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2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3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notesSlides/notesSlide4.xml" ContentType="application/vnd.openxmlformats-officedocument.presentationml.notesSlide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7" r:id="rId5"/>
  </p:sldMasterIdLst>
  <p:notesMasterIdLst>
    <p:notesMasterId r:id="rId53"/>
  </p:notesMasterIdLst>
  <p:handoutMasterIdLst>
    <p:handoutMasterId r:id="rId54"/>
  </p:handoutMasterIdLst>
  <p:sldIdLst>
    <p:sldId id="1099" r:id="rId6"/>
    <p:sldId id="1183" r:id="rId7"/>
    <p:sldId id="1105" r:id="rId8"/>
    <p:sldId id="1203" r:id="rId9"/>
    <p:sldId id="1206" r:id="rId10"/>
    <p:sldId id="1212" r:id="rId11"/>
    <p:sldId id="1204" r:id="rId12"/>
    <p:sldId id="1208" r:id="rId13"/>
    <p:sldId id="1200" r:id="rId14"/>
    <p:sldId id="1213" r:id="rId15"/>
    <p:sldId id="1210" r:id="rId16"/>
    <p:sldId id="1186" r:id="rId17"/>
    <p:sldId id="1211" r:id="rId18"/>
    <p:sldId id="1217" r:id="rId19"/>
    <p:sldId id="1220" r:id="rId20"/>
    <p:sldId id="1184" r:id="rId21"/>
    <p:sldId id="1221" r:id="rId22"/>
    <p:sldId id="1222" r:id="rId23"/>
    <p:sldId id="1223" r:id="rId24"/>
    <p:sldId id="1216" r:id="rId25"/>
    <p:sldId id="1234" r:id="rId26"/>
    <p:sldId id="1214" r:id="rId27"/>
    <p:sldId id="1215" r:id="rId28"/>
    <p:sldId id="1218" r:id="rId29"/>
    <p:sldId id="1189" r:id="rId30"/>
    <p:sldId id="1197" r:id="rId31"/>
    <p:sldId id="1190" r:id="rId32"/>
    <p:sldId id="1191" r:id="rId33"/>
    <p:sldId id="1192" r:id="rId34"/>
    <p:sldId id="1193" r:id="rId35"/>
    <p:sldId id="1194" r:id="rId36"/>
    <p:sldId id="1195" r:id="rId37"/>
    <p:sldId id="1219" r:id="rId38"/>
    <p:sldId id="1198" r:id="rId39"/>
    <p:sldId id="1196" r:id="rId40"/>
    <p:sldId id="1224" r:id="rId41"/>
    <p:sldId id="1225" r:id="rId42"/>
    <p:sldId id="1226" r:id="rId43"/>
    <p:sldId id="1227" r:id="rId44"/>
    <p:sldId id="1235" r:id="rId45"/>
    <p:sldId id="1228" r:id="rId46"/>
    <p:sldId id="1229" r:id="rId47"/>
    <p:sldId id="1233" r:id="rId48"/>
    <p:sldId id="1232" r:id="rId49"/>
    <p:sldId id="1180" r:id="rId50"/>
    <p:sldId id="1201" r:id="rId51"/>
    <p:sldId id="1202" r:id="rId52"/>
  </p:sldIdLst>
  <p:sldSz cx="12192000" cy="6858000"/>
  <p:notesSz cx="7027863" cy="9313863"/>
  <p:custDataLst>
    <p:tags r:id="rId55"/>
  </p:custDataLst>
  <p:defaultTextStyle>
    <a:defPPr>
      <a:defRPr lang="en-US"/>
    </a:defPPr>
    <a:lvl1pPr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33">
          <p15:clr>
            <a:srgbClr val="A4A3A4"/>
          </p15:clr>
        </p15:guide>
        <p15:guide id="2" pos="2213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provanc" initials="c" lastIdx="1" clrIdx="0"/>
  <p:cmAuthor id="1" name="Chuck Provancher" initials="cp" lastIdx="2" clrIdx="1"/>
  <p:cmAuthor id="2" name="Progress Software" initials="" lastIdx="0" clrIdx="2"/>
  <p:cmAuthor id="3" name="Chuck Provancher" initials="" lastIdx="0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73A3E"/>
    <a:srgbClr val="FF40FF"/>
    <a:srgbClr val="B0D806"/>
    <a:srgbClr val="AAD204"/>
    <a:srgbClr val="FF4E00"/>
    <a:srgbClr val="2F5662"/>
    <a:srgbClr val="DD461E"/>
    <a:srgbClr val="24D997"/>
    <a:srgbClr val="23C78C"/>
    <a:srgbClr val="F199A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68" autoAdjust="0"/>
    <p:restoredTop sz="77704" autoAdjust="0"/>
  </p:normalViewPr>
  <p:slideViewPr>
    <p:cSldViewPr snapToGrid="0" showGuides="1">
      <p:cViewPr varScale="1">
        <p:scale>
          <a:sx n="67" d="100"/>
          <a:sy n="67" d="100"/>
        </p:scale>
        <p:origin x="1296" y="67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howGuides="1">
      <p:cViewPr varScale="1">
        <p:scale>
          <a:sx n="100" d="100"/>
          <a:sy n="100" d="100"/>
        </p:scale>
        <p:origin x="2652" y="78"/>
      </p:cViewPr>
      <p:guideLst>
        <p:guide orient="horz" pos="2933"/>
        <p:guide pos="2213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50" Type="http://schemas.openxmlformats.org/officeDocument/2006/relationships/slide" Target="slides/slide45.xml"/><Relationship Id="rId55" Type="http://schemas.openxmlformats.org/officeDocument/2006/relationships/tags" Target="tags/tag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slide" Target="slides/slide36.xml"/><Relationship Id="rId54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notesMaster" Target="notesMasters/notesMaster1.xml"/><Relationship Id="rId58" Type="http://schemas.openxmlformats.org/officeDocument/2006/relationships/viewProps" Target="viewProp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tableStyles" Target="tableStyle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commentAuthors" Target="commentAuthors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3" Type="http://schemas.openxmlformats.org/officeDocument/2006/relationships/customXml" Target="../customXml/item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C4F42C9-872B-4420-B6AD-7FCDD1AA379F}" type="doc">
      <dgm:prSet loTypeId="urn:microsoft.com/office/officeart/2005/8/layout/radial5" loCatId="cycle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474DA940-1966-4EEB-94B0-7FC7FFB45421}">
      <dgm:prSet phldrT="[Text]"/>
      <dgm:spPr/>
      <dgm:t>
        <a:bodyPr/>
        <a:lstStyle/>
        <a:p>
          <a:r>
            <a:rPr lang="en-US" dirty="0"/>
            <a:t>PDSOE</a:t>
          </a:r>
        </a:p>
      </dgm:t>
    </dgm:pt>
    <dgm:pt modelId="{BECA190F-FB14-482A-BA45-4F18B496B151}" type="parTrans" cxnId="{1F8224DC-ECA7-4D45-8818-50E77EF5027D}">
      <dgm:prSet/>
      <dgm:spPr/>
      <dgm:t>
        <a:bodyPr/>
        <a:lstStyle/>
        <a:p>
          <a:endParaRPr lang="en-US"/>
        </a:p>
      </dgm:t>
    </dgm:pt>
    <dgm:pt modelId="{AE9D78A0-9C71-495B-9E4E-4D9C51B7E466}" type="sibTrans" cxnId="{1F8224DC-ECA7-4D45-8818-50E77EF5027D}">
      <dgm:prSet/>
      <dgm:spPr/>
      <dgm:t>
        <a:bodyPr/>
        <a:lstStyle/>
        <a:p>
          <a:endParaRPr lang="en-US"/>
        </a:p>
      </dgm:t>
    </dgm:pt>
    <dgm:pt modelId="{7A22EF5B-4AD1-4B62-89C5-C51E2B274628}">
      <dgm:prSet phldrT="[Text]" custT="1"/>
      <dgm:spPr/>
      <dgm:t>
        <a:bodyPr/>
        <a:lstStyle/>
        <a:p>
          <a:r>
            <a:rPr lang="en-US" sz="1900" dirty="0"/>
            <a:t>PASOE Debugger</a:t>
          </a:r>
        </a:p>
      </dgm:t>
    </dgm:pt>
    <dgm:pt modelId="{03E05246-0F3B-4904-87FE-F06FE07673AE}" type="parTrans" cxnId="{3F759AC0-5B8E-4BFC-9023-F4B28898D074}">
      <dgm:prSet/>
      <dgm:spPr/>
      <dgm:t>
        <a:bodyPr/>
        <a:lstStyle/>
        <a:p>
          <a:endParaRPr lang="en-US"/>
        </a:p>
      </dgm:t>
    </dgm:pt>
    <dgm:pt modelId="{10810C7F-AEC9-46D2-A079-3757D5268A8E}" type="sibTrans" cxnId="{3F759AC0-5B8E-4BFC-9023-F4B28898D074}">
      <dgm:prSet/>
      <dgm:spPr/>
      <dgm:t>
        <a:bodyPr/>
        <a:lstStyle/>
        <a:p>
          <a:endParaRPr lang="en-US"/>
        </a:p>
      </dgm:t>
    </dgm:pt>
    <dgm:pt modelId="{50AF87A0-855D-412C-A7C4-FA6C055CAA3F}">
      <dgm:prSet phldrT="[Text]" custT="1"/>
      <dgm:spPr/>
      <dgm:t>
        <a:bodyPr/>
        <a:lstStyle/>
        <a:p>
          <a:r>
            <a:rPr lang="en-US" sz="2000" dirty="0"/>
            <a:t>Ant tasks for CI/CD workflow</a:t>
          </a:r>
        </a:p>
      </dgm:t>
    </dgm:pt>
    <dgm:pt modelId="{55ABE3A1-FD98-4423-8E14-ED6386C1372D}" type="parTrans" cxnId="{12A604BC-D204-479D-B8C0-71F2B3EFDD52}">
      <dgm:prSet/>
      <dgm:spPr/>
      <dgm:t>
        <a:bodyPr/>
        <a:lstStyle/>
        <a:p>
          <a:endParaRPr lang="en-US"/>
        </a:p>
      </dgm:t>
    </dgm:pt>
    <dgm:pt modelId="{95482FA4-EBB9-48B6-BEC1-8D68319C1BFC}" type="sibTrans" cxnId="{12A604BC-D204-479D-B8C0-71F2B3EFDD52}">
      <dgm:prSet/>
      <dgm:spPr/>
      <dgm:t>
        <a:bodyPr/>
        <a:lstStyle/>
        <a:p>
          <a:endParaRPr lang="en-US"/>
        </a:p>
      </dgm:t>
    </dgm:pt>
    <dgm:pt modelId="{A1696D44-14A4-4A6B-862F-327F858A5BA8}">
      <dgm:prSet phldrT="[Text]" custT="1"/>
      <dgm:spPr/>
      <dgm:t>
        <a:bodyPr/>
        <a:lstStyle/>
        <a:p>
          <a:r>
            <a:rPr lang="en-US" sz="2000" dirty="0"/>
            <a:t>Log viewer</a:t>
          </a:r>
        </a:p>
      </dgm:t>
    </dgm:pt>
    <dgm:pt modelId="{63C2191B-3608-471E-BF03-CA64D5E14C60}" type="parTrans" cxnId="{F87671DA-CC43-4BF1-B0D6-5AE66C346017}">
      <dgm:prSet/>
      <dgm:spPr/>
      <dgm:t>
        <a:bodyPr/>
        <a:lstStyle/>
        <a:p>
          <a:endParaRPr lang="en-US"/>
        </a:p>
      </dgm:t>
    </dgm:pt>
    <dgm:pt modelId="{23A2607C-714B-4749-A8B5-B68F24EE899F}" type="sibTrans" cxnId="{F87671DA-CC43-4BF1-B0D6-5AE66C346017}">
      <dgm:prSet/>
      <dgm:spPr/>
      <dgm:t>
        <a:bodyPr/>
        <a:lstStyle/>
        <a:p>
          <a:endParaRPr lang="en-US"/>
        </a:p>
      </dgm:t>
    </dgm:pt>
    <dgm:pt modelId="{6325FD4A-7E79-40F8-A693-B18183C4EC93}">
      <dgm:prSet phldrT="[Text]" custT="1"/>
      <dgm:spPr/>
      <dgm:t>
        <a:bodyPr/>
        <a:lstStyle/>
        <a:p>
          <a:r>
            <a:rPr lang="en-US" sz="2000" dirty="0"/>
            <a:t>Other improvements</a:t>
          </a:r>
        </a:p>
      </dgm:t>
    </dgm:pt>
    <dgm:pt modelId="{C3A14E68-058C-48C8-94D8-016125795C78}" type="parTrans" cxnId="{4935B3EE-0A27-4A1F-A58B-2AF4DF04C9EB}">
      <dgm:prSet/>
      <dgm:spPr/>
      <dgm:t>
        <a:bodyPr/>
        <a:lstStyle/>
        <a:p>
          <a:endParaRPr lang="en-US"/>
        </a:p>
      </dgm:t>
    </dgm:pt>
    <dgm:pt modelId="{2F438C70-4B2B-4FF0-93CE-234260A0E1AF}" type="sibTrans" cxnId="{4935B3EE-0A27-4A1F-A58B-2AF4DF04C9EB}">
      <dgm:prSet/>
      <dgm:spPr/>
      <dgm:t>
        <a:bodyPr/>
        <a:lstStyle/>
        <a:p>
          <a:endParaRPr lang="en-US"/>
        </a:p>
      </dgm:t>
    </dgm:pt>
    <dgm:pt modelId="{89DF4559-BAA5-4C5C-AE56-607DCC246F89}">
      <dgm:prSet phldrT="[Text]" custT="1"/>
      <dgm:spPr/>
      <dgm:t>
        <a:bodyPr/>
        <a:lstStyle/>
        <a:p>
          <a:r>
            <a:rPr lang="en-US" sz="1900" dirty="0"/>
            <a:t>ABLUnit Debugger</a:t>
          </a:r>
        </a:p>
      </dgm:t>
    </dgm:pt>
    <dgm:pt modelId="{49098B35-5F43-4306-8680-B9EBE935FF6F}" type="parTrans" cxnId="{6D568C85-2E0E-446F-82FA-8673DAC13F22}">
      <dgm:prSet/>
      <dgm:spPr/>
      <dgm:t>
        <a:bodyPr/>
        <a:lstStyle/>
        <a:p>
          <a:endParaRPr lang="en-US"/>
        </a:p>
      </dgm:t>
    </dgm:pt>
    <dgm:pt modelId="{65C8786C-6444-432D-8BC0-698E0B809683}" type="sibTrans" cxnId="{6D568C85-2E0E-446F-82FA-8673DAC13F22}">
      <dgm:prSet/>
      <dgm:spPr/>
      <dgm:t>
        <a:bodyPr/>
        <a:lstStyle/>
        <a:p>
          <a:endParaRPr lang="en-US"/>
        </a:p>
      </dgm:t>
    </dgm:pt>
    <dgm:pt modelId="{CF06390E-0B88-4F11-B508-D23C29F5A8BB}" type="pres">
      <dgm:prSet presAssocID="{BC4F42C9-872B-4420-B6AD-7FCDD1AA379F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19300488-B5DE-4293-96AA-E5E99ABD4D16}" type="pres">
      <dgm:prSet presAssocID="{474DA940-1966-4EEB-94B0-7FC7FFB45421}" presName="centerShape" presStyleLbl="node0" presStyleIdx="0" presStyleCnt="1"/>
      <dgm:spPr/>
    </dgm:pt>
    <dgm:pt modelId="{B77CBF7A-7F14-451A-9654-DBE83FCB09BD}" type="pres">
      <dgm:prSet presAssocID="{03E05246-0F3B-4904-87FE-F06FE07673AE}" presName="parTrans" presStyleLbl="sibTrans2D1" presStyleIdx="0" presStyleCnt="5"/>
      <dgm:spPr/>
    </dgm:pt>
    <dgm:pt modelId="{FD70FE8D-869C-4CF1-A1FA-06D63B4E2A8D}" type="pres">
      <dgm:prSet presAssocID="{03E05246-0F3B-4904-87FE-F06FE07673AE}" presName="connectorText" presStyleLbl="sibTrans2D1" presStyleIdx="0" presStyleCnt="5"/>
      <dgm:spPr/>
    </dgm:pt>
    <dgm:pt modelId="{9C9F2CA6-3859-4791-AC12-676953127D6E}" type="pres">
      <dgm:prSet presAssocID="{7A22EF5B-4AD1-4B62-89C5-C51E2B274628}" presName="node" presStyleLbl="node1" presStyleIdx="0" presStyleCnt="5">
        <dgm:presLayoutVars>
          <dgm:bulletEnabled val="1"/>
        </dgm:presLayoutVars>
      </dgm:prSet>
      <dgm:spPr/>
    </dgm:pt>
    <dgm:pt modelId="{A3EBF740-A401-467E-8687-2A94486ED8D8}" type="pres">
      <dgm:prSet presAssocID="{49098B35-5F43-4306-8680-B9EBE935FF6F}" presName="parTrans" presStyleLbl="sibTrans2D1" presStyleIdx="1" presStyleCnt="5"/>
      <dgm:spPr/>
    </dgm:pt>
    <dgm:pt modelId="{0FB46CC5-4A75-468E-8CF8-C09A7337F0EB}" type="pres">
      <dgm:prSet presAssocID="{49098B35-5F43-4306-8680-B9EBE935FF6F}" presName="connectorText" presStyleLbl="sibTrans2D1" presStyleIdx="1" presStyleCnt="5"/>
      <dgm:spPr/>
    </dgm:pt>
    <dgm:pt modelId="{4266F919-424A-4C2E-9DBA-4DFE539FAB0A}" type="pres">
      <dgm:prSet presAssocID="{89DF4559-BAA5-4C5C-AE56-607DCC246F89}" presName="node" presStyleLbl="node1" presStyleIdx="1" presStyleCnt="5">
        <dgm:presLayoutVars>
          <dgm:bulletEnabled val="1"/>
        </dgm:presLayoutVars>
      </dgm:prSet>
      <dgm:spPr/>
    </dgm:pt>
    <dgm:pt modelId="{6AD9D255-343A-46F2-A287-9914668E6199}" type="pres">
      <dgm:prSet presAssocID="{55ABE3A1-FD98-4423-8E14-ED6386C1372D}" presName="parTrans" presStyleLbl="sibTrans2D1" presStyleIdx="2" presStyleCnt="5"/>
      <dgm:spPr/>
    </dgm:pt>
    <dgm:pt modelId="{19A1A6D0-5CCC-49AC-9290-F9D51E859AAB}" type="pres">
      <dgm:prSet presAssocID="{55ABE3A1-FD98-4423-8E14-ED6386C1372D}" presName="connectorText" presStyleLbl="sibTrans2D1" presStyleIdx="2" presStyleCnt="5"/>
      <dgm:spPr/>
    </dgm:pt>
    <dgm:pt modelId="{FFFC68A3-B62A-4F75-B6DA-4B9557BE4BCF}" type="pres">
      <dgm:prSet presAssocID="{50AF87A0-855D-412C-A7C4-FA6C055CAA3F}" presName="node" presStyleLbl="node1" presStyleIdx="2" presStyleCnt="5">
        <dgm:presLayoutVars>
          <dgm:bulletEnabled val="1"/>
        </dgm:presLayoutVars>
      </dgm:prSet>
      <dgm:spPr/>
    </dgm:pt>
    <dgm:pt modelId="{8BD5945B-4FCB-45DC-8C99-0E5D874020A5}" type="pres">
      <dgm:prSet presAssocID="{63C2191B-3608-471E-BF03-CA64D5E14C60}" presName="parTrans" presStyleLbl="sibTrans2D1" presStyleIdx="3" presStyleCnt="5"/>
      <dgm:spPr/>
    </dgm:pt>
    <dgm:pt modelId="{3B72734B-1898-46C5-8457-2A76CBA87B4C}" type="pres">
      <dgm:prSet presAssocID="{63C2191B-3608-471E-BF03-CA64D5E14C60}" presName="connectorText" presStyleLbl="sibTrans2D1" presStyleIdx="3" presStyleCnt="5"/>
      <dgm:spPr/>
    </dgm:pt>
    <dgm:pt modelId="{33F21CD9-011C-45D0-B531-AED16034DFA4}" type="pres">
      <dgm:prSet presAssocID="{A1696D44-14A4-4A6B-862F-327F858A5BA8}" presName="node" presStyleLbl="node1" presStyleIdx="3" presStyleCnt="5">
        <dgm:presLayoutVars>
          <dgm:bulletEnabled val="1"/>
        </dgm:presLayoutVars>
      </dgm:prSet>
      <dgm:spPr/>
    </dgm:pt>
    <dgm:pt modelId="{1233CE63-CA50-443D-8D12-E92A14D9D1CE}" type="pres">
      <dgm:prSet presAssocID="{C3A14E68-058C-48C8-94D8-016125795C78}" presName="parTrans" presStyleLbl="sibTrans2D1" presStyleIdx="4" presStyleCnt="5"/>
      <dgm:spPr/>
    </dgm:pt>
    <dgm:pt modelId="{58FBA3D8-82EC-40A1-9194-978688F49DB5}" type="pres">
      <dgm:prSet presAssocID="{C3A14E68-058C-48C8-94D8-016125795C78}" presName="connectorText" presStyleLbl="sibTrans2D1" presStyleIdx="4" presStyleCnt="5"/>
      <dgm:spPr/>
    </dgm:pt>
    <dgm:pt modelId="{234464D9-8AF0-48EF-AF1D-665AB54AD471}" type="pres">
      <dgm:prSet presAssocID="{6325FD4A-7E79-40F8-A693-B18183C4EC93}" presName="node" presStyleLbl="node1" presStyleIdx="4" presStyleCnt="5">
        <dgm:presLayoutVars>
          <dgm:bulletEnabled val="1"/>
        </dgm:presLayoutVars>
      </dgm:prSet>
      <dgm:spPr/>
    </dgm:pt>
  </dgm:ptLst>
  <dgm:cxnLst>
    <dgm:cxn modelId="{9433B460-4DD7-4A52-A01E-7CBD7BA5A728}" type="presOf" srcId="{50AF87A0-855D-412C-A7C4-FA6C055CAA3F}" destId="{FFFC68A3-B62A-4F75-B6DA-4B9557BE4BCF}" srcOrd="0" destOrd="0" presId="urn:microsoft.com/office/officeart/2005/8/layout/radial5"/>
    <dgm:cxn modelId="{6A4027F4-A615-4966-A65E-87FA19C83221}" type="presOf" srcId="{49098B35-5F43-4306-8680-B9EBE935FF6F}" destId="{A3EBF740-A401-467E-8687-2A94486ED8D8}" srcOrd="0" destOrd="0" presId="urn:microsoft.com/office/officeart/2005/8/layout/radial5"/>
    <dgm:cxn modelId="{04B03CBC-57A9-4934-A9A3-336BB6F1E42A}" type="presOf" srcId="{474DA940-1966-4EEB-94B0-7FC7FFB45421}" destId="{19300488-B5DE-4293-96AA-E5E99ABD4D16}" srcOrd="0" destOrd="0" presId="urn:microsoft.com/office/officeart/2005/8/layout/radial5"/>
    <dgm:cxn modelId="{8BD373FC-3D2D-4146-8B16-3198169552BC}" type="presOf" srcId="{A1696D44-14A4-4A6B-862F-327F858A5BA8}" destId="{33F21CD9-011C-45D0-B531-AED16034DFA4}" srcOrd="0" destOrd="0" presId="urn:microsoft.com/office/officeart/2005/8/layout/radial5"/>
    <dgm:cxn modelId="{12A604BC-D204-479D-B8C0-71F2B3EFDD52}" srcId="{474DA940-1966-4EEB-94B0-7FC7FFB45421}" destId="{50AF87A0-855D-412C-A7C4-FA6C055CAA3F}" srcOrd="2" destOrd="0" parTransId="{55ABE3A1-FD98-4423-8E14-ED6386C1372D}" sibTransId="{95482FA4-EBB9-48B6-BEC1-8D68319C1BFC}"/>
    <dgm:cxn modelId="{6D568C85-2E0E-446F-82FA-8673DAC13F22}" srcId="{474DA940-1966-4EEB-94B0-7FC7FFB45421}" destId="{89DF4559-BAA5-4C5C-AE56-607DCC246F89}" srcOrd="1" destOrd="0" parTransId="{49098B35-5F43-4306-8680-B9EBE935FF6F}" sibTransId="{65C8786C-6444-432D-8BC0-698E0B809683}"/>
    <dgm:cxn modelId="{29374A66-9FCE-4E56-8A31-D189ED159F17}" type="presOf" srcId="{55ABE3A1-FD98-4423-8E14-ED6386C1372D}" destId="{19A1A6D0-5CCC-49AC-9290-F9D51E859AAB}" srcOrd="1" destOrd="0" presId="urn:microsoft.com/office/officeart/2005/8/layout/radial5"/>
    <dgm:cxn modelId="{8B296D99-DEA5-4DCD-B319-BEB900DF9B62}" type="presOf" srcId="{C3A14E68-058C-48C8-94D8-016125795C78}" destId="{58FBA3D8-82EC-40A1-9194-978688F49DB5}" srcOrd="1" destOrd="0" presId="urn:microsoft.com/office/officeart/2005/8/layout/radial5"/>
    <dgm:cxn modelId="{3F759AC0-5B8E-4BFC-9023-F4B28898D074}" srcId="{474DA940-1966-4EEB-94B0-7FC7FFB45421}" destId="{7A22EF5B-4AD1-4B62-89C5-C51E2B274628}" srcOrd="0" destOrd="0" parTransId="{03E05246-0F3B-4904-87FE-F06FE07673AE}" sibTransId="{10810C7F-AEC9-46D2-A079-3757D5268A8E}"/>
    <dgm:cxn modelId="{16AE9F25-B305-4BC8-930B-BC4101F1B690}" type="presOf" srcId="{C3A14E68-058C-48C8-94D8-016125795C78}" destId="{1233CE63-CA50-443D-8D12-E92A14D9D1CE}" srcOrd="0" destOrd="0" presId="urn:microsoft.com/office/officeart/2005/8/layout/radial5"/>
    <dgm:cxn modelId="{F3B69246-9113-4A5F-9624-96D2513D6F53}" type="presOf" srcId="{63C2191B-3608-471E-BF03-CA64D5E14C60}" destId="{8BD5945B-4FCB-45DC-8C99-0E5D874020A5}" srcOrd="0" destOrd="0" presId="urn:microsoft.com/office/officeart/2005/8/layout/radial5"/>
    <dgm:cxn modelId="{4935B3EE-0A27-4A1F-A58B-2AF4DF04C9EB}" srcId="{474DA940-1966-4EEB-94B0-7FC7FFB45421}" destId="{6325FD4A-7E79-40F8-A693-B18183C4EC93}" srcOrd="4" destOrd="0" parTransId="{C3A14E68-058C-48C8-94D8-016125795C78}" sibTransId="{2F438C70-4B2B-4FF0-93CE-234260A0E1AF}"/>
    <dgm:cxn modelId="{1177ECF4-A383-46E3-823F-32A4A6B74649}" type="presOf" srcId="{55ABE3A1-FD98-4423-8E14-ED6386C1372D}" destId="{6AD9D255-343A-46F2-A287-9914668E6199}" srcOrd="0" destOrd="0" presId="urn:microsoft.com/office/officeart/2005/8/layout/radial5"/>
    <dgm:cxn modelId="{75F0D95D-406C-4938-812D-BF66684FF569}" type="presOf" srcId="{03E05246-0F3B-4904-87FE-F06FE07673AE}" destId="{B77CBF7A-7F14-451A-9654-DBE83FCB09BD}" srcOrd="0" destOrd="0" presId="urn:microsoft.com/office/officeart/2005/8/layout/radial5"/>
    <dgm:cxn modelId="{F87671DA-CC43-4BF1-B0D6-5AE66C346017}" srcId="{474DA940-1966-4EEB-94B0-7FC7FFB45421}" destId="{A1696D44-14A4-4A6B-862F-327F858A5BA8}" srcOrd="3" destOrd="0" parTransId="{63C2191B-3608-471E-BF03-CA64D5E14C60}" sibTransId="{23A2607C-714B-4749-A8B5-B68F24EE899F}"/>
    <dgm:cxn modelId="{92095B8A-103F-4755-8831-C6AEB36210F0}" type="presOf" srcId="{63C2191B-3608-471E-BF03-CA64D5E14C60}" destId="{3B72734B-1898-46C5-8457-2A76CBA87B4C}" srcOrd="1" destOrd="0" presId="urn:microsoft.com/office/officeart/2005/8/layout/radial5"/>
    <dgm:cxn modelId="{F86C931A-641C-4299-B830-79B0471F07A2}" type="presOf" srcId="{6325FD4A-7E79-40F8-A693-B18183C4EC93}" destId="{234464D9-8AF0-48EF-AF1D-665AB54AD471}" srcOrd="0" destOrd="0" presId="urn:microsoft.com/office/officeart/2005/8/layout/radial5"/>
    <dgm:cxn modelId="{1F8224DC-ECA7-4D45-8818-50E77EF5027D}" srcId="{BC4F42C9-872B-4420-B6AD-7FCDD1AA379F}" destId="{474DA940-1966-4EEB-94B0-7FC7FFB45421}" srcOrd="0" destOrd="0" parTransId="{BECA190F-FB14-482A-BA45-4F18B496B151}" sibTransId="{AE9D78A0-9C71-495B-9E4E-4D9C51B7E466}"/>
    <dgm:cxn modelId="{CFE1BEDF-5264-4483-994D-87BFF438D64F}" type="presOf" srcId="{49098B35-5F43-4306-8680-B9EBE935FF6F}" destId="{0FB46CC5-4A75-468E-8CF8-C09A7337F0EB}" srcOrd="1" destOrd="0" presId="urn:microsoft.com/office/officeart/2005/8/layout/radial5"/>
    <dgm:cxn modelId="{E2AC992E-6DBB-438F-846D-56C6C5A848C4}" type="presOf" srcId="{89DF4559-BAA5-4C5C-AE56-607DCC246F89}" destId="{4266F919-424A-4C2E-9DBA-4DFE539FAB0A}" srcOrd="0" destOrd="0" presId="urn:microsoft.com/office/officeart/2005/8/layout/radial5"/>
    <dgm:cxn modelId="{24D9A585-37AA-4D0B-B7EF-96194AE84193}" type="presOf" srcId="{BC4F42C9-872B-4420-B6AD-7FCDD1AA379F}" destId="{CF06390E-0B88-4F11-B508-D23C29F5A8BB}" srcOrd="0" destOrd="0" presId="urn:microsoft.com/office/officeart/2005/8/layout/radial5"/>
    <dgm:cxn modelId="{595AAC05-50B7-40D3-9D66-CFBBC813869F}" type="presOf" srcId="{7A22EF5B-4AD1-4B62-89C5-C51E2B274628}" destId="{9C9F2CA6-3859-4791-AC12-676953127D6E}" srcOrd="0" destOrd="0" presId="urn:microsoft.com/office/officeart/2005/8/layout/radial5"/>
    <dgm:cxn modelId="{EDA68F8C-420E-4445-9E86-7EBC7220764C}" type="presOf" srcId="{03E05246-0F3B-4904-87FE-F06FE07673AE}" destId="{FD70FE8D-869C-4CF1-A1FA-06D63B4E2A8D}" srcOrd="1" destOrd="0" presId="urn:microsoft.com/office/officeart/2005/8/layout/radial5"/>
    <dgm:cxn modelId="{C520EFED-1F58-4897-9AA3-DDC2CD8D241B}" type="presParOf" srcId="{CF06390E-0B88-4F11-B508-D23C29F5A8BB}" destId="{19300488-B5DE-4293-96AA-E5E99ABD4D16}" srcOrd="0" destOrd="0" presId="urn:microsoft.com/office/officeart/2005/8/layout/radial5"/>
    <dgm:cxn modelId="{4B0E7484-4BD2-44AF-BA74-D07BD7446B4F}" type="presParOf" srcId="{CF06390E-0B88-4F11-B508-D23C29F5A8BB}" destId="{B77CBF7A-7F14-451A-9654-DBE83FCB09BD}" srcOrd="1" destOrd="0" presId="urn:microsoft.com/office/officeart/2005/8/layout/radial5"/>
    <dgm:cxn modelId="{430E7B2A-E0B1-4700-BF80-FF9FC34C4DDB}" type="presParOf" srcId="{B77CBF7A-7F14-451A-9654-DBE83FCB09BD}" destId="{FD70FE8D-869C-4CF1-A1FA-06D63B4E2A8D}" srcOrd="0" destOrd="0" presId="urn:microsoft.com/office/officeart/2005/8/layout/radial5"/>
    <dgm:cxn modelId="{3266E64A-DE5A-4263-B1A1-F816D0834951}" type="presParOf" srcId="{CF06390E-0B88-4F11-B508-D23C29F5A8BB}" destId="{9C9F2CA6-3859-4791-AC12-676953127D6E}" srcOrd="2" destOrd="0" presId="urn:microsoft.com/office/officeart/2005/8/layout/radial5"/>
    <dgm:cxn modelId="{1D9C63A8-5392-4FF1-A563-05E8B1D7A8C2}" type="presParOf" srcId="{CF06390E-0B88-4F11-B508-D23C29F5A8BB}" destId="{A3EBF740-A401-467E-8687-2A94486ED8D8}" srcOrd="3" destOrd="0" presId="urn:microsoft.com/office/officeart/2005/8/layout/radial5"/>
    <dgm:cxn modelId="{8CEB5019-82C3-4BC0-A48E-A96B299F8418}" type="presParOf" srcId="{A3EBF740-A401-467E-8687-2A94486ED8D8}" destId="{0FB46CC5-4A75-468E-8CF8-C09A7337F0EB}" srcOrd="0" destOrd="0" presId="urn:microsoft.com/office/officeart/2005/8/layout/radial5"/>
    <dgm:cxn modelId="{6CBD8AA6-2FE2-44C7-84AC-F8FAFA2926FD}" type="presParOf" srcId="{CF06390E-0B88-4F11-B508-D23C29F5A8BB}" destId="{4266F919-424A-4C2E-9DBA-4DFE539FAB0A}" srcOrd="4" destOrd="0" presId="urn:microsoft.com/office/officeart/2005/8/layout/radial5"/>
    <dgm:cxn modelId="{FE055F9B-4090-4A61-A17F-D3A5242B3F16}" type="presParOf" srcId="{CF06390E-0B88-4F11-B508-D23C29F5A8BB}" destId="{6AD9D255-343A-46F2-A287-9914668E6199}" srcOrd="5" destOrd="0" presId="urn:microsoft.com/office/officeart/2005/8/layout/radial5"/>
    <dgm:cxn modelId="{BF27621C-72D5-43B9-A00A-4CAEF5CBCCE2}" type="presParOf" srcId="{6AD9D255-343A-46F2-A287-9914668E6199}" destId="{19A1A6D0-5CCC-49AC-9290-F9D51E859AAB}" srcOrd="0" destOrd="0" presId="urn:microsoft.com/office/officeart/2005/8/layout/radial5"/>
    <dgm:cxn modelId="{32A35045-CEA7-47C0-B9FB-25A9698BA6F7}" type="presParOf" srcId="{CF06390E-0B88-4F11-B508-D23C29F5A8BB}" destId="{FFFC68A3-B62A-4F75-B6DA-4B9557BE4BCF}" srcOrd="6" destOrd="0" presId="urn:microsoft.com/office/officeart/2005/8/layout/radial5"/>
    <dgm:cxn modelId="{07B17618-3DAF-45A5-B997-998D6249E266}" type="presParOf" srcId="{CF06390E-0B88-4F11-B508-D23C29F5A8BB}" destId="{8BD5945B-4FCB-45DC-8C99-0E5D874020A5}" srcOrd="7" destOrd="0" presId="urn:microsoft.com/office/officeart/2005/8/layout/radial5"/>
    <dgm:cxn modelId="{1E29F0E9-AC28-46E3-A38D-CBB7CC5FE499}" type="presParOf" srcId="{8BD5945B-4FCB-45DC-8C99-0E5D874020A5}" destId="{3B72734B-1898-46C5-8457-2A76CBA87B4C}" srcOrd="0" destOrd="0" presId="urn:microsoft.com/office/officeart/2005/8/layout/radial5"/>
    <dgm:cxn modelId="{C9C26416-6AED-400F-B3F7-4A1D50DC1F36}" type="presParOf" srcId="{CF06390E-0B88-4F11-B508-D23C29F5A8BB}" destId="{33F21CD9-011C-45D0-B531-AED16034DFA4}" srcOrd="8" destOrd="0" presId="urn:microsoft.com/office/officeart/2005/8/layout/radial5"/>
    <dgm:cxn modelId="{3FA0ED49-0A00-4D45-B43C-3FD4C576ED2A}" type="presParOf" srcId="{CF06390E-0B88-4F11-B508-D23C29F5A8BB}" destId="{1233CE63-CA50-443D-8D12-E92A14D9D1CE}" srcOrd="9" destOrd="0" presId="urn:microsoft.com/office/officeart/2005/8/layout/radial5"/>
    <dgm:cxn modelId="{E9DDDF33-EEA4-4AD8-A205-329E969EED2F}" type="presParOf" srcId="{1233CE63-CA50-443D-8D12-E92A14D9D1CE}" destId="{58FBA3D8-82EC-40A1-9194-978688F49DB5}" srcOrd="0" destOrd="0" presId="urn:microsoft.com/office/officeart/2005/8/layout/radial5"/>
    <dgm:cxn modelId="{D6D27855-A167-47B1-8059-796461751DF7}" type="presParOf" srcId="{CF06390E-0B88-4F11-B508-D23C29F5A8BB}" destId="{234464D9-8AF0-48EF-AF1D-665AB54AD471}" srcOrd="10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C9329C3-4567-405A-B6A6-754CE897FD5A}" type="doc">
      <dgm:prSet loTypeId="urn:microsoft.com/office/officeart/2005/8/layout/radial6" loCatId="relationship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D9BD1223-C2B6-4983-A039-2D979B323795}">
      <dgm:prSet phldrT="[Text]"/>
      <dgm:spPr/>
      <dgm:t>
        <a:bodyPr/>
        <a:lstStyle/>
        <a:p>
          <a:r>
            <a:rPr lang="en-US" dirty="0"/>
            <a:t>ABL Debugger</a:t>
          </a:r>
        </a:p>
      </dgm:t>
    </dgm:pt>
    <dgm:pt modelId="{5CEA9D2C-F40C-42E0-96CD-8AB02B0091FF}" type="parTrans" cxnId="{2DC3BC77-957F-42BE-B6DC-8A61D279873C}">
      <dgm:prSet/>
      <dgm:spPr/>
      <dgm:t>
        <a:bodyPr/>
        <a:lstStyle/>
        <a:p>
          <a:endParaRPr lang="en-US"/>
        </a:p>
      </dgm:t>
    </dgm:pt>
    <dgm:pt modelId="{64F9ECCE-9258-4208-AF4B-8B5356403309}" type="sibTrans" cxnId="{2DC3BC77-957F-42BE-B6DC-8A61D279873C}">
      <dgm:prSet/>
      <dgm:spPr/>
      <dgm:t>
        <a:bodyPr/>
        <a:lstStyle/>
        <a:p>
          <a:endParaRPr lang="en-US"/>
        </a:p>
      </dgm:t>
    </dgm:pt>
    <dgm:pt modelId="{ACFC4E3B-2A94-4330-B8B7-813621ED433A}">
      <dgm:prSet phldrT="[Text]"/>
      <dgm:spPr/>
      <dgm:t>
        <a:bodyPr/>
        <a:lstStyle/>
        <a:p>
          <a:r>
            <a:rPr lang="en-US" dirty="0"/>
            <a:t>ABL Standalone Debugging</a:t>
          </a:r>
        </a:p>
      </dgm:t>
    </dgm:pt>
    <dgm:pt modelId="{F924A6EE-2E60-47D6-819C-E519B30CD42F}" type="parTrans" cxnId="{4FA47767-EA5F-4EAF-96A2-7CE4B6F7B33C}">
      <dgm:prSet/>
      <dgm:spPr/>
      <dgm:t>
        <a:bodyPr/>
        <a:lstStyle/>
        <a:p>
          <a:endParaRPr lang="en-US"/>
        </a:p>
      </dgm:t>
    </dgm:pt>
    <dgm:pt modelId="{7841F8A8-2F3D-41A6-B348-B7D6DD07DA09}" type="sibTrans" cxnId="{4FA47767-EA5F-4EAF-96A2-7CE4B6F7B33C}">
      <dgm:prSet/>
      <dgm:spPr/>
      <dgm:t>
        <a:bodyPr/>
        <a:lstStyle/>
        <a:p>
          <a:endParaRPr lang="en-US"/>
        </a:p>
      </dgm:t>
    </dgm:pt>
    <dgm:pt modelId="{72D62798-3539-437D-8626-43C0A7AC749D}">
      <dgm:prSet phldrT="[Text]"/>
      <dgm:spPr/>
      <dgm:t>
        <a:bodyPr/>
        <a:lstStyle/>
        <a:p>
          <a:r>
            <a:rPr lang="en-US" dirty="0" err="1"/>
            <a:t>Appserver</a:t>
          </a:r>
          <a:r>
            <a:rPr lang="en-US" dirty="0"/>
            <a:t> Debugging</a:t>
          </a:r>
        </a:p>
      </dgm:t>
    </dgm:pt>
    <dgm:pt modelId="{F887BE5F-9DCB-451C-A790-BA04B09E1FAB}" type="parTrans" cxnId="{12D02687-C0C0-48E3-9EDD-F17A0936A2D5}">
      <dgm:prSet/>
      <dgm:spPr/>
      <dgm:t>
        <a:bodyPr/>
        <a:lstStyle/>
        <a:p>
          <a:endParaRPr lang="en-US"/>
        </a:p>
      </dgm:t>
    </dgm:pt>
    <dgm:pt modelId="{6F10903A-0244-41C9-8225-48FE74A31E5D}" type="sibTrans" cxnId="{12D02687-C0C0-48E3-9EDD-F17A0936A2D5}">
      <dgm:prSet/>
      <dgm:spPr/>
      <dgm:t>
        <a:bodyPr/>
        <a:lstStyle/>
        <a:p>
          <a:endParaRPr lang="en-US"/>
        </a:p>
      </dgm:t>
    </dgm:pt>
    <dgm:pt modelId="{91410FFB-9907-4D9C-975F-C634F54BB53F}">
      <dgm:prSet phldrT="[Text]"/>
      <dgm:spPr/>
      <dgm:t>
        <a:bodyPr/>
        <a:lstStyle/>
        <a:p>
          <a:r>
            <a:rPr lang="en-US" dirty="0"/>
            <a:t>Remote Debugging</a:t>
          </a:r>
        </a:p>
      </dgm:t>
    </dgm:pt>
    <dgm:pt modelId="{ECCA1B29-3F72-4FC2-B38F-D093F2A61848}" type="parTrans" cxnId="{5D894048-0E88-4123-99DE-2948BEEA3EE0}">
      <dgm:prSet/>
      <dgm:spPr/>
      <dgm:t>
        <a:bodyPr/>
        <a:lstStyle/>
        <a:p>
          <a:endParaRPr lang="en-US"/>
        </a:p>
      </dgm:t>
    </dgm:pt>
    <dgm:pt modelId="{4EC47155-5467-450F-B606-F30D0954C41F}" type="sibTrans" cxnId="{5D894048-0E88-4123-99DE-2948BEEA3EE0}">
      <dgm:prSet/>
      <dgm:spPr/>
      <dgm:t>
        <a:bodyPr/>
        <a:lstStyle/>
        <a:p>
          <a:endParaRPr lang="en-US"/>
        </a:p>
      </dgm:t>
    </dgm:pt>
    <dgm:pt modelId="{D814CBF9-6AD4-4A3F-934E-33C7B37A4545}">
      <dgm:prSet phldrT="[Text]"/>
      <dgm:spPr>
        <a:solidFill>
          <a:schemeClr val="bg2">
            <a:lumMod val="50000"/>
          </a:schemeClr>
        </a:solidFill>
      </dgm:spPr>
      <dgm:t>
        <a:bodyPr/>
        <a:lstStyle/>
        <a:p>
          <a:r>
            <a:rPr lang="en-US" dirty="0"/>
            <a:t>ABLUnit Debugging</a:t>
          </a:r>
        </a:p>
      </dgm:t>
    </dgm:pt>
    <dgm:pt modelId="{162A8599-A37E-49B4-A0D9-74DE661D6F16}" type="parTrans" cxnId="{3D2983B0-C709-4981-ACE6-245556E1E8FC}">
      <dgm:prSet/>
      <dgm:spPr/>
      <dgm:t>
        <a:bodyPr/>
        <a:lstStyle/>
        <a:p>
          <a:endParaRPr lang="en-US"/>
        </a:p>
      </dgm:t>
    </dgm:pt>
    <dgm:pt modelId="{974BFFEA-88AB-4B47-86DD-B091E1DA58F9}" type="sibTrans" cxnId="{3D2983B0-C709-4981-ACE6-245556E1E8FC}">
      <dgm:prSet/>
      <dgm:spPr/>
      <dgm:t>
        <a:bodyPr/>
        <a:lstStyle/>
        <a:p>
          <a:endParaRPr lang="en-US"/>
        </a:p>
      </dgm:t>
    </dgm:pt>
    <dgm:pt modelId="{033DA40A-6AB5-466C-BB1F-70165C2822DD}">
      <dgm:prSet phldrT="[Text]"/>
      <dgm:spPr>
        <a:solidFill>
          <a:schemeClr val="bg2">
            <a:lumMod val="50000"/>
          </a:schemeClr>
        </a:solidFill>
      </dgm:spPr>
      <dgm:t>
        <a:bodyPr/>
        <a:lstStyle/>
        <a:p>
          <a:r>
            <a:rPr lang="en-US"/>
            <a:t>PAS Debugging</a:t>
          </a:r>
          <a:endParaRPr lang="en-US" dirty="0"/>
        </a:p>
      </dgm:t>
    </dgm:pt>
    <dgm:pt modelId="{D8BE9B7D-7E94-48B7-AB28-FB24B3264028}" type="parTrans" cxnId="{35897A93-EC7E-45EE-B859-44B681A11992}">
      <dgm:prSet/>
      <dgm:spPr/>
      <dgm:t>
        <a:bodyPr/>
        <a:lstStyle/>
        <a:p>
          <a:endParaRPr lang="en-US"/>
        </a:p>
      </dgm:t>
    </dgm:pt>
    <dgm:pt modelId="{4092A79C-E733-49E8-AC73-1BB11814ABDB}" type="sibTrans" cxnId="{35897A93-EC7E-45EE-B859-44B681A11992}">
      <dgm:prSet/>
      <dgm:spPr/>
      <dgm:t>
        <a:bodyPr/>
        <a:lstStyle/>
        <a:p>
          <a:endParaRPr lang="en-US"/>
        </a:p>
      </dgm:t>
    </dgm:pt>
    <dgm:pt modelId="{B43374A9-E083-4172-BC7E-2A4E86FC80C7}" type="pres">
      <dgm:prSet presAssocID="{4C9329C3-4567-405A-B6A6-754CE897FD5A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684937E5-EB8C-4B9D-AF2E-4D78EF39A073}" type="pres">
      <dgm:prSet presAssocID="{D9BD1223-C2B6-4983-A039-2D979B323795}" presName="centerShape" presStyleLbl="node0" presStyleIdx="0" presStyleCnt="1"/>
      <dgm:spPr/>
    </dgm:pt>
    <dgm:pt modelId="{4BA64C86-ED92-4266-BE12-EB26FA09DB48}" type="pres">
      <dgm:prSet presAssocID="{ACFC4E3B-2A94-4330-B8B7-813621ED433A}" presName="node" presStyleLbl="node1" presStyleIdx="0" presStyleCnt="5">
        <dgm:presLayoutVars>
          <dgm:bulletEnabled val="1"/>
        </dgm:presLayoutVars>
      </dgm:prSet>
      <dgm:spPr/>
    </dgm:pt>
    <dgm:pt modelId="{D8159D9C-878A-4EBC-A8E0-FF5BE3DAE003}" type="pres">
      <dgm:prSet presAssocID="{ACFC4E3B-2A94-4330-B8B7-813621ED433A}" presName="dummy" presStyleCnt="0"/>
      <dgm:spPr/>
    </dgm:pt>
    <dgm:pt modelId="{6FAE2390-57A0-4C83-87D8-87E86680E9EF}" type="pres">
      <dgm:prSet presAssocID="{7841F8A8-2F3D-41A6-B348-B7D6DD07DA09}" presName="sibTrans" presStyleLbl="sibTrans2D1" presStyleIdx="0" presStyleCnt="5"/>
      <dgm:spPr/>
    </dgm:pt>
    <dgm:pt modelId="{5AE62049-93FA-40E0-9877-F4585F488143}" type="pres">
      <dgm:prSet presAssocID="{72D62798-3539-437D-8626-43C0A7AC749D}" presName="node" presStyleLbl="node1" presStyleIdx="1" presStyleCnt="5">
        <dgm:presLayoutVars>
          <dgm:bulletEnabled val="1"/>
        </dgm:presLayoutVars>
      </dgm:prSet>
      <dgm:spPr/>
    </dgm:pt>
    <dgm:pt modelId="{0338C8B0-A331-41A6-AFF4-02E0C60D9EB6}" type="pres">
      <dgm:prSet presAssocID="{72D62798-3539-437D-8626-43C0A7AC749D}" presName="dummy" presStyleCnt="0"/>
      <dgm:spPr/>
    </dgm:pt>
    <dgm:pt modelId="{B4CF8112-062E-4098-9728-77C30C244DC6}" type="pres">
      <dgm:prSet presAssocID="{6F10903A-0244-41C9-8225-48FE74A31E5D}" presName="sibTrans" presStyleLbl="sibTrans2D1" presStyleIdx="1" presStyleCnt="5"/>
      <dgm:spPr/>
    </dgm:pt>
    <dgm:pt modelId="{12D3BDC2-9370-48BC-8048-58F0AB12645B}" type="pres">
      <dgm:prSet presAssocID="{91410FFB-9907-4D9C-975F-C634F54BB53F}" presName="node" presStyleLbl="node1" presStyleIdx="2" presStyleCnt="5">
        <dgm:presLayoutVars>
          <dgm:bulletEnabled val="1"/>
        </dgm:presLayoutVars>
      </dgm:prSet>
      <dgm:spPr/>
    </dgm:pt>
    <dgm:pt modelId="{B1B7B826-54EB-4FF0-8259-79BC9FAC6703}" type="pres">
      <dgm:prSet presAssocID="{91410FFB-9907-4D9C-975F-C634F54BB53F}" presName="dummy" presStyleCnt="0"/>
      <dgm:spPr/>
    </dgm:pt>
    <dgm:pt modelId="{B351B3C0-714B-42EC-9967-6049D999E806}" type="pres">
      <dgm:prSet presAssocID="{4EC47155-5467-450F-B606-F30D0954C41F}" presName="sibTrans" presStyleLbl="sibTrans2D1" presStyleIdx="2" presStyleCnt="5"/>
      <dgm:spPr/>
    </dgm:pt>
    <dgm:pt modelId="{980C2757-0E03-434B-943F-5AEE8437CB8D}" type="pres">
      <dgm:prSet presAssocID="{033DA40A-6AB5-466C-BB1F-70165C2822DD}" presName="node" presStyleLbl="node1" presStyleIdx="3" presStyleCnt="5">
        <dgm:presLayoutVars>
          <dgm:bulletEnabled val="1"/>
        </dgm:presLayoutVars>
      </dgm:prSet>
      <dgm:spPr/>
    </dgm:pt>
    <dgm:pt modelId="{5B040745-FBD8-49FC-9EF5-947D9F04B57E}" type="pres">
      <dgm:prSet presAssocID="{033DA40A-6AB5-466C-BB1F-70165C2822DD}" presName="dummy" presStyleCnt="0"/>
      <dgm:spPr/>
    </dgm:pt>
    <dgm:pt modelId="{2BCA82F7-3EB5-484E-AEE8-591F9A6ADEFA}" type="pres">
      <dgm:prSet presAssocID="{4092A79C-E733-49E8-AC73-1BB11814ABDB}" presName="sibTrans" presStyleLbl="sibTrans2D1" presStyleIdx="3" presStyleCnt="5"/>
      <dgm:spPr/>
    </dgm:pt>
    <dgm:pt modelId="{874BB55A-29F4-406B-B166-E5544C1D08A0}" type="pres">
      <dgm:prSet presAssocID="{D814CBF9-6AD4-4A3F-934E-33C7B37A4545}" presName="node" presStyleLbl="node1" presStyleIdx="4" presStyleCnt="5">
        <dgm:presLayoutVars>
          <dgm:bulletEnabled val="1"/>
        </dgm:presLayoutVars>
      </dgm:prSet>
      <dgm:spPr/>
    </dgm:pt>
    <dgm:pt modelId="{4E87E506-BE8A-48DF-A423-296C8FC58019}" type="pres">
      <dgm:prSet presAssocID="{D814CBF9-6AD4-4A3F-934E-33C7B37A4545}" presName="dummy" presStyleCnt="0"/>
      <dgm:spPr/>
    </dgm:pt>
    <dgm:pt modelId="{A3C50181-5770-46C4-B47F-FF73F1ACC1C0}" type="pres">
      <dgm:prSet presAssocID="{974BFFEA-88AB-4B47-86DD-B091E1DA58F9}" presName="sibTrans" presStyleLbl="sibTrans2D1" presStyleIdx="4" presStyleCnt="5"/>
      <dgm:spPr/>
    </dgm:pt>
  </dgm:ptLst>
  <dgm:cxnLst>
    <dgm:cxn modelId="{2640DC41-94B8-48C3-B510-7B5BD76323F6}" type="presOf" srcId="{6F10903A-0244-41C9-8225-48FE74A31E5D}" destId="{B4CF8112-062E-4098-9728-77C30C244DC6}" srcOrd="0" destOrd="0" presId="urn:microsoft.com/office/officeart/2005/8/layout/radial6"/>
    <dgm:cxn modelId="{5C2D3DB2-A44E-4843-A920-E56F0E64E55F}" type="presOf" srcId="{033DA40A-6AB5-466C-BB1F-70165C2822DD}" destId="{980C2757-0E03-434B-943F-5AEE8437CB8D}" srcOrd="0" destOrd="0" presId="urn:microsoft.com/office/officeart/2005/8/layout/radial6"/>
    <dgm:cxn modelId="{64F4F6C5-2AF3-4DA2-A878-B739CF323DE4}" type="presOf" srcId="{91410FFB-9907-4D9C-975F-C634F54BB53F}" destId="{12D3BDC2-9370-48BC-8048-58F0AB12645B}" srcOrd="0" destOrd="0" presId="urn:microsoft.com/office/officeart/2005/8/layout/radial6"/>
    <dgm:cxn modelId="{2DC3BC77-957F-42BE-B6DC-8A61D279873C}" srcId="{4C9329C3-4567-405A-B6A6-754CE897FD5A}" destId="{D9BD1223-C2B6-4983-A039-2D979B323795}" srcOrd="0" destOrd="0" parTransId="{5CEA9D2C-F40C-42E0-96CD-8AB02B0091FF}" sibTransId="{64F9ECCE-9258-4208-AF4B-8B5356403309}"/>
    <dgm:cxn modelId="{12D02687-C0C0-48E3-9EDD-F17A0936A2D5}" srcId="{D9BD1223-C2B6-4983-A039-2D979B323795}" destId="{72D62798-3539-437D-8626-43C0A7AC749D}" srcOrd="1" destOrd="0" parTransId="{F887BE5F-9DCB-451C-A790-BA04B09E1FAB}" sibTransId="{6F10903A-0244-41C9-8225-48FE74A31E5D}"/>
    <dgm:cxn modelId="{4B5572EE-8986-4060-A842-3F6F7A1FFA95}" type="presOf" srcId="{974BFFEA-88AB-4B47-86DD-B091E1DA58F9}" destId="{A3C50181-5770-46C4-B47F-FF73F1ACC1C0}" srcOrd="0" destOrd="0" presId="urn:microsoft.com/office/officeart/2005/8/layout/radial6"/>
    <dgm:cxn modelId="{35897A93-EC7E-45EE-B859-44B681A11992}" srcId="{D9BD1223-C2B6-4983-A039-2D979B323795}" destId="{033DA40A-6AB5-466C-BB1F-70165C2822DD}" srcOrd="3" destOrd="0" parTransId="{D8BE9B7D-7E94-48B7-AB28-FB24B3264028}" sibTransId="{4092A79C-E733-49E8-AC73-1BB11814ABDB}"/>
    <dgm:cxn modelId="{51E42E32-C869-4102-BDC5-5BE34FEA57AB}" type="presOf" srcId="{D814CBF9-6AD4-4A3F-934E-33C7B37A4545}" destId="{874BB55A-29F4-406B-B166-E5544C1D08A0}" srcOrd="0" destOrd="0" presId="urn:microsoft.com/office/officeart/2005/8/layout/radial6"/>
    <dgm:cxn modelId="{EB332646-E02E-4A80-8EF1-5A0840522B25}" type="presOf" srcId="{7841F8A8-2F3D-41A6-B348-B7D6DD07DA09}" destId="{6FAE2390-57A0-4C83-87D8-87E86680E9EF}" srcOrd="0" destOrd="0" presId="urn:microsoft.com/office/officeart/2005/8/layout/radial6"/>
    <dgm:cxn modelId="{FE19E2E9-E369-4A93-8CA2-3F08CDF1424E}" type="presOf" srcId="{4C9329C3-4567-405A-B6A6-754CE897FD5A}" destId="{B43374A9-E083-4172-BC7E-2A4E86FC80C7}" srcOrd="0" destOrd="0" presId="urn:microsoft.com/office/officeart/2005/8/layout/radial6"/>
    <dgm:cxn modelId="{A112B2CB-F3F9-408A-B363-1DC2216A292A}" type="presOf" srcId="{D9BD1223-C2B6-4983-A039-2D979B323795}" destId="{684937E5-EB8C-4B9D-AF2E-4D78EF39A073}" srcOrd="0" destOrd="0" presId="urn:microsoft.com/office/officeart/2005/8/layout/radial6"/>
    <dgm:cxn modelId="{0E0D23AE-B059-47B7-8780-D97CC2BEB5AF}" type="presOf" srcId="{72D62798-3539-437D-8626-43C0A7AC749D}" destId="{5AE62049-93FA-40E0-9877-F4585F488143}" srcOrd="0" destOrd="0" presId="urn:microsoft.com/office/officeart/2005/8/layout/radial6"/>
    <dgm:cxn modelId="{5D894048-0E88-4123-99DE-2948BEEA3EE0}" srcId="{D9BD1223-C2B6-4983-A039-2D979B323795}" destId="{91410FFB-9907-4D9C-975F-C634F54BB53F}" srcOrd="2" destOrd="0" parTransId="{ECCA1B29-3F72-4FC2-B38F-D093F2A61848}" sibTransId="{4EC47155-5467-450F-B606-F30D0954C41F}"/>
    <dgm:cxn modelId="{3D2983B0-C709-4981-ACE6-245556E1E8FC}" srcId="{D9BD1223-C2B6-4983-A039-2D979B323795}" destId="{D814CBF9-6AD4-4A3F-934E-33C7B37A4545}" srcOrd="4" destOrd="0" parTransId="{162A8599-A37E-49B4-A0D9-74DE661D6F16}" sibTransId="{974BFFEA-88AB-4B47-86DD-B091E1DA58F9}"/>
    <dgm:cxn modelId="{4FA47767-EA5F-4EAF-96A2-7CE4B6F7B33C}" srcId="{D9BD1223-C2B6-4983-A039-2D979B323795}" destId="{ACFC4E3B-2A94-4330-B8B7-813621ED433A}" srcOrd="0" destOrd="0" parTransId="{F924A6EE-2E60-47D6-819C-E519B30CD42F}" sibTransId="{7841F8A8-2F3D-41A6-B348-B7D6DD07DA09}"/>
    <dgm:cxn modelId="{7E16BF2B-7CD8-405A-9EA4-5C6002DC5874}" type="presOf" srcId="{4EC47155-5467-450F-B606-F30D0954C41F}" destId="{B351B3C0-714B-42EC-9967-6049D999E806}" srcOrd="0" destOrd="0" presId="urn:microsoft.com/office/officeart/2005/8/layout/radial6"/>
    <dgm:cxn modelId="{8264B10F-C633-468A-B64D-6D80CCF7376F}" type="presOf" srcId="{4092A79C-E733-49E8-AC73-1BB11814ABDB}" destId="{2BCA82F7-3EB5-484E-AEE8-591F9A6ADEFA}" srcOrd="0" destOrd="0" presId="urn:microsoft.com/office/officeart/2005/8/layout/radial6"/>
    <dgm:cxn modelId="{40AF2117-537C-45C9-A68A-22C20EF35ECE}" type="presOf" srcId="{ACFC4E3B-2A94-4330-B8B7-813621ED433A}" destId="{4BA64C86-ED92-4266-BE12-EB26FA09DB48}" srcOrd="0" destOrd="0" presId="urn:microsoft.com/office/officeart/2005/8/layout/radial6"/>
    <dgm:cxn modelId="{936190EC-B647-4829-AFFD-B069351A8917}" type="presParOf" srcId="{B43374A9-E083-4172-BC7E-2A4E86FC80C7}" destId="{684937E5-EB8C-4B9D-AF2E-4D78EF39A073}" srcOrd="0" destOrd="0" presId="urn:microsoft.com/office/officeart/2005/8/layout/radial6"/>
    <dgm:cxn modelId="{2ABC8782-D13B-401B-A620-B893E347AB98}" type="presParOf" srcId="{B43374A9-E083-4172-BC7E-2A4E86FC80C7}" destId="{4BA64C86-ED92-4266-BE12-EB26FA09DB48}" srcOrd="1" destOrd="0" presId="urn:microsoft.com/office/officeart/2005/8/layout/radial6"/>
    <dgm:cxn modelId="{0A3854F7-874A-4255-956B-D65ADBA3CE55}" type="presParOf" srcId="{B43374A9-E083-4172-BC7E-2A4E86FC80C7}" destId="{D8159D9C-878A-4EBC-A8E0-FF5BE3DAE003}" srcOrd="2" destOrd="0" presId="urn:microsoft.com/office/officeart/2005/8/layout/radial6"/>
    <dgm:cxn modelId="{5ADFFCCB-4A89-4581-886D-4CD12449520C}" type="presParOf" srcId="{B43374A9-E083-4172-BC7E-2A4E86FC80C7}" destId="{6FAE2390-57A0-4C83-87D8-87E86680E9EF}" srcOrd="3" destOrd="0" presId="urn:microsoft.com/office/officeart/2005/8/layout/radial6"/>
    <dgm:cxn modelId="{3EE50DFD-FEDB-44AB-93E8-B2EDC114FFED}" type="presParOf" srcId="{B43374A9-E083-4172-BC7E-2A4E86FC80C7}" destId="{5AE62049-93FA-40E0-9877-F4585F488143}" srcOrd="4" destOrd="0" presId="urn:microsoft.com/office/officeart/2005/8/layout/radial6"/>
    <dgm:cxn modelId="{0C5846DC-8550-4C55-8110-3C5865CA4AD7}" type="presParOf" srcId="{B43374A9-E083-4172-BC7E-2A4E86FC80C7}" destId="{0338C8B0-A331-41A6-AFF4-02E0C60D9EB6}" srcOrd="5" destOrd="0" presId="urn:microsoft.com/office/officeart/2005/8/layout/radial6"/>
    <dgm:cxn modelId="{565A511D-9EDF-416F-990E-2E8AA3D175CE}" type="presParOf" srcId="{B43374A9-E083-4172-BC7E-2A4E86FC80C7}" destId="{B4CF8112-062E-4098-9728-77C30C244DC6}" srcOrd="6" destOrd="0" presId="urn:microsoft.com/office/officeart/2005/8/layout/radial6"/>
    <dgm:cxn modelId="{9207B942-B271-42EB-8A00-0BA9BDB0A8A8}" type="presParOf" srcId="{B43374A9-E083-4172-BC7E-2A4E86FC80C7}" destId="{12D3BDC2-9370-48BC-8048-58F0AB12645B}" srcOrd="7" destOrd="0" presId="urn:microsoft.com/office/officeart/2005/8/layout/radial6"/>
    <dgm:cxn modelId="{B4D7E789-F31F-4C1F-A608-C3E06797D746}" type="presParOf" srcId="{B43374A9-E083-4172-BC7E-2A4E86FC80C7}" destId="{B1B7B826-54EB-4FF0-8259-79BC9FAC6703}" srcOrd="8" destOrd="0" presId="urn:microsoft.com/office/officeart/2005/8/layout/radial6"/>
    <dgm:cxn modelId="{6F700255-4CC1-41B1-80D6-CE32FAFFD41E}" type="presParOf" srcId="{B43374A9-E083-4172-BC7E-2A4E86FC80C7}" destId="{B351B3C0-714B-42EC-9967-6049D999E806}" srcOrd="9" destOrd="0" presId="urn:microsoft.com/office/officeart/2005/8/layout/radial6"/>
    <dgm:cxn modelId="{8CDB8C9B-A7E8-44E0-A033-4106E6D743B6}" type="presParOf" srcId="{B43374A9-E083-4172-BC7E-2A4E86FC80C7}" destId="{980C2757-0E03-434B-943F-5AEE8437CB8D}" srcOrd="10" destOrd="0" presId="urn:microsoft.com/office/officeart/2005/8/layout/radial6"/>
    <dgm:cxn modelId="{397D736E-0706-4F9D-9447-3F8A9925404F}" type="presParOf" srcId="{B43374A9-E083-4172-BC7E-2A4E86FC80C7}" destId="{5B040745-FBD8-49FC-9EF5-947D9F04B57E}" srcOrd="11" destOrd="0" presId="urn:microsoft.com/office/officeart/2005/8/layout/radial6"/>
    <dgm:cxn modelId="{E499B1D6-6AF2-4709-9B91-398A087E5967}" type="presParOf" srcId="{B43374A9-E083-4172-BC7E-2A4E86FC80C7}" destId="{2BCA82F7-3EB5-484E-AEE8-591F9A6ADEFA}" srcOrd="12" destOrd="0" presId="urn:microsoft.com/office/officeart/2005/8/layout/radial6"/>
    <dgm:cxn modelId="{08786305-3475-4431-AAD7-129CA810055E}" type="presParOf" srcId="{B43374A9-E083-4172-BC7E-2A4E86FC80C7}" destId="{874BB55A-29F4-406B-B166-E5544C1D08A0}" srcOrd="13" destOrd="0" presId="urn:microsoft.com/office/officeart/2005/8/layout/radial6"/>
    <dgm:cxn modelId="{30BB06BD-9C6E-463F-B32C-55EAAF5C8A15}" type="presParOf" srcId="{B43374A9-E083-4172-BC7E-2A4E86FC80C7}" destId="{4E87E506-BE8A-48DF-A423-296C8FC58019}" srcOrd="14" destOrd="0" presId="urn:microsoft.com/office/officeart/2005/8/layout/radial6"/>
    <dgm:cxn modelId="{C50FEA1A-AB5A-4274-9CE6-AFA0336CB9C9}" type="presParOf" srcId="{B43374A9-E083-4172-BC7E-2A4E86FC80C7}" destId="{A3C50181-5770-46C4-B47F-FF73F1ACC1C0}" srcOrd="15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C4F42C9-872B-4420-B6AD-7FCDD1AA379F}" type="doc">
      <dgm:prSet loTypeId="urn:microsoft.com/office/officeart/2005/8/layout/radial5" loCatId="cycle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474DA940-1966-4EEB-94B0-7FC7FFB45421}">
      <dgm:prSet phldrT="[Text]"/>
      <dgm:spPr/>
      <dgm:t>
        <a:bodyPr/>
        <a:lstStyle/>
        <a:p>
          <a:r>
            <a:rPr lang="en-US" dirty="0"/>
            <a:t>PDSOE</a:t>
          </a:r>
        </a:p>
      </dgm:t>
    </dgm:pt>
    <dgm:pt modelId="{BECA190F-FB14-482A-BA45-4F18B496B151}" type="parTrans" cxnId="{1F8224DC-ECA7-4D45-8818-50E77EF5027D}">
      <dgm:prSet/>
      <dgm:spPr/>
      <dgm:t>
        <a:bodyPr/>
        <a:lstStyle/>
        <a:p>
          <a:endParaRPr lang="en-US"/>
        </a:p>
      </dgm:t>
    </dgm:pt>
    <dgm:pt modelId="{AE9D78A0-9C71-495B-9E4E-4D9C51B7E466}" type="sibTrans" cxnId="{1F8224DC-ECA7-4D45-8818-50E77EF5027D}">
      <dgm:prSet/>
      <dgm:spPr/>
      <dgm:t>
        <a:bodyPr/>
        <a:lstStyle/>
        <a:p>
          <a:endParaRPr lang="en-US"/>
        </a:p>
      </dgm:t>
    </dgm:pt>
    <dgm:pt modelId="{7A22EF5B-4AD1-4B62-89C5-C51E2B274628}">
      <dgm:prSet phldrT="[Text]" custT="1"/>
      <dgm:spPr/>
      <dgm:t>
        <a:bodyPr/>
        <a:lstStyle/>
        <a:p>
          <a:r>
            <a:rPr lang="en-US" sz="1900" dirty="0"/>
            <a:t>PASOE Debugger</a:t>
          </a:r>
        </a:p>
      </dgm:t>
    </dgm:pt>
    <dgm:pt modelId="{03E05246-0F3B-4904-87FE-F06FE07673AE}" type="parTrans" cxnId="{3F759AC0-5B8E-4BFC-9023-F4B28898D074}">
      <dgm:prSet/>
      <dgm:spPr/>
      <dgm:t>
        <a:bodyPr/>
        <a:lstStyle/>
        <a:p>
          <a:endParaRPr lang="en-US"/>
        </a:p>
      </dgm:t>
    </dgm:pt>
    <dgm:pt modelId="{10810C7F-AEC9-46D2-A079-3757D5268A8E}" type="sibTrans" cxnId="{3F759AC0-5B8E-4BFC-9023-F4B28898D074}">
      <dgm:prSet/>
      <dgm:spPr/>
      <dgm:t>
        <a:bodyPr/>
        <a:lstStyle/>
        <a:p>
          <a:endParaRPr lang="en-US"/>
        </a:p>
      </dgm:t>
    </dgm:pt>
    <dgm:pt modelId="{50AF87A0-855D-412C-A7C4-FA6C055CAA3F}">
      <dgm:prSet phldrT="[Text]" custT="1"/>
      <dgm:spPr/>
      <dgm:t>
        <a:bodyPr/>
        <a:lstStyle/>
        <a:p>
          <a:r>
            <a:rPr lang="en-US" sz="2000" dirty="0"/>
            <a:t>Ant tasks for CI/CD workflow</a:t>
          </a:r>
        </a:p>
      </dgm:t>
    </dgm:pt>
    <dgm:pt modelId="{55ABE3A1-FD98-4423-8E14-ED6386C1372D}" type="parTrans" cxnId="{12A604BC-D204-479D-B8C0-71F2B3EFDD52}">
      <dgm:prSet/>
      <dgm:spPr/>
      <dgm:t>
        <a:bodyPr/>
        <a:lstStyle/>
        <a:p>
          <a:endParaRPr lang="en-US"/>
        </a:p>
      </dgm:t>
    </dgm:pt>
    <dgm:pt modelId="{95482FA4-EBB9-48B6-BEC1-8D68319C1BFC}" type="sibTrans" cxnId="{12A604BC-D204-479D-B8C0-71F2B3EFDD52}">
      <dgm:prSet/>
      <dgm:spPr/>
      <dgm:t>
        <a:bodyPr/>
        <a:lstStyle/>
        <a:p>
          <a:endParaRPr lang="en-US"/>
        </a:p>
      </dgm:t>
    </dgm:pt>
    <dgm:pt modelId="{A1696D44-14A4-4A6B-862F-327F858A5BA8}">
      <dgm:prSet phldrT="[Text]" custT="1"/>
      <dgm:spPr/>
      <dgm:t>
        <a:bodyPr/>
        <a:lstStyle/>
        <a:p>
          <a:r>
            <a:rPr lang="en-US" sz="2000" dirty="0"/>
            <a:t>Log viewer</a:t>
          </a:r>
        </a:p>
      </dgm:t>
    </dgm:pt>
    <dgm:pt modelId="{63C2191B-3608-471E-BF03-CA64D5E14C60}" type="parTrans" cxnId="{F87671DA-CC43-4BF1-B0D6-5AE66C346017}">
      <dgm:prSet/>
      <dgm:spPr/>
      <dgm:t>
        <a:bodyPr/>
        <a:lstStyle/>
        <a:p>
          <a:endParaRPr lang="en-US"/>
        </a:p>
      </dgm:t>
    </dgm:pt>
    <dgm:pt modelId="{23A2607C-714B-4749-A8B5-B68F24EE899F}" type="sibTrans" cxnId="{F87671DA-CC43-4BF1-B0D6-5AE66C346017}">
      <dgm:prSet/>
      <dgm:spPr/>
      <dgm:t>
        <a:bodyPr/>
        <a:lstStyle/>
        <a:p>
          <a:endParaRPr lang="en-US"/>
        </a:p>
      </dgm:t>
    </dgm:pt>
    <dgm:pt modelId="{6325FD4A-7E79-40F8-A693-B18183C4EC93}">
      <dgm:prSet phldrT="[Text]" custT="1"/>
      <dgm:spPr/>
      <dgm:t>
        <a:bodyPr/>
        <a:lstStyle/>
        <a:p>
          <a:r>
            <a:rPr lang="en-US" sz="2000" dirty="0"/>
            <a:t>Other improvements</a:t>
          </a:r>
        </a:p>
      </dgm:t>
    </dgm:pt>
    <dgm:pt modelId="{C3A14E68-058C-48C8-94D8-016125795C78}" type="parTrans" cxnId="{4935B3EE-0A27-4A1F-A58B-2AF4DF04C9EB}">
      <dgm:prSet/>
      <dgm:spPr/>
      <dgm:t>
        <a:bodyPr/>
        <a:lstStyle/>
        <a:p>
          <a:endParaRPr lang="en-US"/>
        </a:p>
      </dgm:t>
    </dgm:pt>
    <dgm:pt modelId="{2F438C70-4B2B-4FF0-93CE-234260A0E1AF}" type="sibTrans" cxnId="{4935B3EE-0A27-4A1F-A58B-2AF4DF04C9EB}">
      <dgm:prSet/>
      <dgm:spPr/>
      <dgm:t>
        <a:bodyPr/>
        <a:lstStyle/>
        <a:p>
          <a:endParaRPr lang="en-US"/>
        </a:p>
      </dgm:t>
    </dgm:pt>
    <dgm:pt modelId="{89DF4559-BAA5-4C5C-AE56-607DCC246F89}">
      <dgm:prSet phldrT="[Text]" custT="1"/>
      <dgm:spPr/>
      <dgm:t>
        <a:bodyPr/>
        <a:lstStyle/>
        <a:p>
          <a:r>
            <a:rPr lang="en-US" sz="1900" dirty="0"/>
            <a:t>ABLUnit Debugger</a:t>
          </a:r>
        </a:p>
      </dgm:t>
    </dgm:pt>
    <dgm:pt modelId="{49098B35-5F43-4306-8680-B9EBE935FF6F}" type="parTrans" cxnId="{6D568C85-2E0E-446F-82FA-8673DAC13F22}">
      <dgm:prSet/>
      <dgm:spPr/>
      <dgm:t>
        <a:bodyPr/>
        <a:lstStyle/>
        <a:p>
          <a:endParaRPr lang="en-US"/>
        </a:p>
      </dgm:t>
    </dgm:pt>
    <dgm:pt modelId="{65C8786C-6444-432D-8BC0-698E0B809683}" type="sibTrans" cxnId="{6D568C85-2E0E-446F-82FA-8673DAC13F22}">
      <dgm:prSet/>
      <dgm:spPr/>
      <dgm:t>
        <a:bodyPr/>
        <a:lstStyle/>
        <a:p>
          <a:endParaRPr lang="en-US"/>
        </a:p>
      </dgm:t>
    </dgm:pt>
    <dgm:pt modelId="{CF06390E-0B88-4F11-B508-D23C29F5A8BB}" type="pres">
      <dgm:prSet presAssocID="{BC4F42C9-872B-4420-B6AD-7FCDD1AA379F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19300488-B5DE-4293-96AA-E5E99ABD4D16}" type="pres">
      <dgm:prSet presAssocID="{474DA940-1966-4EEB-94B0-7FC7FFB45421}" presName="centerShape" presStyleLbl="node0" presStyleIdx="0" presStyleCnt="1"/>
      <dgm:spPr/>
    </dgm:pt>
    <dgm:pt modelId="{B77CBF7A-7F14-451A-9654-DBE83FCB09BD}" type="pres">
      <dgm:prSet presAssocID="{03E05246-0F3B-4904-87FE-F06FE07673AE}" presName="parTrans" presStyleLbl="sibTrans2D1" presStyleIdx="0" presStyleCnt="5"/>
      <dgm:spPr/>
    </dgm:pt>
    <dgm:pt modelId="{FD70FE8D-869C-4CF1-A1FA-06D63B4E2A8D}" type="pres">
      <dgm:prSet presAssocID="{03E05246-0F3B-4904-87FE-F06FE07673AE}" presName="connectorText" presStyleLbl="sibTrans2D1" presStyleIdx="0" presStyleCnt="5"/>
      <dgm:spPr/>
    </dgm:pt>
    <dgm:pt modelId="{9C9F2CA6-3859-4791-AC12-676953127D6E}" type="pres">
      <dgm:prSet presAssocID="{7A22EF5B-4AD1-4B62-89C5-C51E2B274628}" presName="node" presStyleLbl="node1" presStyleIdx="0" presStyleCnt="5">
        <dgm:presLayoutVars>
          <dgm:bulletEnabled val="1"/>
        </dgm:presLayoutVars>
      </dgm:prSet>
      <dgm:spPr/>
    </dgm:pt>
    <dgm:pt modelId="{A3EBF740-A401-467E-8687-2A94486ED8D8}" type="pres">
      <dgm:prSet presAssocID="{49098B35-5F43-4306-8680-B9EBE935FF6F}" presName="parTrans" presStyleLbl="sibTrans2D1" presStyleIdx="1" presStyleCnt="5"/>
      <dgm:spPr/>
    </dgm:pt>
    <dgm:pt modelId="{0FB46CC5-4A75-468E-8CF8-C09A7337F0EB}" type="pres">
      <dgm:prSet presAssocID="{49098B35-5F43-4306-8680-B9EBE935FF6F}" presName="connectorText" presStyleLbl="sibTrans2D1" presStyleIdx="1" presStyleCnt="5"/>
      <dgm:spPr/>
    </dgm:pt>
    <dgm:pt modelId="{4266F919-424A-4C2E-9DBA-4DFE539FAB0A}" type="pres">
      <dgm:prSet presAssocID="{89DF4559-BAA5-4C5C-AE56-607DCC246F89}" presName="node" presStyleLbl="node1" presStyleIdx="1" presStyleCnt="5">
        <dgm:presLayoutVars>
          <dgm:bulletEnabled val="1"/>
        </dgm:presLayoutVars>
      </dgm:prSet>
      <dgm:spPr/>
    </dgm:pt>
    <dgm:pt modelId="{6AD9D255-343A-46F2-A287-9914668E6199}" type="pres">
      <dgm:prSet presAssocID="{55ABE3A1-FD98-4423-8E14-ED6386C1372D}" presName="parTrans" presStyleLbl="sibTrans2D1" presStyleIdx="2" presStyleCnt="5"/>
      <dgm:spPr/>
    </dgm:pt>
    <dgm:pt modelId="{19A1A6D0-5CCC-49AC-9290-F9D51E859AAB}" type="pres">
      <dgm:prSet presAssocID="{55ABE3A1-FD98-4423-8E14-ED6386C1372D}" presName="connectorText" presStyleLbl="sibTrans2D1" presStyleIdx="2" presStyleCnt="5"/>
      <dgm:spPr/>
    </dgm:pt>
    <dgm:pt modelId="{FFFC68A3-B62A-4F75-B6DA-4B9557BE4BCF}" type="pres">
      <dgm:prSet presAssocID="{50AF87A0-855D-412C-A7C4-FA6C055CAA3F}" presName="node" presStyleLbl="node1" presStyleIdx="2" presStyleCnt="5">
        <dgm:presLayoutVars>
          <dgm:bulletEnabled val="1"/>
        </dgm:presLayoutVars>
      </dgm:prSet>
      <dgm:spPr/>
    </dgm:pt>
    <dgm:pt modelId="{8BD5945B-4FCB-45DC-8C99-0E5D874020A5}" type="pres">
      <dgm:prSet presAssocID="{63C2191B-3608-471E-BF03-CA64D5E14C60}" presName="parTrans" presStyleLbl="sibTrans2D1" presStyleIdx="3" presStyleCnt="5"/>
      <dgm:spPr/>
    </dgm:pt>
    <dgm:pt modelId="{3B72734B-1898-46C5-8457-2A76CBA87B4C}" type="pres">
      <dgm:prSet presAssocID="{63C2191B-3608-471E-BF03-CA64D5E14C60}" presName="connectorText" presStyleLbl="sibTrans2D1" presStyleIdx="3" presStyleCnt="5"/>
      <dgm:spPr/>
    </dgm:pt>
    <dgm:pt modelId="{33F21CD9-011C-45D0-B531-AED16034DFA4}" type="pres">
      <dgm:prSet presAssocID="{A1696D44-14A4-4A6B-862F-327F858A5BA8}" presName="node" presStyleLbl="node1" presStyleIdx="3" presStyleCnt="5">
        <dgm:presLayoutVars>
          <dgm:bulletEnabled val="1"/>
        </dgm:presLayoutVars>
      </dgm:prSet>
      <dgm:spPr/>
    </dgm:pt>
    <dgm:pt modelId="{1233CE63-CA50-443D-8D12-E92A14D9D1CE}" type="pres">
      <dgm:prSet presAssocID="{C3A14E68-058C-48C8-94D8-016125795C78}" presName="parTrans" presStyleLbl="sibTrans2D1" presStyleIdx="4" presStyleCnt="5"/>
      <dgm:spPr/>
    </dgm:pt>
    <dgm:pt modelId="{58FBA3D8-82EC-40A1-9194-978688F49DB5}" type="pres">
      <dgm:prSet presAssocID="{C3A14E68-058C-48C8-94D8-016125795C78}" presName="connectorText" presStyleLbl="sibTrans2D1" presStyleIdx="4" presStyleCnt="5"/>
      <dgm:spPr/>
    </dgm:pt>
    <dgm:pt modelId="{234464D9-8AF0-48EF-AF1D-665AB54AD471}" type="pres">
      <dgm:prSet presAssocID="{6325FD4A-7E79-40F8-A693-B18183C4EC93}" presName="node" presStyleLbl="node1" presStyleIdx="4" presStyleCnt="5">
        <dgm:presLayoutVars>
          <dgm:bulletEnabled val="1"/>
        </dgm:presLayoutVars>
      </dgm:prSet>
      <dgm:spPr/>
    </dgm:pt>
  </dgm:ptLst>
  <dgm:cxnLst>
    <dgm:cxn modelId="{4935B3EE-0A27-4A1F-A58B-2AF4DF04C9EB}" srcId="{474DA940-1966-4EEB-94B0-7FC7FFB45421}" destId="{6325FD4A-7E79-40F8-A693-B18183C4EC93}" srcOrd="4" destOrd="0" parTransId="{C3A14E68-058C-48C8-94D8-016125795C78}" sibTransId="{2F438C70-4B2B-4FF0-93CE-234260A0E1AF}"/>
    <dgm:cxn modelId="{16AE9F25-B305-4BC8-930B-BC4101F1B690}" type="presOf" srcId="{C3A14E68-058C-48C8-94D8-016125795C78}" destId="{1233CE63-CA50-443D-8D12-E92A14D9D1CE}" srcOrd="0" destOrd="0" presId="urn:microsoft.com/office/officeart/2005/8/layout/radial5"/>
    <dgm:cxn modelId="{F87671DA-CC43-4BF1-B0D6-5AE66C346017}" srcId="{474DA940-1966-4EEB-94B0-7FC7FFB45421}" destId="{A1696D44-14A4-4A6B-862F-327F858A5BA8}" srcOrd="3" destOrd="0" parTransId="{63C2191B-3608-471E-BF03-CA64D5E14C60}" sibTransId="{23A2607C-714B-4749-A8B5-B68F24EE899F}"/>
    <dgm:cxn modelId="{8B296D99-DEA5-4DCD-B319-BEB900DF9B62}" type="presOf" srcId="{C3A14E68-058C-48C8-94D8-016125795C78}" destId="{58FBA3D8-82EC-40A1-9194-978688F49DB5}" srcOrd="1" destOrd="0" presId="urn:microsoft.com/office/officeart/2005/8/layout/radial5"/>
    <dgm:cxn modelId="{E2AC992E-6DBB-438F-846D-56C6C5A848C4}" type="presOf" srcId="{89DF4559-BAA5-4C5C-AE56-607DCC246F89}" destId="{4266F919-424A-4C2E-9DBA-4DFE539FAB0A}" srcOrd="0" destOrd="0" presId="urn:microsoft.com/office/officeart/2005/8/layout/radial5"/>
    <dgm:cxn modelId="{EDA68F8C-420E-4445-9E86-7EBC7220764C}" type="presOf" srcId="{03E05246-0F3B-4904-87FE-F06FE07673AE}" destId="{FD70FE8D-869C-4CF1-A1FA-06D63B4E2A8D}" srcOrd="1" destOrd="0" presId="urn:microsoft.com/office/officeart/2005/8/layout/radial5"/>
    <dgm:cxn modelId="{595AAC05-50B7-40D3-9D66-CFBBC813869F}" type="presOf" srcId="{7A22EF5B-4AD1-4B62-89C5-C51E2B274628}" destId="{9C9F2CA6-3859-4791-AC12-676953127D6E}" srcOrd="0" destOrd="0" presId="urn:microsoft.com/office/officeart/2005/8/layout/radial5"/>
    <dgm:cxn modelId="{F3B69246-9113-4A5F-9624-96D2513D6F53}" type="presOf" srcId="{63C2191B-3608-471E-BF03-CA64D5E14C60}" destId="{8BD5945B-4FCB-45DC-8C99-0E5D874020A5}" srcOrd="0" destOrd="0" presId="urn:microsoft.com/office/officeart/2005/8/layout/radial5"/>
    <dgm:cxn modelId="{04B03CBC-57A9-4934-A9A3-336BB6F1E42A}" type="presOf" srcId="{474DA940-1966-4EEB-94B0-7FC7FFB45421}" destId="{19300488-B5DE-4293-96AA-E5E99ABD4D16}" srcOrd="0" destOrd="0" presId="urn:microsoft.com/office/officeart/2005/8/layout/radial5"/>
    <dgm:cxn modelId="{1F8224DC-ECA7-4D45-8818-50E77EF5027D}" srcId="{BC4F42C9-872B-4420-B6AD-7FCDD1AA379F}" destId="{474DA940-1966-4EEB-94B0-7FC7FFB45421}" srcOrd="0" destOrd="0" parTransId="{BECA190F-FB14-482A-BA45-4F18B496B151}" sibTransId="{AE9D78A0-9C71-495B-9E4E-4D9C51B7E466}"/>
    <dgm:cxn modelId="{75F0D95D-406C-4938-812D-BF66684FF569}" type="presOf" srcId="{03E05246-0F3B-4904-87FE-F06FE07673AE}" destId="{B77CBF7A-7F14-451A-9654-DBE83FCB09BD}" srcOrd="0" destOrd="0" presId="urn:microsoft.com/office/officeart/2005/8/layout/radial5"/>
    <dgm:cxn modelId="{F86C931A-641C-4299-B830-79B0471F07A2}" type="presOf" srcId="{6325FD4A-7E79-40F8-A693-B18183C4EC93}" destId="{234464D9-8AF0-48EF-AF1D-665AB54AD471}" srcOrd="0" destOrd="0" presId="urn:microsoft.com/office/officeart/2005/8/layout/radial5"/>
    <dgm:cxn modelId="{29374A66-9FCE-4E56-8A31-D189ED159F17}" type="presOf" srcId="{55ABE3A1-FD98-4423-8E14-ED6386C1372D}" destId="{19A1A6D0-5CCC-49AC-9290-F9D51E859AAB}" srcOrd="1" destOrd="0" presId="urn:microsoft.com/office/officeart/2005/8/layout/radial5"/>
    <dgm:cxn modelId="{9433B460-4DD7-4A52-A01E-7CBD7BA5A728}" type="presOf" srcId="{50AF87A0-855D-412C-A7C4-FA6C055CAA3F}" destId="{FFFC68A3-B62A-4F75-B6DA-4B9557BE4BCF}" srcOrd="0" destOrd="0" presId="urn:microsoft.com/office/officeart/2005/8/layout/radial5"/>
    <dgm:cxn modelId="{1177ECF4-A383-46E3-823F-32A4A6B74649}" type="presOf" srcId="{55ABE3A1-FD98-4423-8E14-ED6386C1372D}" destId="{6AD9D255-343A-46F2-A287-9914668E6199}" srcOrd="0" destOrd="0" presId="urn:microsoft.com/office/officeart/2005/8/layout/radial5"/>
    <dgm:cxn modelId="{CFE1BEDF-5264-4483-994D-87BFF438D64F}" type="presOf" srcId="{49098B35-5F43-4306-8680-B9EBE935FF6F}" destId="{0FB46CC5-4A75-468E-8CF8-C09A7337F0EB}" srcOrd="1" destOrd="0" presId="urn:microsoft.com/office/officeart/2005/8/layout/radial5"/>
    <dgm:cxn modelId="{92095B8A-103F-4755-8831-C6AEB36210F0}" type="presOf" srcId="{63C2191B-3608-471E-BF03-CA64D5E14C60}" destId="{3B72734B-1898-46C5-8457-2A76CBA87B4C}" srcOrd="1" destOrd="0" presId="urn:microsoft.com/office/officeart/2005/8/layout/radial5"/>
    <dgm:cxn modelId="{3F759AC0-5B8E-4BFC-9023-F4B28898D074}" srcId="{474DA940-1966-4EEB-94B0-7FC7FFB45421}" destId="{7A22EF5B-4AD1-4B62-89C5-C51E2B274628}" srcOrd="0" destOrd="0" parTransId="{03E05246-0F3B-4904-87FE-F06FE07673AE}" sibTransId="{10810C7F-AEC9-46D2-A079-3757D5268A8E}"/>
    <dgm:cxn modelId="{8BD373FC-3D2D-4146-8B16-3198169552BC}" type="presOf" srcId="{A1696D44-14A4-4A6B-862F-327F858A5BA8}" destId="{33F21CD9-011C-45D0-B531-AED16034DFA4}" srcOrd="0" destOrd="0" presId="urn:microsoft.com/office/officeart/2005/8/layout/radial5"/>
    <dgm:cxn modelId="{6A4027F4-A615-4966-A65E-87FA19C83221}" type="presOf" srcId="{49098B35-5F43-4306-8680-B9EBE935FF6F}" destId="{A3EBF740-A401-467E-8687-2A94486ED8D8}" srcOrd="0" destOrd="0" presId="urn:microsoft.com/office/officeart/2005/8/layout/radial5"/>
    <dgm:cxn modelId="{6D568C85-2E0E-446F-82FA-8673DAC13F22}" srcId="{474DA940-1966-4EEB-94B0-7FC7FFB45421}" destId="{89DF4559-BAA5-4C5C-AE56-607DCC246F89}" srcOrd="1" destOrd="0" parTransId="{49098B35-5F43-4306-8680-B9EBE935FF6F}" sibTransId="{65C8786C-6444-432D-8BC0-698E0B809683}"/>
    <dgm:cxn modelId="{24D9A585-37AA-4D0B-B7EF-96194AE84193}" type="presOf" srcId="{BC4F42C9-872B-4420-B6AD-7FCDD1AA379F}" destId="{CF06390E-0B88-4F11-B508-D23C29F5A8BB}" srcOrd="0" destOrd="0" presId="urn:microsoft.com/office/officeart/2005/8/layout/radial5"/>
    <dgm:cxn modelId="{12A604BC-D204-479D-B8C0-71F2B3EFDD52}" srcId="{474DA940-1966-4EEB-94B0-7FC7FFB45421}" destId="{50AF87A0-855D-412C-A7C4-FA6C055CAA3F}" srcOrd="2" destOrd="0" parTransId="{55ABE3A1-FD98-4423-8E14-ED6386C1372D}" sibTransId="{95482FA4-EBB9-48B6-BEC1-8D68319C1BFC}"/>
    <dgm:cxn modelId="{C520EFED-1F58-4897-9AA3-DDC2CD8D241B}" type="presParOf" srcId="{CF06390E-0B88-4F11-B508-D23C29F5A8BB}" destId="{19300488-B5DE-4293-96AA-E5E99ABD4D16}" srcOrd="0" destOrd="0" presId="urn:microsoft.com/office/officeart/2005/8/layout/radial5"/>
    <dgm:cxn modelId="{4B0E7484-4BD2-44AF-BA74-D07BD7446B4F}" type="presParOf" srcId="{CF06390E-0B88-4F11-B508-D23C29F5A8BB}" destId="{B77CBF7A-7F14-451A-9654-DBE83FCB09BD}" srcOrd="1" destOrd="0" presId="urn:microsoft.com/office/officeart/2005/8/layout/radial5"/>
    <dgm:cxn modelId="{430E7B2A-E0B1-4700-BF80-FF9FC34C4DDB}" type="presParOf" srcId="{B77CBF7A-7F14-451A-9654-DBE83FCB09BD}" destId="{FD70FE8D-869C-4CF1-A1FA-06D63B4E2A8D}" srcOrd="0" destOrd="0" presId="urn:microsoft.com/office/officeart/2005/8/layout/radial5"/>
    <dgm:cxn modelId="{3266E64A-DE5A-4263-B1A1-F816D0834951}" type="presParOf" srcId="{CF06390E-0B88-4F11-B508-D23C29F5A8BB}" destId="{9C9F2CA6-3859-4791-AC12-676953127D6E}" srcOrd="2" destOrd="0" presId="urn:microsoft.com/office/officeart/2005/8/layout/radial5"/>
    <dgm:cxn modelId="{1D9C63A8-5392-4FF1-A563-05E8B1D7A8C2}" type="presParOf" srcId="{CF06390E-0B88-4F11-B508-D23C29F5A8BB}" destId="{A3EBF740-A401-467E-8687-2A94486ED8D8}" srcOrd="3" destOrd="0" presId="urn:microsoft.com/office/officeart/2005/8/layout/radial5"/>
    <dgm:cxn modelId="{8CEB5019-82C3-4BC0-A48E-A96B299F8418}" type="presParOf" srcId="{A3EBF740-A401-467E-8687-2A94486ED8D8}" destId="{0FB46CC5-4A75-468E-8CF8-C09A7337F0EB}" srcOrd="0" destOrd="0" presId="urn:microsoft.com/office/officeart/2005/8/layout/radial5"/>
    <dgm:cxn modelId="{6CBD8AA6-2FE2-44C7-84AC-F8FAFA2926FD}" type="presParOf" srcId="{CF06390E-0B88-4F11-B508-D23C29F5A8BB}" destId="{4266F919-424A-4C2E-9DBA-4DFE539FAB0A}" srcOrd="4" destOrd="0" presId="urn:microsoft.com/office/officeart/2005/8/layout/radial5"/>
    <dgm:cxn modelId="{FE055F9B-4090-4A61-A17F-D3A5242B3F16}" type="presParOf" srcId="{CF06390E-0B88-4F11-B508-D23C29F5A8BB}" destId="{6AD9D255-343A-46F2-A287-9914668E6199}" srcOrd="5" destOrd="0" presId="urn:microsoft.com/office/officeart/2005/8/layout/radial5"/>
    <dgm:cxn modelId="{BF27621C-72D5-43B9-A00A-4CAEF5CBCCE2}" type="presParOf" srcId="{6AD9D255-343A-46F2-A287-9914668E6199}" destId="{19A1A6D0-5CCC-49AC-9290-F9D51E859AAB}" srcOrd="0" destOrd="0" presId="urn:microsoft.com/office/officeart/2005/8/layout/radial5"/>
    <dgm:cxn modelId="{32A35045-CEA7-47C0-B9FB-25A9698BA6F7}" type="presParOf" srcId="{CF06390E-0B88-4F11-B508-D23C29F5A8BB}" destId="{FFFC68A3-B62A-4F75-B6DA-4B9557BE4BCF}" srcOrd="6" destOrd="0" presId="urn:microsoft.com/office/officeart/2005/8/layout/radial5"/>
    <dgm:cxn modelId="{07B17618-3DAF-45A5-B997-998D6249E266}" type="presParOf" srcId="{CF06390E-0B88-4F11-B508-D23C29F5A8BB}" destId="{8BD5945B-4FCB-45DC-8C99-0E5D874020A5}" srcOrd="7" destOrd="0" presId="urn:microsoft.com/office/officeart/2005/8/layout/radial5"/>
    <dgm:cxn modelId="{1E29F0E9-AC28-46E3-A38D-CBB7CC5FE499}" type="presParOf" srcId="{8BD5945B-4FCB-45DC-8C99-0E5D874020A5}" destId="{3B72734B-1898-46C5-8457-2A76CBA87B4C}" srcOrd="0" destOrd="0" presId="urn:microsoft.com/office/officeart/2005/8/layout/radial5"/>
    <dgm:cxn modelId="{C9C26416-6AED-400F-B3F7-4A1D50DC1F36}" type="presParOf" srcId="{CF06390E-0B88-4F11-B508-D23C29F5A8BB}" destId="{33F21CD9-011C-45D0-B531-AED16034DFA4}" srcOrd="8" destOrd="0" presId="urn:microsoft.com/office/officeart/2005/8/layout/radial5"/>
    <dgm:cxn modelId="{3FA0ED49-0A00-4D45-B43C-3FD4C576ED2A}" type="presParOf" srcId="{CF06390E-0B88-4F11-B508-D23C29F5A8BB}" destId="{1233CE63-CA50-443D-8D12-E92A14D9D1CE}" srcOrd="9" destOrd="0" presId="urn:microsoft.com/office/officeart/2005/8/layout/radial5"/>
    <dgm:cxn modelId="{E9DDDF33-EEA4-4AD8-A205-329E969EED2F}" type="presParOf" srcId="{1233CE63-CA50-443D-8D12-E92A14D9D1CE}" destId="{58FBA3D8-82EC-40A1-9194-978688F49DB5}" srcOrd="0" destOrd="0" presId="urn:microsoft.com/office/officeart/2005/8/layout/radial5"/>
    <dgm:cxn modelId="{D6D27855-A167-47B1-8059-796461751DF7}" type="presParOf" srcId="{CF06390E-0B88-4F11-B508-D23C29F5A8BB}" destId="{234464D9-8AF0-48EF-AF1D-665AB54AD471}" srcOrd="10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C754570-8604-41A8-B71E-38C214593DE0}" type="doc">
      <dgm:prSet loTypeId="urn:microsoft.com/office/officeart/2008/layout/SquareAccent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566F4B7-6839-4E59-A33B-1DEEE9D99CBE}">
      <dgm:prSet phldrT="[Text]"/>
      <dgm:spPr/>
      <dgm:t>
        <a:bodyPr/>
        <a:lstStyle/>
        <a:p>
          <a:r>
            <a:rPr lang="en-US" dirty="0"/>
            <a:t>Debug PAS applications</a:t>
          </a:r>
        </a:p>
      </dgm:t>
    </dgm:pt>
    <dgm:pt modelId="{ED590E07-F975-4A3E-8A56-F09623CA83E1}" type="parTrans" cxnId="{7385E3DE-0DDF-4A00-A434-F26248265599}">
      <dgm:prSet/>
      <dgm:spPr/>
      <dgm:t>
        <a:bodyPr/>
        <a:lstStyle/>
        <a:p>
          <a:endParaRPr lang="en-US"/>
        </a:p>
      </dgm:t>
    </dgm:pt>
    <dgm:pt modelId="{618E153A-86B6-4B07-91B4-8A0586513623}" type="sibTrans" cxnId="{7385E3DE-0DDF-4A00-A434-F26248265599}">
      <dgm:prSet/>
      <dgm:spPr/>
      <dgm:t>
        <a:bodyPr/>
        <a:lstStyle/>
        <a:p>
          <a:endParaRPr lang="en-US"/>
        </a:p>
      </dgm:t>
    </dgm:pt>
    <dgm:pt modelId="{52BF032D-4965-4EA1-B7FA-C5A954C7BB8E}">
      <dgm:prSet phldrT="[Text]"/>
      <dgm:spPr/>
      <dgm:t>
        <a:bodyPr/>
        <a:lstStyle/>
        <a:p>
          <a:r>
            <a:rPr lang="en-US" dirty="0"/>
            <a:t>APSV</a:t>
          </a:r>
        </a:p>
      </dgm:t>
    </dgm:pt>
    <dgm:pt modelId="{4996A3CD-F326-423A-B572-03A54E83E94C}" type="parTrans" cxnId="{9DF47313-8DD0-4DD0-BF3D-11CD61DFAEA2}">
      <dgm:prSet/>
      <dgm:spPr/>
      <dgm:t>
        <a:bodyPr/>
        <a:lstStyle/>
        <a:p>
          <a:endParaRPr lang="en-US"/>
        </a:p>
      </dgm:t>
    </dgm:pt>
    <dgm:pt modelId="{62F05E3E-47AD-4E44-B0AE-5D87129DB109}" type="sibTrans" cxnId="{9DF47313-8DD0-4DD0-BF3D-11CD61DFAEA2}">
      <dgm:prSet/>
      <dgm:spPr/>
      <dgm:t>
        <a:bodyPr/>
        <a:lstStyle/>
        <a:p>
          <a:endParaRPr lang="en-US"/>
        </a:p>
      </dgm:t>
    </dgm:pt>
    <dgm:pt modelId="{4B57C95F-98A4-4CD4-9ED4-F48AC74764B6}">
      <dgm:prSet phldrT="[Text]"/>
      <dgm:spPr/>
      <dgm:t>
        <a:bodyPr/>
        <a:lstStyle/>
        <a:p>
          <a:r>
            <a:rPr lang="en-US" dirty="0"/>
            <a:t>REST</a:t>
          </a:r>
        </a:p>
      </dgm:t>
    </dgm:pt>
    <dgm:pt modelId="{6EB8AB7F-E62F-456F-8438-660D1A1FC970}" type="parTrans" cxnId="{ADAECD58-1C0D-49EF-80CB-1475DF6D28D3}">
      <dgm:prSet/>
      <dgm:spPr/>
      <dgm:t>
        <a:bodyPr/>
        <a:lstStyle/>
        <a:p>
          <a:endParaRPr lang="en-US"/>
        </a:p>
      </dgm:t>
    </dgm:pt>
    <dgm:pt modelId="{142E4079-26F4-4168-8EEE-68A9A4A1B4ED}" type="sibTrans" cxnId="{ADAECD58-1C0D-49EF-80CB-1475DF6D28D3}">
      <dgm:prSet/>
      <dgm:spPr/>
      <dgm:t>
        <a:bodyPr/>
        <a:lstStyle/>
        <a:p>
          <a:endParaRPr lang="en-US"/>
        </a:p>
      </dgm:t>
    </dgm:pt>
    <dgm:pt modelId="{A257A4D3-014A-4A63-A619-742F7B1A950C}">
      <dgm:prSet phldrT="[Text]"/>
      <dgm:spPr/>
      <dgm:t>
        <a:bodyPr/>
        <a:lstStyle/>
        <a:p>
          <a:r>
            <a:rPr lang="en-US" dirty="0"/>
            <a:t>Debugging features</a:t>
          </a:r>
        </a:p>
      </dgm:t>
    </dgm:pt>
    <dgm:pt modelId="{7AE97DA4-CDC1-494B-9E4B-EBA0E6A7053B}" type="parTrans" cxnId="{60C6A5A3-832B-4599-8E33-46AAE9D977D4}">
      <dgm:prSet/>
      <dgm:spPr/>
      <dgm:t>
        <a:bodyPr/>
        <a:lstStyle/>
        <a:p>
          <a:endParaRPr lang="en-US"/>
        </a:p>
      </dgm:t>
    </dgm:pt>
    <dgm:pt modelId="{A0429785-59EF-40D9-A2DD-FC1A65AA3C41}" type="sibTrans" cxnId="{60C6A5A3-832B-4599-8E33-46AAE9D977D4}">
      <dgm:prSet/>
      <dgm:spPr/>
      <dgm:t>
        <a:bodyPr/>
        <a:lstStyle/>
        <a:p>
          <a:endParaRPr lang="en-US"/>
        </a:p>
      </dgm:t>
    </dgm:pt>
    <dgm:pt modelId="{9BACB050-FC99-482C-BFFD-CF3A87A13945}">
      <dgm:prSet phldrT="[Text]"/>
      <dgm:spPr/>
      <dgm:t>
        <a:bodyPr/>
        <a:lstStyle/>
        <a:p>
          <a:r>
            <a:rPr lang="en-US" dirty="0"/>
            <a:t>Breakpoints</a:t>
          </a:r>
        </a:p>
      </dgm:t>
    </dgm:pt>
    <dgm:pt modelId="{5FAF0D72-74B1-44F8-BFA0-00F587D071B0}" type="parTrans" cxnId="{24AF8B3A-6BC0-4C6A-BCCA-F6F1BEFB839B}">
      <dgm:prSet/>
      <dgm:spPr/>
      <dgm:t>
        <a:bodyPr/>
        <a:lstStyle/>
        <a:p>
          <a:endParaRPr lang="en-US"/>
        </a:p>
      </dgm:t>
    </dgm:pt>
    <dgm:pt modelId="{2A5818BD-6654-40F6-B20C-B02CBE09C31A}" type="sibTrans" cxnId="{24AF8B3A-6BC0-4C6A-BCCA-F6F1BEFB839B}">
      <dgm:prSet/>
      <dgm:spPr/>
      <dgm:t>
        <a:bodyPr/>
        <a:lstStyle/>
        <a:p>
          <a:endParaRPr lang="en-US"/>
        </a:p>
      </dgm:t>
    </dgm:pt>
    <dgm:pt modelId="{402C9A6A-0546-44D6-AA6F-B52B3B4C7897}">
      <dgm:prSet phldrT="[Text]"/>
      <dgm:spPr/>
      <dgm:t>
        <a:bodyPr/>
        <a:lstStyle/>
        <a:p>
          <a:r>
            <a:rPr lang="en-US" dirty="0"/>
            <a:t>Watch expressions</a:t>
          </a:r>
        </a:p>
      </dgm:t>
    </dgm:pt>
    <dgm:pt modelId="{EFD5F221-2A0A-48B8-8306-659CD335A352}" type="parTrans" cxnId="{25AF7557-A401-4CE2-BEBD-57FD1B325EA8}">
      <dgm:prSet/>
      <dgm:spPr/>
      <dgm:t>
        <a:bodyPr/>
        <a:lstStyle/>
        <a:p>
          <a:endParaRPr lang="en-US"/>
        </a:p>
      </dgm:t>
    </dgm:pt>
    <dgm:pt modelId="{7D1EEBFC-8815-4085-97F9-A6962D9614E3}" type="sibTrans" cxnId="{25AF7557-A401-4CE2-BEBD-57FD1B325EA8}">
      <dgm:prSet/>
      <dgm:spPr/>
      <dgm:t>
        <a:bodyPr/>
        <a:lstStyle/>
        <a:p>
          <a:endParaRPr lang="en-US"/>
        </a:p>
      </dgm:t>
    </dgm:pt>
    <dgm:pt modelId="{AECBEB68-DE7D-49F9-877E-D58B2DA278DA}">
      <dgm:prSet phldrT="[Text]"/>
      <dgm:spPr/>
      <dgm:t>
        <a:bodyPr/>
        <a:lstStyle/>
        <a:p>
          <a:r>
            <a:rPr lang="en-US" dirty="0"/>
            <a:t>Remote PAS instances</a:t>
          </a:r>
        </a:p>
      </dgm:t>
    </dgm:pt>
    <dgm:pt modelId="{A370AE3E-F980-4A83-AED0-73688612914C}" type="parTrans" cxnId="{6C9A0283-B776-4AFE-B680-E90D175D3330}">
      <dgm:prSet/>
      <dgm:spPr/>
      <dgm:t>
        <a:bodyPr/>
        <a:lstStyle/>
        <a:p>
          <a:endParaRPr lang="en-US"/>
        </a:p>
      </dgm:t>
    </dgm:pt>
    <dgm:pt modelId="{8B358FB1-5A44-46CB-837B-3E42488966CF}" type="sibTrans" cxnId="{6C9A0283-B776-4AFE-B680-E90D175D3330}">
      <dgm:prSet/>
      <dgm:spPr/>
      <dgm:t>
        <a:bodyPr/>
        <a:lstStyle/>
        <a:p>
          <a:endParaRPr lang="en-US"/>
        </a:p>
      </dgm:t>
    </dgm:pt>
    <dgm:pt modelId="{E279813A-D0FF-49AC-8FBF-19AD225824E9}">
      <dgm:prSet phldrT="[Text]"/>
      <dgm:spPr/>
      <dgm:t>
        <a:bodyPr/>
        <a:lstStyle/>
        <a:p>
          <a:r>
            <a:rPr lang="en-US" dirty="0"/>
            <a:t>Variables view</a:t>
          </a:r>
        </a:p>
      </dgm:t>
    </dgm:pt>
    <dgm:pt modelId="{DD1FD5A0-F1F3-4FDF-8FF4-F1BDC43CE0FD}" type="parTrans" cxnId="{E31C4F8D-8830-4935-BEDE-9C3C53E0AC7F}">
      <dgm:prSet/>
      <dgm:spPr/>
      <dgm:t>
        <a:bodyPr/>
        <a:lstStyle/>
        <a:p>
          <a:endParaRPr lang="en-US"/>
        </a:p>
      </dgm:t>
    </dgm:pt>
    <dgm:pt modelId="{B90B377F-F669-485B-9C30-A5B3E9772A1E}" type="sibTrans" cxnId="{E31C4F8D-8830-4935-BEDE-9C3C53E0AC7F}">
      <dgm:prSet/>
      <dgm:spPr/>
      <dgm:t>
        <a:bodyPr/>
        <a:lstStyle/>
        <a:p>
          <a:endParaRPr lang="en-US"/>
        </a:p>
      </dgm:t>
    </dgm:pt>
    <dgm:pt modelId="{B46D5837-24A6-4602-A03D-FE8FEB1788EE}">
      <dgm:prSet phldrT="[Text]"/>
      <dgm:spPr/>
      <dgm:t>
        <a:bodyPr/>
        <a:lstStyle/>
        <a:p>
          <a:r>
            <a:rPr lang="en-US" dirty="0"/>
            <a:t>Remote debugging</a:t>
          </a:r>
        </a:p>
      </dgm:t>
    </dgm:pt>
    <dgm:pt modelId="{F39ADE1A-C7F2-4434-A258-A5418D2184A1}" type="parTrans" cxnId="{21F07D96-3FEA-4718-A033-3C1C7E9E2114}">
      <dgm:prSet/>
      <dgm:spPr/>
      <dgm:t>
        <a:bodyPr/>
        <a:lstStyle/>
        <a:p>
          <a:endParaRPr lang="en-US"/>
        </a:p>
      </dgm:t>
    </dgm:pt>
    <dgm:pt modelId="{E2C96763-BAAE-4EAF-8FF0-12EE71C36FB4}" type="sibTrans" cxnId="{21F07D96-3FEA-4718-A033-3C1C7E9E2114}">
      <dgm:prSet/>
      <dgm:spPr/>
      <dgm:t>
        <a:bodyPr/>
        <a:lstStyle/>
        <a:p>
          <a:endParaRPr lang="en-US"/>
        </a:p>
      </dgm:t>
    </dgm:pt>
    <dgm:pt modelId="{92941C60-F6A3-41F2-98C4-33FF95533AC5}">
      <dgm:prSet phldrT="[Text]"/>
      <dgm:spPr/>
      <dgm:t>
        <a:bodyPr/>
        <a:lstStyle/>
        <a:p>
          <a:r>
            <a:rPr lang="en-US" dirty="0"/>
            <a:t>WEB</a:t>
          </a:r>
        </a:p>
      </dgm:t>
    </dgm:pt>
    <dgm:pt modelId="{FCE4F87A-DCC5-4F70-BBAC-D07CA7F58408}" type="parTrans" cxnId="{FF73226F-039B-44B7-8952-EEECF08A684A}">
      <dgm:prSet/>
      <dgm:spPr/>
      <dgm:t>
        <a:bodyPr/>
        <a:lstStyle/>
        <a:p>
          <a:endParaRPr lang="en-US"/>
        </a:p>
      </dgm:t>
    </dgm:pt>
    <dgm:pt modelId="{7FA1F67F-D24F-4F5C-A0A9-EBB1FD9E31F2}" type="sibTrans" cxnId="{FF73226F-039B-44B7-8952-EEECF08A684A}">
      <dgm:prSet/>
      <dgm:spPr/>
      <dgm:t>
        <a:bodyPr/>
        <a:lstStyle/>
        <a:p>
          <a:endParaRPr lang="en-US"/>
        </a:p>
      </dgm:t>
    </dgm:pt>
    <dgm:pt modelId="{B00749CF-BD8B-48FB-BA7A-DC544FB7D9BD}">
      <dgm:prSet phldrT="[Text]"/>
      <dgm:spPr/>
      <dgm:t>
        <a:bodyPr/>
        <a:lstStyle/>
        <a:p>
          <a:r>
            <a:rPr lang="en-US" dirty="0"/>
            <a:t>Etc..</a:t>
          </a:r>
        </a:p>
      </dgm:t>
    </dgm:pt>
    <dgm:pt modelId="{5084FC1A-2121-4F4D-AC97-EFA0D2C7F1C5}" type="parTrans" cxnId="{A0255CFA-F453-4505-BA8C-8E1543D8D95B}">
      <dgm:prSet/>
      <dgm:spPr/>
      <dgm:t>
        <a:bodyPr/>
        <a:lstStyle/>
        <a:p>
          <a:endParaRPr lang="en-US"/>
        </a:p>
      </dgm:t>
    </dgm:pt>
    <dgm:pt modelId="{30FBF89A-3D24-4307-83C3-E743E23226E7}" type="sibTrans" cxnId="{A0255CFA-F453-4505-BA8C-8E1543D8D95B}">
      <dgm:prSet/>
      <dgm:spPr/>
      <dgm:t>
        <a:bodyPr/>
        <a:lstStyle/>
        <a:p>
          <a:endParaRPr lang="en-US"/>
        </a:p>
      </dgm:t>
    </dgm:pt>
    <dgm:pt modelId="{1D69FA6A-B587-4888-A73D-44190AC2AD89}" type="pres">
      <dgm:prSet presAssocID="{4C754570-8604-41A8-B71E-38C214593DE0}" presName="layout" presStyleCnt="0">
        <dgm:presLayoutVars>
          <dgm:chMax/>
          <dgm:chPref/>
          <dgm:dir/>
          <dgm:resizeHandles/>
        </dgm:presLayoutVars>
      </dgm:prSet>
      <dgm:spPr/>
    </dgm:pt>
    <dgm:pt modelId="{54BCF687-742A-4A8C-9457-6ADEFEEA72E4}" type="pres">
      <dgm:prSet presAssocID="{7566F4B7-6839-4E59-A33B-1DEEE9D99CBE}" presName="root" presStyleCnt="0">
        <dgm:presLayoutVars>
          <dgm:chMax/>
          <dgm:chPref/>
        </dgm:presLayoutVars>
      </dgm:prSet>
      <dgm:spPr/>
    </dgm:pt>
    <dgm:pt modelId="{AD7880B7-88B2-4412-B5E0-673DD9F1C4F4}" type="pres">
      <dgm:prSet presAssocID="{7566F4B7-6839-4E59-A33B-1DEEE9D99CBE}" presName="rootComposite" presStyleCnt="0">
        <dgm:presLayoutVars/>
      </dgm:prSet>
      <dgm:spPr/>
    </dgm:pt>
    <dgm:pt modelId="{2BC18E9D-606D-40CD-99CC-E98F157C5671}" type="pres">
      <dgm:prSet presAssocID="{7566F4B7-6839-4E59-A33B-1DEEE9D99CBE}" presName="ParentAccent" presStyleLbl="alignNode1" presStyleIdx="0" presStyleCnt="3" custLinFactNeighborX="-278" custLinFactNeighborY="473"/>
      <dgm:spPr/>
    </dgm:pt>
    <dgm:pt modelId="{11A247D6-134E-449F-8658-7C757D4BCDD6}" type="pres">
      <dgm:prSet presAssocID="{7566F4B7-6839-4E59-A33B-1DEEE9D99CBE}" presName="ParentSmallAccent" presStyleLbl="fgAcc1" presStyleIdx="0" presStyleCnt="3"/>
      <dgm:spPr/>
    </dgm:pt>
    <dgm:pt modelId="{CAB3B830-5EB9-4678-820F-5BD0A0C110A3}" type="pres">
      <dgm:prSet presAssocID="{7566F4B7-6839-4E59-A33B-1DEEE9D99CBE}" presName="Parent" presStyleLbl="revTx" presStyleIdx="0" presStyleCnt="11">
        <dgm:presLayoutVars>
          <dgm:chMax/>
          <dgm:chPref val="4"/>
          <dgm:bulletEnabled val="1"/>
        </dgm:presLayoutVars>
      </dgm:prSet>
      <dgm:spPr/>
    </dgm:pt>
    <dgm:pt modelId="{0E45C58C-A846-4EFF-8030-A17D65C61B50}" type="pres">
      <dgm:prSet presAssocID="{7566F4B7-6839-4E59-A33B-1DEEE9D99CBE}" presName="childShape" presStyleCnt="0">
        <dgm:presLayoutVars>
          <dgm:chMax val="0"/>
          <dgm:chPref val="0"/>
        </dgm:presLayoutVars>
      </dgm:prSet>
      <dgm:spPr/>
    </dgm:pt>
    <dgm:pt modelId="{2A63899C-C86F-4407-94DF-30DE881A4BAC}" type="pres">
      <dgm:prSet presAssocID="{52BF032D-4965-4EA1-B7FA-C5A954C7BB8E}" presName="childComposite" presStyleCnt="0">
        <dgm:presLayoutVars>
          <dgm:chMax val="0"/>
          <dgm:chPref val="0"/>
        </dgm:presLayoutVars>
      </dgm:prSet>
      <dgm:spPr/>
    </dgm:pt>
    <dgm:pt modelId="{804011FF-6F57-48B1-935B-F3E81C7A8933}" type="pres">
      <dgm:prSet presAssocID="{52BF032D-4965-4EA1-B7FA-C5A954C7BB8E}" presName="ChildAccent" presStyleLbl="solidFgAcc1" presStyleIdx="0" presStyleCnt="8"/>
      <dgm:spPr/>
    </dgm:pt>
    <dgm:pt modelId="{DB9359A7-1AB3-4F83-9689-DB604E34B36B}" type="pres">
      <dgm:prSet presAssocID="{52BF032D-4965-4EA1-B7FA-C5A954C7BB8E}" presName="Child" presStyleLbl="revTx" presStyleIdx="1" presStyleCnt="11">
        <dgm:presLayoutVars>
          <dgm:chMax val="0"/>
          <dgm:chPref val="0"/>
          <dgm:bulletEnabled val="1"/>
        </dgm:presLayoutVars>
      </dgm:prSet>
      <dgm:spPr/>
    </dgm:pt>
    <dgm:pt modelId="{8177B241-476C-4612-8509-4A9B8264AF25}" type="pres">
      <dgm:prSet presAssocID="{4B57C95F-98A4-4CD4-9ED4-F48AC74764B6}" presName="childComposite" presStyleCnt="0">
        <dgm:presLayoutVars>
          <dgm:chMax val="0"/>
          <dgm:chPref val="0"/>
        </dgm:presLayoutVars>
      </dgm:prSet>
      <dgm:spPr/>
    </dgm:pt>
    <dgm:pt modelId="{72106C45-C89E-4BE9-A13F-A2DC2690DF76}" type="pres">
      <dgm:prSet presAssocID="{4B57C95F-98A4-4CD4-9ED4-F48AC74764B6}" presName="ChildAccent" presStyleLbl="solidFgAcc1" presStyleIdx="1" presStyleCnt="8"/>
      <dgm:spPr/>
    </dgm:pt>
    <dgm:pt modelId="{2D939297-17D0-4B09-948E-857CD585E6BE}" type="pres">
      <dgm:prSet presAssocID="{4B57C95F-98A4-4CD4-9ED4-F48AC74764B6}" presName="Child" presStyleLbl="revTx" presStyleIdx="2" presStyleCnt="11">
        <dgm:presLayoutVars>
          <dgm:chMax val="0"/>
          <dgm:chPref val="0"/>
          <dgm:bulletEnabled val="1"/>
        </dgm:presLayoutVars>
      </dgm:prSet>
      <dgm:spPr/>
    </dgm:pt>
    <dgm:pt modelId="{ED51FD2D-D8E5-42ED-A2E5-341901FE5934}" type="pres">
      <dgm:prSet presAssocID="{92941C60-F6A3-41F2-98C4-33FF95533AC5}" presName="childComposite" presStyleCnt="0">
        <dgm:presLayoutVars>
          <dgm:chMax val="0"/>
          <dgm:chPref val="0"/>
        </dgm:presLayoutVars>
      </dgm:prSet>
      <dgm:spPr/>
    </dgm:pt>
    <dgm:pt modelId="{DA884102-91EF-47A1-85DB-C9604F436872}" type="pres">
      <dgm:prSet presAssocID="{92941C60-F6A3-41F2-98C4-33FF95533AC5}" presName="ChildAccent" presStyleLbl="solidFgAcc1" presStyleIdx="2" presStyleCnt="8"/>
      <dgm:spPr/>
    </dgm:pt>
    <dgm:pt modelId="{A103A461-03B6-43A2-91C9-35EE342C761D}" type="pres">
      <dgm:prSet presAssocID="{92941C60-F6A3-41F2-98C4-33FF95533AC5}" presName="Child" presStyleLbl="revTx" presStyleIdx="3" presStyleCnt="11">
        <dgm:presLayoutVars>
          <dgm:chMax val="0"/>
          <dgm:chPref val="0"/>
          <dgm:bulletEnabled val="1"/>
        </dgm:presLayoutVars>
      </dgm:prSet>
      <dgm:spPr/>
    </dgm:pt>
    <dgm:pt modelId="{494CF67B-2C82-47E1-A44F-EC3868E9811A}" type="pres">
      <dgm:prSet presAssocID="{A257A4D3-014A-4A63-A619-742F7B1A950C}" presName="root" presStyleCnt="0">
        <dgm:presLayoutVars>
          <dgm:chMax/>
          <dgm:chPref/>
        </dgm:presLayoutVars>
      </dgm:prSet>
      <dgm:spPr/>
    </dgm:pt>
    <dgm:pt modelId="{55D6E032-3598-41EF-9F2E-E7FBF2BADBCC}" type="pres">
      <dgm:prSet presAssocID="{A257A4D3-014A-4A63-A619-742F7B1A950C}" presName="rootComposite" presStyleCnt="0">
        <dgm:presLayoutVars/>
      </dgm:prSet>
      <dgm:spPr/>
    </dgm:pt>
    <dgm:pt modelId="{95DFDBD4-CBB5-46AC-ADC7-6E7C0A6E833D}" type="pres">
      <dgm:prSet presAssocID="{A257A4D3-014A-4A63-A619-742F7B1A950C}" presName="ParentAccent" presStyleLbl="alignNode1" presStyleIdx="1" presStyleCnt="3"/>
      <dgm:spPr/>
    </dgm:pt>
    <dgm:pt modelId="{D0ACC669-59A8-447E-8435-CA854856A9CB}" type="pres">
      <dgm:prSet presAssocID="{A257A4D3-014A-4A63-A619-742F7B1A950C}" presName="ParentSmallAccent" presStyleLbl="fgAcc1" presStyleIdx="1" presStyleCnt="3"/>
      <dgm:spPr/>
    </dgm:pt>
    <dgm:pt modelId="{06B651EF-543D-44B1-A6F2-36E469ED8777}" type="pres">
      <dgm:prSet presAssocID="{A257A4D3-014A-4A63-A619-742F7B1A950C}" presName="Parent" presStyleLbl="revTx" presStyleIdx="4" presStyleCnt="11">
        <dgm:presLayoutVars>
          <dgm:chMax/>
          <dgm:chPref val="4"/>
          <dgm:bulletEnabled val="1"/>
        </dgm:presLayoutVars>
      </dgm:prSet>
      <dgm:spPr/>
    </dgm:pt>
    <dgm:pt modelId="{258768B2-BDE5-4D5F-A740-D5C1DA574269}" type="pres">
      <dgm:prSet presAssocID="{A257A4D3-014A-4A63-A619-742F7B1A950C}" presName="childShape" presStyleCnt="0">
        <dgm:presLayoutVars>
          <dgm:chMax val="0"/>
          <dgm:chPref val="0"/>
        </dgm:presLayoutVars>
      </dgm:prSet>
      <dgm:spPr/>
    </dgm:pt>
    <dgm:pt modelId="{D3A0F648-E262-40D5-BF7C-D9018711A416}" type="pres">
      <dgm:prSet presAssocID="{9BACB050-FC99-482C-BFFD-CF3A87A13945}" presName="childComposite" presStyleCnt="0">
        <dgm:presLayoutVars>
          <dgm:chMax val="0"/>
          <dgm:chPref val="0"/>
        </dgm:presLayoutVars>
      </dgm:prSet>
      <dgm:spPr/>
    </dgm:pt>
    <dgm:pt modelId="{70BFA087-1320-4C55-8EAF-2E14F21F8668}" type="pres">
      <dgm:prSet presAssocID="{9BACB050-FC99-482C-BFFD-CF3A87A13945}" presName="ChildAccent" presStyleLbl="solidFgAcc1" presStyleIdx="3" presStyleCnt="8"/>
      <dgm:spPr/>
    </dgm:pt>
    <dgm:pt modelId="{A025ECCC-447F-42DC-B664-D39C287A2036}" type="pres">
      <dgm:prSet presAssocID="{9BACB050-FC99-482C-BFFD-CF3A87A13945}" presName="Child" presStyleLbl="revTx" presStyleIdx="5" presStyleCnt="11">
        <dgm:presLayoutVars>
          <dgm:chMax val="0"/>
          <dgm:chPref val="0"/>
          <dgm:bulletEnabled val="1"/>
        </dgm:presLayoutVars>
      </dgm:prSet>
      <dgm:spPr/>
    </dgm:pt>
    <dgm:pt modelId="{75280FA2-BDB3-4BC8-9FFE-F1F82EF26E10}" type="pres">
      <dgm:prSet presAssocID="{402C9A6A-0546-44D6-AA6F-B52B3B4C7897}" presName="childComposite" presStyleCnt="0">
        <dgm:presLayoutVars>
          <dgm:chMax val="0"/>
          <dgm:chPref val="0"/>
        </dgm:presLayoutVars>
      </dgm:prSet>
      <dgm:spPr/>
    </dgm:pt>
    <dgm:pt modelId="{2DC7D146-37A5-4185-BC3D-4CB02B4B844A}" type="pres">
      <dgm:prSet presAssocID="{402C9A6A-0546-44D6-AA6F-B52B3B4C7897}" presName="ChildAccent" presStyleLbl="solidFgAcc1" presStyleIdx="4" presStyleCnt="8"/>
      <dgm:spPr/>
    </dgm:pt>
    <dgm:pt modelId="{EE10F745-8505-4BD2-905E-D1DEE9689DA7}" type="pres">
      <dgm:prSet presAssocID="{402C9A6A-0546-44D6-AA6F-B52B3B4C7897}" presName="Child" presStyleLbl="revTx" presStyleIdx="6" presStyleCnt="11">
        <dgm:presLayoutVars>
          <dgm:chMax val="0"/>
          <dgm:chPref val="0"/>
          <dgm:bulletEnabled val="1"/>
        </dgm:presLayoutVars>
      </dgm:prSet>
      <dgm:spPr/>
    </dgm:pt>
    <dgm:pt modelId="{EA4F6F4F-1A04-482C-B4B6-576532766981}" type="pres">
      <dgm:prSet presAssocID="{E279813A-D0FF-49AC-8FBF-19AD225824E9}" presName="childComposite" presStyleCnt="0">
        <dgm:presLayoutVars>
          <dgm:chMax val="0"/>
          <dgm:chPref val="0"/>
        </dgm:presLayoutVars>
      </dgm:prSet>
      <dgm:spPr/>
    </dgm:pt>
    <dgm:pt modelId="{D606D283-D03E-4ED6-8933-5F374680D017}" type="pres">
      <dgm:prSet presAssocID="{E279813A-D0FF-49AC-8FBF-19AD225824E9}" presName="ChildAccent" presStyleLbl="solidFgAcc1" presStyleIdx="5" presStyleCnt="8"/>
      <dgm:spPr/>
    </dgm:pt>
    <dgm:pt modelId="{F05D265D-7AE7-4FE7-A9BA-5828FD4906CF}" type="pres">
      <dgm:prSet presAssocID="{E279813A-D0FF-49AC-8FBF-19AD225824E9}" presName="Child" presStyleLbl="revTx" presStyleIdx="7" presStyleCnt="11">
        <dgm:presLayoutVars>
          <dgm:chMax val="0"/>
          <dgm:chPref val="0"/>
          <dgm:bulletEnabled val="1"/>
        </dgm:presLayoutVars>
      </dgm:prSet>
      <dgm:spPr/>
    </dgm:pt>
    <dgm:pt modelId="{FC81581C-0AA7-4A6D-8C56-F705C063E2F1}" type="pres">
      <dgm:prSet presAssocID="{B00749CF-BD8B-48FB-BA7A-DC544FB7D9BD}" presName="childComposite" presStyleCnt="0">
        <dgm:presLayoutVars>
          <dgm:chMax val="0"/>
          <dgm:chPref val="0"/>
        </dgm:presLayoutVars>
      </dgm:prSet>
      <dgm:spPr/>
    </dgm:pt>
    <dgm:pt modelId="{16FD5830-2DCC-4A5F-BCF9-E892CD422297}" type="pres">
      <dgm:prSet presAssocID="{B00749CF-BD8B-48FB-BA7A-DC544FB7D9BD}" presName="ChildAccent" presStyleLbl="solidFgAcc1" presStyleIdx="6" presStyleCnt="8"/>
      <dgm:spPr/>
    </dgm:pt>
    <dgm:pt modelId="{8172002E-EF9F-40E9-B201-9F4DD38D2B53}" type="pres">
      <dgm:prSet presAssocID="{B00749CF-BD8B-48FB-BA7A-DC544FB7D9BD}" presName="Child" presStyleLbl="revTx" presStyleIdx="8" presStyleCnt="11">
        <dgm:presLayoutVars>
          <dgm:chMax val="0"/>
          <dgm:chPref val="0"/>
          <dgm:bulletEnabled val="1"/>
        </dgm:presLayoutVars>
      </dgm:prSet>
      <dgm:spPr/>
    </dgm:pt>
    <dgm:pt modelId="{95D0DC9A-DBEA-46DC-A924-99347D194CC5}" type="pres">
      <dgm:prSet presAssocID="{AECBEB68-DE7D-49F9-877E-D58B2DA278DA}" presName="root" presStyleCnt="0">
        <dgm:presLayoutVars>
          <dgm:chMax/>
          <dgm:chPref/>
        </dgm:presLayoutVars>
      </dgm:prSet>
      <dgm:spPr/>
    </dgm:pt>
    <dgm:pt modelId="{1B3BF202-9517-4A93-B3BE-AD2F2F647402}" type="pres">
      <dgm:prSet presAssocID="{AECBEB68-DE7D-49F9-877E-D58B2DA278DA}" presName="rootComposite" presStyleCnt="0">
        <dgm:presLayoutVars/>
      </dgm:prSet>
      <dgm:spPr/>
    </dgm:pt>
    <dgm:pt modelId="{46033E02-73F5-4F07-95F4-8495FD8FDB70}" type="pres">
      <dgm:prSet presAssocID="{AECBEB68-DE7D-49F9-877E-D58B2DA278DA}" presName="ParentAccent" presStyleLbl="alignNode1" presStyleIdx="2" presStyleCnt="3"/>
      <dgm:spPr/>
    </dgm:pt>
    <dgm:pt modelId="{12DE337E-6718-4796-B2AC-94BF1D25DBE5}" type="pres">
      <dgm:prSet presAssocID="{AECBEB68-DE7D-49F9-877E-D58B2DA278DA}" presName="ParentSmallAccent" presStyleLbl="fgAcc1" presStyleIdx="2" presStyleCnt="3"/>
      <dgm:spPr/>
    </dgm:pt>
    <dgm:pt modelId="{D2F96C65-1928-47CD-92A5-9D13DAB1C50C}" type="pres">
      <dgm:prSet presAssocID="{AECBEB68-DE7D-49F9-877E-D58B2DA278DA}" presName="Parent" presStyleLbl="revTx" presStyleIdx="9" presStyleCnt="11">
        <dgm:presLayoutVars>
          <dgm:chMax/>
          <dgm:chPref val="4"/>
          <dgm:bulletEnabled val="1"/>
        </dgm:presLayoutVars>
      </dgm:prSet>
      <dgm:spPr/>
    </dgm:pt>
    <dgm:pt modelId="{4DF2074B-7AEE-4216-A319-AC1AE3B2F813}" type="pres">
      <dgm:prSet presAssocID="{AECBEB68-DE7D-49F9-877E-D58B2DA278DA}" presName="childShape" presStyleCnt="0">
        <dgm:presLayoutVars>
          <dgm:chMax val="0"/>
          <dgm:chPref val="0"/>
        </dgm:presLayoutVars>
      </dgm:prSet>
      <dgm:spPr/>
    </dgm:pt>
    <dgm:pt modelId="{00F559F5-8C66-4FDA-AC92-00AA692F803C}" type="pres">
      <dgm:prSet presAssocID="{B46D5837-24A6-4602-A03D-FE8FEB1788EE}" presName="childComposite" presStyleCnt="0">
        <dgm:presLayoutVars>
          <dgm:chMax val="0"/>
          <dgm:chPref val="0"/>
        </dgm:presLayoutVars>
      </dgm:prSet>
      <dgm:spPr/>
    </dgm:pt>
    <dgm:pt modelId="{339A9404-E90A-4E7C-8C85-BF096F20AAD1}" type="pres">
      <dgm:prSet presAssocID="{B46D5837-24A6-4602-A03D-FE8FEB1788EE}" presName="ChildAccent" presStyleLbl="solidFgAcc1" presStyleIdx="7" presStyleCnt="8"/>
      <dgm:spPr/>
    </dgm:pt>
    <dgm:pt modelId="{7011A989-A805-4E28-B6EA-04397954A96D}" type="pres">
      <dgm:prSet presAssocID="{B46D5837-24A6-4602-A03D-FE8FEB1788EE}" presName="Child" presStyleLbl="revTx" presStyleIdx="10" presStyleCnt="11">
        <dgm:presLayoutVars>
          <dgm:chMax val="0"/>
          <dgm:chPref val="0"/>
          <dgm:bulletEnabled val="1"/>
        </dgm:presLayoutVars>
      </dgm:prSet>
      <dgm:spPr/>
    </dgm:pt>
  </dgm:ptLst>
  <dgm:cxnLst>
    <dgm:cxn modelId="{60C6A5A3-832B-4599-8E33-46AAE9D977D4}" srcId="{4C754570-8604-41A8-B71E-38C214593DE0}" destId="{A257A4D3-014A-4A63-A619-742F7B1A950C}" srcOrd="1" destOrd="0" parTransId="{7AE97DA4-CDC1-494B-9E4B-EBA0E6A7053B}" sibTransId="{A0429785-59EF-40D9-A2DD-FC1A65AA3C41}"/>
    <dgm:cxn modelId="{6093966F-2C02-43D3-B047-3A0C8B21B942}" type="presOf" srcId="{B00749CF-BD8B-48FB-BA7A-DC544FB7D9BD}" destId="{8172002E-EF9F-40E9-B201-9F4DD38D2B53}" srcOrd="0" destOrd="0" presId="urn:microsoft.com/office/officeart/2008/layout/SquareAccentList"/>
    <dgm:cxn modelId="{ADAECD58-1C0D-49EF-80CB-1475DF6D28D3}" srcId="{7566F4B7-6839-4E59-A33B-1DEEE9D99CBE}" destId="{4B57C95F-98A4-4CD4-9ED4-F48AC74764B6}" srcOrd="1" destOrd="0" parTransId="{6EB8AB7F-E62F-456F-8438-660D1A1FC970}" sibTransId="{142E4079-26F4-4168-8EEE-68A9A4A1B4ED}"/>
    <dgm:cxn modelId="{F3E8971D-E283-4A81-A6C7-589FDBC0093F}" type="presOf" srcId="{402C9A6A-0546-44D6-AA6F-B52B3B4C7897}" destId="{EE10F745-8505-4BD2-905E-D1DEE9689DA7}" srcOrd="0" destOrd="0" presId="urn:microsoft.com/office/officeart/2008/layout/SquareAccentList"/>
    <dgm:cxn modelId="{7385E3DE-0DDF-4A00-A434-F26248265599}" srcId="{4C754570-8604-41A8-B71E-38C214593DE0}" destId="{7566F4B7-6839-4E59-A33B-1DEEE9D99CBE}" srcOrd="0" destOrd="0" parTransId="{ED590E07-F975-4A3E-8A56-F09623CA83E1}" sibTransId="{618E153A-86B6-4B07-91B4-8A0586513623}"/>
    <dgm:cxn modelId="{5051C364-F1AC-4403-BC18-D62D4087C3FC}" type="presOf" srcId="{A257A4D3-014A-4A63-A619-742F7B1A950C}" destId="{06B651EF-543D-44B1-A6F2-36E469ED8777}" srcOrd="0" destOrd="0" presId="urn:microsoft.com/office/officeart/2008/layout/SquareAccentList"/>
    <dgm:cxn modelId="{FF73226F-039B-44B7-8952-EEECF08A684A}" srcId="{7566F4B7-6839-4E59-A33B-1DEEE9D99CBE}" destId="{92941C60-F6A3-41F2-98C4-33FF95533AC5}" srcOrd="2" destOrd="0" parTransId="{FCE4F87A-DCC5-4F70-BBAC-D07CA7F58408}" sibTransId="{7FA1F67F-D24F-4F5C-A0A9-EBB1FD9E31F2}"/>
    <dgm:cxn modelId="{70CBA252-3D7E-46F6-8596-6ECC7349C4FB}" type="presOf" srcId="{E279813A-D0FF-49AC-8FBF-19AD225824E9}" destId="{F05D265D-7AE7-4FE7-A9BA-5828FD4906CF}" srcOrd="0" destOrd="0" presId="urn:microsoft.com/office/officeart/2008/layout/SquareAccentList"/>
    <dgm:cxn modelId="{D8957841-ABE6-4874-BACF-861A37C296C7}" type="presOf" srcId="{9BACB050-FC99-482C-BFFD-CF3A87A13945}" destId="{A025ECCC-447F-42DC-B664-D39C287A2036}" srcOrd="0" destOrd="0" presId="urn:microsoft.com/office/officeart/2008/layout/SquareAccentList"/>
    <dgm:cxn modelId="{B48476E8-5B65-431E-A820-D49B6E8BD5F9}" type="presOf" srcId="{B46D5837-24A6-4602-A03D-FE8FEB1788EE}" destId="{7011A989-A805-4E28-B6EA-04397954A96D}" srcOrd="0" destOrd="0" presId="urn:microsoft.com/office/officeart/2008/layout/SquareAccentList"/>
    <dgm:cxn modelId="{E43C7698-9868-4125-8C0C-BE73DA1B224B}" type="presOf" srcId="{4B57C95F-98A4-4CD4-9ED4-F48AC74764B6}" destId="{2D939297-17D0-4B09-948E-857CD585E6BE}" srcOrd="0" destOrd="0" presId="urn:microsoft.com/office/officeart/2008/layout/SquareAccentList"/>
    <dgm:cxn modelId="{E31C4F8D-8830-4935-BEDE-9C3C53E0AC7F}" srcId="{A257A4D3-014A-4A63-A619-742F7B1A950C}" destId="{E279813A-D0FF-49AC-8FBF-19AD225824E9}" srcOrd="2" destOrd="0" parTransId="{DD1FD5A0-F1F3-4FDF-8FF4-F1BDC43CE0FD}" sibTransId="{B90B377F-F669-485B-9C30-A5B3E9772A1E}"/>
    <dgm:cxn modelId="{878D21A0-75DF-4A1D-B8E9-D0D28490BF51}" type="presOf" srcId="{4C754570-8604-41A8-B71E-38C214593DE0}" destId="{1D69FA6A-B587-4888-A73D-44190AC2AD89}" srcOrd="0" destOrd="0" presId="urn:microsoft.com/office/officeart/2008/layout/SquareAccentList"/>
    <dgm:cxn modelId="{9DF47313-8DD0-4DD0-BF3D-11CD61DFAEA2}" srcId="{7566F4B7-6839-4E59-A33B-1DEEE9D99CBE}" destId="{52BF032D-4965-4EA1-B7FA-C5A954C7BB8E}" srcOrd="0" destOrd="0" parTransId="{4996A3CD-F326-423A-B572-03A54E83E94C}" sibTransId="{62F05E3E-47AD-4E44-B0AE-5D87129DB109}"/>
    <dgm:cxn modelId="{A0255CFA-F453-4505-BA8C-8E1543D8D95B}" srcId="{A257A4D3-014A-4A63-A619-742F7B1A950C}" destId="{B00749CF-BD8B-48FB-BA7A-DC544FB7D9BD}" srcOrd="3" destOrd="0" parTransId="{5084FC1A-2121-4F4D-AC97-EFA0D2C7F1C5}" sibTransId="{30FBF89A-3D24-4307-83C3-E743E23226E7}"/>
    <dgm:cxn modelId="{C4FAB748-6807-4914-A992-26B422A69A5A}" type="presOf" srcId="{52BF032D-4965-4EA1-B7FA-C5A954C7BB8E}" destId="{DB9359A7-1AB3-4F83-9689-DB604E34B36B}" srcOrd="0" destOrd="0" presId="urn:microsoft.com/office/officeart/2008/layout/SquareAccentList"/>
    <dgm:cxn modelId="{CF7FE687-6B5B-4ED4-ACC9-8C048B5CE3B2}" type="presOf" srcId="{92941C60-F6A3-41F2-98C4-33FF95533AC5}" destId="{A103A461-03B6-43A2-91C9-35EE342C761D}" srcOrd="0" destOrd="0" presId="urn:microsoft.com/office/officeart/2008/layout/SquareAccentList"/>
    <dgm:cxn modelId="{25AF7557-A401-4CE2-BEBD-57FD1B325EA8}" srcId="{A257A4D3-014A-4A63-A619-742F7B1A950C}" destId="{402C9A6A-0546-44D6-AA6F-B52B3B4C7897}" srcOrd="1" destOrd="0" parTransId="{EFD5F221-2A0A-48B8-8306-659CD335A352}" sibTransId="{7D1EEBFC-8815-4085-97F9-A6962D9614E3}"/>
    <dgm:cxn modelId="{055EBE2F-952B-4A11-8040-F95BC535D2F1}" type="presOf" srcId="{AECBEB68-DE7D-49F9-877E-D58B2DA278DA}" destId="{D2F96C65-1928-47CD-92A5-9D13DAB1C50C}" srcOrd="0" destOrd="0" presId="urn:microsoft.com/office/officeart/2008/layout/SquareAccentList"/>
    <dgm:cxn modelId="{6C9A0283-B776-4AFE-B680-E90D175D3330}" srcId="{4C754570-8604-41A8-B71E-38C214593DE0}" destId="{AECBEB68-DE7D-49F9-877E-D58B2DA278DA}" srcOrd="2" destOrd="0" parTransId="{A370AE3E-F980-4A83-AED0-73688612914C}" sibTransId="{8B358FB1-5A44-46CB-837B-3E42488966CF}"/>
    <dgm:cxn modelId="{5576B5C4-1296-4C66-A58C-D73E0547B7E2}" type="presOf" srcId="{7566F4B7-6839-4E59-A33B-1DEEE9D99CBE}" destId="{CAB3B830-5EB9-4678-820F-5BD0A0C110A3}" srcOrd="0" destOrd="0" presId="urn:microsoft.com/office/officeart/2008/layout/SquareAccentList"/>
    <dgm:cxn modelId="{24AF8B3A-6BC0-4C6A-BCCA-F6F1BEFB839B}" srcId="{A257A4D3-014A-4A63-A619-742F7B1A950C}" destId="{9BACB050-FC99-482C-BFFD-CF3A87A13945}" srcOrd="0" destOrd="0" parTransId="{5FAF0D72-74B1-44F8-BFA0-00F587D071B0}" sibTransId="{2A5818BD-6654-40F6-B20C-B02CBE09C31A}"/>
    <dgm:cxn modelId="{21F07D96-3FEA-4718-A033-3C1C7E9E2114}" srcId="{AECBEB68-DE7D-49F9-877E-D58B2DA278DA}" destId="{B46D5837-24A6-4602-A03D-FE8FEB1788EE}" srcOrd="0" destOrd="0" parTransId="{F39ADE1A-C7F2-4434-A258-A5418D2184A1}" sibTransId="{E2C96763-BAAE-4EAF-8FF0-12EE71C36FB4}"/>
    <dgm:cxn modelId="{121E823B-6A56-483A-908B-502EEE21F099}" type="presParOf" srcId="{1D69FA6A-B587-4888-A73D-44190AC2AD89}" destId="{54BCF687-742A-4A8C-9457-6ADEFEEA72E4}" srcOrd="0" destOrd="0" presId="urn:microsoft.com/office/officeart/2008/layout/SquareAccentList"/>
    <dgm:cxn modelId="{01FD097B-0D1C-4976-8D68-83B9FD1E689C}" type="presParOf" srcId="{54BCF687-742A-4A8C-9457-6ADEFEEA72E4}" destId="{AD7880B7-88B2-4412-B5E0-673DD9F1C4F4}" srcOrd="0" destOrd="0" presId="urn:microsoft.com/office/officeart/2008/layout/SquareAccentList"/>
    <dgm:cxn modelId="{98AAF54C-E960-4516-8168-DF27AF3E8DA8}" type="presParOf" srcId="{AD7880B7-88B2-4412-B5E0-673DD9F1C4F4}" destId="{2BC18E9D-606D-40CD-99CC-E98F157C5671}" srcOrd="0" destOrd="0" presId="urn:microsoft.com/office/officeart/2008/layout/SquareAccentList"/>
    <dgm:cxn modelId="{0FCB2B53-FE8A-48A0-A288-F64BDE057AF2}" type="presParOf" srcId="{AD7880B7-88B2-4412-B5E0-673DD9F1C4F4}" destId="{11A247D6-134E-449F-8658-7C757D4BCDD6}" srcOrd="1" destOrd="0" presId="urn:microsoft.com/office/officeart/2008/layout/SquareAccentList"/>
    <dgm:cxn modelId="{E1FB836A-0571-4A4C-A454-60BDB210AB16}" type="presParOf" srcId="{AD7880B7-88B2-4412-B5E0-673DD9F1C4F4}" destId="{CAB3B830-5EB9-4678-820F-5BD0A0C110A3}" srcOrd="2" destOrd="0" presId="urn:microsoft.com/office/officeart/2008/layout/SquareAccentList"/>
    <dgm:cxn modelId="{5D7308DF-8D2A-4718-890E-2482072A1291}" type="presParOf" srcId="{54BCF687-742A-4A8C-9457-6ADEFEEA72E4}" destId="{0E45C58C-A846-4EFF-8030-A17D65C61B50}" srcOrd="1" destOrd="0" presId="urn:microsoft.com/office/officeart/2008/layout/SquareAccentList"/>
    <dgm:cxn modelId="{80B34B6E-9B5B-414C-B500-9AC70B3EF216}" type="presParOf" srcId="{0E45C58C-A846-4EFF-8030-A17D65C61B50}" destId="{2A63899C-C86F-4407-94DF-30DE881A4BAC}" srcOrd="0" destOrd="0" presId="urn:microsoft.com/office/officeart/2008/layout/SquareAccentList"/>
    <dgm:cxn modelId="{48A6AF4D-76F8-49A3-A20B-78D582EA2ADB}" type="presParOf" srcId="{2A63899C-C86F-4407-94DF-30DE881A4BAC}" destId="{804011FF-6F57-48B1-935B-F3E81C7A8933}" srcOrd="0" destOrd="0" presId="urn:microsoft.com/office/officeart/2008/layout/SquareAccentList"/>
    <dgm:cxn modelId="{4BF07274-44A5-4E87-A068-3562200627F9}" type="presParOf" srcId="{2A63899C-C86F-4407-94DF-30DE881A4BAC}" destId="{DB9359A7-1AB3-4F83-9689-DB604E34B36B}" srcOrd="1" destOrd="0" presId="urn:microsoft.com/office/officeart/2008/layout/SquareAccentList"/>
    <dgm:cxn modelId="{01D0A955-3C48-4FE2-A360-AE1C961FDC8B}" type="presParOf" srcId="{0E45C58C-A846-4EFF-8030-A17D65C61B50}" destId="{8177B241-476C-4612-8509-4A9B8264AF25}" srcOrd="1" destOrd="0" presId="urn:microsoft.com/office/officeart/2008/layout/SquareAccentList"/>
    <dgm:cxn modelId="{84464B63-915F-4A0B-89A3-CEA433B82542}" type="presParOf" srcId="{8177B241-476C-4612-8509-4A9B8264AF25}" destId="{72106C45-C89E-4BE9-A13F-A2DC2690DF76}" srcOrd="0" destOrd="0" presId="urn:microsoft.com/office/officeart/2008/layout/SquareAccentList"/>
    <dgm:cxn modelId="{670E6A9C-469F-4C40-A5DA-761ABAA6887A}" type="presParOf" srcId="{8177B241-476C-4612-8509-4A9B8264AF25}" destId="{2D939297-17D0-4B09-948E-857CD585E6BE}" srcOrd="1" destOrd="0" presId="urn:microsoft.com/office/officeart/2008/layout/SquareAccentList"/>
    <dgm:cxn modelId="{5E008FDC-0353-4285-8D26-1411FD229E18}" type="presParOf" srcId="{0E45C58C-A846-4EFF-8030-A17D65C61B50}" destId="{ED51FD2D-D8E5-42ED-A2E5-341901FE5934}" srcOrd="2" destOrd="0" presId="urn:microsoft.com/office/officeart/2008/layout/SquareAccentList"/>
    <dgm:cxn modelId="{D658036C-B02A-41D8-9E1E-72B0B1A4FEE8}" type="presParOf" srcId="{ED51FD2D-D8E5-42ED-A2E5-341901FE5934}" destId="{DA884102-91EF-47A1-85DB-C9604F436872}" srcOrd="0" destOrd="0" presId="urn:microsoft.com/office/officeart/2008/layout/SquareAccentList"/>
    <dgm:cxn modelId="{A659E0AE-C9A8-420B-8B4A-7FDFB73BC8E4}" type="presParOf" srcId="{ED51FD2D-D8E5-42ED-A2E5-341901FE5934}" destId="{A103A461-03B6-43A2-91C9-35EE342C761D}" srcOrd="1" destOrd="0" presId="urn:microsoft.com/office/officeart/2008/layout/SquareAccentList"/>
    <dgm:cxn modelId="{DCC668ED-BD9D-49D7-A697-2DB4DE7F961B}" type="presParOf" srcId="{1D69FA6A-B587-4888-A73D-44190AC2AD89}" destId="{494CF67B-2C82-47E1-A44F-EC3868E9811A}" srcOrd="1" destOrd="0" presId="urn:microsoft.com/office/officeart/2008/layout/SquareAccentList"/>
    <dgm:cxn modelId="{171A955C-C84E-495B-B1D7-F2A356FD0FE1}" type="presParOf" srcId="{494CF67B-2C82-47E1-A44F-EC3868E9811A}" destId="{55D6E032-3598-41EF-9F2E-E7FBF2BADBCC}" srcOrd="0" destOrd="0" presId="urn:microsoft.com/office/officeart/2008/layout/SquareAccentList"/>
    <dgm:cxn modelId="{A9C3BE3F-8B92-4B68-9444-AB0A7FC510C4}" type="presParOf" srcId="{55D6E032-3598-41EF-9F2E-E7FBF2BADBCC}" destId="{95DFDBD4-CBB5-46AC-ADC7-6E7C0A6E833D}" srcOrd="0" destOrd="0" presId="urn:microsoft.com/office/officeart/2008/layout/SquareAccentList"/>
    <dgm:cxn modelId="{CCA1A3EF-09A7-48FB-945F-7D237B3D611C}" type="presParOf" srcId="{55D6E032-3598-41EF-9F2E-E7FBF2BADBCC}" destId="{D0ACC669-59A8-447E-8435-CA854856A9CB}" srcOrd="1" destOrd="0" presId="urn:microsoft.com/office/officeart/2008/layout/SquareAccentList"/>
    <dgm:cxn modelId="{F740F24F-E0F6-41A3-B16E-1A8766116574}" type="presParOf" srcId="{55D6E032-3598-41EF-9F2E-E7FBF2BADBCC}" destId="{06B651EF-543D-44B1-A6F2-36E469ED8777}" srcOrd="2" destOrd="0" presId="urn:microsoft.com/office/officeart/2008/layout/SquareAccentList"/>
    <dgm:cxn modelId="{507C2305-AC74-480A-902E-A0DC0F8F7ABB}" type="presParOf" srcId="{494CF67B-2C82-47E1-A44F-EC3868E9811A}" destId="{258768B2-BDE5-4D5F-A740-D5C1DA574269}" srcOrd="1" destOrd="0" presId="urn:microsoft.com/office/officeart/2008/layout/SquareAccentList"/>
    <dgm:cxn modelId="{FF98A35C-8517-40D5-9A01-808609BA7C8D}" type="presParOf" srcId="{258768B2-BDE5-4D5F-A740-D5C1DA574269}" destId="{D3A0F648-E262-40D5-BF7C-D9018711A416}" srcOrd="0" destOrd="0" presId="urn:microsoft.com/office/officeart/2008/layout/SquareAccentList"/>
    <dgm:cxn modelId="{1FBAD9B4-56B2-4A72-84C7-8FFB6862F505}" type="presParOf" srcId="{D3A0F648-E262-40D5-BF7C-D9018711A416}" destId="{70BFA087-1320-4C55-8EAF-2E14F21F8668}" srcOrd="0" destOrd="0" presId="urn:microsoft.com/office/officeart/2008/layout/SquareAccentList"/>
    <dgm:cxn modelId="{C8248AC3-6313-415A-B8C0-E3922F38977F}" type="presParOf" srcId="{D3A0F648-E262-40D5-BF7C-D9018711A416}" destId="{A025ECCC-447F-42DC-B664-D39C287A2036}" srcOrd="1" destOrd="0" presId="urn:microsoft.com/office/officeart/2008/layout/SquareAccentList"/>
    <dgm:cxn modelId="{CC39EDE2-2AF2-43F9-B200-264A199715B9}" type="presParOf" srcId="{258768B2-BDE5-4D5F-A740-D5C1DA574269}" destId="{75280FA2-BDB3-4BC8-9FFE-F1F82EF26E10}" srcOrd="1" destOrd="0" presId="urn:microsoft.com/office/officeart/2008/layout/SquareAccentList"/>
    <dgm:cxn modelId="{62211B48-5474-4727-A20B-7036F746E45F}" type="presParOf" srcId="{75280FA2-BDB3-4BC8-9FFE-F1F82EF26E10}" destId="{2DC7D146-37A5-4185-BC3D-4CB02B4B844A}" srcOrd="0" destOrd="0" presId="urn:microsoft.com/office/officeart/2008/layout/SquareAccentList"/>
    <dgm:cxn modelId="{801F3F8A-EC0A-4F6A-904C-A76AA6FDFC42}" type="presParOf" srcId="{75280FA2-BDB3-4BC8-9FFE-F1F82EF26E10}" destId="{EE10F745-8505-4BD2-905E-D1DEE9689DA7}" srcOrd="1" destOrd="0" presId="urn:microsoft.com/office/officeart/2008/layout/SquareAccentList"/>
    <dgm:cxn modelId="{F740D100-1D50-4F6C-B045-A5FAC35B333F}" type="presParOf" srcId="{258768B2-BDE5-4D5F-A740-D5C1DA574269}" destId="{EA4F6F4F-1A04-482C-B4B6-576532766981}" srcOrd="2" destOrd="0" presId="urn:microsoft.com/office/officeart/2008/layout/SquareAccentList"/>
    <dgm:cxn modelId="{70451D83-185E-452F-AC46-483C4C7D1DA5}" type="presParOf" srcId="{EA4F6F4F-1A04-482C-B4B6-576532766981}" destId="{D606D283-D03E-4ED6-8933-5F374680D017}" srcOrd="0" destOrd="0" presId="urn:microsoft.com/office/officeart/2008/layout/SquareAccentList"/>
    <dgm:cxn modelId="{76CDE289-C9A1-488C-81D3-78A562064B64}" type="presParOf" srcId="{EA4F6F4F-1A04-482C-B4B6-576532766981}" destId="{F05D265D-7AE7-4FE7-A9BA-5828FD4906CF}" srcOrd="1" destOrd="0" presId="urn:microsoft.com/office/officeart/2008/layout/SquareAccentList"/>
    <dgm:cxn modelId="{F63DB442-417A-4E8F-B74A-311C76EFB653}" type="presParOf" srcId="{258768B2-BDE5-4D5F-A740-D5C1DA574269}" destId="{FC81581C-0AA7-4A6D-8C56-F705C063E2F1}" srcOrd="3" destOrd="0" presId="urn:microsoft.com/office/officeart/2008/layout/SquareAccentList"/>
    <dgm:cxn modelId="{458DA1B6-5A01-4D32-B0DC-CA3399801C6C}" type="presParOf" srcId="{FC81581C-0AA7-4A6D-8C56-F705C063E2F1}" destId="{16FD5830-2DCC-4A5F-BCF9-E892CD422297}" srcOrd="0" destOrd="0" presId="urn:microsoft.com/office/officeart/2008/layout/SquareAccentList"/>
    <dgm:cxn modelId="{755BD804-1013-4603-86A6-81AC3F16535B}" type="presParOf" srcId="{FC81581C-0AA7-4A6D-8C56-F705C063E2F1}" destId="{8172002E-EF9F-40E9-B201-9F4DD38D2B53}" srcOrd="1" destOrd="0" presId="urn:microsoft.com/office/officeart/2008/layout/SquareAccentList"/>
    <dgm:cxn modelId="{555B27E1-C113-4C69-9D2B-F153A8AB11C9}" type="presParOf" srcId="{1D69FA6A-B587-4888-A73D-44190AC2AD89}" destId="{95D0DC9A-DBEA-46DC-A924-99347D194CC5}" srcOrd="2" destOrd="0" presId="urn:microsoft.com/office/officeart/2008/layout/SquareAccentList"/>
    <dgm:cxn modelId="{0BD1E3BC-8148-4D41-A0EF-0FFEB6E70B3C}" type="presParOf" srcId="{95D0DC9A-DBEA-46DC-A924-99347D194CC5}" destId="{1B3BF202-9517-4A93-B3BE-AD2F2F647402}" srcOrd="0" destOrd="0" presId="urn:microsoft.com/office/officeart/2008/layout/SquareAccentList"/>
    <dgm:cxn modelId="{62F50B75-B037-483E-8972-3F10009B9305}" type="presParOf" srcId="{1B3BF202-9517-4A93-B3BE-AD2F2F647402}" destId="{46033E02-73F5-4F07-95F4-8495FD8FDB70}" srcOrd="0" destOrd="0" presId="urn:microsoft.com/office/officeart/2008/layout/SquareAccentList"/>
    <dgm:cxn modelId="{06ABF482-9337-4864-BFE2-9FB3669E0F49}" type="presParOf" srcId="{1B3BF202-9517-4A93-B3BE-AD2F2F647402}" destId="{12DE337E-6718-4796-B2AC-94BF1D25DBE5}" srcOrd="1" destOrd="0" presId="urn:microsoft.com/office/officeart/2008/layout/SquareAccentList"/>
    <dgm:cxn modelId="{A61D1F9E-F94C-4B20-86B0-A6C34B722626}" type="presParOf" srcId="{1B3BF202-9517-4A93-B3BE-AD2F2F647402}" destId="{D2F96C65-1928-47CD-92A5-9D13DAB1C50C}" srcOrd="2" destOrd="0" presId="urn:microsoft.com/office/officeart/2008/layout/SquareAccentList"/>
    <dgm:cxn modelId="{69415929-4035-4D85-AD92-9AEAB245595E}" type="presParOf" srcId="{95D0DC9A-DBEA-46DC-A924-99347D194CC5}" destId="{4DF2074B-7AEE-4216-A319-AC1AE3B2F813}" srcOrd="1" destOrd="0" presId="urn:microsoft.com/office/officeart/2008/layout/SquareAccentList"/>
    <dgm:cxn modelId="{8E21AE80-F1BE-4A94-A255-BD2C6CA48E66}" type="presParOf" srcId="{4DF2074B-7AEE-4216-A319-AC1AE3B2F813}" destId="{00F559F5-8C66-4FDA-AC92-00AA692F803C}" srcOrd="0" destOrd="0" presId="urn:microsoft.com/office/officeart/2008/layout/SquareAccentList"/>
    <dgm:cxn modelId="{A41E988C-EEA1-42DC-8212-76363BCE28C9}" type="presParOf" srcId="{00F559F5-8C66-4FDA-AC92-00AA692F803C}" destId="{339A9404-E90A-4E7C-8C85-BF096F20AAD1}" srcOrd="0" destOrd="0" presId="urn:microsoft.com/office/officeart/2008/layout/SquareAccentList"/>
    <dgm:cxn modelId="{1EE20EB3-8A91-4E33-9D90-CC1DB8EB08C9}" type="presParOf" srcId="{00F559F5-8C66-4FDA-AC92-00AA692F803C}" destId="{7011A989-A805-4E28-B6EA-04397954A96D}" srcOrd="1" destOrd="0" presId="urn:microsoft.com/office/officeart/2008/layout/SquareAccent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BC4F42C9-872B-4420-B6AD-7FCDD1AA379F}" type="doc">
      <dgm:prSet loTypeId="urn:microsoft.com/office/officeart/2005/8/layout/radial5" loCatId="cycle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474DA940-1966-4EEB-94B0-7FC7FFB45421}">
      <dgm:prSet phldrT="[Text]"/>
      <dgm:spPr/>
      <dgm:t>
        <a:bodyPr/>
        <a:lstStyle/>
        <a:p>
          <a:r>
            <a:rPr lang="en-US" dirty="0"/>
            <a:t>PDSOE</a:t>
          </a:r>
        </a:p>
      </dgm:t>
    </dgm:pt>
    <dgm:pt modelId="{BECA190F-FB14-482A-BA45-4F18B496B151}" type="parTrans" cxnId="{1F8224DC-ECA7-4D45-8818-50E77EF5027D}">
      <dgm:prSet/>
      <dgm:spPr/>
      <dgm:t>
        <a:bodyPr/>
        <a:lstStyle/>
        <a:p>
          <a:endParaRPr lang="en-US"/>
        </a:p>
      </dgm:t>
    </dgm:pt>
    <dgm:pt modelId="{AE9D78A0-9C71-495B-9E4E-4D9C51B7E466}" type="sibTrans" cxnId="{1F8224DC-ECA7-4D45-8818-50E77EF5027D}">
      <dgm:prSet/>
      <dgm:spPr/>
      <dgm:t>
        <a:bodyPr/>
        <a:lstStyle/>
        <a:p>
          <a:endParaRPr lang="en-US"/>
        </a:p>
      </dgm:t>
    </dgm:pt>
    <dgm:pt modelId="{7A22EF5B-4AD1-4B62-89C5-C51E2B274628}">
      <dgm:prSet phldrT="[Text]" custT="1"/>
      <dgm:spPr/>
      <dgm:t>
        <a:bodyPr/>
        <a:lstStyle/>
        <a:p>
          <a:r>
            <a:rPr lang="en-US" sz="1900" dirty="0"/>
            <a:t>PASOE Debugger</a:t>
          </a:r>
        </a:p>
      </dgm:t>
    </dgm:pt>
    <dgm:pt modelId="{03E05246-0F3B-4904-87FE-F06FE07673AE}" type="parTrans" cxnId="{3F759AC0-5B8E-4BFC-9023-F4B28898D074}">
      <dgm:prSet/>
      <dgm:spPr/>
      <dgm:t>
        <a:bodyPr/>
        <a:lstStyle/>
        <a:p>
          <a:endParaRPr lang="en-US"/>
        </a:p>
      </dgm:t>
    </dgm:pt>
    <dgm:pt modelId="{10810C7F-AEC9-46D2-A079-3757D5268A8E}" type="sibTrans" cxnId="{3F759AC0-5B8E-4BFC-9023-F4B28898D074}">
      <dgm:prSet/>
      <dgm:spPr/>
      <dgm:t>
        <a:bodyPr/>
        <a:lstStyle/>
        <a:p>
          <a:endParaRPr lang="en-US"/>
        </a:p>
      </dgm:t>
    </dgm:pt>
    <dgm:pt modelId="{50AF87A0-855D-412C-A7C4-FA6C055CAA3F}">
      <dgm:prSet phldrT="[Text]" custT="1"/>
      <dgm:spPr/>
      <dgm:t>
        <a:bodyPr/>
        <a:lstStyle/>
        <a:p>
          <a:r>
            <a:rPr lang="en-US" sz="2000" dirty="0"/>
            <a:t>Ant tasks for CI/CD workflow</a:t>
          </a:r>
        </a:p>
      </dgm:t>
    </dgm:pt>
    <dgm:pt modelId="{55ABE3A1-FD98-4423-8E14-ED6386C1372D}" type="parTrans" cxnId="{12A604BC-D204-479D-B8C0-71F2B3EFDD52}">
      <dgm:prSet/>
      <dgm:spPr/>
      <dgm:t>
        <a:bodyPr/>
        <a:lstStyle/>
        <a:p>
          <a:endParaRPr lang="en-US"/>
        </a:p>
      </dgm:t>
    </dgm:pt>
    <dgm:pt modelId="{95482FA4-EBB9-48B6-BEC1-8D68319C1BFC}" type="sibTrans" cxnId="{12A604BC-D204-479D-B8C0-71F2B3EFDD52}">
      <dgm:prSet/>
      <dgm:spPr/>
      <dgm:t>
        <a:bodyPr/>
        <a:lstStyle/>
        <a:p>
          <a:endParaRPr lang="en-US"/>
        </a:p>
      </dgm:t>
    </dgm:pt>
    <dgm:pt modelId="{A1696D44-14A4-4A6B-862F-327F858A5BA8}">
      <dgm:prSet phldrT="[Text]" custT="1"/>
      <dgm:spPr/>
      <dgm:t>
        <a:bodyPr/>
        <a:lstStyle/>
        <a:p>
          <a:r>
            <a:rPr lang="en-US" sz="2000" dirty="0"/>
            <a:t>Log viewer</a:t>
          </a:r>
        </a:p>
      </dgm:t>
    </dgm:pt>
    <dgm:pt modelId="{63C2191B-3608-471E-BF03-CA64D5E14C60}" type="parTrans" cxnId="{F87671DA-CC43-4BF1-B0D6-5AE66C346017}">
      <dgm:prSet/>
      <dgm:spPr/>
      <dgm:t>
        <a:bodyPr/>
        <a:lstStyle/>
        <a:p>
          <a:endParaRPr lang="en-US"/>
        </a:p>
      </dgm:t>
    </dgm:pt>
    <dgm:pt modelId="{23A2607C-714B-4749-A8B5-B68F24EE899F}" type="sibTrans" cxnId="{F87671DA-CC43-4BF1-B0D6-5AE66C346017}">
      <dgm:prSet/>
      <dgm:spPr/>
      <dgm:t>
        <a:bodyPr/>
        <a:lstStyle/>
        <a:p>
          <a:endParaRPr lang="en-US"/>
        </a:p>
      </dgm:t>
    </dgm:pt>
    <dgm:pt modelId="{6325FD4A-7E79-40F8-A693-B18183C4EC93}">
      <dgm:prSet phldrT="[Text]" custT="1"/>
      <dgm:spPr/>
      <dgm:t>
        <a:bodyPr/>
        <a:lstStyle/>
        <a:p>
          <a:r>
            <a:rPr lang="en-US" sz="2000" dirty="0"/>
            <a:t>Other improvements</a:t>
          </a:r>
        </a:p>
      </dgm:t>
    </dgm:pt>
    <dgm:pt modelId="{C3A14E68-058C-48C8-94D8-016125795C78}" type="parTrans" cxnId="{4935B3EE-0A27-4A1F-A58B-2AF4DF04C9EB}">
      <dgm:prSet/>
      <dgm:spPr/>
      <dgm:t>
        <a:bodyPr/>
        <a:lstStyle/>
        <a:p>
          <a:endParaRPr lang="en-US"/>
        </a:p>
      </dgm:t>
    </dgm:pt>
    <dgm:pt modelId="{2F438C70-4B2B-4FF0-93CE-234260A0E1AF}" type="sibTrans" cxnId="{4935B3EE-0A27-4A1F-A58B-2AF4DF04C9EB}">
      <dgm:prSet/>
      <dgm:spPr/>
      <dgm:t>
        <a:bodyPr/>
        <a:lstStyle/>
        <a:p>
          <a:endParaRPr lang="en-US"/>
        </a:p>
      </dgm:t>
    </dgm:pt>
    <dgm:pt modelId="{89DF4559-BAA5-4C5C-AE56-607DCC246F89}">
      <dgm:prSet phldrT="[Text]" custT="1"/>
      <dgm:spPr/>
      <dgm:t>
        <a:bodyPr/>
        <a:lstStyle/>
        <a:p>
          <a:r>
            <a:rPr lang="en-US" sz="1900" dirty="0"/>
            <a:t>ABLUnit Debugger</a:t>
          </a:r>
        </a:p>
      </dgm:t>
    </dgm:pt>
    <dgm:pt modelId="{49098B35-5F43-4306-8680-B9EBE935FF6F}" type="parTrans" cxnId="{6D568C85-2E0E-446F-82FA-8673DAC13F22}">
      <dgm:prSet/>
      <dgm:spPr/>
      <dgm:t>
        <a:bodyPr/>
        <a:lstStyle/>
        <a:p>
          <a:endParaRPr lang="en-US"/>
        </a:p>
      </dgm:t>
    </dgm:pt>
    <dgm:pt modelId="{65C8786C-6444-432D-8BC0-698E0B809683}" type="sibTrans" cxnId="{6D568C85-2E0E-446F-82FA-8673DAC13F22}">
      <dgm:prSet/>
      <dgm:spPr/>
      <dgm:t>
        <a:bodyPr/>
        <a:lstStyle/>
        <a:p>
          <a:endParaRPr lang="en-US"/>
        </a:p>
      </dgm:t>
    </dgm:pt>
    <dgm:pt modelId="{CF06390E-0B88-4F11-B508-D23C29F5A8BB}" type="pres">
      <dgm:prSet presAssocID="{BC4F42C9-872B-4420-B6AD-7FCDD1AA379F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19300488-B5DE-4293-96AA-E5E99ABD4D16}" type="pres">
      <dgm:prSet presAssocID="{474DA940-1966-4EEB-94B0-7FC7FFB45421}" presName="centerShape" presStyleLbl="node0" presStyleIdx="0" presStyleCnt="1"/>
      <dgm:spPr/>
    </dgm:pt>
    <dgm:pt modelId="{B77CBF7A-7F14-451A-9654-DBE83FCB09BD}" type="pres">
      <dgm:prSet presAssocID="{03E05246-0F3B-4904-87FE-F06FE07673AE}" presName="parTrans" presStyleLbl="sibTrans2D1" presStyleIdx="0" presStyleCnt="5"/>
      <dgm:spPr/>
    </dgm:pt>
    <dgm:pt modelId="{FD70FE8D-869C-4CF1-A1FA-06D63B4E2A8D}" type="pres">
      <dgm:prSet presAssocID="{03E05246-0F3B-4904-87FE-F06FE07673AE}" presName="connectorText" presStyleLbl="sibTrans2D1" presStyleIdx="0" presStyleCnt="5"/>
      <dgm:spPr/>
    </dgm:pt>
    <dgm:pt modelId="{9C9F2CA6-3859-4791-AC12-676953127D6E}" type="pres">
      <dgm:prSet presAssocID="{7A22EF5B-4AD1-4B62-89C5-C51E2B274628}" presName="node" presStyleLbl="node1" presStyleIdx="0" presStyleCnt="5">
        <dgm:presLayoutVars>
          <dgm:bulletEnabled val="1"/>
        </dgm:presLayoutVars>
      </dgm:prSet>
      <dgm:spPr/>
    </dgm:pt>
    <dgm:pt modelId="{A3EBF740-A401-467E-8687-2A94486ED8D8}" type="pres">
      <dgm:prSet presAssocID="{49098B35-5F43-4306-8680-B9EBE935FF6F}" presName="parTrans" presStyleLbl="sibTrans2D1" presStyleIdx="1" presStyleCnt="5"/>
      <dgm:spPr/>
    </dgm:pt>
    <dgm:pt modelId="{0FB46CC5-4A75-468E-8CF8-C09A7337F0EB}" type="pres">
      <dgm:prSet presAssocID="{49098B35-5F43-4306-8680-B9EBE935FF6F}" presName="connectorText" presStyleLbl="sibTrans2D1" presStyleIdx="1" presStyleCnt="5"/>
      <dgm:spPr/>
    </dgm:pt>
    <dgm:pt modelId="{4266F919-424A-4C2E-9DBA-4DFE539FAB0A}" type="pres">
      <dgm:prSet presAssocID="{89DF4559-BAA5-4C5C-AE56-607DCC246F89}" presName="node" presStyleLbl="node1" presStyleIdx="1" presStyleCnt="5">
        <dgm:presLayoutVars>
          <dgm:bulletEnabled val="1"/>
        </dgm:presLayoutVars>
      </dgm:prSet>
      <dgm:spPr/>
    </dgm:pt>
    <dgm:pt modelId="{6AD9D255-343A-46F2-A287-9914668E6199}" type="pres">
      <dgm:prSet presAssocID="{55ABE3A1-FD98-4423-8E14-ED6386C1372D}" presName="parTrans" presStyleLbl="sibTrans2D1" presStyleIdx="2" presStyleCnt="5"/>
      <dgm:spPr/>
    </dgm:pt>
    <dgm:pt modelId="{19A1A6D0-5CCC-49AC-9290-F9D51E859AAB}" type="pres">
      <dgm:prSet presAssocID="{55ABE3A1-FD98-4423-8E14-ED6386C1372D}" presName="connectorText" presStyleLbl="sibTrans2D1" presStyleIdx="2" presStyleCnt="5"/>
      <dgm:spPr/>
    </dgm:pt>
    <dgm:pt modelId="{FFFC68A3-B62A-4F75-B6DA-4B9557BE4BCF}" type="pres">
      <dgm:prSet presAssocID="{50AF87A0-855D-412C-A7C4-FA6C055CAA3F}" presName="node" presStyleLbl="node1" presStyleIdx="2" presStyleCnt="5">
        <dgm:presLayoutVars>
          <dgm:bulletEnabled val="1"/>
        </dgm:presLayoutVars>
      </dgm:prSet>
      <dgm:spPr/>
    </dgm:pt>
    <dgm:pt modelId="{8BD5945B-4FCB-45DC-8C99-0E5D874020A5}" type="pres">
      <dgm:prSet presAssocID="{63C2191B-3608-471E-BF03-CA64D5E14C60}" presName="parTrans" presStyleLbl="sibTrans2D1" presStyleIdx="3" presStyleCnt="5"/>
      <dgm:spPr/>
    </dgm:pt>
    <dgm:pt modelId="{3B72734B-1898-46C5-8457-2A76CBA87B4C}" type="pres">
      <dgm:prSet presAssocID="{63C2191B-3608-471E-BF03-CA64D5E14C60}" presName="connectorText" presStyleLbl="sibTrans2D1" presStyleIdx="3" presStyleCnt="5"/>
      <dgm:spPr/>
    </dgm:pt>
    <dgm:pt modelId="{33F21CD9-011C-45D0-B531-AED16034DFA4}" type="pres">
      <dgm:prSet presAssocID="{A1696D44-14A4-4A6B-862F-327F858A5BA8}" presName="node" presStyleLbl="node1" presStyleIdx="3" presStyleCnt="5">
        <dgm:presLayoutVars>
          <dgm:bulletEnabled val="1"/>
        </dgm:presLayoutVars>
      </dgm:prSet>
      <dgm:spPr/>
    </dgm:pt>
    <dgm:pt modelId="{1233CE63-CA50-443D-8D12-E92A14D9D1CE}" type="pres">
      <dgm:prSet presAssocID="{C3A14E68-058C-48C8-94D8-016125795C78}" presName="parTrans" presStyleLbl="sibTrans2D1" presStyleIdx="4" presStyleCnt="5"/>
      <dgm:spPr/>
    </dgm:pt>
    <dgm:pt modelId="{58FBA3D8-82EC-40A1-9194-978688F49DB5}" type="pres">
      <dgm:prSet presAssocID="{C3A14E68-058C-48C8-94D8-016125795C78}" presName="connectorText" presStyleLbl="sibTrans2D1" presStyleIdx="4" presStyleCnt="5"/>
      <dgm:spPr/>
    </dgm:pt>
    <dgm:pt modelId="{234464D9-8AF0-48EF-AF1D-665AB54AD471}" type="pres">
      <dgm:prSet presAssocID="{6325FD4A-7E79-40F8-A693-B18183C4EC93}" presName="node" presStyleLbl="node1" presStyleIdx="4" presStyleCnt="5">
        <dgm:presLayoutVars>
          <dgm:bulletEnabled val="1"/>
        </dgm:presLayoutVars>
      </dgm:prSet>
      <dgm:spPr/>
    </dgm:pt>
  </dgm:ptLst>
  <dgm:cxnLst>
    <dgm:cxn modelId="{4935B3EE-0A27-4A1F-A58B-2AF4DF04C9EB}" srcId="{474DA940-1966-4EEB-94B0-7FC7FFB45421}" destId="{6325FD4A-7E79-40F8-A693-B18183C4EC93}" srcOrd="4" destOrd="0" parTransId="{C3A14E68-058C-48C8-94D8-016125795C78}" sibTransId="{2F438C70-4B2B-4FF0-93CE-234260A0E1AF}"/>
    <dgm:cxn modelId="{16AE9F25-B305-4BC8-930B-BC4101F1B690}" type="presOf" srcId="{C3A14E68-058C-48C8-94D8-016125795C78}" destId="{1233CE63-CA50-443D-8D12-E92A14D9D1CE}" srcOrd="0" destOrd="0" presId="urn:microsoft.com/office/officeart/2005/8/layout/radial5"/>
    <dgm:cxn modelId="{F87671DA-CC43-4BF1-B0D6-5AE66C346017}" srcId="{474DA940-1966-4EEB-94B0-7FC7FFB45421}" destId="{A1696D44-14A4-4A6B-862F-327F858A5BA8}" srcOrd="3" destOrd="0" parTransId="{63C2191B-3608-471E-BF03-CA64D5E14C60}" sibTransId="{23A2607C-714B-4749-A8B5-B68F24EE899F}"/>
    <dgm:cxn modelId="{8B296D99-DEA5-4DCD-B319-BEB900DF9B62}" type="presOf" srcId="{C3A14E68-058C-48C8-94D8-016125795C78}" destId="{58FBA3D8-82EC-40A1-9194-978688F49DB5}" srcOrd="1" destOrd="0" presId="urn:microsoft.com/office/officeart/2005/8/layout/radial5"/>
    <dgm:cxn modelId="{E2AC992E-6DBB-438F-846D-56C6C5A848C4}" type="presOf" srcId="{89DF4559-BAA5-4C5C-AE56-607DCC246F89}" destId="{4266F919-424A-4C2E-9DBA-4DFE539FAB0A}" srcOrd="0" destOrd="0" presId="urn:microsoft.com/office/officeart/2005/8/layout/radial5"/>
    <dgm:cxn modelId="{EDA68F8C-420E-4445-9E86-7EBC7220764C}" type="presOf" srcId="{03E05246-0F3B-4904-87FE-F06FE07673AE}" destId="{FD70FE8D-869C-4CF1-A1FA-06D63B4E2A8D}" srcOrd="1" destOrd="0" presId="urn:microsoft.com/office/officeart/2005/8/layout/radial5"/>
    <dgm:cxn modelId="{595AAC05-50B7-40D3-9D66-CFBBC813869F}" type="presOf" srcId="{7A22EF5B-4AD1-4B62-89C5-C51E2B274628}" destId="{9C9F2CA6-3859-4791-AC12-676953127D6E}" srcOrd="0" destOrd="0" presId="urn:microsoft.com/office/officeart/2005/8/layout/radial5"/>
    <dgm:cxn modelId="{F3B69246-9113-4A5F-9624-96D2513D6F53}" type="presOf" srcId="{63C2191B-3608-471E-BF03-CA64D5E14C60}" destId="{8BD5945B-4FCB-45DC-8C99-0E5D874020A5}" srcOrd="0" destOrd="0" presId="urn:microsoft.com/office/officeart/2005/8/layout/radial5"/>
    <dgm:cxn modelId="{04B03CBC-57A9-4934-A9A3-336BB6F1E42A}" type="presOf" srcId="{474DA940-1966-4EEB-94B0-7FC7FFB45421}" destId="{19300488-B5DE-4293-96AA-E5E99ABD4D16}" srcOrd="0" destOrd="0" presId="urn:microsoft.com/office/officeart/2005/8/layout/radial5"/>
    <dgm:cxn modelId="{1F8224DC-ECA7-4D45-8818-50E77EF5027D}" srcId="{BC4F42C9-872B-4420-B6AD-7FCDD1AA379F}" destId="{474DA940-1966-4EEB-94B0-7FC7FFB45421}" srcOrd="0" destOrd="0" parTransId="{BECA190F-FB14-482A-BA45-4F18B496B151}" sibTransId="{AE9D78A0-9C71-495B-9E4E-4D9C51B7E466}"/>
    <dgm:cxn modelId="{75F0D95D-406C-4938-812D-BF66684FF569}" type="presOf" srcId="{03E05246-0F3B-4904-87FE-F06FE07673AE}" destId="{B77CBF7A-7F14-451A-9654-DBE83FCB09BD}" srcOrd="0" destOrd="0" presId="urn:microsoft.com/office/officeart/2005/8/layout/radial5"/>
    <dgm:cxn modelId="{F86C931A-641C-4299-B830-79B0471F07A2}" type="presOf" srcId="{6325FD4A-7E79-40F8-A693-B18183C4EC93}" destId="{234464D9-8AF0-48EF-AF1D-665AB54AD471}" srcOrd="0" destOrd="0" presId="urn:microsoft.com/office/officeart/2005/8/layout/radial5"/>
    <dgm:cxn modelId="{29374A66-9FCE-4E56-8A31-D189ED159F17}" type="presOf" srcId="{55ABE3A1-FD98-4423-8E14-ED6386C1372D}" destId="{19A1A6D0-5CCC-49AC-9290-F9D51E859AAB}" srcOrd="1" destOrd="0" presId="urn:microsoft.com/office/officeart/2005/8/layout/radial5"/>
    <dgm:cxn modelId="{9433B460-4DD7-4A52-A01E-7CBD7BA5A728}" type="presOf" srcId="{50AF87A0-855D-412C-A7C4-FA6C055CAA3F}" destId="{FFFC68A3-B62A-4F75-B6DA-4B9557BE4BCF}" srcOrd="0" destOrd="0" presId="urn:microsoft.com/office/officeart/2005/8/layout/radial5"/>
    <dgm:cxn modelId="{1177ECF4-A383-46E3-823F-32A4A6B74649}" type="presOf" srcId="{55ABE3A1-FD98-4423-8E14-ED6386C1372D}" destId="{6AD9D255-343A-46F2-A287-9914668E6199}" srcOrd="0" destOrd="0" presId="urn:microsoft.com/office/officeart/2005/8/layout/radial5"/>
    <dgm:cxn modelId="{CFE1BEDF-5264-4483-994D-87BFF438D64F}" type="presOf" srcId="{49098B35-5F43-4306-8680-B9EBE935FF6F}" destId="{0FB46CC5-4A75-468E-8CF8-C09A7337F0EB}" srcOrd="1" destOrd="0" presId="urn:microsoft.com/office/officeart/2005/8/layout/radial5"/>
    <dgm:cxn modelId="{92095B8A-103F-4755-8831-C6AEB36210F0}" type="presOf" srcId="{63C2191B-3608-471E-BF03-CA64D5E14C60}" destId="{3B72734B-1898-46C5-8457-2A76CBA87B4C}" srcOrd="1" destOrd="0" presId="urn:microsoft.com/office/officeart/2005/8/layout/radial5"/>
    <dgm:cxn modelId="{3F759AC0-5B8E-4BFC-9023-F4B28898D074}" srcId="{474DA940-1966-4EEB-94B0-7FC7FFB45421}" destId="{7A22EF5B-4AD1-4B62-89C5-C51E2B274628}" srcOrd="0" destOrd="0" parTransId="{03E05246-0F3B-4904-87FE-F06FE07673AE}" sibTransId="{10810C7F-AEC9-46D2-A079-3757D5268A8E}"/>
    <dgm:cxn modelId="{8BD373FC-3D2D-4146-8B16-3198169552BC}" type="presOf" srcId="{A1696D44-14A4-4A6B-862F-327F858A5BA8}" destId="{33F21CD9-011C-45D0-B531-AED16034DFA4}" srcOrd="0" destOrd="0" presId="urn:microsoft.com/office/officeart/2005/8/layout/radial5"/>
    <dgm:cxn modelId="{6A4027F4-A615-4966-A65E-87FA19C83221}" type="presOf" srcId="{49098B35-5F43-4306-8680-B9EBE935FF6F}" destId="{A3EBF740-A401-467E-8687-2A94486ED8D8}" srcOrd="0" destOrd="0" presId="urn:microsoft.com/office/officeart/2005/8/layout/radial5"/>
    <dgm:cxn modelId="{6D568C85-2E0E-446F-82FA-8673DAC13F22}" srcId="{474DA940-1966-4EEB-94B0-7FC7FFB45421}" destId="{89DF4559-BAA5-4C5C-AE56-607DCC246F89}" srcOrd="1" destOrd="0" parTransId="{49098B35-5F43-4306-8680-B9EBE935FF6F}" sibTransId="{65C8786C-6444-432D-8BC0-698E0B809683}"/>
    <dgm:cxn modelId="{24D9A585-37AA-4D0B-B7EF-96194AE84193}" type="presOf" srcId="{BC4F42C9-872B-4420-B6AD-7FCDD1AA379F}" destId="{CF06390E-0B88-4F11-B508-D23C29F5A8BB}" srcOrd="0" destOrd="0" presId="urn:microsoft.com/office/officeart/2005/8/layout/radial5"/>
    <dgm:cxn modelId="{12A604BC-D204-479D-B8C0-71F2B3EFDD52}" srcId="{474DA940-1966-4EEB-94B0-7FC7FFB45421}" destId="{50AF87A0-855D-412C-A7C4-FA6C055CAA3F}" srcOrd="2" destOrd="0" parTransId="{55ABE3A1-FD98-4423-8E14-ED6386C1372D}" sibTransId="{95482FA4-EBB9-48B6-BEC1-8D68319C1BFC}"/>
    <dgm:cxn modelId="{C520EFED-1F58-4897-9AA3-DDC2CD8D241B}" type="presParOf" srcId="{CF06390E-0B88-4F11-B508-D23C29F5A8BB}" destId="{19300488-B5DE-4293-96AA-E5E99ABD4D16}" srcOrd="0" destOrd="0" presId="urn:microsoft.com/office/officeart/2005/8/layout/radial5"/>
    <dgm:cxn modelId="{4B0E7484-4BD2-44AF-BA74-D07BD7446B4F}" type="presParOf" srcId="{CF06390E-0B88-4F11-B508-D23C29F5A8BB}" destId="{B77CBF7A-7F14-451A-9654-DBE83FCB09BD}" srcOrd="1" destOrd="0" presId="urn:microsoft.com/office/officeart/2005/8/layout/radial5"/>
    <dgm:cxn modelId="{430E7B2A-E0B1-4700-BF80-FF9FC34C4DDB}" type="presParOf" srcId="{B77CBF7A-7F14-451A-9654-DBE83FCB09BD}" destId="{FD70FE8D-869C-4CF1-A1FA-06D63B4E2A8D}" srcOrd="0" destOrd="0" presId="urn:microsoft.com/office/officeart/2005/8/layout/radial5"/>
    <dgm:cxn modelId="{3266E64A-DE5A-4263-B1A1-F816D0834951}" type="presParOf" srcId="{CF06390E-0B88-4F11-B508-D23C29F5A8BB}" destId="{9C9F2CA6-3859-4791-AC12-676953127D6E}" srcOrd="2" destOrd="0" presId="urn:microsoft.com/office/officeart/2005/8/layout/radial5"/>
    <dgm:cxn modelId="{1D9C63A8-5392-4FF1-A563-05E8B1D7A8C2}" type="presParOf" srcId="{CF06390E-0B88-4F11-B508-D23C29F5A8BB}" destId="{A3EBF740-A401-467E-8687-2A94486ED8D8}" srcOrd="3" destOrd="0" presId="urn:microsoft.com/office/officeart/2005/8/layout/radial5"/>
    <dgm:cxn modelId="{8CEB5019-82C3-4BC0-A48E-A96B299F8418}" type="presParOf" srcId="{A3EBF740-A401-467E-8687-2A94486ED8D8}" destId="{0FB46CC5-4A75-468E-8CF8-C09A7337F0EB}" srcOrd="0" destOrd="0" presId="urn:microsoft.com/office/officeart/2005/8/layout/radial5"/>
    <dgm:cxn modelId="{6CBD8AA6-2FE2-44C7-84AC-F8FAFA2926FD}" type="presParOf" srcId="{CF06390E-0B88-4F11-B508-D23C29F5A8BB}" destId="{4266F919-424A-4C2E-9DBA-4DFE539FAB0A}" srcOrd="4" destOrd="0" presId="urn:microsoft.com/office/officeart/2005/8/layout/radial5"/>
    <dgm:cxn modelId="{FE055F9B-4090-4A61-A17F-D3A5242B3F16}" type="presParOf" srcId="{CF06390E-0B88-4F11-B508-D23C29F5A8BB}" destId="{6AD9D255-343A-46F2-A287-9914668E6199}" srcOrd="5" destOrd="0" presId="urn:microsoft.com/office/officeart/2005/8/layout/radial5"/>
    <dgm:cxn modelId="{BF27621C-72D5-43B9-A00A-4CAEF5CBCCE2}" type="presParOf" srcId="{6AD9D255-343A-46F2-A287-9914668E6199}" destId="{19A1A6D0-5CCC-49AC-9290-F9D51E859AAB}" srcOrd="0" destOrd="0" presId="urn:microsoft.com/office/officeart/2005/8/layout/radial5"/>
    <dgm:cxn modelId="{32A35045-CEA7-47C0-B9FB-25A9698BA6F7}" type="presParOf" srcId="{CF06390E-0B88-4F11-B508-D23C29F5A8BB}" destId="{FFFC68A3-B62A-4F75-B6DA-4B9557BE4BCF}" srcOrd="6" destOrd="0" presId="urn:microsoft.com/office/officeart/2005/8/layout/radial5"/>
    <dgm:cxn modelId="{07B17618-3DAF-45A5-B997-998D6249E266}" type="presParOf" srcId="{CF06390E-0B88-4F11-B508-D23C29F5A8BB}" destId="{8BD5945B-4FCB-45DC-8C99-0E5D874020A5}" srcOrd="7" destOrd="0" presId="urn:microsoft.com/office/officeart/2005/8/layout/radial5"/>
    <dgm:cxn modelId="{1E29F0E9-AC28-46E3-A38D-CBB7CC5FE499}" type="presParOf" srcId="{8BD5945B-4FCB-45DC-8C99-0E5D874020A5}" destId="{3B72734B-1898-46C5-8457-2A76CBA87B4C}" srcOrd="0" destOrd="0" presId="urn:microsoft.com/office/officeart/2005/8/layout/radial5"/>
    <dgm:cxn modelId="{C9C26416-6AED-400F-B3F7-4A1D50DC1F36}" type="presParOf" srcId="{CF06390E-0B88-4F11-B508-D23C29F5A8BB}" destId="{33F21CD9-011C-45D0-B531-AED16034DFA4}" srcOrd="8" destOrd="0" presId="urn:microsoft.com/office/officeart/2005/8/layout/radial5"/>
    <dgm:cxn modelId="{3FA0ED49-0A00-4D45-B43C-3FD4C576ED2A}" type="presParOf" srcId="{CF06390E-0B88-4F11-B508-D23C29F5A8BB}" destId="{1233CE63-CA50-443D-8D12-E92A14D9D1CE}" srcOrd="9" destOrd="0" presId="urn:microsoft.com/office/officeart/2005/8/layout/radial5"/>
    <dgm:cxn modelId="{E9DDDF33-EEA4-4AD8-A205-329E969EED2F}" type="presParOf" srcId="{1233CE63-CA50-443D-8D12-E92A14D9D1CE}" destId="{58FBA3D8-82EC-40A1-9194-978688F49DB5}" srcOrd="0" destOrd="0" presId="urn:microsoft.com/office/officeart/2005/8/layout/radial5"/>
    <dgm:cxn modelId="{D6D27855-A167-47B1-8059-796461751DF7}" type="presParOf" srcId="{CF06390E-0B88-4F11-B508-D23C29F5A8BB}" destId="{234464D9-8AF0-48EF-AF1D-665AB54AD471}" srcOrd="10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BC4F42C9-872B-4420-B6AD-7FCDD1AA379F}" type="doc">
      <dgm:prSet loTypeId="urn:microsoft.com/office/officeart/2005/8/layout/radial5" loCatId="cycle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474DA940-1966-4EEB-94B0-7FC7FFB45421}">
      <dgm:prSet phldrT="[Text]"/>
      <dgm:spPr/>
      <dgm:t>
        <a:bodyPr/>
        <a:lstStyle/>
        <a:p>
          <a:r>
            <a:rPr lang="en-US" dirty="0"/>
            <a:t>PDSOE</a:t>
          </a:r>
        </a:p>
      </dgm:t>
    </dgm:pt>
    <dgm:pt modelId="{BECA190F-FB14-482A-BA45-4F18B496B151}" type="parTrans" cxnId="{1F8224DC-ECA7-4D45-8818-50E77EF5027D}">
      <dgm:prSet/>
      <dgm:spPr/>
      <dgm:t>
        <a:bodyPr/>
        <a:lstStyle/>
        <a:p>
          <a:endParaRPr lang="en-US"/>
        </a:p>
      </dgm:t>
    </dgm:pt>
    <dgm:pt modelId="{AE9D78A0-9C71-495B-9E4E-4D9C51B7E466}" type="sibTrans" cxnId="{1F8224DC-ECA7-4D45-8818-50E77EF5027D}">
      <dgm:prSet/>
      <dgm:spPr/>
      <dgm:t>
        <a:bodyPr/>
        <a:lstStyle/>
        <a:p>
          <a:endParaRPr lang="en-US"/>
        </a:p>
      </dgm:t>
    </dgm:pt>
    <dgm:pt modelId="{7A22EF5B-4AD1-4B62-89C5-C51E2B274628}">
      <dgm:prSet phldrT="[Text]" custT="1"/>
      <dgm:spPr/>
      <dgm:t>
        <a:bodyPr/>
        <a:lstStyle/>
        <a:p>
          <a:r>
            <a:rPr lang="en-US" sz="1900" dirty="0"/>
            <a:t>PASOE Debugger</a:t>
          </a:r>
        </a:p>
      </dgm:t>
    </dgm:pt>
    <dgm:pt modelId="{03E05246-0F3B-4904-87FE-F06FE07673AE}" type="parTrans" cxnId="{3F759AC0-5B8E-4BFC-9023-F4B28898D074}">
      <dgm:prSet/>
      <dgm:spPr/>
      <dgm:t>
        <a:bodyPr/>
        <a:lstStyle/>
        <a:p>
          <a:endParaRPr lang="en-US"/>
        </a:p>
      </dgm:t>
    </dgm:pt>
    <dgm:pt modelId="{10810C7F-AEC9-46D2-A079-3757D5268A8E}" type="sibTrans" cxnId="{3F759AC0-5B8E-4BFC-9023-F4B28898D074}">
      <dgm:prSet/>
      <dgm:spPr/>
      <dgm:t>
        <a:bodyPr/>
        <a:lstStyle/>
        <a:p>
          <a:endParaRPr lang="en-US"/>
        </a:p>
      </dgm:t>
    </dgm:pt>
    <dgm:pt modelId="{50AF87A0-855D-412C-A7C4-FA6C055CAA3F}">
      <dgm:prSet phldrT="[Text]" custT="1"/>
      <dgm:spPr/>
      <dgm:t>
        <a:bodyPr/>
        <a:lstStyle/>
        <a:p>
          <a:r>
            <a:rPr lang="en-US" sz="2000" dirty="0"/>
            <a:t>Ant tasks for CI/CD workflow</a:t>
          </a:r>
        </a:p>
      </dgm:t>
    </dgm:pt>
    <dgm:pt modelId="{55ABE3A1-FD98-4423-8E14-ED6386C1372D}" type="parTrans" cxnId="{12A604BC-D204-479D-B8C0-71F2B3EFDD52}">
      <dgm:prSet/>
      <dgm:spPr/>
      <dgm:t>
        <a:bodyPr/>
        <a:lstStyle/>
        <a:p>
          <a:endParaRPr lang="en-US"/>
        </a:p>
      </dgm:t>
    </dgm:pt>
    <dgm:pt modelId="{95482FA4-EBB9-48B6-BEC1-8D68319C1BFC}" type="sibTrans" cxnId="{12A604BC-D204-479D-B8C0-71F2B3EFDD52}">
      <dgm:prSet/>
      <dgm:spPr/>
      <dgm:t>
        <a:bodyPr/>
        <a:lstStyle/>
        <a:p>
          <a:endParaRPr lang="en-US"/>
        </a:p>
      </dgm:t>
    </dgm:pt>
    <dgm:pt modelId="{A1696D44-14A4-4A6B-862F-327F858A5BA8}">
      <dgm:prSet phldrT="[Text]" custT="1"/>
      <dgm:spPr/>
      <dgm:t>
        <a:bodyPr/>
        <a:lstStyle/>
        <a:p>
          <a:r>
            <a:rPr lang="en-US" sz="2000" dirty="0"/>
            <a:t>Log viewer</a:t>
          </a:r>
        </a:p>
      </dgm:t>
    </dgm:pt>
    <dgm:pt modelId="{63C2191B-3608-471E-BF03-CA64D5E14C60}" type="parTrans" cxnId="{F87671DA-CC43-4BF1-B0D6-5AE66C346017}">
      <dgm:prSet/>
      <dgm:spPr/>
      <dgm:t>
        <a:bodyPr/>
        <a:lstStyle/>
        <a:p>
          <a:endParaRPr lang="en-US"/>
        </a:p>
      </dgm:t>
    </dgm:pt>
    <dgm:pt modelId="{23A2607C-714B-4749-A8B5-B68F24EE899F}" type="sibTrans" cxnId="{F87671DA-CC43-4BF1-B0D6-5AE66C346017}">
      <dgm:prSet/>
      <dgm:spPr/>
      <dgm:t>
        <a:bodyPr/>
        <a:lstStyle/>
        <a:p>
          <a:endParaRPr lang="en-US"/>
        </a:p>
      </dgm:t>
    </dgm:pt>
    <dgm:pt modelId="{6325FD4A-7E79-40F8-A693-B18183C4EC93}">
      <dgm:prSet phldrT="[Text]" custT="1"/>
      <dgm:spPr/>
      <dgm:t>
        <a:bodyPr/>
        <a:lstStyle/>
        <a:p>
          <a:r>
            <a:rPr lang="en-US" sz="2000" dirty="0"/>
            <a:t>Other improvements</a:t>
          </a:r>
        </a:p>
      </dgm:t>
    </dgm:pt>
    <dgm:pt modelId="{C3A14E68-058C-48C8-94D8-016125795C78}" type="parTrans" cxnId="{4935B3EE-0A27-4A1F-A58B-2AF4DF04C9EB}">
      <dgm:prSet/>
      <dgm:spPr/>
      <dgm:t>
        <a:bodyPr/>
        <a:lstStyle/>
        <a:p>
          <a:endParaRPr lang="en-US"/>
        </a:p>
      </dgm:t>
    </dgm:pt>
    <dgm:pt modelId="{2F438C70-4B2B-4FF0-93CE-234260A0E1AF}" type="sibTrans" cxnId="{4935B3EE-0A27-4A1F-A58B-2AF4DF04C9EB}">
      <dgm:prSet/>
      <dgm:spPr/>
      <dgm:t>
        <a:bodyPr/>
        <a:lstStyle/>
        <a:p>
          <a:endParaRPr lang="en-US"/>
        </a:p>
      </dgm:t>
    </dgm:pt>
    <dgm:pt modelId="{89DF4559-BAA5-4C5C-AE56-607DCC246F89}">
      <dgm:prSet phldrT="[Text]" custT="1"/>
      <dgm:spPr/>
      <dgm:t>
        <a:bodyPr/>
        <a:lstStyle/>
        <a:p>
          <a:r>
            <a:rPr lang="en-US" sz="1900" dirty="0"/>
            <a:t>ABLUnit Debugger</a:t>
          </a:r>
        </a:p>
      </dgm:t>
    </dgm:pt>
    <dgm:pt modelId="{49098B35-5F43-4306-8680-B9EBE935FF6F}" type="parTrans" cxnId="{6D568C85-2E0E-446F-82FA-8673DAC13F22}">
      <dgm:prSet/>
      <dgm:spPr/>
      <dgm:t>
        <a:bodyPr/>
        <a:lstStyle/>
        <a:p>
          <a:endParaRPr lang="en-US"/>
        </a:p>
      </dgm:t>
    </dgm:pt>
    <dgm:pt modelId="{65C8786C-6444-432D-8BC0-698E0B809683}" type="sibTrans" cxnId="{6D568C85-2E0E-446F-82FA-8673DAC13F22}">
      <dgm:prSet/>
      <dgm:spPr/>
      <dgm:t>
        <a:bodyPr/>
        <a:lstStyle/>
        <a:p>
          <a:endParaRPr lang="en-US"/>
        </a:p>
      </dgm:t>
    </dgm:pt>
    <dgm:pt modelId="{CF06390E-0B88-4F11-B508-D23C29F5A8BB}" type="pres">
      <dgm:prSet presAssocID="{BC4F42C9-872B-4420-B6AD-7FCDD1AA379F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19300488-B5DE-4293-96AA-E5E99ABD4D16}" type="pres">
      <dgm:prSet presAssocID="{474DA940-1966-4EEB-94B0-7FC7FFB45421}" presName="centerShape" presStyleLbl="node0" presStyleIdx="0" presStyleCnt="1"/>
      <dgm:spPr/>
    </dgm:pt>
    <dgm:pt modelId="{B77CBF7A-7F14-451A-9654-DBE83FCB09BD}" type="pres">
      <dgm:prSet presAssocID="{03E05246-0F3B-4904-87FE-F06FE07673AE}" presName="parTrans" presStyleLbl="sibTrans2D1" presStyleIdx="0" presStyleCnt="5"/>
      <dgm:spPr/>
    </dgm:pt>
    <dgm:pt modelId="{FD70FE8D-869C-4CF1-A1FA-06D63B4E2A8D}" type="pres">
      <dgm:prSet presAssocID="{03E05246-0F3B-4904-87FE-F06FE07673AE}" presName="connectorText" presStyleLbl="sibTrans2D1" presStyleIdx="0" presStyleCnt="5"/>
      <dgm:spPr/>
    </dgm:pt>
    <dgm:pt modelId="{9C9F2CA6-3859-4791-AC12-676953127D6E}" type="pres">
      <dgm:prSet presAssocID="{7A22EF5B-4AD1-4B62-89C5-C51E2B274628}" presName="node" presStyleLbl="node1" presStyleIdx="0" presStyleCnt="5">
        <dgm:presLayoutVars>
          <dgm:bulletEnabled val="1"/>
        </dgm:presLayoutVars>
      </dgm:prSet>
      <dgm:spPr/>
    </dgm:pt>
    <dgm:pt modelId="{A3EBF740-A401-467E-8687-2A94486ED8D8}" type="pres">
      <dgm:prSet presAssocID="{49098B35-5F43-4306-8680-B9EBE935FF6F}" presName="parTrans" presStyleLbl="sibTrans2D1" presStyleIdx="1" presStyleCnt="5"/>
      <dgm:spPr/>
    </dgm:pt>
    <dgm:pt modelId="{0FB46CC5-4A75-468E-8CF8-C09A7337F0EB}" type="pres">
      <dgm:prSet presAssocID="{49098B35-5F43-4306-8680-B9EBE935FF6F}" presName="connectorText" presStyleLbl="sibTrans2D1" presStyleIdx="1" presStyleCnt="5"/>
      <dgm:spPr/>
    </dgm:pt>
    <dgm:pt modelId="{4266F919-424A-4C2E-9DBA-4DFE539FAB0A}" type="pres">
      <dgm:prSet presAssocID="{89DF4559-BAA5-4C5C-AE56-607DCC246F89}" presName="node" presStyleLbl="node1" presStyleIdx="1" presStyleCnt="5">
        <dgm:presLayoutVars>
          <dgm:bulletEnabled val="1"/>
        </dgm:presLayoutVars>
      </dgm:prSet>
      <dgm:spPr/>
    </dgm:pt>
    <dgm:pt modelId="{6AD9D255-343A-46F2-A287-9914668E6199}" type="pres">
      <dgm:prSet presAssocID="{55ABE3A1-FD98-4423-8E14-ED6386C1372D}" presName="parTrans" presStyleLbl="sibTrans2D1" presStyleIdx="2" presStyleCnt="5"/>
      <dgm:spPr/>
    </dgm:pt>
    <dgm:pt modelId="{19A1A6D0-5CCC-49AC-9290-F9D51E859AAB}" type="pres">
      <dgm:prSet presAssocID="{55ABE3A1-FD98-4423-8E14-ED6386C1372D}" presName="connectorText" presStyleLbl="sibTrans2D1" presStyleIdx="2" presStyleCnt="5"/>
      <dgm:spPr/>
    </dgm:pt>
    <dgm:pt modelId="{FFFC68A3-B62A-4F75-B6DA-4B9557BE4BCF}" type="pres">
      <dgm:prSet presAssocID="{50AF87A0-855D-412C-A7C4-FA6C055CAA3F}" presName="node" presStyleLbl="node1" presStyleIdx="2" presStyleCnt="5">
        <dgm:presLayoutVars>
          <dgm:bulletEnabled val="1"/>
        </dgm:presLayoutVars>
      </dgm:prSet>
      <dgm:spPr/>
    </dgm:pt>
    <dgm:pt modelId="{8BD5945B-4FCB-45DC-8C99-0E5D874020A5}" type="pres">
      <dgm:prSet presAssocID="{63C2191B-3608-471E-BF03-CA64D5E14C60}" presName="parTrans" presStyleLbl="sibTrans2D1" presStyleIdx="3" presStyleCnt="5"/>
      <dgm:spPr/>
    </dgm:pt>
    <dgm:pt modelId="{3B72734B-1898-46C5-8457-2A76CBA87B4C}" type="pres">
      <dgm:prSet presAssocID="{63C2191B-3608-471E-BF03-CA64D5E14C60}" presName="connectorText" presStyleLbl="sibTrans2D1" presStyleIdx="3" presStyleCnt="5"/>
      <dgm:spPr/>
    </dgm:pt>
    <dgm:pt modelId="{33F21CD9-011C-45D0-B531-AED16034DFA4}" type="pres">
      <dgm:prSet presAssocID="{A1696D44-14A4-4A6B-862F-327F858A5BA8}" presName="node" presStyleLbl="node1" presStyleIdx="3" presStyleCnt="5">
        <dgm:presLayoutVars>
          <dgm:bulletEnabled val="1"/>
        </dgm:presLayoutVars>
      </dgm:prSet>
      <dgm:spPr/>
    </dgm:pt>
    <dgm:pt modelId="{1233CE63-CA50-443D-8D12-E92A14D9D1CE}" type="pres">
      <dgm:prSet presAssocID="{C3A14E68-058C-48C8-94D8-016125795C78}" presName="parTrans" presStyleLbl="sibTrans2D1" presStyleIdx="4" presStyleCnt="5"/>
      <dgm:spPr/>
    </dgm:pt>
    <dgm:pt modelId="{58FBA3D8-82EC-40A1-9194-978688F49DB5}" type="pres">
      <dgm:prSet presAssocID="{C3A14E68-058C-48C8-94D8-016125795C78}" presName="connectorText" presStyleLbl="sibTrans2D1" presStyleIdx="4" presStyleCnt="5"/>
      <dgm:spPr/>
    </dgm:pt>
    <dgm:pt modelId="{234464D9-8AF0-48EF-AF1D-665AB54AD471}" type="pres">
      <dgm:prSet presAssocID="{6325FD4A-7E79-40F8-A693-B18183C4EC93}" presName="node" presStyleLbl="node1" presStyleIdx="4" presStyleCnt="5">
        <dgm:presLayoutVars>
          <dgm:bulletEnabled val="1"/>
        </dgm:presLayoutVars>
      </dgm:prSet>
      <dgm:spPr/>
    </dgm:pt>
  </dgm:ptLst>
  <dgm:cxnLst>
    <dgm:cxn modelId="{4935B3EE-0A27-4A1F-A58B-2AF4DF04C9EB}" srcId="{474DA940-1966-4EEB-94B0-7FC7FFB45421}" destId="{6325FD4A-7E79-40F8-A693-B18183C4EC93}" srcOrd="4" destOrd="0" parTransId="{C3A14E68-058C-48C8-94D8-016125795C78}" sibTransId="{2F438C70-4B2B-4FF0-93CE-234260A0E1AF}"/>
    <dgm:cxn modelId="{16AE9F25-B305-4BC8-930B-BC4101F1B690}" type="presOf" srcId="{C3A14E68-058C-48C8-94D8-016125795C78}" destId="{1233CE63-CA50-443D-8D12-E92A14D9D1CE}" srcOrd="0" destOrd="0" presId="urn:microsoft.com/office/officeart/2005/8/layout/radial5"/>
    <dgm:cxn modelId="{F87671DA-CC43-4BF1-B0D6-5AE66C346017}" srcId="{474DA940-1966-4EEB-94B0-7FC7FFB45421}" destId="{A1696D44-14A4-4A6B-862F-327F858A5BA8}" srcOrd="3" destOrd="0" parTransId="{63C2191B-3608-471E-BF03-CA64D5E14C60}" sibTransId="{23A2607C-714B-4749-A8B5-B68F24EE899F}"/>
    <dgm:cxn modelId="{8B296D99-DEA5-4DCD-B319-BEB900DF9B62}" type="presOf" srcId="{C3A14E68-058C-48C8-94D8-016125795C78}" destId="{58FBA3D8-82EC-40A1-9194-978688F49DB5}" srcOrd="1" destOrd="0" presId="urn:microsoft.com/office/officeart/2005/8/layout/radial5"/>
    <dgm:cxn modelId="{E2AC992E-6DBB-438F-846D-56C6C5A848C4}" type="presOf" srcId="{89DF4559-BAA5-4C5C-AE56-607DCC246F89}" destId="{4266F919-424A-4C2E-9DBA-4DFE539FAB0A}" srcOrd="0" destOrd="0" presId="urn:microsoft.com/office/officeart/2005/8/layout/radial5"/>
    <dgm:cxn modelId="{EDA68F8C-420E-4445-9E86-7EBC7220764C}" type="presOf" srcId="{03E05246-0F3B-4904-87FE-F06FE07673AE}" destId="{FD70FE8D-869C-4CF1-A1FA-06D63B4E2A8D}" srcOrd="1" destOrd="0" presId="urn:microsoft.com/office/officeart/2005/8/layout/radial5"/>
    <dgm:cxn modelId="{595AAC05-50B7-40D3-9D66-CFBBC813869F}" type="presOf" srcId="{7A22EF5B-4AD1-4B62-89C5-C51E2B274628}" destId="{9C9F2CA6-3859-4791-AC12-676953127D6E}" srcOrd="0" destOrd="0" presId="urn:microsoft.com/office/officeart/2005/8/layout/radial5"/>
    <dgm:cxn modelId="{F3B69246-9113-4A5F-9624-96D2513D6F53}" type="presOf" srcId="{63C2191B-3608-471E-BF03-CA64D5E14C60}" destId="{8BD5945B-4FCB-45DC-8C99-0E5D874020A5}" srcOrd="0" destOrd="0" presId="urn:microsoft.com/office/officeart/2005/8/layout/radial5"/>
    <dgm:cxn modelId="{04B03CBC-57A9-4934-A9A3-336BB6F1E42A}" type="presOf" srcId="{474DA940-1966-4EEB-94B0-7FC7FFB45421}" destId="{19300488-B5DE-4293-96AA-E5E99ABD4D16}" srcOrd="0" destOrd="0" presId="urn:microsoft.com/office/officeart/2005/8/layout/radial5"/>
    <dgm:cxn modelId="{1F8224DC-ECA7-4D45-8818-50E77EF5027D}" srcId="{BC4F42C9-872B-4420-B6AD-7FCDD1AA379F}" destId="{474DA940-1966-4EEB-94B0-7FC7FFB45421}" srcOrd="0" destOrd="0" parTransId="{BECA190F-FB14-482A-BA45-4F18B496B151}" sibTransId="{AE9D78A0-9C71-495B-9E4E-4D9C51B7E466}"/>
    <dgm:cxn modelId="{75F0D95D-406C-4938-812D-BF66684FF569}" type="presOf" srcId="{03E05246-0F3B-4904-87FE-F06FE07673AE}" destId="{B77CBF7A-7F14-451A-9654-DBE83FCB09BD}" srcOrd="0" destOrd="0" presId="urn:microsoft.com/office/officeart/2005/8/layout/radial5"/>
    <dgm:cxn modelId="{F86C931A-641C-4299-B830-79B0471F07A2}" type="presOf" srcId="{6325FD4A-7E79-40F8-A693-B18183C4EC93}" destId="{234464D9-8AF0-48EF-AF1D-665AB54AD471}" srcOrd="0" destOrd="0" presId="urn:microsoft.com/office/officeart/2005/8/layout/radial5"/>
    <dgm:cxn modelId="{29374A66-9FCE-4E56-8A31-D189ED159F17}" type="presOf" srcId="{55ABE3A1-FD98-4423-8E14-ED6386C1372D}" destId="{19A1A6D0-5CCC-49AC-9290-F9D51E859AAB}" srcOrd="1" destOrd="0" presId="urn:microsoft.com/office/officeart/2005/8/layout/radial5"/>
    <dgm:cxn modelId="{9433B460-4DD7-4A52-A01E-7CBD7BA5A728}" type="presOf" srcId="{50AF87A0-855D-412C-A7C4-FA6C055CAA3F}" destId="{FFFC68A3-B62A-4F75-B6DA-4B9557BE4BCF}" srcOrd="0" destOrd="0" presId="urn:microsoft.com/office/officeart/2005/8/layout/radial5"/>
    <dgm:cxn modelId="{1177ECF4-A383-46E3-823F-32A4A6B74649}" type="presOf" srcId="{55ABE3A1-FD98-4423-8E14-ED6386C1372D}" destId="{6AD9D255-343A-46F2-A287-9914668E6199}" srcOrd="0" destOrd="0" presId="urn:microsoft.com/office/officeart/2005/8/layout/radial5"/>
    <dgm:cxn modelId="{CFE1BEDF-5264-4483-994D-87BFF438D64F}" type="presOf" srcId="{49098B35-5F43-4306-8680-B9EBE935FF6F}" destId="{0FB46CC5-4A75-468E-8CF8-C09A7337F0EB}" srcOrd="1" destOrd="0" presId="urn:microsoft.com/office/officeart/2005/8/layout/radial5"/>
    <dgm:cxn modelId="{92095B8A-103F-4755-8831-C6AEB36210F0}" type="presOf" srcId="{63C2191B-3608-471E-BF03-CA64D5E14C60}" destId="{3B72734B-1898-46C5-8457-2A76CBA87B4C}" srcOrd="1" destOrd="0" presId="urn:microsoft.com/office/officeart/2005/8/layout/radial5"/>
    <dgm:cxn modelId="{3F759AC0-5B8E-4BFC-9023-F4B28898D074}" srcId="{474DA940-1966-4EEB-94B0-7FC7FFB45421}" destId="{7A22EF5B-4AD1-4B62-89C5-C51E2B274628}" srcOrd="0" destOrd="0" parTransId="{03E05246-0F3B-4904-87FE-F06FE07673AE}" sibTransId="{10810C7F-AEC9-46D2-A079-3757D5268A8E}"/>
    <dgm:cxn modelId="{8BD373FC-3D2D-4146-8B16-3198169552BC}" type="presOf" srcId="{A1696D44-14A4-4A6B-862F-327F858A5BA8}" destId="{33F21CD9-011C-45D0-B531-AED16034DFA4}" srcOrd="0" destOrd="0" presId="urn:microsoft.com/office/officeart/2005/8/layout/radial5"/>
    <dgm:cxn modelId="{6A4027F4-A615-4966-A65E-87FA19C83221}" type="presOf" srcId="{49098B35-5F43-4306-8680-B9EBE935FF6F}" destId="{A3EBF740-A401-467E-8687-2A94486ED8D8}" srcOrd="0" destOrd="0" presId="urn:microsoft.com/office/officeart/2005/8/layout/radial5"/>
    <dgm:cxn modelId="{6D568C85-2E0E-446F-82FA-8673DAC13F22}" srcId="{474DA940-1966-4EEB-94B0-7FC7FFB45421}" destId="{89DF4559-BAA5-4C5C-AE56-607DCC246F89}" srcOrd="1" destOrd="0" parTransId="{49098B35-5F43-4306-8680-B9EBE935FF6F}" sibTransId="{65C8786C-6444-432D-8BC0-698E0B809683}"/>
    <dgm:cxn modelId="{24D9A585-37AA-4D0B-B7EF-96194AE84193}" type="presOf" srcId="{BC4F42C9-872B-4420-B6AD-7FCDD1AA379F}" destId="{CF06390E-0B88-4F11-B508-D23C29F5A8BB}" srcOrd="0" destOrd="0" presId="urn:microsoft.com/office/officeart/2005/8/layout/radial5"/>
    <dgm:cxn modelId="{12A604BC-D204-479D-B8C0-71F2B3EFDD52}" srcId="{474DA940-1966-4EEB-94B0-7FC7FFB45421}" destId="{50AF87A0-855D-412C-A7C4-FA6C055CAA3F}" srcOrd="2" destOrd="0" parTransId="{55ABE3A1-FD98-4423-8E14-ED6386C1372D}" sibTransId="{95482FA4-EBB9-48B6-BEC1-8D68319C1BFC}"/>
    <dgm:cxn modelId="{C520EFED-1F58-4897-9AA3-DDC2CD8D241B}" type="presParOf" srcId="{CF06390E-0B88-4F11-B508-D23C29F5A8BB}" destId="{19300488-B5DE-4293-96AA-E5E99ABD4D16}" srcOrd="0" destOrd="0" presId="urn:microsoft.com/office/officeart/2005/8/layout/radial5"/>
    <dgm:cxn modelId="{4B0E7484-4BD2-44AF-BA74-D07BD7446B4F}" type="presParOf" srcId="{CF06390E-0B88-4F11-B508-D23C29F5A8BB}" destId="{B77CBF7A-7F14-451A-9654-DBE83FCB09BD}" srcOrd="1" destOrd="0" presId="urn:microsoft.com/office/officeart/2005/8/layout/radial5"/>
    <dgm:cxn modelId="{430E7B2A-E0B1-4700-BF80-FF9FC34C4DDB}" type="presParOf" srcId="{B77CBF7A-7F14-451A-9654-DBE83FCB09BD}" destId="{FD70FE8D-869C-4CF1-A1FA-06D63B4E2A8D}" srcOrd="0" destOrd="0" presId="urn:microsoft.com/office/officeart/2005/8/layout/radial5"/>
    <dgm:cxn modelId="{3266E64A-DE5A-4263-B1A1-F816D0834951}" type="presParOf" srcId="{CF06390E-0B88-4F11-B508-D23C29F5A8BB}" destId="{9C9F2CA6-3859-4791-AC12-676953127D6E}" srcOrd="2" destOrd="0" presId="urn:microsoft.com/office/officeart/2005/8/layout/radial5"/>
    <dgm:cxn modelId="{1D9C63A8-5392-4FF1-A563-05E8B1D7A8C2}" type="presParOf" srcId="{CF06390E-0B88-4F11-B508-D23C29F5A8BB}" destId="{A3EBF740-A401-467E-8687-2A94486ED8D8}" srcOrd="3" destOrd="0" presId="urn:microsoft.com/office/officeart/2005/8/layout/radial5"/>
    <dgm:cxn modelId="{8CEB5019-82C3-4BC0-A48E-A96B299F8418}" type="presParOf" srcId="{A3EBF740-A401-467E-8687-2A94486ED8D8}" destId="{0FB46CC5-4A75-468E-8CF8-C09A7337F0EB}" srcOrd="0" destOrd="0" presId="urn:microsoft.com/office/officeart/2005/8/layout/radial5"/>
    <dgm:cxn modelId="{6CBD8AA6-2FE2-44C7-84AC-F8FAFA2926FD}" type="presParOf" srcId="{CF06390E-0B88-4F11-B508-D23C29F5A8BB}" destId="{4266F919-424A-4C2E-9DBA-4DFE539FAB0A}" srcOrd="4" destOrd="0" presId="urn:microsoft.com/office/officeart/2005/8/layout/radial5"/>
    <dgm:cxn modelId="{FE055F9B-4090-4A61-A17F-D3A5242B3F16}" type="presParOf" srcId="{CF06390E-0B88-4F11-B508-D23C29F5A8BB}" destId="{6AD9D255-343A-46F2-A287-9914668E6199}" srcOrd="5" destOrd="0" presId="urn:microsoft.com/office/officeart/2005/8/layout/radial5"/>
    <dgm:cxn modelId="{BF27621C-72D5-43B9-A00A-4CAEF5CBCCE2}" type="presParOf" srcId="{6AD9D255-343A-46F2-A287-9914668E6199}" destId="{19A1A6D0-5CCC-49AC-9290-F9D51E859AAB}" srcOrd="0" destOrd="0" presId="urn:microsoft.com/office/officeart/2005/8/layout/radial5"/>
    <dgm:cxn modelId="{32A35045-CEA7-47C0-B9FB-25A9698BA6F7}" type="presParOf" srcId="{CF06390E-0B88-4F11-B508-D23C29F5A8BB}" destId="{FFFC68A3-B62A-4F75-B6DA-4B9557BE4BCF}" srcOrd="6" destOrd="0" presId="urn:microsoft.com/office/officeart/2005/8/layout/radial5"/>
    <dgm:cxn modelId="{07B17618-3DAF-45A5-B997-998D6249E266}" type="presParOf" srcId="{CF06390E-0B88-4F11-B508-D23C29F5A8BB}" destId="{8BD5945B-4FCB-45DC-8C99-0E5D874020A5}" srcOrd="7" destOrd="0" presId="urn:microsoft.com/office/officeart/2005/8/layout/radial5"/>
    <dgm:cxn modelId="{1E29F0E9-AC28-46E3-A38D-CBB7CC5FE499}" type="presParOf" srcId="{8BD5945B-4FCB-45DC-8C99-0E5D874020A5}" destId="{3B72734B-1898-46C5-8457-2A76CBA87B4C}" srcOrd="0" destOrd="0" presId="urn:microsoft.com/office/officeart/2005/8/layout/radial5"/>
    <dgm:cxn modelId="{C9C26416-6AED-400F-B3F7-4A1D50DC1F36}" type="presParOf" srcId="{CF06390E-0B88-4F11-B508-D23C29F5A8BB}" destId="{33F21CD9-011C-45D0-B531-AED16034DFA4}" srcOrd="8" destOrd="0" presId="urn:microsoft.com/office/officeart/2005/8/layout/radial5"/>
    <dgm:cxn modelId="{3FA0ED49-0A00-4D45-B43C-3FD4C576ED2A}" type="presParOf" srcId="{CF06390E-0B88-4F11-B508-D23C29F5A8BB}" destId="{1233CE63-CA50-443D-8D12-E92A14D9D1CE}" srcOrd="9" destOrd="0" presId="urn:microsoft.com/office/officeart/2005/8/layout/radial5"/>
    <dgm:cxn modelId="{E9DDDF33-EEA4-4AD8-A205-329E969EED2F}" type="presParOf" srcId="{1233CE63-CA50-443D-8D12-E92A14D9D1CE}" destId="{58FBA3D8-82EC-40A1-9194-978688F49DB5}" srcOrd="0" destOrd="0" presId="urn:microsoft.com/office/officeart/2005/8/layout/radial5"/>
    <dgm:cxn modelId="{D6D27855-A167-47B1-8059-796461751DF7}" type="presParOf" srcId="{CF06390E-0B88-4F11-B508-D23C29F5A8BB}" destId="{234464D9-8AF0-48EF-AF1D-665AB54AD471}" srcOrd="10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008F4C85-98B0-4BDE-A94F-243AF46A339B}" type="doc">
      <dgm:prSet loTypeId="urn:microsoft.com/office/officeart/2005/8/layout/hProcess9" loCatId="process" qsTypeId="urn:microsoft.com/office/officeart/2005/8/quickstyle/simple1" qsCatId="simple" csTypeId="urn:microsoft.com/office/officeart/2005/8/colors/colorful1" csCatId="colorful" phldr="1"/>
      <dgm:spPr/>
    </dgm:pt>
    <dgm:pt modelId="{4186879F-D262-41BC-906E-8D400F15ACD7}">
      <dgm:prSet phldrT="[Text]"/>
      <dgm:spPr/>
      <dgm:t>
        <a:bodyPr/>
        <a:lstStyle/>
        <a:p>
          <a:r>
            <a:rPr lang="en-US" dirty="0"/>
            <a:t>Commit</a:t>
          </a:r>
        </a:p>
      </dgm:t>
    </dgm:pt>
    <dgm:pt modelId="{83BDF61C-2E29-42D9-9B3C-CD8D7D64760C}" type="parTrans" cxnId="{ADE93B7A-91AE-4957-B50D-3B3DB43D30B0}">
      <dgm:prSet/>
      <dgm:spPr/>
      <dgm:t>
        <a:bodyPr/>
        <a:lstStyle/>
        <a:p>
          <a:endParaRPr lang="en-US"/>
        </a:p>
      </dgm:t>
    </dgm:pt>
    <dgm:pt modelId="{A7AA6598-78F2-40B5-8B6A-B0C09ACF8094}" type="sibTrans" cxnId="{ADE93B7A-91AE-4957-B50D-3B3DB43D30B0}">
      <dgm:prSet/>
      <dgm:spPr/>
      <dgm:t>
        <a:bodyPr/>
        <a:lstStyle/>
        <a:p>
          <a:endParaRPr lang="en-US"/>
        </a:p>
      </dgm:t>
    </dgm:pt>
    <dgm:pt modelId="{0DAEB4FD-3017-4F2A-AA14-33911906CD9F}">
      <dgm:prSet phldrT="[Text]"/>
      <dgm:spPr/>
      <dgm:t>
        <a:bodyPr/>
        <a:lstStyle/>
        <a:p>
          <a:r>
            <a:rPr lang="en-US" dirty="0"/>
            <a:t>Build</a:t>
          </a:r>
        </a:p>
      </dgm:t>
    </dgm:pt>
    <dgm:pt modelId="{ACF25886-63F0-456C-889F-32964F978B6C}" type="parTrans" cxnId="{1B7C8DA4-4EE3-40AB-86A7-39F14AA1BF9C}">
      <dgm:prSet/>
      <dgm:spPr/>
      <dgm:t>
        <a:bodyPr/>
        <a:lstStyle/>
        <a:p>
          <a:endParaRPr lang="en-US"/>
        </a:p>
      </dgm:t>
    </dgm:pt>
    <dgm:pt modelId="{02E09D2D-07C1-4EA2-958F-49368291D579}" type="sibTrans" cxnId="{1B7C8DA4-4EE3-40AB-86A7-39F14AA1BF9C}">
      <dgm:prSet/>
      <dgm:spPr/>
      <dgm:t>
        <a:bodyPr/>
        <a:lstStyle/>
        <a:p>
          <a:endParaRPr lang="en-US"/>
        </a:p>
      </dgm:t>
    </dgm:pt>
    <dgm:pt modelId="{3A00C8E1-A896-43EB-B4A1-C99DC1F3E5D5}">
      <dgm:prSet phldrT="[Text]"/>
      <dgm:spPr/>
      <dgm:t>
        <a:bodyPr/>
        <a:lstStyle/>
        <a:p>
          <a:r>
            <a:rPr lang="en-US" dirty="0"/>
            <a:t>Test</a:t>
          </a:r>
        </a:p>
      </dgm:t>
    </dgm:pt>
    <dgm:pt modelId="{535F2C7E-5029-41BD-AF23-8CE094B9B392}" type="parTrans" cxnId="{91255F17-C10D-4762-920E-BA6910B67657}">
      <dgm:prSet/>
      <dgm:spPr/>
      <dgm:t>
        <a:bodyPr/>
        <a:lstStyle/>
        <a:p>
          <a:endParaRPr lang="en-US"/>
        </a:p>
      </dgm:t>
    </dgm:pt>
    <dgm:pt modelId="{839610A3-6C6F-4EEF-93DE-304AA1E04FE4}" type="sibTrans" cxnId="{91255F17-C10D-4762-920E-BA6910B67657}">
      <dgm:prSet/>
      <dgm:spPr/>
      <dgm:t>
        <a:bodyPr/>
        <a:lstStyle/>
        <a:p>
          <a:endParaRPr lang="en-US"/>
        </a:p>
      </dgm:t>
    </dgm:pt>
    <dgm:pt modelId="{5AB1F2FA-2E4E-4F75-A1F1-ACC38746F6A8}">
      <dgm:prSet phldrT="[Text]"/>
      <dgm:spPr/>
      <dgm:t>
        <a:bodyPr/>
        <a:lstStyle/>
        <a:p>
          <a:r>
            <a:rPr lang="en-US" dirty="0"/>
            <a:t>Deploy</a:t>
          </a:r>
        </a:p>
      </dgm:t>
    </dgm:pt>
    <dgm:pt modelId="{8B74C996-D9F7-4F63-8805-62E11BD2B584}" type="parTrans" cxnId="{E9FF579F-CC1F-4FC3-BA2C-C084FECB5451}">
      <dgm:prSet/>
      <dgm:spPr/>
      <dgm:t>
        <a:bodyPr/>
        <a:lstStyle/>
        <a:p>
          <a:endParaRPr lang="en-US"/>
        </a:p>
      </dgm:t>
    </dgm:pt>
    <dgm:pt modelId="{4189D68F-C247-4D5F-8386-96E6BA063249}" type="sibTrans" cxnId="{E9FF579F-CC1F-4FC3-BA2C-C084FECB5451}">
      <dgm:prSet/>
      <dgm:spPr/>
      <dgm:t>
        <a:bodyPr/>
        <a:lstStyle/>
        <a:p>
          <a:endParaRPr lang="en-US"/>
        </a:p>
      </dgm:t>
    </dgm:pt>
    <dgm:pt modelId="{48CB493E-0799-4559-A899-394C16AA58EB}" type="pres">
      <dgm:prSet presAssocID="{008F4C85-98B0-4BDE-A94F-243AF46A339B}" presName="CompostProcess" presStyleCnt="0">
        <dgm:presLayoutVars>
          <dgm:dir/>
          <dgm:resizeHandles val="exact"/>
        </dgm:presLayoutVars>
      </dgm:prSet>
      <dgm:spPr/>
    </dgm:pt>
    <dgm:pt modelId="{9D8EC6BB-33E6-4A9E-A328-193B96F5B218}" type="pres">
      <dgm:prSet presAssocID="{008F4C85-98B0-4BDE-A94F-243AF46A339B}" presName="arrow" presStyleLbl="bgShp" presStyleIdx="0" presStyleCnt="1"/>
      <dgm:spPr/>
    </dgm:pt>
    <dgm:pt modelId="{28369EA4-C5F2-46F4-9E1A-FFF81176723A}" type="pres">
      <dgm:prSet presAssocID="{008F4C85-98B0-4BDE-A94F-243AF46A339B}" presName="linearProcess" presStyleCnt="0"/>
      <dgm:spPr/>
    </dgm:pt>
    <dgm:pt modelId="{322069B4-AD2F-4513-9B04-DD3C364728F2}" type="pres">
      <dgm:prSet presAssocID="{4186879F-D262-41BC-906E-8D400F15ACD7}" presName="textNode" presStyleLbl="node1" presStyleIdx="0" presStyleCnt="4">
        <dgm:presLayoutVars>
          <dgm:bulletEnabled val="1"/>
        </dgm:presLayoutVars>
      </dgm:prSet>
      <dgm:spPr/>
    </dgm:pt>
    <dgm:pt modelId="{6AC754E7-D700-48F4-93D1-F4FB98A73399}" type="pres">
      <dgm:prSet presAssocID="{A7AA6598-78F2-40B5-8B6A-B0C09ACF8094}" presName="sibTrans" presStyleCnt="0"/>
      <dgm:spPr/>
    </dgm:pt>
    <dgm:pt modelId="{3921CD65-5D0B-4456-822C-B57374EB1931}" type="pres">
      <dgm:prSet presAssocID="{0DAEB4FD-3017-4F2A-AA14-33911906CD9F}" presName="textNode" presStyleLbl="node1" presStyleIdx="1" presStyleCnt="4">
        <dgm:presLayoutVars>
          <dgm:bulletEnabled val="1"/>
        </dgm:presLayoutVars>
      </dgm:prSet>
      <dgm:spPr/>
    </dgm:pt>
    <dgm:pt modelId="{59E9E8AF-81FD-4388-997C-9D0D69120749}" type="pres">
      <dgm:prSet presAssocID="{02E09D2D-07C1-4EA2-958F-49368291D579}" presName="sibTrans" presStyleCnt="0"/>
      <dgm:spPr/>
    </dgm:pt>
    <dgm:pt modelId="{05E3F96C-28D1-4E91-AA8F-B58C855E8F44}" type="pres">
      <dgm:prSet presAssocID="{3A00C8E1-A896-43EB-B4A1-C99DC1F3E5D5}" presName="textNode" presStyleLbl="node1" presStyleIdx="2" presStyleCnt="4">
        <dgm:presLayoutVars>
          <dgm:bulletEnabled val="1"/>
        </dgm:presLayoutVars>
      </dgm:prSet>
      <dgm:spPr/>
    </dgm:pt>
    <dgm:pt modelId="{BC596980-5FC6-40C8-BB48-E54B33B3D223}" type="pres">
      <dgm:prSet presAssocID="{839610A3-6C6F-4EEF-93DE-304AA1E04FE4}" presName="sibTrans" presStyleCnt="0"/>
      <dgm:spPr/>
    </dgm:pt>
    <dgm:pt modelId="{44A9B004-C8E4-49EE-9F7E-4E911012A109}" type="pres">
      <dgm:prSet presAssocID="{5AB1F2FA-2E4E-4F75-A1F1-ACC38746F6A8}" presName="textNode" presStyleLbl="node1" presStyleIdx="3" presStyleCnt="4">
        <dgm:presLayoutVars>
          <dgm:bulletEnabled val="1"/>
        </dgm:presLayoutVars>
      </dgm:prSet>
      <dgm:spPr/>
    </dgm:pt>
  </dgm:ptLst>
  <dgm:cxnLst>
    <dgm:cxn modelId="{E9FF579F-CC1F-4FC3-BA2C-C084FECB5451}" srcId="{008F4C85-98B0-4BDE-A94F-243AF46A339B}" destId="{5AB1F2FA-2E4E-4F75-A1F1-ACC38746F6A8}" srcOrd="3" destOrd="0" parTransId="{8B74C996-D9F7-4F63-8805-62E11BD2B584}" sibTransId="{4189D68F-C247-4D5F-8386-96E6BA063249}"/>
    <dgm:cxn modelId="{ADE93B7A-91AE-4957-B50D-3B3DB43D30B0}" srcId="{008F4C85-98B0-4BDE-A94F-243AF46A339B}" destId="{4186879F-D262-41BC-906E-8D400F15ACD7}" srcOrd="0" destOrd="0" parTransId="{83BDF61C-2E29-42D9-9B3C-CD8D7D64760C}" sibTransId="{A7AA6598-78F2-40B5-8B6A-B0C09ACF8094}"/>
    <dgm:cxn modelId="{2E4C2732-C97F-456A-9712-FB856C41E9F4}" type="presOf" srcId="{4186879F-D262-41BC-906E-8D400F15ACD7}" destId="{322069B4-AD2F-4513-9B04-DD3C364728F2}" srcOrd="0" destOrd="0" presId="urn:microsoft.com/office/officeart/2005/8/layout/hProcess9"/>
    <dgm:cxn modelId="{91255F17-C10D-4762-920E-BA6910B67657}" srcId="{008F4C85-98B0-4BDE-A94F-243AF46A339B}" destId="{3A00C8E1-A896-43EB-B4A1-C99DC1F3E5D5}" srcOrd="2" destOrd="0" parTransId="{535F2C7E-5029-41BD-AF23-8CE094B9B392}" sibTransId="{839610A3-6C6F-4EEF-93DE-304AA1E04FE4}"/>
    <dgm:cxn modelId="{F4C5C6B9-4943-439F-BAD2-E5C754ABA6A6}" type="presOf" srcId="{008F4C85-98B0-4BDE-A94F-243AF46A339B}" destId="{48CB493E-0799-4559-A899-394C16AA58EB}" srcOrd="0" destOrd="0" presId="urn:microsoft.com/office/officeart/2005/8/layout/hProcess9"/>
    <dgm:cxn modelId="{C33AE62E-1EB6-4BD7-A595-236E32C28FAF}" type="presOf" srcId="{3A00C8E1-A896-43EB-B4A1-C99DC1F3E5D5}" destId="{05E3F96C-28D1-4E91-AA8F-B58C855E8F44}" srcOrd="0" destOrd="0" presId="urn:microsoft.com/office/officeart/2005/8/layout/hProcess9"/>
    <dgm:cxn modelId="{79B9FF0E-0D7A-4217-8768-A4BBCD914E6E}" type="presOf" srcId="{0DAEB4FD-3017-4F2A-AA14-33911906CD9F}" destId="{3921CD65-5D0B-4456-822C-B57374EB1931}" srcOrd="0" destOrd="0" presId="urn:microsoft.com/office/officeart/2005/8/layout/hProcess9"/>
    <dgm:cxn modelId="{D60AC0C3-3BD8-4658-B31F-00E3933AABCE}" type="presOf" srcId="{5AB1F2FA-2E4E-4F75-A1F1-ACC38746F6A8}" destId="{44A9B004-C8E4-49EE-9F7E-4E911012A109}" srcOrd="0" destOrd="0" presId="urn:microsoft.com/office/officeart/2005/8/layout/hProcess9"/>
    <dgm:cxn modelId="{1B7C8DA4-4EE3-40AB-86A7-39F14AA1BF9C}" srcId="{008F4C85-98B0-4BDE-A94F-243AF46A339B}" destId="{0DAEB4FD-3017-4F2A-AA14-33911906CD9F}" srcOrd="1" destOrd="0" parTransId="{ACF25886-63F0-456C-889F-32964F978B6C}" sibTransId="{02E09D2D-07C1-4EA2-958F-49368291D579}"/>
    <dgm:cxn modelId="{8E8966AC-D637-41DD-9878-83394F49898B}" type="presParOf" srcId="{48CB493E-0799-4559-A899-394C16AA58EB}" destId="{9D8EC6BB-33E6-4A9E-A328-193B96F5B218}" srcOrd="0" destOrd="0" presId="urn:microsoft.com/office/officeart/2005/8/layout/hProcess9"/>
    <dgm:cxn modelId="{D003F2B5-2917-4D63-B419-2E4025ECC5ED}" type="presParOf" srcId="{48CB493E-0799-4559-A899-394C16AA58EB}" destId="{28369EA4-C5F2-46F4-9E1A-FFF81176723A}" srcOrd="1" destOrd="0" presId="urn:microsoft.com/office/officeart/2005/8/layout/hProcess9"/>
    <dgm:cxn modelId="{F34FD69B-C459-47E5-890C-8C5F6CE6BA60}" type="presParOf" srcId="{28369EA4-C5F2-46F4-9E1A-FFF81176723A}" destId="{322069B4-AD2F-4513-9B04-DD3C364728F2}" srcOrd="0" destOrd="0" presId="urn:microsoft.com/office/officeart/2005/8/layout/hProcess9"/>
    <dgm:cxn modelId="{322C47FA-02A1-4F23-A250-C2D95BDA8DF4}" type="presParOf" srcId="{28369EA4-C5F2-46F4-9E1A-FFF81176723A}" destId="{6AC754E7-D700-48F4-93D1-F4FB98A73399}" srcOrd="1" destOrd="0" presId="urn:microsoft.com/office/officeart/2005/8/layout/hProcess9"/>
    <dgm:cxn modelId="{050B2B85-001E-4F48-BE83-ACF2FFCA9296}" type="presParOf" srcId="{28369EA4-C5F2-46F4-9E1A-FFF81176723A}" destId="{3921CD65-5D0B-4456-822C-B57374EB1931}" srcOrd="2" destOrd="0" presId="urn:microsoft.com/office/officeart/2005/8/layout/hProcess9"/>
    <dgm:cxn modelId="{7004B092-D78B-4283-9A12-AEFB48E5DA30}" type="presParOf" srcId="{28369EA4-C5F2-46F4-9E1A-FFF81176723A}" destId="{59E9E8AF-81FD-4388-997C-9D0D69120749}" srcOrd="3" destOrd="0" presId="urn:microsoft.com/office/officeart/2005/8/layout/hProcess9"/>
    <dgm:cxn modelId="{BF090058-9BF7-494C-B68F-C010F74462F4}" type="presParOf" srcId="{28369EA4-C5F2-46F4-9E1A-FFF81176723A}" destId="{05E3F96C-28D1-4E91-AA8F-B58C855E8F44}" srcOrd="4" destOrd="0" presId="urn:microsoft.com/office/officeart/2005/8/layout/hProcess9"/>
    <dgm:cxn modelId="{ED86DCD9-F093-416C-8A6F-032C3C745036}" type="presParOf" srcId="{28369EA4-C5F2-46F4-9E1A-FFF81176723A}" destId="{BC596980-5FC6-40C8-BB48-E54B33B3D223}" srcOrd="5" destOrd="0" presId="urn:microsoft.com/office/officeart/2005/8/layout/hProcess9"/>
    <dgm:cxn modelId="{7046FFE1-976F-47AD-AA54-BEA46CB4AF93}" type="presParOf" srcId="{28369EA4-C5F2-46F4-9E1A-FFF81176723A}" destId="{44A9B004-C8E4-49EE-9F7E-4E911012A109}" srcOrd="6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008F4C85-98B0-4BDE-A94F-243AF46A339B}" type="doc">
      <dgm:prSet loTypeId="urn:microsoft.com/office/officeart/2005/8/layout/hProcess9" loCatId="process" qsTypeId="urn:microsoft.com/office/officeart/2005/8/quickstyle/simple1" qsCatId="simple" csTypeId="urn:microsoft.com/office/officeart/2005/8/colors/colorful1" csCatId="colorful" phldr="1"/>
      <dgm:spPr/>
    </dgm:pt>
    <dgm:pt modelId="{4186879F-D262-41BC-906E-8D400F15ACD7}">
      <dgm:prSet phldrT="[Text]"/>
      <dgm:spPr/>
      <dgm:t>
        <a:bodyPr/>
        <a:lstStyle/>
        <a:p>
          <a:r>
            <a:rPr lang="en-US" dirty="0"/>
            <a:t>Commit</a:t>
          </a:r>
        </a:p>
      </dgm:t>
    </dgm:pt>
    <dgm:pt modelId="{83BDF61C-2E29-42D9-9B3C-CD8D7D64760C}" type="parTrans" cxnId="{ADE93B7A-91AE-4957-B50D-3B3DB43D30B0}">
      <dgm:prSet/>
      <dgm:spPr/>
      <dgm:t>
        <a:bodyPr/>
        <a:lstStyle/>
        <a:p>
          <a:endParaRPr lang="en-US"/>
        </a:p>
      </dgm:t>
    </dgm:pt>
    <dgm:pt modelId="{A7AA6598-78F2-40B5-8B6A-B0C09ACF8094}" type="sibTrans" cxnId="{ADE93B7A-91AE-4957-B50D-3B3DB43D30B0}">
      <dgm:prSet/>
      <dgm:spPr/>
      <dgm:t>
        <a:bodyPr/>
        <a:lstStyle/>
        <a:p>
          <a:endParaRPr lang="en-US"/>
        </a:p>
      </dgm:t>
    </dgm:pt>
    <dgm:pt modelId="{0DAEB4FD-3017-4F2A-AA14-33911906CD9F}">
      <dgm:prSet phldrT="[Text]"/>
      <dgm:spPr/>
      <dgm:t>
        <a:bodyPr/>
        <a:lstStyle/>
        <a:p>
          <a:r>
            <a:rPr lang="en-US" dirty="0"/>
            <a:t>Build</a:t>
          </a:r>
        </a:p>
      </dgm:t>
    </dgm:pt>
    <dgm:pt modelId="{ACF25886-63F0-456C-889F-32964F978B6C}" type="parTrans" cxnId="{1B7C8DA4-4EE3-40AB-86A7-39F14AA1BF9C}">
      <dgm:prSet/>
      <dgm:spPr/>
      <dgm:t>
        <a:bodyPr/>
        <a:lstStyle/>
        <a:p>
          <a:endParaRPr lang="en-US"/>
        </a:p>
      </dgm:t>
    </dgm:pt>
    <dgm:pt modelId="{02E09D2D-07C1-4EA2-958F-49368291D579}" type="sibTrans" cxnId="{1B7C8DA4-4EE3-40AB-86A7-39F14AA1BF9C}">
      <dgm:prSet/>
      <dgm:spPr/>
      <dgm:t>
        <a:bodyPr/>
        <a:lstStyle/>
        <a:p>
          <a:endParaRPr lang="en-US"/>
        </a:p>
      </dgm:t>
    </dgm:pt>
    <dgm:pt modelId="{3A00C8E1-A896-43EB-B4A1-C99DC1F3E5D5}">
      <dgm:prSet phldrT="[Text]"/>
      <dgm:spPr/>
      <dgm:t>
        <a:bodyPr/>
        <a:lstStyle/>
        <a:p>
          <a:r>
            <a:rPr lang="en-US" dirty="0"/>
            <a:t>Test</a:t>
          </a:r>
        </a:p>
      </dgm:t>
    </dgm:pt>
    <dgm:pt modelId="{535F2C7E-5029-41BD-AF23-8CE094B9B392}" type="parTrans" cxnId="{91255F17-C10D-4762-920E-BA6910B67657}">
      <dgm:prSet/>
      <dgm:spPr/>
      <dgm:t>
        <a:bodyPr/>
        <a:lstStyle/>
        <a:p>
          <a:endParaRPr lang="en-US"/>
        </a:p>
      </dgm:t>
    </dgm:pt>
    <dgm:pt modelId="{839610A3-6C6F-4EEF-93DE-304AA1E04FE4}" type="sibTrans" cxnId="{91255F17-C10D-4762-920E-BA6910B67657}">
      <dgm:prSet/>
      <dgm:spPr/>
      <dgm:t>
        <a:bodyPr/>
        <a:lstStyle/>
        <a:p>
          <a:endParaRPr lang="en-US"/>
        </a:p>
      </dgm:t>
    </dgm:pt>
    <dgm:pt modelId="{5AB1F2FA-2E4E-4F75-A1F1-ACC38746F6A8}">
      <dgm:prSet phldrT="[Text]"/>
      <dgm:spPr/>
      <dgm:t>
        <a:bodyPr/>
        <a:lstStyle/>
        <a:p>
          <a:r>
            <a:rPr lang="en-US" dirty="0"/>
            <a:t>Deploy</a:t>
          </a:r>
        </a:p>
      </dgm:t>
    </dgm:pt>
    <dgm:pt modelId="{8B74C996-D9F7-4F63-8805-62E11BD2B584}" type="parTrans" cxnId="{E9FF579F-CC1F-4FC3-BA2C-C084FECB5451}">
      <dgm:prSet/>
      <dgm:spPr/>
      <dgm:t>
        <a:bodyPr/>
        <a:lstStyle/>
        <a:p>
          <a:endParaRPr lang="en-US"/>
        </a:p>
      </dgm:t>
    </dgm:pt>
    <dgm:pt modelId="{4189D68F-C247-4D5F-8386-96E6BA063249}" type="sibTrans" cxnId="{E9FF579F-CC1F-4FC3-BA2C-C084FECB5451}">
      <dgm:prSet/>
      <dgm:spPr/>
      <dgm:t>
        <a:bodyPr/>
        <a:lstStyle/>
        <a:p>
          <a:endParaRPr lang="en-US"/>
        </a:p>
      </dgm:t>
    </dgm:pt>
    <dgm:pt modelId="{48CB493E-0799-4559-A899-394C16AA58EB}" type="pres">
      <dgm:prSet presAssocID="{008F4C85-98B0-4BDE-A94F-243AF46A339B}" presName="CompostProcess" presStyleCnt="0">
        <dgm:presLayoutVars>
          <dgm:dir/>
          <dgm:resizeHandles val="exact"/>
        </dgm:presLayoutVars>
      </dgm:prSet>
      <dgm:spPr/>
    </dgm:pt>
    <dgm:pt modelId="{9D8EC6BB-33E6-4A9E-A328-193B96F5B218}" type="pres">
      <dgm:prSet presAssocID="{008F4C85-98B0-4BDE-A94F-243AF46A339B}" presName="arrow" presStyleLbl="bgShp" presStyleIdx="0" presStyleCnt="1"/>
      <dgm:spPr/>
    </dgm:pt>
    <dgm:pt modelId="{28369EA4-C5F2-46F4-9E1A-FFF81176723A}" type="pres">
      <dgm:prSet presAssocID="{008F4C85-98B0-4BDE-A94F-243AF46A339B}" presName="linearProcess" presStyleCnt="0"/>
      <dgm:spPr/>
    </dgm:pt>
    <dgm:pt modelId="{322069B4-AD2F-4513-9B04-DD3C364728F2}" type="pres">
      <dgm:prSet presAssocID="{4186879F-D262-41BC-906E-8D400F15ACD7}" presName="textNode" presStyleLbl="node1" presStyleIdx="0" presStyleCnt="4">
        <dgm:presLayoutVars>
          <dgm:bulletEnabled val="1"/>
        </dgm:presLayoutVars>
      </dgm:prSet>
      <dgm:spPr/>
    </dgm:pt>
    <dgm:pt modelId="{6AC754E7-D700-48F4-93D1-F4FB98A73399}" type="pres">
      <dgm:prSet presAssocID="{A7AA6598-78F2-40B5-8B6A-B0C09ACF8094}" presName="sibTrans" presStyleCnt="0"/>
      <dgm:spPr/>
    </dgm:pt>
    <dgm:pt modelId="{3921CD65-5D0B-4456-822C-B57374EB1931}" type="pres">
      <dgm:prSet presAssocID="{0DAEB4FD-3017-4F2A-AA14-33911906CD9F}" presName="textNode" presStyleLbl="node1" presStyleIdx="1" presStyleCnt="4">
        <dgm:presLayoutVars>
          <dgm:bulletEnabled val="1"/>
        </dgm:presLayoutVars>
      </dgm:prSet>
      <dgm:spPr/>
    </dgm:pt>
    <dgm:pt modelId="{59E9E8AF-81FD-4388-997C-9D0D69120749}" type="pres">
      <dgm:prSet presAssocID="{02E09D2D-07C1-4EA2-958F-49368291D579}" presName="sibTrans" presStyleCnt="0"/>
      <dgm:spPr/>
    </dgm:pt>
    <dgm:pt modelId="{05E3F96C-28D1-4E91-AA8F-B58C855E8F44}" type="pres">
      <dgm:prSet presAssocID="{3A00C8E1-A896-43EB-B4A1-C99DC1F3E5D5}" presName="textNode" presStyleLbl="node1" presStyleIdx="2" presStyleCnt="4">
        <dgm:presLayoutVars>
          <dgm:bulletEnabled val="1"/>
        </dgm:presLayoutVars>
      </dgm:prSet>
      <dgm:spPr/>
    </dgm:pt>
    <dgm:pt modelId="{BC596980-5FC6-40C8-BB48-E54B33B3D223}" type="pres">
      <dgm:prSet presAssocID="{839610A3-6C6F-4EEF-93DE-304AA1E04FE4}" presName="sibTrans" presStyleCnt="0"/>
      <dgm:spPr/>
    </dgm:pt>
    <dgm:pt modelId="{44A9B004-C8E4-49EE-9F7E-4E911012A109}" type="pres">
      <dgm:prSet presAssocID="{5AB1F2FA-2E4E-4F75-A1F1-ACC38746F6A8}" presName="textNode" presStyleLbl="node1" presStyleIdx="3" presStyleCnt="4">
        <dgm:presLayoutVars>
          <dgm:bulletEnabled val="1"/>
        </dgm:presLayoutVars>
      </dgm:prSet>
      <dgm:spPr/>
    </dgm:pt>
  </dgm:ptLst>
  <dgm:cxnLst>
    <dgm:cxn modelId="{E9FF579F-CC1F-4FC3-BA2C-C084FECB5451}" srcId="{008F4C85-98B0-4BDE-A94F-243AF46A339B}" destId="{5AB1F2FA-2E4E-4F75-A1F1-ACC38746F6A8}" srcOrd="3" destOrd="0" parTransId="{8B74C996-D9F7-4F63-8805-62E11BD2B584}" sibTransId="{4189D68F-C247-4D5F-8386-96E6BA063249}"/>
    <dgm:cxn modelId="{ADE93B7A-91AE-4957-B50D-3B3DB43D30B0}" srcId="{008F4C85-98B0-4BDE-A94F-243AF46A339B}" destId="{4186879F-D262-41BC-906E-8D400F15ACD7}" srcOrd="0" destOrd="0" parTransId="{83BDF61C-2E29-42D9-9B3C-CD8D7D64760C}" sibTransId="{A7AA6598-78F2-40B5-8B6A-B0C09ACF8094}"/>
    <dgm:cxn modelId="{2E4C2732-C97F-456A-9712-FB856C41E9F4}" type="presOf" srcId="{4186879F-D262-41BC-906E-8D400F15ACD7}" destId="{322069B4-AD2F-4513-9B04-DD3C364728F2}" srcOrd="0" destOrd="0" presId="urn:microsoft.com/office/officeart/2005/8/layout/hProcess9"/>
    <dgm:cxn modelId="{91255F17-C10D-4762-920E-BA6910B67657}" srcId="{008F4C85-98B0-4BDE-A94F-243AF46A339B}" destId="{3A00C8E1-A896-43EB-B4A1-C99DC1F3E5D5}" srcOrd="2" destOrd="0" parTransId="{535F2C7E-5029-41BD-AF23-8CE094B9B392}" sibTransId="{839610A3-6C6F-4EEF-93DE-304AA1E04FE4}"/>
    <dgm:cxn modelId="{F4C5C6B9-4943-439F-BAD2-E5C754ABA6A6}" type="presOf" srcId="{008F4C85-98B0-4BDE-A94F-243AF46A339B}" destId="{48CB493E-0799-4559-A899-394C16AA58EB}" srcOrd="0" destOrd="0" presId="urn:microsoft.com/office/officeart/2005/8/layout/hProcess9"/>
    <dgm:cxn modelId="{C33AE62E-1EB6-4BD7-A595-236E32C28FAF}" type="presOf" srcId="{3A00C8E1-A896-43EB-B4A1-C99DC1F3E5D5}" destId="{05E3F96C-28D1-4E91-AA8F-B58C855E8F44}" srcOrd="0" destOrd="0" presId="urn:microsoft.com/office/officeart/2005/8/layout/hProcess9"/>
    <dgm:cxn modelId="{79B9FF0E-0D7A-4217-8768-A4BBCD914E6E}" type="presOf" srcId="{0DAEB4FD-3017-4F2A-AA14-33911906CD9F}" destId="{3921CD65-5D0B-4456-822C-B57374EB1931}" srcOrd="0" destOrd="0" presId="urn:microsoft.com/office/officeart/2005/8/layout/hProcess9"/>
    <dgm:cxn modelId="{D60AC0C3-3BD8-4658-B31F-00E3933AABCE}" type="presOf" srcId="{5AB1F2FA-2E4E-4F75-A1F1-ACC38746F6A8}" destId="{44A9B004-C8E4-49EE-9F7E-4E911012A109}" srcOrd="0" destOrd="0" presId="urn:microsoft.com/office/officeart/2005/8/layout/hProcess9"/>
    <dgm:cxn modelId="{1B7C8DA4-4EE3-40AB-86A7-39F14AA1BF9C}" srcId="{008F4C85-98B0-4BDE-A94F-243AF46A339B}" destId="{0DAEB4FD-3017-4F2A-AA14-33911906CD9F}" srcOrd="1" destOrd="0" parTransId="{ACF25886-63F0-456C-889F-32964F978B6C}" sibTransId="{02E09D2D-07C1-4EA2-958F-49368291D579}"/>
    <dgm:cxn modelId="{8E8966AC-D637-41DD-9878-83394F49898B}" type="presParOf" srcId="{48CB493E-0799-4559-A899-394C16AA58EB}" destId="{9D8EC6BB-33E6-4A9E-A328-193B96F5B218}" srcOrd="0" destOrd="0" presId="urn:microsoft.com/office/officeart/2005/8/layout/hProcess9"/>
    <dgm:cxn modelId="{D003F2B5-2917-4D63-B419-2E4025ECC5ED}" type="presParOf" srcId="{48CB493E-0799-4559-A899-394C16AA58EB}" destId="{28369EA4-C5F2-46F4-9E1A-FFF81176723A}" srcOrd="1" destOrd="0" presId="urn:microsoft.com/office/officeart/2005/8/layout/hProcess9"/>
    <dgm:cxn modelId="{F34FD69B-C459-47E5-890C-8C5F6CE6BA60}" type="presParOf" srcId="{28369EA4-C5F2-46F4-9E1A-FFF81176723A}" destId="{322069B4-AD2F-4513-9B04-DD3C364728F2}" srcOrd="0" destOrd="0" presId="urn:microsoft.com/office/officeart/2005/8/layout/hProcess9"/>
    <dgm:cxn modelId="{322C47FA-02A1-4F23-A250-C2D95BDA8DF4}" type="presParOf" srcId="{28369EA4-C5F2-46F4-9E1A-FFF81176723A}" destId="{6AC754E7-D700-48F4-93D1-F4FB98A73399}" srcOrd="1" destOrd="0" presId="urn:microsoft.com/office/officeart/2005/8/layout/hProcess9"/>
    <dgm:cxn modelId="{050B2B85-001E-4F48-BE83-ACF2FFCA9296}" type="presParOf" srcId="{28369EA4-C5F2-46F4-9E1A-FFF81176723A}" destId="{3921CD65-5D0B-4456-822C-B57374EB1931}" srcOrd="2" destOrd="0" presId="urn:microsoft.com/office/officeart/2005/8/layout/hProcess9"/>
    <dgm:cxn modelId="{7004B092-D78B-4283-9A12-AEFB48E5DA30}" type="presParOf" srcId="{28369EA4-C5F2-46F4-9E1A-FFF81176723A}" destId="{59E9E8AF-81FD-4388-997C-9D0D69120749}" srcOrd="3" destOrd="0" presId="urn:microsoft.com/office/officeart/2005/8/layout/hProcess9"/>
    <dgm:cxn modelId="{BF090058-9BF7-494C-B68F-C010F74462F4}" type="presParOf" srcId="{28369EA4-C5F2-46F4-9E1A-FFF81176723A}" destId="{05E3F96C-28D1-4E91-AA8F-B58C855E8F44}" srcOrd="4" destOrd="0" presId="urn:microsoft.com/office/officeart/2005/8/layout/hProcess9"/>
    <dgm:cxn modelId="{ED86DCD9-F093-416C-8A6F-032C3C745036}" type="presParOf" srcId="{28369EA4-C5F2-46F4-9E1A-FFF81176723A}" destId="{BC596980-5FC6-40C8-BB48-E54B33B3D223}" srcOrd="5" destOrd="0" presId="urn:microsoft.com/office/officeart/2005/8/layout/hProcess9"/>
    <dgm:cxn modelId="{7046FFE1-976F-47AD-AA54-BEA46CB4AF93}" type="presParOf" srcId="{28369EA4-C5F2-46F4-9E1A-FFF81176723A}" destId="{44A9B004-C8E4-49EE-9F7E-4E911012A109}" srcOrd="6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BC4F42C9-872B-4420-B6AD-7FCDD1AA379F}" type="doc">
      <dgm:prSet loTypeId="urn:microsoft.com/office/officeart/2005/8/layout/radial5" loCatId="cycle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474DA940-1966-4EEB-94B0-7FC7FFB45421}">
      <dgm:prSet phldrT="[Text]"/>
      <dgm:spPr/>
      <dgm:t>
        <a:bodyPr/>
        <a:lstStyle/>
        <a:p>
          <a:r>
            <a:rPr lang="en-US" dirty="0"/>
            <a:t>PDSOE</a:t>
          </a:r>
        </a:p>
      </dgm:t>
    </dgm:pt>
    <dgm:pt modelId="{BECA190F-FB14-482A-BA45-4F18B496B151}" type="parTrans" cxnId="{1F8224DC-ECA7-4D45-8818-50E77EF5027D}">
      <dgm:prSet/>
      <dgm:spPr/>
      <dgm:t>
        <a:bodyPr/>
        <a:lstStyle/>
        <a:p>
          <a:endParaRPr lang="en-US"/>
        </a:p>
      </dgm:t>
    </dgm:pt>
    <dgm:pt modelId="{AE9D78A0-9C71-495B-9E4E-4D9C51B7E466}" type="sibTrans" cxnId="{1F8224DC-ECA7-4D45-8818-50E77EF5027D}">
      <dgm:prSet/>
      <dgm:spPr/>
      <dgm:t>
        <a:bodyPr/>
        <a:lstStyle/>
        <a:p>
          <a:endParaRPr lang="en-US"/>
        </a:p>
      </dgm:t>
    </dgm:pt>
    <dgm:pt modelId="{7A22EF5B-4AD1-4B62-89C5-C51E2B274628}">
      <dgm:prSet phldrT="[Text]" custT="1"/>
      <dgm:spPr/>
      <dgm:t>
        <a:bodyPr/>
        <a:lstStyle/>
        <a:p>
          <a:r>
            <a:rPr lang="en-US" sz="1900" dirty="0"/>
            <a:t>PASOE Debugger</a:t>
          </a:r>
        </a:p>
      </dgm:t>
    </dgm:pt>
    <dgm:pt modelId="{03E05246-0F3B-4904-87FE-F06FE07673AE}" type="parTrans" cxnId="{3F759AC0-5B8E-4BFC-9023-F4B28898D074}">
      <dgm:prSet/>
      <dgm:spPr/>
      <dgm:t>
        <a:bodyPr/>
        <a:lstStyle/>
        <a:p>
          <a:endParaRPr lang="en-US"/>
        </a:p>
      </dgm:t>
    </dgm:pt>
    <dgm:pt modelId="{10810C7F-AEC9-46D2-A079-3757D5268A8E}" type="sibTrans" cxnId="{3F759AC0-5B8E-4BFC-9023-F4B28898D074}">
      <dgm:prSet/>
      <dgm:spPr/>
      <dgm:t>
        <a:bodyPr/>
        <a:lstStyle/>
        <a:p>
          <a:endParaRPr lang="en-US"/>
        </a:p>
      </dgm:t>
    </dgm:pt>
    <dgm:pt modelId="{50AF87A0-855D-412C-A7C4-FA6C055CAA3F}">
      <dgm:prSet phldrT="[Text]" custT="1"/>
      <dgm:spPr/>
      <dgm:t>
        <a:bodyPr/>
        <a:lstStyle/>
        <a:p>
          <a:r>
            <a:rPr lang="en-US" sz="2000" dirty="0"/>
            <a:t>Ant tasks for CI/CD workflow</a:t>
          </a:r>
        </a:p>
      </dgm:t>
    </dgm:pt>
    <dgm:pt modelId="{55ABE3A1-FD98-4423-8E14-ED6386C1372D}" type="parTrans" cxnId="{12A604BC-D204-479D-B8C0-71F2B3EFDD52}">
      <dgm:prSet/>
      <dgm:spPr/>
      <dgm:t>
        <a:bodyPr/>
        <a:lstStyle/>
        <a:p>
          <a:endParaRPr lang="en-US"/>
        </a:p>
      </dgm:t>
    </dgm:pt>
    <dgm:pt modelId="{95482FA4-EBB9-48B6-BEC1-8D68319C1BFC}" type="sibTrans" cxnId="{12A604BC-D204-479D-B8C0-71F2B3EFDD52}">
      <dgm:prSet/>
      <dgm:spPr/>
      <dgm:t>
        <a:bodyPr/>
        <a:lstStyle/>
        <a:p>
          <a:endParaRPr lang="en-US"/>
        </a:p>
      </dgm:t>
    </dgm:pt>
    <dgm:pt modelId="{A1696D44-14A4-4A6B-862F-327F858A5BA8}">
      <dgm:prSet phldrT="[Text]" custT="1"/>
      <dgm:spPr/>
      <dgm:t>
        <a:bodyPr/>
        <a:lstStyle/>
        <a:p>
          <a:r>
            <a:rPr lang="en-US" sz="2000" dirty="0"/>
            <a:t>Log viewer</a:t>
          </a:r>
        </a:p>
      </dgm:t>
    </dgm:pt>
    <dgm:pt modelId="{63C2191B-3608-471E-BF03-CA64D5E14C60}" type="parTrans" cxnId="{F87671DA-CC43-4BF1-B0D6-5AE66C346017}">
      <dgm:prSet/>
      <dgm:spPr/>
      <dgm:t>
        <a:bodyPr/>
        <a:lstStyle/>
        <a:p>
          <a:endParaRPr lang="en-US"/>
        </a:p>
      </dgm:t>
    </dgm:pt>
    <dgm:pt modelId="{23A2607C-714B-4749-A8B5-B68F24EE899F}" type="sibTrans" cxnId="{F87671DA-CC43-4BF1-B0D6-5AE66C346017}">
      <dgm:prSet/>
      <dgm:spPr/>
      <dgm:t>
        <a:bodyPr/>
        <a:lstStyle/>
        <a:p>
          <a:endParaRPr lang="en-US"/>
        </a:p>
      </dgm:t>
    </dgm:pt>
    <dgm:pt modelId="{6325FD4A-7E79-40F8-A693-B18183C4EC93}">
      <dgm:prSet phldrT="[Text]" custT="1"/>
      <dgm:spPr/>
      <dgm:t>
        <a:bodyPr/>
        <a:lstStyle/>
        <a:p>
          <a:r>
            <a:rPr lang="en-US" sz="2000" dirty="0"/>
            <a:t>Other improvements</a:t>
          </a:r>
        </a:p>
      </dgm:t>
    </dgm:pt>
    <dgm:pt modelId="{C3A14E68-058C-48C8-94D8-016125795C78}" type="parTrans" cxnId="{4935B3EE-0A27-4A1F-A58B-2AF4DF04C9EB}">
      <dgm:prSet/>
      <dgm:spPr/>
      <dgm:t>
        <a:bodyPr/>
        <a:lstStyle/>
        <a:p>
          <a:endParaRPr lang="en-US"/>
        </a:p>
      </dgm:t>
    </dgm:pt>
    <dgm:pt modelId="{2F438C70-4B2B-4FF0-93CE-234260A0E1AF}" type="sibTrans" cxnId="{4935B3EE-0A27-4A1F-A58B-2AF4DF04C9EB}">
      <dgm:prSet/>
      <dgm:spPr/>
      <dgm:t>
        <a:bodyPr/>
        <a:lstStyle/>
        <a:p>
          <a:endParaRPr lang="en-US"/>
        </a:p>
      </dgm:t>
    </dgm:pt>
    <dgm:pt modelId="{89DF4559-BAA5-4C5C-AE56-607DCC246F89}">
      <dgm:prSet phldrT="[Text]" custT="1"/>
      <dgm:spPr/>
      <dgm:t>
        <a:bodyPr/>
        <a:lstStyle/>
        <a:p>
          <a:r>
            <a:rPr lang="en-US" sz="1900" dirty="0"/>
            <a:t>ABLUnit Debugger</a:t>
          </a:r>
        </a:p>
      </dgm:t>
    </dgm:pt>
    <dgm:pt modelId="{49098B35-5F43-4306-8680-B9EBE935FF6F}" type="parTrans" cxnId="{6D568C85-2E0E-446F-82FA-8673DAC13F22}">
      <dgm:prSet/>
      <dgm:spPr/>
      <dgm:t>
        <a:bodyPr/>
        <a:lstStyle/>
        <a:p>
          <a:endParaRPr lang="en-US"/>
        </a:p>
      </dgm:t>
    </dgm:pt>
    <dgm:pt modelId="{65C8786C-6444-432D-8BC0-698E0B809683}" type="sibTrans" cxnId="{6D568C85-2E0E-446F-82FA-8673DAC13F22}">
      <dgm:prSet/>
      <dgm:spPr/>
      <dgm:t>
        <a:bodyPr/>
        <a:lstStyle/>
        <a:p>
          <a:endParaRPr lang="en-US"/>
        </a:p>
      </dgm:t>
    </dgm:pt>
    <dgm:pt modelId="{CF06390E-0B88-4F11-B508-D23C29F5A8BB}" type="pres">
      <dgm:prSet presAssocID="{BC4F42C9-872B-4420-B6AD-7FCDD1AA379F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19300488-B5DE-4293-96AA-E5E99ABD4D16}" type="pres">
      <dgm:prSet presAssocID="{474DA940-1966-4EEB-94B0-7FC7FFB45421}" presName="centerShape" presStyleLbl="node0" presStyleIdx="0" presStyleCnt="1"/>
      <dgm:spPr/>
    </dgm:pt>
    <dgm:pt modelId="{B77CBF7A-7F14-451A-9654-DBE83FCB09BD}" type="pres">
      <dgm:prSet presAssocID="{03E05246-0F3B-4904-87FE-F06FE07673AE}" presName="parTrans" presStyleLbl="sibTrans2D1" presStyleIdx="0" presStyleCnt="5"/>
      <dgm:spPr/>
    </dgm:pt>
    <dgm:pt modelId="{FD70FE8D-869C-4CF1-A1FA-06D63B4E2A8D}" type="pres">
      <dgm:prSet presAssocID="{03E05246-0F3B-4904-87FE-F06FE07673AE}" presName="connectorText" presStyleLbl="sibTrans2D1" presStyleIdx="0" presStyleCnt="5"/>
      <dgm:spPr/>
    </dgm:pt>
    <dgm:pt modelId="{9C9F2CA6-3859-4791-AC12-676953127D6E}" type="pres">
      <dgm:prSet presAssocID="{7A22EF5B-4AD1-4B62-89C5-C51E2B274628}" presName="node" presStyleLbl="node1" presStyleIdx="0" presStyleCnt="5">
        <dgm:presLayoutVars>
          <dgm:bulletEnabled val="1"/>
        </dgm:presLayoutVars>
      </dgm:prSet>
      <dgm:spPr/>
    </dgm:pt>
    <dgm:pt modelId="{A3EBF740-A401-467E-8687-2A94486ED8D8}" type="pres">
      <dgm:prSet presAssocID="{49098B35-5F43-4306-8680-B9EBE935FF6F}" presName="parTrans" presStyleLbl="sibTrans2D1" presStyleIdx="1" presStyleCnt="5"/>
      <dgm:spPr/>
    </dgm:pt>
    <dgm:pt modelId="{0FB46CC5-4A75-468E-8CF8-C09A7337F0EB}" type="pres">
      <dgm:prSet presAssocID="{49098B35-5F43-4306-8680-B9EBE935FF6F}" presName="connectorText" presStyleLbl="sibTrans2D1" presStyleIdx="1" presStyleCnt="5"/>
      <dgm:spPr/>
    </dgm:pt>
    <dgm:pt modelId="{4266F919-424A-4C2E-9DBA-4DFE539FAB0A}" type="pres">
      <dgm:prSet presAssocID="{89DF4559-BAA5-4C5C-AE56-607DCC246F89}" presName="node" presStyleLbl="node1" presStyleIdx="1" presStyleCnt="5">
        <dgm:presLayoutVars>
          <dgm:bulletEnabled val="1"/>
        </dgm:presLayoutVars>
      </dgm:prSet>
      <dgm:spPr/>
    </dgm:pt>
    <dgm:pt modelId="{6AD9D255-343A-46F2-A287-9914668E6199}" type="pres">
      <dgm:prSet presAssocID="{55ABE3A1-FD98-4423-8E14-ED6386C1372D}" presName="parTrans" presStyleLbl="sibTrans2D1" presStyleIdx="2" presStyleCnt="5"/>
      <dgm:spPr/>
    </dgm:pt>
    <dgm:pt modelId="{19A1A6D0-5CCC-49AC-9290-F9D51E859AAB}" type="pres">
      <dgm:prSet presAssocID="{55ABE3A1-FD98-4423-8E14-ED6386C1372D}" presName="connectorText" presStyleLbl="sibTrans2D1" presStyleIdx="2" presStyleCnt="5"/>
      <dgm:spPr/>
    </dgm:pt>
    <dgm:pt modelId="{FFFC68A3-B62A-4F75-B6DA-4B9557BE4BCF}" type="pres">
      <dgm:prSet presAssocID="{50AF87A0-855D-412C-A7C4-FA6C055CAA3F}" presName="node" presStyleLbl="node1" presStyleIdx="2" presStyleCnt="5">
        <dgm:presLayoutVars>
          <dgm:bulletEnabled val="1"/>
        </dgm:presLayoutVars>
      </dgm:prSet>
      <dgm:spPr/>
    </dgm:pt>
    <dgm:pt modelId="{8BD5945B-4FCB-45DC-8C99-0E5D874020A5}" type="pres">
      <dgm:prSet presAssocID="{63C2191B-3608-471E-BF03-CA64D5E14C60}" presName="parTrans" presStyleLbl="sibTrans2D1" presStyleIdx="3" presStyleCnt="5"/>
      <dgm:spPr/>
    </dgm:pt>
    <dgm:pt modelId="{3B72734B-1898-46C5-8457-2A76CBA87B4C}" type="pres">
      <dgm:prSet presAssocID="{63C2191B-3608-471E-BF03-CA64D5E14C60}" presName="connectorText" presStyleLbl="sibTrans2D1" presStyleIdx="3" presStyleCnt="5"/>
      <dgm:spPr/>
    </dgm:pt>
    <dgm:pt modelId="{33F21CD9-011C-45D0-B531-AED16034DFA4}" type="pres">
      <dgm:prSet presAssocID="{A1696D44-14A4-4A6B-862F-327F858A5BA8}" presName="node" presStyleLbl="node1" presStyleIdx="3" presStyleCnt="5">
        <dgm:presLayoutVars>
          <dgm:bulletEnabled val="1"/>
        </dgm:presLayoutVars>
      </dgm:prSet>
      <dgm:spPr/>
    </dgm:pt>
    <dgm:pt modelId="{1233CE63-CA50-443D-8D12-E92A14D9D1CE}" type="pres">
      <dgm:prSet presAssocID="{C3A14E68-058C-48C8-94D8-016125795C78}" presName="parTrans" presStyleLbl="sibTrans2D1" presStyleIdx="4" presStyleCnt="5"/>
      <dgm:spPr/>
    </dgm:pt>
    <dgm:pt modelId="{58FBA3D8-82EC-40A1-9194-978688F49DB5}" type="pres">
      <dgm:prSet presAssocID="{C3A14E68-058C-48C8-94D8-016125795C78}" presName="connectorText" presStyleLbl="sibTrans2D1" presStyleIdx="4" presStyleCnt="5"/>
      <dgm:spPr/>
    </dgm:pt>
    <dgm:pt modelId="{234464D9-8AF0-48EF-AF1D-665AB54AD471}" type="pres">
      <dgm:prSet presAssocID="{6325FD4A-7E79-40F8-A693-B18183C4EC93}" presName="node" presStyleLbl="node1" presStyleIdx="4" presStyleCnt="5">
        <dgm:presLayoutVars>
          <dgm:bulletEnabled val="1"/>
        </dgm:presLayoutVars>
      </dgm:prSet>
      <dgm:spPr/>
    </dgm:pt>
  </dgm:ptLst>
  <dgm:cxnLst>
    <dgm:cxn modelId="{4935B3EE-0A27-4A1F-A58B-2AF4DF04C9EB}" srcId="{474DA940-1966-4EEB-94B0-7FC7FFB45421}" destId="{6325FD4A-7E79-40F8-A693-B18183C4EC93}" srcOrd="4" destOrd="0" parTransId="{C3A14E68-058C-48C8-94D8-016125795C78}" sibTransId="{2F438C70-4B2B-4FF0-93CE-234260A0E1AF}"/>
    <dgm:cxn modelId="{16AE9F25-B305-4BC8-930B-BC4101F1B690}" type="presOf" srcId="{C3A14E68-058C-48C8-94D8-016125795C78}" destId="{1233CE63-CA50-443D-8D12-E92A14D9D1CE}" srcOrd="0" destOrd="0" presId="urn:microsoft.com/office/officeart/2005/8/layout/radial5"/>
    <dgm:cxn modelId="{F87671DA-CC43-4BF1-B0D6-5AE66C346017}" srcId="{474DA940-1966-4EEB-94B0-7FC7FFB45421}" destId="{A1696D44-14A4-4A6B-862F-327F858A5BA8}" srcOrd="3" destOrd="0" parTransId="{63C2191B-3608-471E-BF03-CA64D5E14C60}" sibTransId="{23A2607C-714B-4749-A8B5-B68F24EE899F}"/>
    <dgm:cxn modelId="{8B296D99-DEA5-4DCD-B319-BEB900DF9B62}" type="presOf" srcId="{C3A14E68-058C-48C8-94D8-016125795C78}" destId="{58FBA3D8-82EC-40A1-9194-978688F49DB5}" srcOrd="1" destOrd="0" presId="urn:microsoft.com/office/officeart/2005/8/layout/radial5"/>
    <dgm:cxn modelId="{E2AC992E-6DBB-438F-846D-56C6C5A848C4}" type="presOf" srcId="{89DF4559-BAA5-4C5C-AE56-607DCC246F89}" destId="{4266F919-424A-4C2E-9DBA-4DFE539FAB0A}" srcOrd="0" destOrd="0" presId="urn:microsoft.com/office/officeart/2005/8/layout/radial5"/>
    <dgm:cxn modelId="{EDA68F8C-420E-4445-9E86-7EBC7220764C}" type="presOf" srcId="{03E05246-0F3B-4904-87FE-F06FE07673AE}" destId="{FD70FE8D-869C-4CF1-A1FA-06D63B4E2A8D}" srcOrd="1" destOrd="0" presId="urn:microsoft.com/office/officeart/2005/8/layout/radial5"/>
    <dgm:cxn modelId="{595AAC05-50B7-40D3-9D66-CFBBC813869F}" type="presOf" srcId="{7A22EF5B-4AD1-4B62-89C5-C51E2B274628}" destId="{9C9F2CA6-3859-4791-AC12-676953127D6E}" srcOrd="0" destOrd="0" presId="urn:microsoft.com/office/officeart/2005/8/layout/radial5"/>
    <dgm:cxn modelId="{F3B69246-9113-4A5F-9624-96D2513D6F53}" type="presOf" srcId="{63C2191B-3608-471E-BF03-CA64D5E14C60}" destId="{8BD5945B-4FCB-45DC-8C99-0E5D874020A5}" srcOrd="0" destOrd="0" presId="urn:microsoft.com/office/officeart/2005/8/layout/radial5"/>
    <dgm:cxn modelId="{04B03CBC-57A9-4934-A9A3-336BB6F1E42A}" type="presOf" srcId="{474DA940-1966-4EEB-94B0-7FC7FFB45421}" destId="{19300488-B5DE-4293-96AA-E5E99ABD4D16}" srcOrd="0" destOrd="0" presId="urn:microsoft.com/office/officeart/2005/8/layout/radial5"/>
    <dgm:cxn modelId="{1F8224DC-ECA7-4D45-8818-50E77EF5027D}" srcId="{BC4F42C9-872B-4420-B6AD-7FCDD1AA379F}" destId="{474DA940-1966-4EEB-94B0-7FC7FFB45421}" srcOrd="0" destOrd="0" parTransId="{BECA190F-FB14-482A-BA45-4F18B496B151}" sibTransId="{AE9D78A0-9C71-495B-9E4E-4D9C51B7E466}"/>
    <dgm:cxn modelId="{75F0D95D-406C-4938-812D-BF66684FF569}" type="presOf" srcId="{03E05246-0F3B-4904-87FE-F06FE07673AE}" destId="{B77CBF7A-7F14-451A-9654-DBE83FCB09BD}" srcOrd="0" destOrd="0" presId="urn:microsoft.com/office/officeart/2005/8/layout/radial5"/>
    <dgm:cxn modelId="{F86C931A-641C-4299-B830-79B0471F07A2}" type="presOf" srcId="{6325FD4A-7E79-40F8-A693-B18183C4EC93}" destId="{234464D9-8AF0-48EF-AF1D-665AB54AD471}" srcOrd="0" destOrd="0" presId="urn:microsoft.com/office/officeart/2005/8/layout/radial5"/>
    <dgm:cxn modelId="{29374A66-9FCE-4E56-8A31-D189ED159F17}" type="presOf" srcId="{55ABE3A1-FD98-4423-8E14-ED6386C1372D}" destId="{19A1A6D0-5CCC-49AC-9290-F9D51E859AAB}" srcOrd="1" destOrd="0" presId="urn:microsoft.com/office/officeart/2005/8/layout/radial5"/>
    <dgm:cxn modelId="{9433B460-4DD7-4A52-A01E-7CBD7BA5A728}" type="presOf" srcId="{50AF87A0-855D-412C-A7C4-FA6C055CAA3F}" destId="{FFFC68A3-B62A-4F75-B6DA-4B9557BE4BCF}" srcOrd="0" destOrd="0" presId="urn:microsoft.com/office/officeart/2005/8/layout/radial5"/>
    <dgm:cxn modelId="{1177ECF4-A383-46E3-823F-32A4A6B74649}" type="presOf" srcId="{55ABE3A1-FD98-4423-8E14-ED6386C1372D}" destId="{6AD9D255-343A-46F2-A287-9914668E6199}" srcOrd="0" destOrd="0" presId="urn:microsoft.com/office/officeart/2005/8/layout/radial5"/>
    <dgm:cxn modelId="{CFE1BEDF-5264-4483-994D-87BFF438D64F}" type="presOf" srcId="{49098B35-5F43-4306-8680-B9EBE935FF6F}" destId="{0FB46CC5-4A75-468E-8CF8-C09A7337F0EB}" srcOrd="1" destOrd="0" presId="urn:microsoft.com/office/officeart/2005/8/layout/radial5"/>
    <dgm:cxn modelId="{92095B8A-103F-4755-8831-C6AEB36210F0}" type="presOf" srcId="{63C2191B-3608-471E-BF03-CA64D5E14C60}" destId="{3B72734B-1898-46C5-8457-2A76CBA87B4C}" srcOrd="1" destOrd="0" presId="urn:microsoft.com/office/officeart/2005/8/layout/radial5"/>
    <dgm:cxn modelId="{3F759AC0-5B8E-4BFC-9023-F4B28898D074}" srcId="{474DA940-1966-4EEB-94B0-7FC7FFB45421}" destId="{7A22EF5B-4AD1-4B62-89C5-C51E2B274628}" srcOrd="0" destOrd="0" parTransId="{03E05246-0F3B-4904-87FE-F06FE07673AE}" sibTransId="{10810C7F-AEC9-46D2-A079-3757D5268A8E}"/>
    <dgm:cxn modelId="{8BD373FC-3D2D-4146-8B16-3198169552BC}" type="presOf" srcId="{A1696D44-14A4-4A6B-862F-327F858A5BA8}" destId="{33F21CD9-011C-45D0-B531-AED16034DFA4}" srcOrd="0" destOrd="0" presId="urn:microsoft.com/office/officeart/2005/8/layout/radial5"/>
    <dgm:cxn modelId="{6A4027F4-A615-4966-A65E-87FA19C83221}" type="presOf" srcId="{49098B35-5F43-4306-8680-B9EBE935FF6F}" destId="{A3EBF740-A401-467E-8687-2A94486ED8D8}" srcOrd="0" destOrd="0" presId="urn:microsoft.com/office/officeart/2005/8/layout/radial5"/>
    <dgm:cxn modelId="{6D568C85-2E0E-446F-82FA-8673DAC13F22}" srcId="{474DA940-1966-4EEB-94B0-7FC7FFB45421}" destId="{89DF4559-BAA5-4C5C-AE56-607DCC246F89}" srcOrd="1" destOrd="0" parTransId="{49098B35-5F43-4306-8680-B9EBE935FF6F}" sibTransId="{65C8786C-6444-432D-8BC0-698E0B809683}"/>
    <dgm:cxn modelId="{24D9A585-37AA-4D0B-B7EF-96194AE84193}" type="presOf" srcId="{BC4F42C9-872B-4420-B6AD-7FCDD1AA379F}" destId="{CF06390E-0B88-4F11-B508-D23C29F5A8BB}" srcOrd="0" destOrd="0" presId="urn:microsoft.com/office/officeart/2005/8/layout/radial5"/>
    <dgm:cxn modelId="{12A604BC-D204-479D-B8C0-71F2B3EFDD52}" srcId="{474DA940-1966-4EEB-94B0-7FC7FFB45421}" destId="{50AF87A0-855D-412C-A7C4-FA6C055CAA3F}" srcOrd="2" destOrd="0" parTransId="{55ABE3A1-FD98-4423-8E14-ED6386C1372D}" sibTransId="{95482FA4-EBB9-48B6-BEC1-8D68319C1BFC}"/>
    <dgm:cxn modelId="{C520EFED-1F58-4897-9AA3-DDC2CD8D241B}" type="presParOf" srcId="{CF06390E-0B88-4F11-B508-D23C29F5A8BB}" destId="{19300488-B5DE-4293-96AA-E5E99ABD4D16}" srcOrd="0" destOrd="0" presId="urn:microsoft.com/office/officeart/2005/8/layout/radial5"/>
    <dgm:cxn modelId="{4B0E7484-4BD2-44AF-BA74-D07BD7446B4F}" type="presParOf" srcId="{CF06390E-0B88-4F11-B508-D23C29F5A8BB}" destId="{B77CBF7A-7F14-451A-9654-DBE83FCB09BD}" srcOrd="1" destOrd="0" presId="urn:microsoft.com/office/officeart/2005/8/layout/radial5"/>
    <dgm:cxn modelId="{430E7B2A-E0B1-4700-BF80-FF9FC34C4DDB}" type="presParOf" srcId="{B77CBF7A-7F14-451A-9654-DBE83FCB09BD}" destId="{FD70FE8D-869C-4CF1-A1FA-06D63B4E2A8D}" srcOrd="0" destOrd="0" presId="urn:microsoft.com/office/officeart/2005/8/layout/radial5"/>
    <dgm:cxn modelId="{3266E64A-DE5A-4263-B1A1-F816D0834951}" type="presParOf" srcId="{CF06390E-0B88-4F11-B508-D23C29F5A8BB}" destId="{9C9F2CA6-3859-4791-AC12-676953127D6E}" srcOrd="2" destOrd="0" presId="urn:microsoft.com/office/officeart/2005/8/layout/radial5"/>
    <dgm:cxn modelId="{1D9C63A8-5392-4FF1-A563-05E8B1D7A8C2}" type="presParOf" srcId="{CF06390E-0B88-4F11-B508-D23C29F5A8BB}" destId="{A3EBF740-A401-467E-8687-2A94486ED8D8}" srcOrd="3" destOrd="0" presId="urn:microsoft.com/office/officeart/2005/8/layout/radial5"/>
    <dgm:cxn modelId="{8CEB5019-82C3-4BC0-A48E-A96B299F8418}" type="presParOf" srcId="{A3EBF740-A401-467E-8687-2A94486ED8D8}" destId="{0FB46CC5-4A75-468E-8CF8-C09A7337F0EB}" srcOrd="0" destOrd="0" presId="urn:microsoft.com/office/officeart/2005/8/layout/radial5"/>
    <dgm:cxn modelId="{6CBD8AA6-2FE2-44C7-84AC-F8FAFA2926FD}" type="presParOf" srcId="{CF06390E-0B88-4F11-B508-D23C29F5A8BB}" destId="{4266F919-424A-4C2E-9DBA-4DFE539FAB0A}" srcOrd="4" destOrd="0" presId="urn:microsoft.com/office/officeart/2005/8/layout/radial5"/>
    <dgm:cxn modelId="{FE055F9B-4090-4A61-A17F-D3A5242B3F16}" type="presParOf" srcId="{CF06390E-0B88-4F11-B508-D23C29F5A8BB}" destId="{6AD9D255-343A-46F2-A287-9914668E6199}" srcOrd="5" destOrd="0" presId="urn:microsoft.com/office/officeart/2005/8/layout/radial5"/>
    <dgm:cxn modelId="{BF27621C-72D5-43B9-A00A-4CAEF5CBCCE2}" type="presParOf" srcId="{6AD9D255-343A-46F2-A287-9914668E6199}" destId="{19A1A6D0-5CCC-49AC-9290-F9D51E859AAB}" srcOrd="0" destOrd="0" presId="urn:microsoft.com/office/officeart/2005/8/layout/radial5"/>
    <dgm:cxn modelId="{32A35045-CEA7-47C0-B9FB-25A9698BA6F7}" type="presParOf" srcId="{CF06390E-0B88-4F11-B508-D23C29F5A8BB}" destId="{FFFC68A3-B62A-4F75-B6DA-4B9557BE4BCF}" srcOrd="6" destOrd="0" presId="urn:microsoft.com/office/officeart/2005/8/layout/radial5"/>
    <dgm:cxn modelId="{07B17618-3DAF-45A5-B997-998D6249E266}" type="presParOf" srcId="{CF06390E-0B88-4F11-B508-D23C29F5A8BB}" destId="{8BD5945B-4FCB-45DC-8C99-0E5D874020A5}" srcOrd="7" destOrd="0" presId="urn:microsoft.com/office/officeart/2005/8/layout/radial5"/>
    <dgm:cxn modelId="{1E29F0E9-AC28-46E3-A38D-CBB7CC5FE499}" type="presParOf" srcId="{8BD5945B-4FCB-45DC-8C99-0E5D874020A5}" destId="{3B72734B-1898-46C5-8457-2A76CBA87B4C}" srcOrd="0" destOrd="0" presId="urn:microsoft.com/office/officeart/2005/8/layout/radial5"/>
    <dgm:cxn modelId="{C9C26416-6AED-400F-B3F7-4A1D50DC1F36}" type="presParOf" srcId="{CF06390E-0B88-4F11-B508-D23C29F5A8BB}" destId="{33F21CD9-011C-45D0-B531-AED16034DFA4}" srcOrd="8" destOrd="0" presId="urn:microsoft.com/office/officeart/2005/8/layout/radial5"/>
    <dgm:cxn modelId="{3FA0ED49-0A00-4D45-B43C-3FD4C576ED2A}" type="presParOf" srcId="{CF06390E-0B88-4F11-B508-D23C29F5A8BB}" destId="{1233CE63-CA50-443D-8D12-E92A14D9D1CE}" srcOrd="9" destOrd="0" presId="urn:microsoft.com/office/officeart/2005/8/layout/radial5"/>
    <dgm:cxn modelId="{E9DDDF33-EEA4-4AD8-A205-329E969EED2F}" type="presParOf" srcId="{1233CE63-CA50-443D-8D12-E92A14D9D1CE}" destId="{58FBA3D8-82EC-40A1-9194-978688F49DB5}" srcOrd="0" destOrd="0" presId="urn:microsoft.com/office/officeart/2005/8/layout/radial5"/>
    <dgm:cxn modelId="{D6D27855-A167-47B1-8059-796461751DF7}" type="presParOf" srcId="{CF06390E-0B88-4F11-B508-D23C29F5A8BB}" destId="{234464D9-8AF0-48EF-AF1D-665AB54AD471}" srcOrd="10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BC4F42C9-872B-4420-B6AD-7FCDD1AA379F}" type="doc">
      <dgm:prSet loTypeId="urn:microsoft.com/office/officeart/2005/8/layout/radial5" loCatId="cycle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474DA940-1966-4EEB-94B0-7FC7FFB45421}">
      <dgm:prSet phldrT="[Text]"/>
      <dgm:spPr/>
      <dgm:t>
        <a:bodyPr/>
        <a:lstStyle/>
        <a:p>
          <a:r>
            <a:rPr lang="en-US" dirty="0"/>
            <a:t>PDSOE</a:t>
          </a:r>
        </a:p>
      </dgm:t>
    </dgm:pt>
    <dgm:pt modelId="{BECA190F-FB14-482A-BA45-4F18B496B151}" type="parTrans" cxnId="{1F8224DC-ECA7-4D45-8818-50E77EF5027D}">
      <dgm:prSet/>
      <dgm:spPr/>
      <dgm:t>
        <a:bodyPr/>
        <a:lstStyle/>
        <a:p>
          <a:endParaRPr lang="en-US"/>
        </a:p>
      </dgm:t>
    </dgm:pt>
    <dgm:pt modelId="{AE9D78A0-9C71-495B-9E4E-4D9C51B7E466}" type="sibTrans" cxnId="{1F8224DC-ECA7-4D45-8818-50E77EF5027D}">
      <dgm:prSet/>
      <dgm:spPr/>
      <dgm:t>
        <a:bodyPr/>
        <a:lstStyle/>
        <a:p>
          <a:endParaRPr lang="en-US"/>
        </a:p>
      </dgm:t>
    </dgm:pt>
    <dgm:pt modelId="{7A22EF5B-4AD1-4B62-89C5-C51E2B274628}">
      <dgm:prSet phldrT="[Text]" custT="1"/>
      <dgm:spPr/>
      <dgm:t>
        <a:bodyPr/>
        <a:lstStyle/>
        <a:p>
          <a:r>
            <a:rPr lang="en-US" sz="1900" dirty="0"/>
            <a:t>PASOE Debugger</a:t>
          </a:r>
        </a:p>
      </dgm:t>
    </dgm:pt>
    <dgm:pt modelId="{03E05246-0F3B-4904-87FE-F06FE07673AE}" type="parTrans" cxnId="{3F759AC0-5B8E-4BFC-9023-F4B28898D074}">
      <dgm:prSet/>
      <dgm:spPr/>
      <dgm:t>
        <a:bodyPr/>
        <a:lstStyle/>
        <a:p>
          <a:endParaRPr lang="en-US"/>
        </a:p>
      </dgm:t>
    </dgm:pt>
    <dgm:pt modelId="{10810C7F-AEC9-46D2-A079-3757D5268A8E}" type="sibTrans" cxnId="{3F759AC0-5B8E-4BFC-9023-F4B28898D074}">
      <dgm:prSet/>
      <dgm:spPr/>
      <dgm:t>
        <a:bodyPr/>
        <a:lstStyle/>
        <a:p>
          <a:endParaRPr lang="en-US"/>
        </a:p>
      </dgm:t>
    </dgm:pt>
    <dgm:pt modelId="{50AF87A0-855D-412C-A7C4-FA6C055CAA3F}">
      <dgm:prSet phldrT="[Text]" custT="1"/>
      <dgm:spPr/>
      <dgm:t>
        <a:bodyPr/>
        <a:lstStyle/>
        <a:p>
          <a:r>
            <a:rPr lang="en-US" sz="2000" dirty="0"/>
            <a:t>Ant tasks for CI/CD workflow</a:t>
          </a:r>
        </a:p>
      </dgm:t>
    </dgm:pt>
    <dgm:pt modelId="{55ABE3A1-FD98-4423-8E14-ED6386C1372D}" type="parTrans" cxnId="{12A604BC-D204-479D-B8C0-71F2B3EFDD52}">
      <dgm:prSet/>
      <dgm:spPr/>
      <dgm:t>
        <a:bodyPr/>
        <a:lstStyle/>
        <a:p>
          <a:endParaRPr lang="en-US"/>
        </a:p>
      </dgm:t>
    </dgm:pt>
    <dgm:pt modelId="{95482FA4-EBB9-48B6-BEC1-8D68319C1BFC}" type="sibTrans" cxnId="{12A604BC-D204-479D-B8C0-71F2B3EFDD52}">
      <dgm:prSet/>
      <dgm:spPr/>
      <dgm:t>
        <a:bodyPr/>
        <a:lstStyle/>
        <a:p>
          <a:endParaRPr lang="en-US"/>
        </a:p>
      </dgm:t>
    </dgm:pt>
    <dgm:pt modelId="{A1696D44-14A4-4A6B-862F-327F858A5BA8}">
      <dgm:prSet phldrT="[Text]" custT="1"/>
      <dgm:spPr/>
      <dgm:t>
        <a:bodyPr/>
        <a:lstStyle/>
        <a:p>
          <a:r>
            <a:rPr lang="en-US" sz="2000" dirty="0"/>
            <a:t>Log viewer</a:t>
          </a:r>
        </a:p>
      </dgm:t>
    </dgm:pt>
    <dgm:pt modelId="{63C2191B-3608-471E-BF03-CA64D5E14C60}" type="parTrans" cxnId="{F87671DA-CC43-4BF1-B0D6-5AE66C346017}">
      <dgm:prSet/>
      <dgm:spPr/>
      <dgm:t>
        <a:bodyPr/>
        <a:lstStyle/>
        <a:p>
          <a:endParaRPr lang="en-US"/>
        </a:p>
      </dgm:t>
    </dgm:pt>
    <dgm:pt modelId="{23A2607C-714B-4749-A8B5-B68F24EE899F}" type="sibTrans" cxnId="{F87671DA-CC43-4BF1-B0D6-5AE66C346017}">
      <dgm:prSet/>
      <dgm:spPr/>
      <dgm:t>
        <a:bodyPr/>
        <a:lstStyle/>
        <a:p>
          <a:endParaRPr lang="en-US"/>
        </a:p>
      </dgm:t>
    </dgm:pt>
    <dgm:pt modelId="{6325FD4A-7E79-40F8-A693-B18183C4EC93}">
      <dgm:prSet phldrT="[Text]" custT="1"/>
      <dgm:spPr/>
      <dgm:t>
        <a:bodyPr/>
        <a:lstStyle/>
        <a:p>
          <a:r>
            <a:rPr lang="en-US" sz="2000" dirty="0"/>
            <a:t>Other improvements</a:t>
          </a:r>
        </a:p>
      </dgm:t>
    </dgm:pt>
    <dgm:pt modelId="{C3A14E68-058C-48C8-94D8-016125795C78}" type="parTrans" cxnId="{4935B3EE-0A27-4A1F-A58B-2AF4DF04C9EB}">
      <dgm:prSet/>
      <dgm:spPr/>
      <dgm:t>
        <a:bodyPr/>
        <a:lstStyle/>
        <a:p>
          <a:endParaRPr lang="en-US"/>
        </a:p>
      </dgm:t>
    </dgm:pt>
    <dgm:pt modelId="{2F438C70-4B2B-4FF0-93CE-234260A0E1AF}" type="sibTrans" cxnId="{4935B3EE-0A27-4A1F-A58B-2AF4DF04C9EB}">
      <dgm:prSet/>
      <dgm:spPr/>
      <dgm:t>
        <a:bodyPr/>
        <a:lstStyle/>
        <a:p>
          <a:endParaRPr lang="en-US"/>
        </a:p>
      </dgm:t>
    </dgm:pt>
    <dgm:pt modelId="{89DF4559-BAA5-4C5C-AE56-607DCC246F89}">
      <dgm:prSet phldrT="[Text]" custT="1"/>
      <dgm:spPr/>
      <dgm:t>
        <a:bodyPr/>
        <a:lstStyle/>
        <a:p>
          <a:r>
            <a:rPr lang="en-US" sz="1900" dirty="0"/>
            <a:t>ABLUnit Debugger</a:t>
          </a:r>
        </a:p>
      </dgm:t>
    </dgm:pt>
    <dgm:pt modelId="{49098B35-5F43-4306-8680-B9EBE935FF6F}" type="parTrans" cxnId="{6D568C85-2E0E-446F-82FA-8673DAC13F22}">
      <dgm:prSet/>
      <dgm:spPr/>
      <dgm:t>
        <a:bodyPr/>
        <a:lstStyle/>
        <a:p>
          <a:endParaRPr lang="en-US"/>
        </a:p>
      </dgm:t>
    </dgm:pt>
    <dgm:pt modelId="{65C8786C-6444-432D-8BC0-698E0B809683}" type="sibTrans" cxnId="{6D568C85-2E0E-446F-82FA-8673DAC13F22}">
      <dgm:prSet/>
      <dgm:spPr/>
      <dgm:t>
        <a:bodyPr/>
        <a:lstStyle/>
        <a:p>
          <a:endParaRPr lang="en-US"/>
        </a:p>
      </dgm:t>
    </dgm:pt>
    <dgm:pt modelId="{CF06390E-0B88-4F11-B508-D23C29F5A8BB}" type="pres">
      <dgm:prSet presAssocID="{BC4F42C9-872B-4420-B6AD-7FCDD1AA379F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19300488-B5DE-4293-96AA-E5E99ABD4D16}" type="pres">
      <dgm:prSet presAssocID="{474DA940-1966-4EEB-94B0-7FC7FFB45421}" presName="centerShape" presStyleLbl="node0" presStyleIdx="0" presStyleCnt="1"/>
      <dgm:spPr/>
    </dgm:pt>
    <dgm:pt modelId="{B77CBF7A-7F14-451A-9654-DBE83FCB09BD}" type="pres">
      <dgm:prSet presAssocID="{03E05246-0F3B-4904-87FE-F06FE07673AE}" presName="parTrans" presStyleLbl="sibTrans2D1" presStyleIdx="0" presStyleCnt="5"/>
      <dgm:spPr/>
    </dgm:pt>
    <dgm:pt modelId="{FD70FE8D-869C-4CF1-A1FA-06D63B4E2A8D}" type="pres">
      <dgm:prSet presAssocID="{03E05246-0F3B-4904-87FE-F06FE07673AE}" presName="connectorText" presStyleLbl="sibTrans2D1" presStyleIdx="0" presStyleCnt="5"/>
      <dgm:spPr/>
    </dgm:pt>
    <dgm:pt modelId="{9C9F2CA6-3859-4791-AC12-676953127D6E}" type="pres">
      <dgm:prSet presAssocID="{7A22EF5B-4AD1-4B62-89C5-C51E2B274628}" presName="node" presStyleLbl="node1" presStyleIdx="0" presStyleCnt="5">
        <dgm:presLayoutVars>
          <dgm:bulletEnabled val="1"/>
        </dgm:presLayoutVars>
      </dgm:prSet>
      <dgm:spPr/>
    </dgm:pt>
    <dgm:pt modelId="{A3EBF740-A401-467E-8687-2A94486ED8D8}" type="pres">
      <dgm:prSet presAssocID="{49098B35-5F43-4306-8680-B9EBE935FF6F}" presName="parTrans" presStyleLbl="sibTrans2D1" presStyleIdx="1" presStyleCnt="5"/>
      <dgm:spPr/>
    </dgm:pt>
    <dgm:pt modelId="{0FB46CC5-4A75-468E-8CF8-C09A7337F0EB}" type="pres">
      <dgm:prSet presAssocID="{49098B35-5F43-4306-8680-B9EBE935FF6F}" presName="connectorText" presStyleLbl="sibTrans2D1" presStyleIdx="1" presStyleCnt="5"/>
      <dgm:spPr/>
    </dgm:pt>
    <dgm:pt modelId="{4266F919-424A-4C2E-9DBA-4DFE539FAB0A}" type="pres">
      <dgm:prSet presAssocID="{89DF4559-BAA5-4C5C-AE56-607DCC246F89}" presName="node" presStyleLbl="node1" presStyleIdx="1" presStyleCnt="5">
        <dgm:presLayoutVars>
          <dgm:bulletEnabled val="1"/>
        </dgm:presLayoutVars>
      </dgm:prSet>
      <dgm:spPr/>
    </dgm:pt>
    <dgm:pt modelId="{6AD9D255-343A-46F2-A287-9914668E6199}" type="pres">
      <dgm:prSet presAssocID="{55ABE3A1-FD98-4423-8E14-ED6386C1372D}" presName="parTrans" presStyleLbl="sibTrans2D1" presStyleIdx="2" presStyleCnt="5"/>
      <dgm:spPr/>
    </dgm:pt>
    <dgm:pt modelId="{19A1A6D0-5CCC-49AC-9290-F9D51E859AAB}" type="pres">
      <dgm:prSet presAssocID="{55ABE3A1-FD98-4423-8E14-ED6386C1372D}" presName="connectorText" presStyleLbl="sibTrans2D1" presStyleIdx="2" presStyleCnt="5"/>
      <dgm:spPr/>
    </dgm:pt>
    <dgm:pt modelId="{FFFC68A3-B62A-4F75-B6DA-4B9557BE4BCF}" type="pres">
      <dgm:prSet presAssocID="{50AF87A0-855D-412C-A7C4-FA6C055CAA3F}" presName="node" presStyleLbl="node1" presStyleIdx="2" presStyleCnt="5">
        <dgm:presLayoutVars>
          <dgm:bulletEnabled val="1"/>
        </dgm:presLayoutVars>
      </dgm:prSet>
      <dgm:spPr/>
    </dgm:pt>
    <dgm:pt modelId="{8BD5945B-4FCB-45DC-8C99-0E5D874020A5}" type="pres">
      <dgm:prSet presAssocID="{63C2191B-3608-471E-BF03-CA64D5E14C60}" presName="parTrans" presStyleLbl="sibTrans2D1" presStyleIdx="3" presStyleCnt="5"/>
      <dgm:spPr/>
    </dgm:pt>
    <dgm:pt modelId="{3B72734B-1898-46C5-8457-2A76CBA87B4C}" type="pres">
      <dgm:prSet presAssocID="{63C2191B-3608-471E-BF03-CA64D5E14C60}" presName="connectorText" presStyleLbl="sibTrans2D1" presStyleIdx="3" presStyleCnt="5"/>
      <dgm:spPr/>
    </dgm:pt>
    <dgm:pt modelId="{33F21CD9-011C-45D0-B531-AED16034DFA4}" type="pres">
      <dgm:prSet presAssocID="{A1696D44-14A4-4A6B-862F-327F858A5BA8}" presName="node" presStyleLbl="node1" presStyleIdx="3" presStyleCnt="5">
        <dgm:presLayoutVars>
          <dgm:bulletEnabled val="1"/>
        </dgm:presLayoutVars>
      </dgm:prSet>
      <dgm:spPr/>
    </dgm:pt>
    <dgm:pt modelId="{1233CE63-CA50-443D-8D12-E92A14D9D1CE}" type="pres">
      <dgm:prSet presAssocID="{C3A14E68-058C-48C8-94D8-016125795C78}" presName="parTrans" presStyleLbl="sibTrans2D1" presStyleIdx="4" presStyleCnt="5"/>
      <dgm:spPr/>
    </dgm:pt>
    <dgm:pt modelId="{58FBA3D8-82EC-40A1-9194-978688F49DB5}" type="pres">
      <dgm:prSet presAssocID="{C3A14E68-058C-48C8-94D8-016125795C78}" presName="connectorText" presStyleLbl="sibTrans2D1" presStyleIdx="4" presStyleCnt="5"/>
      <dgm:spPr/>
    </dgm:pt>
    <dgm:pt modelId="{234464D9-8AF0-48EF-AF1D-665AB54AD471}" type="pres">
      <dgm:prSet presAssocID="{6325FD4A-7E79-40F8-A693-B18183C4EC93}" presName="node" presStyleLbl="node1" presStyleIdx="4" presStyleCnt="5">
        <dgm:presLayoutVars>
          <dgm:bulletEnabled val="1"/>
        </dgm:presLayoutVars>
      </dgm:prSet>
      <dgm:spPr/>
    </dgm:pt>
  </dgm:ptLst>
  <dgm:cxnLst>
    <dgm:cxn modelId="{4935B3EE-0A27-4A1F-A58B-2AF4DF04C9EB}" srcId="{474DA940-1966-4EEB-94B0-7FC7FFB45421}" destId="{6325FD4A-7E79-40F8-A693-B18183C4EC93}" srcOrd="4" destOrd="0" parTransId="{C3A14E68-058C-48C8-94D8-016125795C78}" sibTransId="{2F438C70-4B2B-4FF0-93CE-234260A0E1AF}"/>
    <dgm:cxn modelId="{16AE9F25-B305-4BC8-930B-BC4101F1B690}" type="presOf" srcId="{C3A14E68-058C-48C8-94D8-016125795C78}" destId="{1233CE63-CA50-443D-8D12-E92A14D9D1CE}" srcOrd="0" destOrd="0" presId="urn:microsoft.com/office/officeart/2005/8/layout/radial5"/>
    <dgm:cxn modelId="{F87671DA-CC43-4BF1-B0D6-5AE66C346017}" srcId="{474DA940-1966-4EEB-94B0-7FC7FFB45421}" destId="{A1696D44-14A4-4A6B-862F-327F858A5BA8}" srcOrd="3" destOrd="0" parTransId="{63C2191B-3608-471E-BF03-CA64D5E14C60}" sibTransId="{23A2607C-714B-4749-A8B5-B68F24EE899F}"/>
    <dgm:cxn modelId="{8B296D99-DEA5-4DCD-B319-BEB900DF9B62}" type="presOf" srcId="{C3A14E68-058C-48C8-94D8-016125795C78}" destId="{58FBA3D8-82EC-40A1-9194-978688F49DB5}" srcOrd="1" destOrd="0" presId="urn:microsoft.com/office/officeart/2005/8/layout/radial5"/>
    <dgm:cxn modelId="{E2AC992E-6DBB-438F-846D-56C6C5A848C4}" type="presOf" srcId="{89DF4559-BAA5-4C5C-AE56-607DCC246F89}" destId="{4266F919-424A-4C2E-9DBA-4DFE539FAB0A}" srcOrd="0" destOrd="0" presId="urn:microsoft.com/office/officeart/2005/8/layout/radial5"/>
    <dgm:cxn modelId="{EDA68F8C-420E-4445-9E86-7EBC7220764C}" type="presOf" srcId="{03E05246-0F3B-4904-87FE-F06FE07673AE}" destId="{FD70FE8D-869C-4CF1-A1FA-06D63B4E2A8D}" srcOrd="1" destOrd="0" presId="urn:microsoft.com/office/officeart/2005/8/layout/radial5"/>
    <dgm:cxn modelId="{595AAC05-50B7-40D3-9D66-CFBBC813869F}" type="presOf" srcId="{7A22EF5B-4AD1-4B62-89C5-C51E2B274628}" destId="{9C9F2CA6-3859-4791-AC12-676953127D6E}" srcOrd="0" destOrd="0" presId="urn:microsoft.com/office/officeart/2005/8/layout/radial5"/>
    <dgm:cxn modelId="{F3B69246-9113-4A5F-9624-96D2513D6F53}" type="presOf" srcId="{63C2191B-3608-471E-BF03-CA64D5E14C60}" destId="{8BD5945B-4FCB-45DC-8C99-0E5D874020A5}" srcOrd="0" destOrd="0" presId="urn:microsoft.com/office/officeart/2005/8/layout/radial5"/>
    <dgm:cxn modelId="{04B03CBC-57A9-4934-A9A3-336BB6F1E42A}" type="presOf" srcId="{474DA940-1966-4EEB-94B0-7FC7FFB45421}" destId="{19300488-B5DE-4293-96AA-E5E99ABD4D16}" srcOrd="0" destOrd="0" presId="urn:microsoft.com/office/officeart/2005/8/layout/radial5"/>
    <dgm:cxn modelId="{1F8224DC-ECA7-4D45-8818-50E77EF5027D}" srcId="{BC4F42C9-872B-4420-B6AD-7FCDD1AA379F}" destId="{474DA940-1966-4EEB-94B0-7FC7FFB45421}" srcOrd="0" destOrd="0" parTransId="{BECA190F-FB14-482A-BA45-4F18B496B151}" sibTransId="{AE9D78A0-9C71-495B-9E4E-4D9C51B7E466}"/>
    <dgm:cxn modelId="{75F0D95D-406C-4938-812D-BF66684FF569}" type="presOf" srcId="{03E05246-0F3B-4904-87FE-F06FE07673AE}" destId="{B77CBF7A-7F14-451A-9654-DBE83FCB09BD}" srcOrd="0" destOrd="0" presId="urn:microsoft.com/office/officeart/2005/8/layout/radial5"/>
    <dgm:cxn modelId="{F86C931A-641C-4299-B830-79B0471F07A2}" type="presOf" srcId="{6325FD4A-7E79-40F8-A693-B18183C4EC93}" destId="{234464D9-8AF0-48EF-AF1D-665AB54AD471}" srcOrd="0" destOrd="0" presId="urn:microsoft.com/office/officeart/2005/8/layout/radial5"/>
    <dgm:cxn modelId="{29374A66-9FCE-4E56-8A31-D189ED159F17}" type="presOf" srcId="{55ABE3A1-FD98-4423-8E14-ED6386C1372D}" destId="{19A1A6D0-5CCC-49AC-9290-F9D51E859AAB}" srcOrd="1" destOrd="0" presId="urn:microsoft.com/office/officeart/2005/8/layout/radial5"/>
    <dgm:cxn modelId="{9433B460-4DD7-4A52-A01E-7CBD7BA5A728}" type="presOf" srcId="{50AF87A0-855D-412C-A7C4-FA6C055CAA3F}" destId="{FFFC68A3-B62A-4F75-B6DA-4B9557BE4BCF}" srcOrd="0" destOrd="0" presId="urn:microsoft.com/office/officeart/2005/8/layout/radial5"/>
    <dgm:cxn modelId="{1177ECF4-A383-46E3-823F-32A4A6B74649}" type="presOf" srcId="{55ABE3A1-FD98-4423-8E14-ED6386C1372D}" destId="{6AD9D255-343A-46F2-A287-9914668E6199}" srcOrd="0" destOrd="0" presId="urn:microsoft.com/office/officeart/2005/8/layout/radial5"/>
    <dgm:cxn modelId="{CFE1BEDF-5264-4483-994D-87BFF438D64F}" type="presOf" srcId="{49098B35-5F43-4306-8680-B9EBE935FF6F}" destId="{0FB46CC5-4A75-468E-8CF8-C09A7337F0EB}" srcOrd="1" destOrd="0" presId="urn:microsoft.com/office/officeart/2005/8/layout/radial5"/>
    <dgm:cxn modelId="{92095B8A-103F-4755-8831-C6AEB36210F0}" type="presOf" srcId="{63C2191B-3608-471E-BF03-CA64D5E14C60}" destId="{3B72734B-1898-46C5-8457-2A76CBA87B4C}" srcOrd="1" destOrd="0" presId="urn:microsoft.com/office/officeart/2005/8/layout/radial5"/>
    <dgm:cxn modelId="{3F759AC0-5B8E-4BFC-9023-F4B28898D074}" srcId="{474DA940-1966-4EEB-94B0-7FC7FFB45421}" destId="{7A22EF5B-4AD1-4B62-89C5-C51E2B274628}" srcOrd="0" destOrd="0" parTransId="{03E05246-0F3B-4904-87FE-F06FE07673AE}" sibTransId="{10810C7F-AEC9-46D2-A079-3757D5268A8E}"/>
    <dgm:cxn modelId="{8BD373FC-3D2D-4146-8B16-3198169552BC}" type="presOf" srcId="{A1696D44-14A4-4A6B-862F-327F858A5BA8}" destId="{33F21CD9-011C-45D0-B531-AED16034DFA4}" srcOrd="0" destOrd="0" presId="urn:microsoft.com/office/officeart/2005/8/layout/radial5"/>
    <dgm:cxn modelId="{6A4027F4-A615-4966-A65E-87FA19C83221}" type="presOf" srcId="{49098B35-5F43-4306-8680-B9EBE935FF6F}" destId="{A3EBF740-A401-467E-8687-2A94486ED8D8}" srcOrd="0" destOrd="0" presId="urn:microsoft.com/office/officeart/2005/8/layout/radial5"/>
    <dgm:cxn modelId="{6D568C85-2E0E-446F-82FA-8673DAC13F22}" srcId="{474DA940-1966-4EEB-94B0-7FC7FFB45421}" destId="{89DF4559-BAA5-4C5C-AE56-607DCC246F89}" srcOrd="1" destOrd="0" parTransId="{49098B35-5F43-4306-8680-B9EBE935FF6F}" sibTransId="{65C8786C-6444-432D-8BC0-698E0B809683}"/>
    <dgm:cxn modelId="{24D9A585-37AA-4D0B-B7EF-96194AE84193}" type="presOf" srcId="{BC4F42C9-872B-4420-B6AD-7FCDD1AA379F}" destId="{CF06390E-0B88-4F11-B508-D23C29F5A8BB}" srcOrd="0" destOrd="0" presId="urn:microsoft.com/office/officeart/2005/8/layout/radial5"/>
    <dgm:cxn modelId="{12A604BC-D204-479D-B8C0-71F2B3EFDD52}" srcId="{474DA940-1966-4EEB-94B0-7FC7FFB45421}" destId="{50AF87A0-855D-412C-A7C4-FA6C055CAA3F}" srcOrd="2" destOrd="0" parTransId="{55ABE3A1-FD98-4423-8E14-ED6386C1372D}" sibTransId="{95482FA4-EBB9-48B6-BEC1-8D68319C1BFC}"/>
    <dgm:cxn modelId="{C520EFED-1F58-4897-9AA3-DDC2CD8D241B}" type="presParOf" srcId="{CF06390E-0B88-4F11-B508-D23C29F5A8BB}" destId="{19300488-B5DE-4293-96AA-E5E99ABD4D16}" srcOrd="0" destOrd="0" presId="urn:microsoft.com/office/officeart/2005/8/layout/radial5"/>
    <dgm:cxn modelId="{4B0E7484-4BD2-44AF-BA74-D07BD7446B4F}" type="presParOf" srcId="{CF06390E-0B88-4F11-B508-D23C29F5A8BB}" destId="{B77CBF7A-7F14-451A-9654-DBE83FCB09BD}" srcOrd="1" destOrd="0" presId="urn:microsoft.com/office/officeart/2005/8/layout/radial5"/>
    <dgm:cxn modelId="{430E7B2A-E0B1-4700-BF80-FF9FC34C4DDB}" type="presParOf" srcId="{B77CBF7A-7F14-451A-9654-DBE83FCB09BD}" destId="{FD70FE8D-869C-4CF1-A1FA-06D63B4E2A8D}" srcOrd="0" destOrd="0" presId="urn:microsoft.com/office/officeart/2005/8/layout/radial5"/>
    <dgm:cxn modelId="{3266E64A-DE5A-4263-B1A1-F816D0834951}" type="presParOf" srcId="{CF06390E-0B88-4F11-B508-D23C29F5A8BB}" destId="{9C9F2CA6-3859-4791-AC12-676953127D6E}" srcOrd="2" destOrd="0" presId="urn:microsoft.com/office/officeart/2005/8/layout/radial5"/>
    <dgm:cxn modelId="{1D9C63A8-5392-4FF1-A563-05E8B1D7A8C2}" type="presParOf" srcId="{CF06390E-0B88-4F11-B508-D23C29F5A8BB}" destId="{A3EBF740-A401-467E-8687-2A94486ED8D8}" srcOrd="3" destOrd="0" presId="urn:microsoft.com/office/officeart/2005/8/layout/radial5"/>
    <dgm:cxn modelId="{8CEB5019-82C3-4BC0-A48E-A96B299F8418}" type="presParOf" srcId="{A3EBF740-A401-467E-8687-2A94486ED8D8}" destId="{0FB46CC5-4A75-468E-8CF8-C09A7337F0EB}" srcOrd="0" destOrd="0" presId="urn:microsoft.com/office/officeart/2005/8/layout/radial5"/>
    <dgm:cxn modelId="{6CBD8AA6-2FE2-44C7-84AC-F8FAFA2926FD}" type="presParOf" srcId="{CF06390E-0B88-4F11-B508-D23C29F5A8BB}" destId="{4266F919-424A-4C2E-9DBA-4DFE539FAB0A}" srcOrd="4" destOrd="0" presId="urn:microsoft.com/office/officeart/2005/8/layout/radial5"/>
    <dgm:cxn modelId="{FE055F9B-4090-4A61-A17F-D3A5242B3F16}" type="presParOf" srcId="{CF06390E-0B88-4F11-B508-D23C29F5A8BB}" destId="{6AD9D255-343A-46F2-A287-9914668E6199}" srcOrd="5" destOrd="0" presId="urn:microsoft.com/office/officeart/2005/8/layout/radial5"/>
    <dgm:cxn modelId="{BF27621C-72D5-43B9-A00A-4CAEF5CBCCE2}" type="presParOf" srcId="{6AD9D255-343A-46F2-A287-9914668E6199}" destId="{19A1A6D0-5CCC-49AC-9290-F9D51E859AAB}" srcOrd="0" destOrd="0" presId="urn:microsoft.com/office/officeart/2005/8/layout/radial5"/>
    <dgm:cxn modelId="{32A35045-CEA7-47C0-B9FB-25A9698BA6F7}" type="presParOf" srcId="{CF06390E-0B88-4F11-B508-D23C29F5A8BB}" destId="{FFFC68A3-B62A-4F75-B6DA-4B9557BE4BCF}" srcOrd="6" destOrd="0" presId="urn:microsoft.com/office/officeart/2005/8/layout/radial5"/>
    <dgm:cxn modelId="{07B17618-3DAF-45A5-B997-998D6249E266}" type="presParOf" srcId="{CF06390E-0B88-4F11-B508-D23C29F5A8BB}" destId="{8BD5945B-4FCB-45DC-8C99-0E5D874020A5}" srcOrd="7" destOrd="0" presId="urn:microsoft.com/office/officeart/2005/8/layout/radial5"/>
    <dgm:cxn modelId="{1E29F0E9-AC28-46E3-A38D-CBB7CC5FE499}" type="presParOf" srcId="{8BD5945B-4FCB-45DC-8C99-0E5D874020A5}" destId="{3B72734B-1898-46C5-8457-2A76CBA87B4C}" srcOrd="0" destOrd="0" presId="urn:microsoft.com/office/officeart/2005/8/layout/radial5"/>
    <dgm:cxn modelId="{C9C26416-6AED-400F-B3F7-4A1D50DC1F36}" type="presParOf" srcId="{CF06390E-0B88-4F11-B508-D23C29F5A8BB}" destId="{33F21CD9-011C-45D0-B531-AED16034DFA4}" srcOrd="8" destOrd="0" presId="urn:microsoft.com/office/officeart/2005/8/layout/radial5"/>
    <dgm:cxn modelId="{3FA0ED49-0A00-4D45-B43C-3FD4C576ED2A}" type="presParOf" srcId="{CF06390E-0B88-4F11-B508-D23C29F5A8BB}" destId="{1233CE63-CA50-443D-8D12-E92A14D9D1CE}" srcOrd="9" destOrd="0" presId="urn:microsoft.com/office/officeart/2005/8/layout/radial5"/>
    <dgm:cxn modelId="{E9DDDF33-EEA4-4AD8-A205-329E969EED2F}" type="presParOf" srcId="{1233CE63-CA50-443D-8D12-E92A14D9D1CE}" destId="{58FBA3D8-82EC-40A1-9194-978688F49DB5}" srcOrd="0" destOrd="0" presId="urn:microsoft.com/office/officeart/2005/8/layout/radial5"/>
    <dgm:cxn modelId="{D6D27855-A167-47B1-8059-796461751DF7}" type="presParOf" srcId="{CF06390E-0B88-4F11-B508-D23C29F5A8BB}" destId="{234464D9-8AF0-48EF-AF1D-665AB54AD471}" srcOrd="10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49F4836F-C835-4436-93BA-C15CAAA5AA3D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E8B2305-C116-4327-AB91-1AE80E7378B7}">
      <dgm:prSet phldrT="[Text]"/>
      <dgm:spPr/>
      <dgm:t>
        <a:bodyPr/>
        <a:lstStyle/>
        <a:p>
          <a:r>
            <a:rPr lang="en-US" dirty="0"/>
            <a:t>New Users</a:t>
          </a:r>
        </a:p>
      </dgm:t>
    </dgm:pt>
    <dgm:pt modelId="{988FE837-D19C-4312-90D9-0B06E49A3BA0}" type="parTrans" cxnId="{7055D4A0-3D17-4EE6-BB33-164F488E7482}">
      <dgm:prSet/>
      <dgm:spPr/>
      <dgm:t>
        <a:bodyPr/>
        <a:lstStyle/>
        <a:p>
          <a:endParaRPr lang="en-US"/>
        </a:p>
      </dgm:t>
    </dgm:pt>
    <dgm:pt modelId="{D1953D25-8C87-487A-B5A0-FD6F503A08BE}" type="sibTrans" cxnId="{7055D4A0-3D17-4EE6-BB33-164F488E7482}">
      <dgm:prSet/>
      <dgm:spPr/>
      <dgm:t>
        <a:bodyPr/>
        <a:lstStyle/>
        <a:p>
          <a:endParaRPr lang="en-US"/>
        </a:p>
      </dgm:t>
    </dgm:pt>
    <dgm:pt modelId="{0A8D904F-007A-4EA0-BA6A-C32D4D276A54}">
      <dgm:prSet phldrT="[Text]"/>
      <dgm:spPr/>
      <dgm:t>
        <a:bodyPr/>
        <a:lstStyle/>
        <a:p>
          <a:r>
            <a:rPr lang="en-US" dirty="0"/>
            <a:t>Reduces entry barrier for new user</a:t>
          </a:r>
        </a:p>
      </dgm:t>
    </dgm:pt>
    <dgm:pt modelId="{772EBBA5-1852-414B-901E-B193A5F9EA38}" type="parTrans" cxnId="{38DB0A81-0114-471C-A68A-99C96098B927}">
      <dgm:prSet/>
      <dgm:spPr/>
      <dgm:t>
        <a:bodyPr/>
        <a:lstStyle/>
        <a:p>
          <a:endParaRPr lang="en-US"/>
        </a:p>
      </dgm:t>
    </dgm:pt>
    <dgm:pt modelId="{34A25552-A38E-4B37-80B1-F63031EB7957}" type="sibTrans" cxnId="{38DB0A81-0114-471C-A68A-99C96098B927}">
      <dgm:prSet/>
      <dgm:spPr/>
      <dgm:t>
        <a:bodyPr/>
        <a:lstStyle/>
        <a:p>
          <a:endParaRPr lang="en-US"/>
        </a:p>
      </dgm:t>
    </dgm:pt>
    <dgm:pt modelId="{2E06469C-5CE0-44D4-A481-F33DE68E338F}">
      <dgm:prSet phldrT="[Text]"/>
      <dgm:spPr/>
      <dgm:t>
        <a:bodyPr/>
        <a:lstStyle/>
        <a:p>
          <a:r>
            <a:rPr lang="en-US" dirty="0"/>
            <a:t>Existing Users</a:t>
          </a:r>
        </a:p>
      </dgm:t>
    </dgm:pt>
    <dgm:pt modelId="{E81744BB-8BB8-4877-9C59-30F2B59FD961}" type="parTrans" cxnId="{F555B5E9-ADE7-45B9-B244-84272477F2FC}">
      <dgm:prSet/>
      <dgm:spPr/>
      <dgm:t>
        <a:bodyPr/>
        <a:lstStyle/>
        <a:p>
          <a:endParaRPr lang="en-US"/>
        </a:p>
      </dgm:t>
    </dgm:pt>
    <dgm:pt modelId="{A937E5F3-7AD9-438A-94A0-300FB5DC7E03}" type="sibTrans" cxnId="{F555B5E9-ADE7-45B9-B244-84272477F2FC}">
      <dgm:prSet/>
      <dgm:spPr/>
      <dgm:t>
        <a:bodyPr/>
        <a:lstStyle/>
        <a:p>
          <a:endParaRPr lang="en-US"/>
        </a:p>
      </dgm:t>
    </dgm:pt>
    <dgm:pt modelId="{72E7FE4C-242A-485C-9E01-087C50D86623}">
      <dgm:prSet phldrT="[Text]"/>
      <dgm:spPr/>
      <dgm:t>
        <a:bodyPr/>
        <a:lstStyle/>
        <a:p>
          <a:r>
            <a:rPr lang="en-US" dirty="0"/>
            <a:t>Can be used as Scratch Pad editor </a:t>
          </a:r>
        </a:p>
      </dgm:t>
    </dgm:pt>
    <dgm:pt modelId="{19C52F01-7FC3-4F7A-9B99-868618B71309}" type="parTrans" cxnId="{25AF5499-003B-4A4C-B3D3-53AD043C30F5}">
      <dgm:prSet/>
      <dgm:spPr/>
      <dgm:t>
        <a:bodyPr/>
        <a:lstStyle/>
        <a:p>
          <a:endParaRPr lang="en-US"/>
        </a:p>
      </dgm:t>
    </dgm:pt>
    <dgm:pt modelId="{37F9C2BA-91C6-4236-AEA0-26B857A1D1AD}" type="sibTrans" cxnId="{25AF5499-003B-4A4C-B3D3-53AD043C30F5}">
      <dgm:prSet/>
      <dgm:spPr/>
      <dgm:t>
        <a:bodyPr/>
        <a:lstStyle/>
        <a:p>
          <a:endParaRPr lang="en-US"/>
        </a:p>
      </dgm:t>
    </dgm:pt>
    <dgm:pt modelId="{A5449A90-F584-4DFF-984E-AC16A6AC2041}">
      <dgm:prSet phldrT="[Text]"/>
      <dgm:spPr/>
      <dgm:t>
        <a:bodyPr/>
        <a:lstStyle/>
        <a:p>
          <a:r>
            <a:rPr lang="en-US" dirty="0"/>
            <a:t>Sharing Code</a:t>
          </a:r>
        </a:p>
      </dgm:t>
    </dgm:pt>
    <dgm:pt modelId="{D9A87BB4-1D3D-41FB-AB1A-AF7E2A0F98A7}" type="parTrans" cxnId="{5CF718DE-B4EB-4CFF-854A-EBE6E49B5E0D}">
      <dgm:prSet/>
      <dgm:spPr/>
      <dgm:t>
        <a:bodyPr/>
        <a:lstStyle/>
        <a:p>
          <a:endParaRPr lang="en-US"/>
        </a:p>
      </dgm:t>
    </dgm:pt>
    <dgm:pt modelId="{8302172E-CE18-439C-9B21-D48D26A658C1}" type="sibTrans" cxnId="{5CF718DE-B4EB-4CFF-854A-EBE6E49B5E0D}">
      <dgm:prSet/>
      <dgm:spPr/>
      <dgm:t>
        <a:bodyPr/>
        <a:lstStyle/>
        <a:p>
          <a:endParaRPr lang="en-US"/>
        </a:p>
      </dgm:t>
    </dgm:pt>
    <dgm:pt modelId="{3C496513-CA1D-4BAC-A520-15F93DA11FFF}">
      <dgm:prSet phldrT="[Text]"/>
      <dgm:spPr/>
      <dgm:t>
        <a:bodyPr/>
        <a:lstStyle/>
        <a:p>
          <a:r>
            <a:rPr lang="en-US" dirty="0"/>
            <a:t>Explore Snippets</a:t>
          </a:r>
        </a:p>
      </dgm:t>
    </dgm:pt>
    <dgm:pt modelId="{1982A696-E4CD-402D-BD01-65DC7E4A975D}" type="parTrans" cxnId="{737AB48D-EDAF-4942-97AA-0488462D8728}">
      <dgm:prSet/>
      <dgm:spPr/>
      <dgm:t>
        <a:bodyPr/>
        <a:lstStyle/>
        <a:p>
          <a:endParaRPr lang="en-US"/>
        </a:p>
      </dgm:t>
    </dgm:pt>
    <dgm:pt modelId="{0875CE41-E2B0-416D-8A3B-5173B7E5B3B3}" type="sibTrans" cxnId="{737AB48D-EDAF-4942-97AA-0488462D8728}">
      <dgm:prSet/>
      <dgm:spPr/>
      <dgm:t>
        <a:bodyPr/>
        <a:lstStyle/>
        <a:p>
          <a:endParaRPr lang="en-US"/>
        </a:p>
      </dgm:t>
    </dgm:pt>
    <dgm:pt modelId="{CC7A9E22-3B3E-4622-BD1D-C23CD524E261}">
      <dgm:prSet phldrT="[Text]"/>
      <dgm:spPr/>
      <dgm:t>
        <a:bodyPr/>
        <a:lstStyle/>
        <a:p>
          <a:r>
            <a:rPr lang="en-US" dirty="0"/>
            <a:t>Makes sharing code snippets easy</a:t>
          </a:r>
        </a:p>
      </dgm:t>
    </dgm:pt>
    <dgm:pt modelId="{824E664B-3C02-4C61-869E-63E5E5EE6255}" type="parTrans" cxnId="{6D7C7A12-376E-4139-BF1A-31FC79A6BC5A}">
      <dgm:prSet/>
      <dgm:spPr/>
      <dgm:t>
        <a:bodyPr/>
        <a:lstStyle/>
        <a:p>
          <a:endParaRPr lang="en-US"/>
        </a:p>
      </dgm:t>
    </dgm:pt>
    <dgm:pt modelId="{D6066C89-6B7A-454B-9DE7-EEFA6236A483}" type="sibTrans" cxnId="{6D7C7A12-376E-4139-BF1A-31FC79A6BC5A}">
      <dgm:prSet/>
      <dgm:spPr/>
      <dgm:t>
        <a:bodyPr/>
        <a:lstStyle/>
        <a:p>
          <a:endParaRPr lang="en-US"/>
        </a:p>
      </dgm:t>
    </dgm:pt>
    <dgm:pt modelId="{AB220EC9-124E-4793-BBE8-F7F22F02C976}">
      <dgm:prSet phldrT="[Text]"/>
      <dgm:spPr/>
      <dgm:t>
        <a:bodyPr/>
        <a:lstStyle/>
        <a:p>
          <a:r>
            <a:rPr lang="en-US" dirty="0"/>
            <a:t>Explore existing code snippets</a:t>
          </a:r>
        </a:p>
      </dgm:t>
    </dgm:pt>
    <dgm:pt modelId="{45B15C59-0CCB-475E-884A-C0ADD5DA223E}" type="parTrans" cxnId="{E22326A2-31A6-43CF-BBE0-A740BE543731}">
      <dgm:prSet/>
      <dgm:spPr/>
      <dgm:t>
        <a:bodyPr/>
        <a:lstStyle/>
        <a:p>
          <a:endParaRPr lang="en-US"/>
        </a:p>
      </dgm:t>
    </dgm:pt>
    <dgm:pt modelId="{F6415FC9-7C6E-474C-BF8E-56183354F6DF}" type="sibTrans" cxnId="{E22326A2-31A6-43CF-BBE0-A740BE543731}">
      <dgm:prSet/>
      <dgm:spPr/>
      <dgm:t>
        <a:bodyPr/>
        <a:lstStyle/>
        <a:p>
          <a:endParaRPr lang="en-US"/>
        </a:p>
      </dgm:t>
    </dgm:pt>
    <dgm:pt modelId="{5FE4E74A-38A0-49CC-A63D-12B2BB2B4C83}" type="pres">
      <dgm:prSet presAssocID="{49F4836F-C835-4436-93BA-C15CAAA5AA3D}" presName="linear" presStyleCnt="0">
        <dgm:presLayoutVars>
          <dgm:animLvl val="lvl"/>
          <dgm:resizeHandles val="exact"/>
        </dgm:presLayoutVars>
      </dgm:prSet>
      <dgm:spPr/>
    </dgm:pt>
    <dgm:pt modelId="{448C5463-C4D7-4D9F-90C1-C537FC1F9423}" type="pres">
      <dgm:prSet presAssocID="{AE8B2305-C116-4327-AB91-1AE80E7378B7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12C42607-6E32-4198-8EBA-00B201A4EC8A}" type="pres">
      <dgm:prSet presAssocID="{AE8B2305-C116-4327-AB91-1AE80E7378B7}" presName="childText" presStyleLbl="revTx" presStyleIdx="0" presStyleCnt="4">
        <dgm:presLayoutVars>
          <dgm:bulletEnabled val="1"/>
        </dgm:presLayoutVars>
      </dgm:prSet>
      <dgm:spPr/>
    </dgm:pt>
    <dgm:pt modelId="{3AD683D0-A045-44BF-A0E9-622993A31B87}" type="pres">
      <dgm:prSet presAssocID="{2E06469C-5CE0-44D4-A481-F33DE68E338F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57078B9E-7E03-4E2D-B891-8AB98240036D}" type="pres">
      <dgm:prSet presAssocID="{2E06469C-5CE0-44D4-A481-F33DE68E338F}" presName="childText" presStyleLbl="revTx" presStyleIdx="1" presStyleCnt="4">
        <dgm:presLayoutVars>
          <dgm:bulletEnabled val="1"/>
        </dgm:presLayoutVars>
      </dgm:prSet>
      <dgm:spPr/>
    </dgm:pt>
    <dgm:pt modelId="{FAC0D322-52CF-4A43-9B69-FE4BF12EB862}" type="pres">
      <dgm:prSet presAssocID="{A5449A90-F584-4DFF-984E-AC16A6AC2041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6B6830F8-8DB4-4D64-B8A1-6FDF573E6642}" type="pres">
      <dgm:prSet presAssocID="{A5449A90-F584-4DFF-984E-AC16A6AC2041}" presName="childText" presStyleLbl="revTx" presStyleIdx="2" presStyleCnt="4">
        <dgm:presLayoutVars>
          <dgm:bulletEnabled val="1"/>
        </dgm:presLayoutVars>
      </dgm:prSet>
      <dgm:spPr/>
    </dgm:pt>
    <dgm:pt modelId="{F64690C9-5157-4AB1-AD22-1915E5146618}" type="pres">
      <dgm:prSet presAssocID="{3C496513-CA1D-4BAC-A520-15F93DA11FFF}" presName="parentText" presStyleLbl="node1" presStyleIdx="3" presStyleCnt="4">
        <dgm:presLayoutVars>
          <dgm:chMax val="0"/>
          <dgm:bulletEnabled val="1"/>
        </dgm:presLayoutVars>
      </dgm:prSet>
      <dgm:spPr/>
    </dgm:pt>
    <dgm:pt modelId="{D8629FE7-6C23-454E-B535-6A3AE11EFFBE}" type="pres">
      <dgm:prSet presAssocID="{3C496513-CA1D-4BAC-A520-15F93DA11FFF}" presName="childText" presStyleLbl="revTx" presStyleIdx="3" presStyleCnt="4">
        <dgm:presLayoutVars>
          <dgm:bulletEnabled val="1"/>
        </dgm:presLayoutVars>
      </dgm:prSet>
      <dgm:spPr/>
    </dgm:pt>
  </dgm:ptLst>
  <dgm:cxnLst>
    <dgm:cxn modelId="{6D7C7A12-376E-4139-BF1A-31FC79A6BC5A}" srcId="{A5449A90-F584-4DFF-984E-AC16A6AC2041}" destId="{CC7A9E22-3B3E-4622-BD1D-C23CD524E261}" srcOrd="0" destOrd="0" parTransId="{824E664B-3C02-4C61-869E-63E5E5EE6255}" sibTransId="{D6066C89-6B7A-454B-9DE7-EEFA6236A483}"/>
    <dgm:cxn modelId="{25AF5499-003B-4A4C-B3D3-53AD043C30F5}" srcId="{2E06469C-5CE0-44D4-A481-F33DE68E338F}" destId="{72E7FE4C-242A-485C-9E01-087C50D86623}" srcOrd="0" destOrd="0" parTransId="{19C52F01-7FC3-4F7A-9B99-868618B71309}" sibTransId="{37F9C2BA-91C6-4236-AEA0-26B857A1D1AD}"/>
    <dgm:cxn modelId="{F34717CB-C23D-4441-BCF7-9B8D2E699AA4}" type="presOf" srcId="{3C496513-CA1D-4BAC-A520-15F93DA11FFF}" destId="{F64690C9-5157-4AB1-AD22-1915E5146618}" srcOrd="0" destOrd="0" presId="urn:microsoft.com/office/officeart/2005/8/layout/vList2"/>
    <dgm:cxn modelId="{E22326A2-31A6-43CF-BBE0-A740BE543731}" srcId="{3C496513-CA1D-4BAC-A520-15F93DA11FFF}" destId="{AB220EC9-124E-4793-BBE8-F7F22F02C976}" srcOrd="0" destOrd="0" parTransId="{45B15C59-0CCB-475E-884A-C0ADD5DA223E}" sibTransId="{F6415FC9-7C6E-474C-BF8E-56183354F6DF}"/>
    <dgm:cxn modelId="{F555B5E9-ADE7-45B9-B244-84272477F2FC}" srcId="{49F4836F-C835-4436-93BA-C15CAAA5AA3D}" destId="{2E06469C-5CE0-44D4-A481-F33DE68E338F}" srcOrd="1" destOrd="0" parTransId="{E81744BB-8BB8-4877-9C59-30F2B59FD961}" sibTransId="{A937E5F3-7AD9-438A-94A0-300FB5DC7E03}"/>
    <dgm:cxn modelId="{DD047164-DA55-49D5-9B7E-A548937794DD}" type="presOf" srcId="{AE8B2305-C116-4327-AB91-1AE80E7378B7}" destId="{448C5463-C4D7-4D9F-90C1-C537FC1F9423}" srcOrd="0" destOrd="0" presId="urn:microsoft.com/office/officeart/2005/8/layout/vList2"/>
    <dgm:cxn modelId="{98546A76-006A-4A15-B333-3C5039A3A6EF}" type="presOf" srcId="{2E06469C-5CE0-44D4-A481-F33DE68E338F}" destId="{3AD683D0-A045-44BF-A0E9-622993A31B87}" srcOrd="0" destOrd="0" presId="urn:microsoft.com/office/officeart/2005/8/layout/vList2"/>
    <dgm:cxn modelId="{70A99162-4365-48DA-9169-2298329BE958}" type="presOf" srcId="{AB220EC9-124E-4793-BBE8-F7F22F02C976}" destId="{D8629FE7-6C23-454E-B535-6A3AE11EFFBE}" srcOrd="0" destOrd="0" presId="urn:microsoft.com/office/officeart/2005/8/layout/vList2"/>
    <dgm:cxn modelId="{38DB0A81-0114-471C-A68A-99C96098B927}" srcId="{AE8B2305-C116-4327-AB91-1AE80E7378B7}" destId="{0A8D904F-007A-4EA0-BA6A-C32D4D276A54}" srcOrd="0" destOrd="0" parTransId="{772EBBA5-1852-414B-901E-B193A5F9EA38}" sibTransId="{34A25552-A38E-4B37-80B1-F63031EB7957}"/>
    <dgm:cxn modelId="{CE483B29-D530-4CDF-A40C-40B0709C0589}" type="presOf" srcId="{0A8D904F-007A-4EA0-BA6A-C32D4D276A54}" destId="{12C42607-6E32-4198-8EBA-00B201A4EC8A}" srcOrd="0" destOrd="0" presId="urn:microsoft.com/office/officeart/2005/8/layout/vList2"/>
    <dgm:cxn modelId="{B8615932-EA39-47E2-B9D2-FFC672301130}" type="presOf" srcId="{49F4836F-C835-4436-93BA-C15CAAA5AA3D}" destId="{5FE4E74A-38A0-49CC-A63D-12B2BB2B4C83}" srcOrd="0" destOrd="0" presId="urn:microsoft.com/office/officeart/2005/8/layout/vList2"/>
    <dgm:cxn modelId="{B98FECD4-B2C7-47F1-B952-988533831C98}" type="presOf" srcId="{72E7FE4C-242A-485C-9E01-087C50D86623}" destId="{57078B9E-7E03-4E2D-B891-8AB98240036D}" srcOrd="0" destOrd="0" presId="urn:microsoft.com/office/officeart/2005/8/layout/vList2"/>
    <dgm:cxn modelId="{737AB48D-EDAF-4942-97AA-0488462D8728}" srcId="{49F4836F-C835-4436-93BA-C15CAAA5AA3D}" destId="{3C496513-CA1D-4BAC-A520-15F93DA11FFF}" srcOrd="3" destOrd="0" parTransId="{1982A696-E4CD-402D-BD01-65DC7E4A975D}" sibTransId="{0875CE41-E2B0-416D-8A3B-5173B7E5B3B3}"/>
    <dgm:cxn modelId="{5CF718DE-B4EB-4CFF-854A-EBE6E49B5E0D}" srcId="{49F4836F-C835-4436-93BA-C15CAAA5AA3D}" destId="{A5449A90-F584-4DFF-984E-AC16A6AC2041}" srcOrd="2" destOrd="0" parTransId="{D9A87BB4-1D3D-41FB-AB1A-AF7E2A0F98A7}" sibTransId="{8302172E-CE18-439C-9B21-D48D26A658C1}"/>
    <dgm:cxn modelId="{7055D4A0-3D17-4EE6-BB33-164F488E7482}" srcId="{49F4836F-C835-4436-93BA-C15CAAA5AA3D}" destId="{AE8B2305-C116-4327-AB91-1AE80E7378B7}" srcOrd="0" destOrd="0" parTransId="{988FE837-D19C-4312-90D9-0B06E49A3BA0}" sibTransId="{D1953D25-8C87-487A-B5A0-FD6F503A08BE}"/>
    <dgm:cxn modelId="{882D6D06-F2A1-4454-BAF0-9656A35AB626}" type="presOf" srcId="{CC7A9E22-3B3E-4622-BD1D-C23CD524E261}" destId="{6B6830F8-8DB4-4D64-B8A1-6FDF573E6642}" srcOrd="0" destOrd="0" presId="urn:microsoft.com/office/officeart/2005/8/layout/vList2"/>
    <dgm:cxn modelId="{7EB2D119-F819-4952-A277-5FDAA15338E4}" type="presOf" srcId="{A5449A90-F584-4DFF-984E-AC16A6AC2041}" destId="{FAC0D322-52CF-4A43-9B69-FE4BF12EB862}" srcOrd="0" destOrd="0" presId="urn:microsoft.com/office/officeart/2005/8/layout/vList2"/>
    <dgm:cxn modelId="{66489848-7042-48F8-AD67-D78DA641119E}" type="presParOf" srcId="{5FE4E74A-38A0-49CC-A63D-12B2BB2B4C83}" destId="{448C5463-C4D7-4D9F-90C1-C537FC1F9423}" srcOrd="0" destOrd="0" presId="urn:microsoft.com/office/officeart/2005/8/layout/vList2"/>
    <dgm:cxn modelId="{71DE64FE-F9E4-46C5-97F7-F7FADF64BF90}" type="presParOf" srcId="{5FE4E74A-38A0-49CC-A63D-12B2BB2B4C83}" destId="{12C42607-6E32-4198-8EBA-00B201A4EC8A}" srcOrd="1" destOrd="0" presId="urn:microsoft.com/office/officeart/2005/8/layout/vList2"/>
    <dgm:cxn modelId="{E152800A-11CD-4A08-93AF-03B79059B465}" type="presParOf" srcId="{5FE4E74A-38A0-49CC-A63D-12B2BB2B4C83}" destId="{3AD683D0-A045-44BF-A0E9-622993A31B87}" srcOrd="2" destOrd="0" presId="urn:microsoft.com/office/officeart/2005/8/layout/vList2"/>
    <dgm:cxn modelId="{EC54176A-F28A-4964-BB5A-142242E45DB6}" type="presParOf" srcId="{5FE4E74A-38A0-49CC-A63D-12B2BB2B4C83}" destId="{57078B9E-7E03-4E2D-B891-8AB98240036D}" srcOrd="3" destOrd="0" presId="urn:microsoft.com/office/officeart/2005/8/layout/vList2"/>
    <dgm:cxn modelId="{5447E21D-C111-4456-BE51-604414CEBB5D}" type="presParOf" srcId="{5FE4E74A-38A0-49CC-A63D-12B2BB2B4C83}" destId="{FAC0D322-52CF-4A43-9B69-FE4BF12EB862}" srcOrd="4" destOrd="0" presId="urn:microsoft.com/office/officeart/2005/8/layout/vList2"/>
    <dgm:cxn modelId="{B1BE8292-ADE0-47BD-85A2-9EF9513BEE99}" type="presParOf" srcId="{5FE4E74A-38A0-49CC-A63D-12B2BB2B4C83}" destId="{6B6830F8-8DB4-4D64-B8A1-6FDF573E6642}" srcOrd="5" destOrd="0" presId="urn:microsoft.com/office/officeart/2005/8/layout/vList2"/>
    <dgm:cxn modelId="{D4DF22AC-2720-4068-A297-D1D7AE1EF8A7}" type="presParOf" srcId="{5FE4E74A-38A0-49CC-A63D-12B2BB2B4C83}" destId="{F64690C9-5157-4AB1-AD22-1915E5146618}" srcOrd="6" destOrd="0" presId="urn:microsoft.com/office/officeart/2005/8/layout/vList2"/>
    <dgm:cxn modelId="{FEB694A6-52E3-4BA7-B3B8-86C077D92CA7}" type="presParOf" srcId="{5FE4E74A-38A0-49CC-A63D-12B2BB2B4C83}" destId="{D8629FE7-6C23-454E-B535-6A3AE11EFFBE}" srcOrd="7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9300488-B5DE-4293-96AA-E5E99ABD4D16}">
      <dsp:nvSpPr>
        <dsp:cNvPr id="0" name=""/>
        <dsp:cNvSpPr/>
      </dsp:nvSpPr>
      <dsp:spPr>
        <a:xfrm>
          <a:off x="3428449" y="2277842"/>
          <a:ext cx="1625692" cy="162569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PDSOE</a:t>
          </a:r>
        </a:p>
      </dsp:txBody>
      <dsp:txXfrm>
        <a:off x="3666526" y="2515919"/>
        <a:ext cx="1149538" cy="1149538"/>
      </dsp:txXfrm>
    </dsp:sp>
    <dsp:sp modelId="{B77CBF7A-7F14-451A-9654-DBE83FCB09BD}">
      <dsp:nvSpPr>
        <dsp:cNvPr id="0" name=""/>
        <dsp:cNvSpPr/>
      </dsp:nvSpPr>
      <dsp:spPr>
        <a:xfrm rot="16200000">
          <a:off x="4069417" y="1686904"/>
          <a:ext cx="343757" cy="552735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900" kern="1200"/>
        </a:p>
      </dsp:txBody>
      <dsp:txXfrm>
        <a:off x="4120981" y="1849015"/>
        <a:ext cx="240630" cy="331641"/>
      </dsp:txXfrm>
    </dsp:sp>
    <dsp:sp modelId="{9C9F2CA6-3859-4791-AC12-676953127D6E}">
      <dsp:nvSpPr>
        <dsp:cNvPr id="0" name=""/>
        <dsp:cNvSpPr/>
      </dsp:nvSpPr>
      <dsp:spPr>
        <a:xfrm>
          <a:off x="3428449" y="3552"/>
          <a:ext cx="1625692" cy="1625692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PASOE Debugger</a:t>
          </a:r>
        </a:p>
      </dsp:txBody>
      <dsp:txXfrm>
        <a:off x="3666526" y="241629"/>
        <a:ext cx="1149538" cy="1149538"/>
      </dsp:txXfrm>
    </dsp:sp>
    <dsp:sp modelId="{A3EBF740-A401-467E-8687-2A94486ED8D8}">
      <dsp:nvSpPr>
        <dsp:cNvPr id="0" name=""/>
        <dsp:cNvSpPr/>
      </dsp:nvSpPr>
      <dsp:spPr>
        <a:xfrm rot="20520000">
          <a:off x="5141654" y="2465930"/>
          <a:ext cx="343757" cy="552735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900" kern="1200"/>
        </a:p>
      </dsp:txBody>
      <dsp:txXfrm>
        <a:off x="5144178" y="2592411"/>
        <a:ext cx="240630" cy="331641"/>
      </dsp:txXfrm>
    </dsp:sp>
    <dsp:sp modelId="{4266F919-424A-4C2E-9DBA-4DFE539FAB0A}">
      <dsp:nvSpPr>
        <dsp:cNvPr id="0" name=""/>
        <dsp:cNvSpPr/>
      </dsp:nvSpPr>
      <dsp:spPr>
        <a:xfrm>
          <a:off x="5591428" y="1575048"/>
          <a:ext cx="1625692" cy="1625692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ABLUnit Debugger</a:t>
          </a:r>
        </a:p>
      </dsp:txBody>
      <dsp:txXfrm>
        <a:off x="5829505" y="1813125"/>
        <a:ext cx="1149538" cy="1149538"/>
      </dsp:txXfrm>
    </dsp:sp>
    <dsp:sp modelId="{6AD9D255-343A-46F2-A287-9914668E6199}">
      <dsp:nvSpPr>
        <dsp:cNvPr id="0" name=""/>
        <dsp:cNvSpPr/>
      </dsp:nvSpPr>
      <dsp:spPr>
        <a:xfrm rot="3240000">
          <a:off x="4732096" y="3726420"/>
          <a:ext cx="343757" cy="552735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900" kern="1200"/>
        </a:p>
      </dsp:txBody>
      <dsp:txXfrm>
        <a:off x="4753351" y="3795251"/>
        <a:ext cx="240630" cy="331641"/>
      </dsp:txXfrm>
    </dsp:sp>
    <dsp:sp modelId="{FFFC68A3-B62A-4F75-B6DA-4B9557BE4BCF}">
      <dsp:nvSpPr>
        <dsp:cNvPr id="0" name=""/>
        <dsp:cNvSpPr/>
      </dsp:nvSpPr>
      <dsp:spPr>
        <a:xfrm>
          <a:off x="4765244" y="4117782"/>
          <a:ext cx="1625692" cy="1625692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Ant tasks for CI/CD workflow</a:t>
          </a:r>
        </a:p>
      </dsp:txBody>
      <dsp:txXfrm>
        <a:off x="5003321" y="4355859"/>
        <a:ext cx="1149538" cy="1149538"/>
      </dsp:txXfrm>
    </dsp:sp>
    <dsp:sp modelId="{8BD5945B-4FCB-45DC-8C99-0E5D874020A5}">
      <dsp:nvSpPr>
        <dsp:cNvPr id="0" name=""/>
        <dsp:cNvSpPr/>
      </dsp:nvSpPr>
      <dsp:spPr>
        <a:xfrm rot="7560000">
          <a:off x="3406738" y="3726420"/>
          <a:ext cx="343757" cy="552735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900" kern="1200"/>
        </a:p>
      </dsp:txBody>
      <dsp:txXfrm rot="10800000">
        <a:off x="3488610" y="3795251"/>
        <a:ext cx="240630" cy="331641"/>
      </dsp:txXfrm>
    </dsp:sp>
    <dsp:sp modelId="{33F21CD9-011C-45D0-B531-AED16034DFA4}">
      <dsp:nvSpPr>
        <dsp:cNvPr id="0" name=""/>
        <dsp:cNvSpPr/>
      </dsp:nvSpPr>
      <dsp:spPr>
        <a:xfrm>
          <a:off x="2091655" y="4117782"/>
          <a:ext cx="1625692" cy="1625692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Log viewer</a:t>
          </a:r>
        </a:p>
      </dsp:txBody>
      <dsp:txXfrm>
        <a:off x="2329732" y="4355859"/>
        <a:ext cx="1149538" cy="1149538"/>
      </dsp:txXfrm>
    </dsp:sp>
    <dsp:sp modelId="{1233CE63-CA50-443D-8D12-E92A14D9D1CE}">
      <dsp:nvSpPr>
        <dsp:cNvPr id="0" name=""/>
        <dsp:cNvSpPr/>
      </dsp:nvSpPr>
      <dsp:spPr>
        <a:xfrm rot="11880000">
          <a:off x="2997180" y="2465930"/>
          <a:ext cx="343757" cy="552735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900" kern="1200"/>
        </a:p>
      </dsp:txBody>
      <dsp:txXfrm rot="10800000">
        <a:off x="3097783" y="2592411"/>
        <a:ext cx="240630" cy="331641"/>
      </dsp:txXfrm>
    </dsp:sp>
    <dsp:sp modelId="{234464D9-8AF0-48EF-AF1D-665AB54AD471}">
      <dsp:nvSpPr>
        <dsp:cNvPr id="0" name=""/>
        <dsp:cNvSpPr/>
      </dsp:nvSpPr>
      <dsp:spPr>
        <a:xfrm>
          <a:off x="1265470" y="1575048"/>
          <a:ext cx="1625692" cy="1625692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Other improvements</a:t>
          </a:r>
        </a:p>
      </dsp:txBody>
      <dsp:txXfrm>
        <a:off x="1503547" y="1813125"/>
        <a:ext cx="1149538" cy="114953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C50181-5770-46C4-B47F-FF73F1ACC1C0}">
      <dsp:nvSpPr>
        <dsp:cNvPr id="0" name=""/>
        <dsp:cNvSpPr/>
      </dsp:nvSpPr>
      <dsp:spPr>
        <a:xfrm>
          <a:off x="1833742" y="668065"/>
          <a:ext cx="4460515" cy="4460515"/>
        </a:xfrm>
        <a:prstGeom prst="blockArc">
          <a:avLst>
            <a:gd name="adj1" fmla="val 11880000"/>
            <a:gd name="adj2" fmla="val 16200000"/>
            <a:gd name="adj3" fmla="val 4637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BCA82F7-3EB5-484E-AEE8-591F9A6ADEFA}">
      <dsp:nvSpPr>
        <dsp:cNvPr id="0" name=""/>
        <dsp:cNvSpPr/>
      </dsp:nvSpPr>
      <dsp:spPr>
        <a:xfrm>
          <a:off x="1833742" y="668065"/>
          <a:ext cx="4460515" cy="4460515"/>
        </a:xfrm>
        <a:prstGeom prst="blockArc">
          <a:avLst>
            <a:gd name="adj1" fmla="val 7560000"/>
            <a:gd name="adj2" fmla="val 11880000"/>
            <a:gd name="adj3" fmla="val 4637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351B3C0-714B-42EC-9967-6049D999E806}">
      <dsp:nvSpPr>
        <dsp:cNvPr id="0" name=""/>
        <dsp:cNvSpPr/>
      </dsp:nvSpPr>
      <dsp:spPr>
        <a:xfrm>
          <a:off x="1833742" y="668065"/>
          <a:ext cx="4460515" cy="4460515"/>
        </a:xfrm>
        <a:prstGeom prst="blockArc">
          <a:avLst>
            <a:gd name="adj1" fmla="val 3240000"/>
            <a:gd name="adj2" fmla="val 7560000"/>
            <a:gd name="adj3" fmla="val 4637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4CF8112-062E-4098-9728-77C30C244DC6}">
      <dsp:nvSpPr>
        <dsp:cNvPr id="0" name=""/>
        <dsp:cNvSpPr/>
      </dsp:nvSpPr>
      <dsp:spPr>
        <a:xfrm>
          <a:off x="1833742" y="668065"/>
          <a:ext cx="4460515" cy="4460515"/>
        </a:xfrm>
        <a:prstGeom prst="blockArc">
          <a:avLst>
            <a:gd name="adj1" fmla="val 20520000"/>
            <a:gd name="adj2" fmla="val 3240000"/>
            <a:gd name="adj3" fmla="val 4637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FAE2390-57A0-4C83-87D8-87E86680E9EF}">
      <dsp:nvSpPr>
        <dsp:cNvPr id="0" name=""/>
        <dsp:cNvSpPr/>
      </dsp:nvSpPr>
      <dsp:spPr>
        <a:xfrm>
          <a:off x="1833742" y="668065"/>
          <a:ext cx="4460515" cy="4460515"/>
        </a:xfrm>
        <a:prstGeom prst="blockArc">
          <a:avLst>
            <a:gd name="adj1" fmla="val 16200000"/>
            <a:gd name="adj2" fmla="val 20520000"/>
            <a:gd name="adj3" fmla="val 4637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84937E5-EB8C-4B9D-AF2E-4D78EF39A073}">
      <dsp:nvSpPr>
        <dsp:cNvPr id="0" name=""/>
        <dsp:cNvSpPr/>
      </dsp:nvSpPr>
      <dsp:spPr>
        <a:xfrm>
          <a:off x="3038078" y="1872401"/>
          <a:ext cx="2051843" cy="205184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ABL Debugger</a:t>
          </a:r>
        </a:p>
      </dsp:txBody>
      <dsp:txXfrm>
        <a:off x="3338563" y="2172886"/>
        <a:ext cx="1450873" cy="1450873"/>
      </dsp:txXfrm>
    </dsp:sp>
    <dsp:sp modelId="{4BA64C86-ED92-4266-BE12-EB26FA09DB48}">
      <dsp:nvSpPr>
        <dsp:cNvPr id="0" name=""/>
        <dsp:cNvSpPr/>
      </dsp:nvSpPr>
      <dsp:spPr>
        <a:xfrm>
          <a:off x="3345854" y="1626"/>
          <a:ext cx="1436290" cy="1436290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ABL Standalone Debugging</a:t>
          </a:r>
        </a:p>
      </dsp:txBody>
      <dsp:txXfrm>
        <a:off x="3556194" y="211966"/>
        <a:ext cx="1015610" cy="1015610"/>
      </dsp:txXfrm>
    </dsp:sp>
    <dsp:sp modelId="{5AE62049-93FA-40E0-9877-F4585F488143}">
      <dsp:nvSpPr>
        <dsp:cNvPr id="0" name=""/>
        <dsp:cNvSpPr/>
      </dsp:nvSpPr>
      <dsp:spPr>
        <a:xfrm>
          <a:off x="5417780" y="1506968"/>
          <a:ext cx="1436290" cy="1436290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 err="1"/>
            <a:t>Appserver</a:t>
          </a:r>
          <a:r>
            <a:rPr lang="en-US" sz="1500" kern="1200" dirty="0"/>
            <a:t> Debugging</a:t>
          </a:r>
        </a:p>
      </dsp:txBody>
      <dsp:txXfrm>
        <a:off x="5628120" y="1717308"/>
        <a:ext cx="1015610" cy="1015610"/>
      </dsp:txXfrm>
    </dsp:sp>
    <dsp:sp modelId="{12D3BDC2-9370-48BC-8048-58F0AB12645B}">
      <dsp:nvSpPr>
        <dsp:cNvPr id="0" name=""/>
        <dsp:cNvSpPr/>
      </dsp:nvSpPr>
      <dsp:spPr>
        <a:xfrm>
          <a:off x="4626375" y="3942663"/>
          <a:ext cx="1436290" cy="1436290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Remote Debugging</a:t>
          </a:r>
        </a:p>
      </dsp:txBody>
      <dsp:txXfrm>
        <a:off x="4836715" y="4153003"/>
        <a:ext cx="1015610" cy="1015610"/>
      </dsp:txXfrm>
    </dsp:sp>
    <dsp:sp modelId="{980C2757-0E03-434B-943F-5AEE8437CB8D}">
      <dsp:nvSpPr>
        <dsp:cNvPr id="0" name=""/>
        <dsp:cNvSpPr/>
      </dsp:nvSpPr>
      <dsp:spPr>
        <a:xfrm>
          <a:off x="2065334" y="3942663"/>
          <a:ext cx="1436290" cy="1436290"/>
        </a:xfrm>
        <a:prstGeom prst="ellipse">
          <a:avLst/>
        </a:prstGeom>
        <a:solidFill>
          <a:schemeClr val="bg2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PAS Debugging</a:t>
          </a:r>
          <a:endParaRPr lang="en-US" sz="1500" kern="1200" dirty="0"/>
        </a:p>
      </dsp:txBody>
      <dsp:txXfrm>
        <a:off x="2275674" y="4153003"/>
        <a:ext cx="1015610" cy="1015610"/>
      </dsp:txXfrm>
    </dsp:sp>
    <dsp:sp modelId="{874BB55A-29F4-406B-B166-E5544C1D08A0}">
      <dsp:nvSpPr>
        <dsp:cNvPr id="0" name=""/>
        <dsp:cNvSpPr/>
      </dsp:nvSpPr>
      <dsp:spPr>
        <a:xfrm>
          <a:off x="1273929" y="1506968"/>
          <a:ext cx="1436290" cy="1436290"/>
        </a:xfrm>
        <a:prstGeom prst="ellipse">
          <a:avLst/>
        </a:prstGeom>
        <a:solidFill>
          <a:schemeClr val="bg2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ABLUnit Debugging</a:t>
          </a:r>
        </a:p>
      </dsp:txBody>
      <dsp:txXfrm>
        <a:off x="1484269" y="1717308"/>
        <a:ext cx="1015610" cy="101561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9300488-B5DE-4293-96AA-E5E99ABD4D16}">
      <dsp:nvSpPr>
        <dsp:cNvPr id="0" name=""/>
        <dsp:cNvSpPr/>
      </dsp:nvSpPr>
      <dsp:spPr>
        <a:xfrm>
          <a:off x="3428449" y="2277842"/>
          <a:ext cx="1625692" cy="162569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PDSOE</a:t>
          </a:r>
        </a:p>
      </dsp:txBody>
      <dsp:txXfrm>
        <a:off x="3666526" y="2515919"/>
        <a:ext cx="1149538" cy="1149538"/>
      </dsp:txXfrm>
    </dsp:sp>
    <dsp:sp modelId="{B77CBF7A-7F14-451A-9654-DBE83FCB09BD}">
      <dsp:nvSpPr>
        <dsp:cNvPr id="0" name=""/>
        <dsp:cNvSpPr/>
      </dsp:nvSpPr>
      <dsp:spPr>
        <a:xfrm rot="16200000">
          <a:off x="4069417" y="1686904"/>
          <a:ext cx="343757" cy="552735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900" kern="1200"/>
        </a:p>
      </dsp:txBody>
      <dsp:txXfrm>
        <a:off x="4120981" y="1849015"/>
        <a:ext cx="240630" cy="331641"/>
      </dsp:txXfrm>
    </dsp:sp>
    <dsp:sp modelId="{9C9F2CA6-3859-4791-AC12-676953127D6E}">
      <dsp:nvSpPr>
        <dsp:cNvPr id="0" name=""/>
        <dsp:cNvSpPr/>
      </dsp:nvSpPr>
      <dsp:spPr>
        <a:xfrm>
          <a:off x="3428449" y="3552"/>
          <a:ext cx="1625692" cy="1625692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PASOE Debugger</a:t>
          </a:r>
        </a:p>
      </dsp:txBody>
      <dsp:txXfrm>
        <a:off x="3666526" y="241629"/>
        <a:ext cx="1149538" cy="1149538"/>
      </dsp:txXfrm>
    </dsp:sp>
    <dsp:sp modelId="{A3EBF740-A401-467E-8687-2A94486ED8D8}">
      <dsp:nvSpPr>
        <dsp:cNvPr id="0" name=""/>
        <dsp:cNvSpPr/>
      </dsp:nvSpPr>
      <dsp:spPr>
        <a:xfrm rot="20520000">
          <a:off x="5141654" y="2465930"/>
          <a:ext cx="343757" cy="552735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900" kern="1200"/>
        </a:p>
      </dsp:txBody>
      <dsp:txXfrm>
        <a:off x="5144178" y="2592411"/>
        <a:ext cx="240630" cy="331641"/>
      </dsp:txXfrm>
    </dsp:sp>
    <dsp:sp modelId="{4266F919-424A-4C2E-9DBA-4DFE539FAB0A}">
      <dsp:nvSpPr>
        <dsp:cNvPr id="0" name=""/>
        <dsp:cNvSpPr/>
      </dsp:nvSpPr>
      <dsp:spPr>
        <a:xfrm>
          <a:off x="5591428" y="1575048"/>
          <a:ext cx="1625692" cy="1625692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ABLUnit Debugger</a:t>
          </a:r>
        </a:p>
      </dsp:txBody>
      <dsp:txXfrm>
        <a:off x="5829505" y="1813125"/>
        <a:ext cx="1149538" cy="1149538"/>
      </dsp:txXfrm>
    </dsp:sp>
    <dsp:sp modelId="{6AD9D255-343A-46F2-A287-9914668E6199}">
      <dsp:nvSpPr>
        <dsp:cNvPr id="0" name=""/>
        <dsp:cNvSpPr/>
      </dsp:nvSpPr>
      <dsp:spPr>
        <a:xfrm rot="3240000">
          <a:off x="4732096" y="3726420"/>
          <a:ext cx="343757" cy="552735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900" kern="1200"/>
        </a:p>
      </dsp:txBody>
      <dsp:txXfrm>
        <a:off x="4753351" y="3795251"/>
        <a:ext cx="240630" cy="331641"/>
      </dsp:txXfrm>
    </dsp:sp>
    <dsp:sp modelId="{FFFC68A3-B62A-4F75-B6DA-4B9557BE4BCF}">
      <dsp:nvSpPr>
        <dsp:cNvPr id="0" name=""/>
        <dsp:cNvSpPr/>
      </dsp:nvSpPr>
      <dsp:spPr>
        <a:xfrm>
          <a:off x="4765244" y="4117782"/>
          <a:ext cx="1625692" cy="1625692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Ant tasks for CI/CD workflow</a:t>
          </a:r>
        </a:p>
      </dsp:txBody>
      <dsp:txXfrm>
        <a:off x="5003321" y="4355859"/>
        <a:ext cx="1149538" cy="1149538"/>
      </dsp:txXfrm>
    </dsp:sp>
    <dsp:sp modelId="{8BD5945B-4FCB-45DC-8C99-0E5D874020A5}">
      <dsp:nvSpPr>
        <dsp:cNvPr id="0" name=""/>
        <dsp:cNvSpPr/>
      </dsp:nvSpPr>
      <dsp:spPr>
        <a:xfrm rot="7560000">
          <a:off x="3406738" y="3726420"/>
          <a:ext cx="343757" cy="552735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900" kern="1200"/>
        </a:p>
      </dsp:txBody>
      <dsp:txXfrm rot="10800000">
        <a:off x="3488610" y="3795251"/>
        <a:ext cx="240630" cy="331641"/>
      </dsp:txXfrm>
    </dsp:sp>
    <dsp:sp modelId="{33F21CD9-011C-45D0-B531-AED16034DFA4}">
      <dsp:nvSpPr>
        <dsp:cNvPr id="0" name=""/>
        <dsp:cNvSpPr/>
      </dsp:nvSpPr>
      <dsp:spPr>
        <a:xfrm>
          <a:off x="2091655" y="4117782"/>
          <a:ext cx="1625692" cy="1625692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Log viewer</a:t>
          </a:r>
        </a:p>
      </dsp:txBody>
      <dsp:txXfrm>
        <a:off x="2329732" y="4355859"/>
        <a:ext cx="1149538" cy="1149538"/>
      </dsp:txXfrm>
    </dsp:sp>
    <dsp:sp modelId="{1233CE63-CA50-443D-8D12-E92A14D9D1CE}">
      <dsp:nvSpPr>
        <dsp:cNvPr id="0" name=""/>
        <dsp:cNvSpPr/>
      </dsp:nvSpPr>
      <dsp:spPr>
        <a:xfrm rot="11880000">
          <a:off x="2997180" y="2465930"/>
          <a:ext cx="343757" cy="552735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900" kern="1200"/>
        </a:p>
      </dsp:txBody>
      <dsp:txXfrm rot="10800000">
        <a:off x="3097783" y="2592411"/>
        <a:ext cx="240630" cy="331641"/>
      </dsp:txXfrm>
    </dsp:sp>
    <dsp:sp modelId="{234464D9-8AF0-48EF-AF1D-665AB54AD471}">
      <dsp:nvSpPr>
        <dsp:cNvPr id="0" name=""/>
        <dsp:cNvSpPr/>
      </dsp:nvSpPr>
      <dsp:spPr>
        <a:xfrm>
          <a:off x="1265470" y="1575048"/>
          <a:ext cx="1625692" cy="1625692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Other improvements</a:t>
          </a:r>
        </a:p>
      </dsp:txBody>
      <dsp:txXfrm>
        <a:off x="1503547" y="1813125"/>
        <a:ext cx="1149538" cy="114953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BC18E9D-606D-40CD-99CC-E98F157C5671}">
      <dsp:nvSpPr>
        <dsp:cNvPr id="0" name=""/>
        <dsp:cNvSpPr/>
      </dsp:nvSpPr>
      <dsp:spPr>
        <a:xfrm>
          <a:off x="1313525" y="663309"/>
          <a:ext cx="3130294" cy="36826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1A247D6-134E-449F-8658-7C757D4BCDD6}">
      <dsp:nvSpPr>
        <dsp:cNvPr id="0" name=""/>
        <dsp:cNvSpPr/>
      </dsp:nvSpPr>
      <dsp:spPr>
        <a:xfrm>
          <a:off x="1322227" y="799874"/>
          <a:ext cx="229962" cy="229962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AB3B830-5EB9-4678-820F-5BD0A0C110A3}">
      <dsp:nvSpPr>
        <dsp:cNvPr id="0" name=""/>
        <dsp:cNvSpPr/>
      </dsp:nvSpPr>
      <dsp:spPr>
        <a:xfrm>
          <a:off x="1322227" y="0"/>
          <a:ext cx="3130294" cy="6615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27940" rIns="41910" bIns="2794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Debug PAS applications</a:t>
          </a:r>
        </a:p>
      </dsp:txBody>
      <dsp:txXfrm>
        <a:off x="1322227" y="0"/>
        <a:ext cx="3130294" cy="661567"/>
      </dsp:txXfrm>
    </dsp:sp>
    <dsp:sp modelId="{804011FF-6F57-48B1-935B-F3E81C7A8933}">
      <dsp:nvSpPr>
        <dsp:cNvPr id="0" name=""/>
        <dsp:cNvSpPr/>
      </dsp:nvSpPr>
      <dsp:spPr>
        <a:xfrm>
          <a:off x="1322227" y="1335910"/>
          <a:ext cx="229957" cy="22995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B9359A7-1AB3-4F83-9689-DB604E34B36B}">
      <dsp:nvSpPr>
        <dsp:cNvPr id="0" name=""/>
        <dsp:cNvSpPr/>
      </dsp:nvSpPr>
      <dsp:spPr>
        <a:xfrm>
          <a:off x="1541348" y="1182874"/>
          <a:ext cx="2911173" cy="5360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APSV</a:t>
          </a:r>
        </a:p>
      </dsp:txBody>
      <dsp:txXfrm>
        <a:off x="1541348" y="1182874"/>
        <a:ext cx="2911173" cy="536030"/>
      </dsp:txXfrm>
    </dsp:sp>
    <dsp:sp modelId="{72106C45-C89E-4BE9-A13F-A2DC2690DF76}">
      <dsp:nvSpPr>
        <dsp:cNvPr id="0" name=""/>
        <dsp:cNvSpPr/>
      </dsp:nvSpPr>
      <dsp:spPr>
        <a:xfrm>
          <a:off x="1322227" y="1871941"/>
          <a:ext cx="229957" cy="22995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D939297-17D0-4B09-948E-857CD585E6BE}">
      <dsp:nvSpPr>
        <dsp:cNvPr id="0" name=""/>
        <dsp:cNvSpPr/>
      </dsp:nvSpPr>
      <dsp:spPr>
        <a:xfrm>
          <a:off x="1541348" y="1718904"/>
          <a:ext cx="2911173" cy="5360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REST</a:t>
          </a:r>
        </a:p>
      </dsp:txBody>
      <dsp:txXfrm>
        <a:off x="1541348" y="1718904"/>
        <a:ext cx="2911173" cy="536030"/>
      </dsp:txXfrm>
    </dsp:sp>
    <dsp:sp modelId="{DA884102-91EF-47A1-85DB-C9604F436872}">
      <dsp:nvSpPr>
        <dsp:cNvPr id="0" name=""/>
        <dsp:cNvSpPr/>
      </dsp:nvSpPr>
      <dsp:spPr>
        <a:xfrm>
          <a:off x="1322227" y="2407971"/>
          <a:ext cx="229957" cy="22995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103A461-03B6-43A2-91C9-35EE342C761D}">
      <dsp:nvSpPr>
        <dsp:cNvPr id="0" name=""/>
        <dsp:cNvSpPr/>
      </dsp:nvSpPr>
      <dsp:spPr>
        <a:xfrm>
          <a:off x="1541348" y="2254935"/>
          <a:ext cx="2911173" cy="5360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WEB</a:t>
          </a:r>
        </a:p>
      </dsp:txBody>
      <dsp:txXfrm>
        <a:off x="1541348" y="2254935"/>
        <a:ext cx="2911173" cy="536030"/>
      </dsp:txXfrm>
    </dsp:sp>
    <dsp:sp modelId="{95DFDBD4-CBB5-46AC-ADC7-6E7C0A6E833D}">
      <dsp:nvSpPr>
        <dsp:cNvPr id="0" name=""/>
        <dsp:cNvSpPr/>
      </dsp:nvSpPr>
      <dsp:spPr>
        <a:xfrm>
          <a:off x="4609036" y="661567"/>
          <a:ext cx="3130294" cy="36826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0ACC669-59A8-447E-8435-CA854856A9CB}">
      <dsp:nvSpPr>
        <dsp:cNvPr id="0" name=""/>
        <dsp:cNvSpPr/>
      </dsp:nvSpPr>
      <dsp:spPr>
        <a:xfrm>
          <a:off x="4609036" y="799874"/>
          <a:ext cx="229962" cy="229962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6B651EF-543D-44B1-A6F2-36E469ED8777}">
      <dsp:nvSpPr>
        <dsp:cNvPr id="0" name=""/>
        <dsp:cNvSpPr/>
      </dsp:nvSpPr>
      <dsp:spPr>
        <a:xfrm>
          <a:off x="4609036" y="0"/>
          <a:ext cx="3130294" cy="6615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27940" rIns="41910" bIns="2794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Debugging features</a:t>
          </a:r>
        </a:p>
      </dsp:txBody>
      <dsp:txXfrm>
        <a:off x="4609036" y="0"/>
        <a:ext cx="3130294" cy="661567"/>
      </dsp:txXfrm>
    </dsp:sp>
    <dsp:sp modelId="{70BFA087-1320-4C55-8EAF-2E14F21F8668}">
      <dsp:nvSpPr>
        <dsp:cNvPr id="0" name=""/>
        <dsp:cNvSpPr/>
      </dsp:nvSpPr>
      <dsp:spPr>
        <a:xfrm>
          <a:off x="4609036" y="1335910"/>
          <a:ext cx="229957" cy="22995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025ECCC-447F-42DC-B664-D39C287A2036}">
      <dsp:nvSpPr>
        <dsp:cNvPr id="0" name=""/>
        <dsp:cNvSpPr/>
      </dsp:nvSpPr>
      <dsp:spPr>
        <a:xfrm>
          <a:off x="4828157" y="1182874"/>
          <a:ext cx="2911173" cy="5360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Breakpoints</a:t>
          </a:r>
        </a:p>
      </dsp:txBody>
      <dsp:txXfrm>
        <a:off x="4828157" y="1182874"/>
        <a:ext cx="2911173" cy="536030"/>
      </dsp:txXfrm>
    </dsp:sp>
    <dsp:sp modelId="{2DC7D146-37A5-4185-BC3D-4CB02B4B844A}">
      <dsp:nvSpPr>
        <dsp:cNvPr id="0" name=""/>
        <dsp:cNvSpPr/>
      </dsp:nvSpPr>
      <dsp:spPr>
        <a:xfrm>
          <a:off x="4609036" y="1871941"/>
          <a:ext cx="229957" cy="22995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E10F745-8505-4BD2-905E-D1DEE9689DA7}">
      <dsp:nvSpPr>
        <dsp:cNvPr id="0" name=""/>
        <dsp:cNvSpPr/>
      </dsp:nvSpPr>
      <dsp:spPr>
        <a:xfrm>
          <a:off x="4828157" y="1718904"/>
          <a:ext cx="2911173" cy="5360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Watch expressions</a:t>
          </a:r>
        </a:p>
      </dsp:txBody>
      <dsp:txXfrm>
        <a:off x="4828157" y="1718904"/>
        <a:ext cx="2911173" cy="536030"/>
      </dsp:txXfrm>
    </dsp:sp>
    <dsp:sp modelId="{D606D283-D03E-4ED6-8933-5F374680D017}">
      <dsp:nvSpPr>
        <dsp:cNvPr id="0" name=""/>
        <dsp:cNvSpPr/>
      </dsp:nvSpPr>
      <dsp:spPr>
        <a:xfrm>
          <a:off x="4609036" y="2407971"/>
          <a:ext cx="229957" cy="22995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05D265D-7AE7-4FE7-A9BA-5828FD4906CF}">
      <dsp:nvSpPr>
        <dsp:cNvPr id="0" name=""/>
        <dsp:cNvSpPr/>
      </dsp:nvSpPr>
      <dsp:spPr>
        <a:xfrm>
          <a:off x="4828157" y="2254935"/>
          <a:ext cx="2911173" cy="5360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Variables view</a:t>
          </a:r>
        </a:p>
      </dsp:txBody>
      <dsp:txXfrm>
        <a:off x="4828157" y="2254935"/>
        <a:ext cx="2911173" cy="536030"/>
      </dsp:txXfrm>
    </dsp:sp>
    <dsp:sp modelId="{16FD5830-2DCC-4A5F-BCF9-E892CD422297}">
      <dsp:nvSpPr>
        <dsp:cNvPr id="0" name=""/>
        <dsp:cNvSpPr/>
      </dsp:nvSpPr>
      <dsp:spPr>
        <a:xfrm>
          <a:off x="4609036" y="2944002"/>
          <a:ext cx="229957" cy="22995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172002E-EF9F-40E9-B201-9F4DD38D2B53}">
      <dsp:nvSpPr>
        <dsp:cNvPr id="0" name=""/>
        <dsp:cNvSpPr/>
      </dsp:nvSpPr>
      <dsp:spPr>
        <a:xfrm>
          <a:off x="4828157" y="2790965"/>
          <a:ext cx="2911173" cy="5360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Etc..</a:t>
          </a:r>
        </a:p>
      </dsp:txBody>
      <dsp:txXfrm>
        <a:off x="4828157" y="2790965"/>
        <a:ext cx="2911173" cy="536030"/>
      </dsp:txXfrm>
    </dsp:sp>
    <dsp:sp modelId="{46033E02-73F5-4F07-95F4-8495FD8FDB70}">
      <dsp:nvSpPr>
        <dsp:cNvPr id="0" name=""/>
        <dsp:cNvSpPr/>
      </dsp:nvSpPr>
      <dsp:spPr>
        <a:xfrm>
          <a:off x="7895845" y="661567"/>
          <a:ext cx="3130294" cy="36826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2DE337E-6718-4796-B2AC-94BF1D25DBE5}">
      <dsp:nvSpPr>
        <dsp:cNvPr id="0" name=""/>
        <dsp:cNvSpPr/>
      </dsp:nvSpPr>
      <dsp:spPr>
        <a:xfrm>
          <a:off x="7895845" y="799874"/>
          <a:ext cx="229962" cy="229962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2F96C65-1928-47CD-92A5-9D13DAB1C50C}">
      <dsp:nvSpPr>
        <dsp:cNvPr id="0" name=""/>
        <dsp:cNvSpPr/>
      </dsp:nvSpPr>
      <dsp:spPr>
        <a:xfrm>
          <a:off x="7895845" y="0"/>
          <a:ext cx="3130294" cy="6615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27940" rIns="41910" bIns="2794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Remote PAS instances</a:t>
          </a:r>
        </a:p>
      </dsp:txBody>
      <dsp:txXfrm>
        <a:off x="7895845" y="0"/>
        <a:ext cx="3130294" cy="661567"/>
      </dsp:txXfrm>
    </dsp:sp>
    <dsp:sp modelId="{339A9404-E90A-4E7C-8C85-BF096F20AAD1}">
      <dsp:nvSpPr>
        <dsp:cNvPr id="0" name=""/>
        <dsp:cNvSpPr/>
      </dsp:nvSpPr>
      <dsp:spPr>
        <a:xfrm>
          <a:off x="7895845" y="1335910"/>
          <a:ext cx="229957" cy="22995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011A989-A805-4E28-B6EA-04397954A96D}">
      <dsp:nvSpPr>
        <dsp:cNvPr id="0" name=""/>
        <dsp:cNvSpPr/>
      </dsp:nvSpPr>
      <dsp:spPr>
        <a:xfrm>
          <a:off x="8114965" y="1182874"/>
          <a:ext cx="2911173" cy="5360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Remote debugging</a:t>
          </a:r>
        </a:p>
      </dsp:txBody>
      <dsp:txXfrm>
        <a:off x="8114965" y="1182874"/>
        <a:ext cx="2911173" cy="53603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9300488-B5DE-4293-96AA-E5E99ABD4D16}">
      <dsp:nvSpPr>
        <dsp:cNvPr id="0" name=""/>
        <dsp:cNvSpPr/>
      </dsp:nvSpPr>
      <dsp:spPr>
        <a:xfrm>
          <a:off x="3428449" y="2277842"/>
          <a:ext cx="1625692" cy="162569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PDSOE</a:t>
          </a:r>
        </a:p>
      </dsp:txBody>
      <dsp:txXfrm>
        <a:off x="3666526" y="2515919"/>
        <a:ext cx="1149538" cy="1149538"/>
      </dsp:txXfrm>
    </dsp:sp>
    <dsp:sp modelId="{B77CBF7A-7F14-451A-9654-DBE83FCB09BD}">
      <dsp:nvSpPr>
        <dsp:cNvPr id="0" name=""/>
        <dsp:cNvSpPr/>
      </dsp:nvSpPr>
      <dsp:spPr>
        <a:xfrm rot="16200000">
          <a:off x="4069417" y="1686904"/>
          <a:ext cx="343757" cy="552735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900" kern="1200"/>
        </a:p>
      </dsp:txBody>
      <dsp:txXfrm>
        <a:off x="4120981" y="1849015"/>
        <a:ext cx="240630" cy="331641"/>
      </dsp:txXfrm>
    </dsp:sp>
    <dsp:sp modelId="{9C9F2CA6-3859-4791-AC12-676953127D6E}">
      <dsp:nvSpPr>
        <dsp:cNvPr id="0" name=""/>
        <dsp:cNvSpPr/>
      </dsp:nvSpPr>
      <dsp:spPr>
        <a:xfrm>
          <a:off x="3428449" y="3552"/>
          <a:ext cx="1625692" cy="1625692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PASOE Debugger</a:t>
          </a:r>
        </a:p>
      </dsp:txBody>
      <dsp:txXfrm>
        <a:off x="3666526" y="241629"/>
        <a:ext cx="1149538" cy="1149538"/>
      </dsp:txXfrm>
    </dsp:sp>
    <dsp:sp modelId="{A3EBF740-A401-467E-8687-2A94486ED8D8}">
      <dsp:nvSpPr>
        <dsp:cNvPr id="0" name=""/>
        <dsp:cNvSpPr/>
      </dsp:nvSpPr>
      <dsp:spPr>
        <a:xfrm rot="20520000">
          <a:off x="5141654" y="2465930"/>
          <a:ext cx="343757" cy="552735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900" kern="1200"/>
        </a:p>
      </dsp:txBody>
      <dsp:txXfrm>
        <a:off x="5144178" y="2592411"/>
        <a:ext cx="240630" cy="331641"/>
      </dsp:txXfrm>
    </dsp:sp>
    <dsp:sp modelId="{4266F919-424A-4C2E-9DBA-4DFE539FAB0A}">
      <dsp:nvSpPr>
        <dsp:cNvPr id="0" name=""/>
        <dsp:cNvSpPr/>
      </dsp:nvSpPr>
      <dsp:spPr>
        <a:xfrm>
          <a:off x="5591428" y="1575048"/>
          <a:ext cx="1625692" cy="1625692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ABLUnit Debugger</a:t>
          </a:r>
        </a:p>
      </dsp:txBody>
      <dsp:txXfrm>
        <a:off x="5829505" y="1813125"/>
        <a:ext cx="1149538" cy="1149538"/>
      </dsp:txXfrm>
    </dsp:sp>
    <dsp:sp modelId="{6AD9D255-343A-46F2-A287-9914668E6199}">
      <dsp:nvSpPr>
        <dsp:cNvPr id="0" name=""/>
        <dsp:cNvSpPr/>
      </dsp:nvSpPr>
      <dsp:spPr>
        <a:xfrm rot="3240000">
          <a:off x="4732096" y="3726420"/>
          <a:ext cx="343757" cy="552735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900" kern="1200"/>
        </a:p>
      </dsp:txBody>
      <dsp:txXfrm>
        <a:off x="4753351" y="3795251"/>
        <a:ext cx="240630" cy="331641"/>
      </dsp:txXfrm>
    </dsp:sp>
    <dsp:sp modelId="{FFFC68A3-B62A-4F75-B6DA-4B9557BE4BCF}">
      <dsp:nvSpPr>
        <dsp:cNvPr id="0" name=""/>
        <dsp:cNvSpPr/>
      </dsp:nvSpPr>
      <dsp:spPr>
        <a:xfrm>
          <a:off x="4765244" y="4117782"/>
          <a:ext cx="1625692" cy="1625692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Ant tasks for CI/CD workflow</a:t>
          </a:r>
        </a:p>
      </dsp:txBody>
      <dsp:txXfrm>
        <a:off x="5003321" y="4355859"/>
        <a:ext cx="1149538" cy="1149538"/>
      </dsp:txXfrm>
    </dsp:sp>
    <dsp:sp modelId="{8BD5945B-4FCB-45DC-8C99-0E5D874020A5}">
      <dsp:nvSpPr>
        <dsp:cNvPr id="0" name=""/>
        <dsp:cNvSpPr/>
      </dsp:nvSpPr>
      <dsp:spPr>
        <a:xfrm rot="7560000">
          <a:off x="3406738" y="3726420"/>
          <a:ext cx="343757" cy="552735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900" kern="1200"/>
        </a:p>
      </dsp:txBody>
      <dsp:txXfrm rot="10800000">
        <a:off x="3488610" y="3795251"/>
        <a:ext cx="240630" cy="331641"/>
      </dsp:txXfrm>
    </dsp:sp>
    <dsp:sp modelId="{33F21CD9-011C-45D0-B531-AED16034DFA4}">
      <dsp:nvSpPr>
        <dsp:cNvPr id="0" name=""/>
        <dsp:cNvSpPr/>
      </dsp:nvSpPr>
      <dsp:spPr>
        <a:xfrm>
          <a:off x="2091655" y="4117782"/>
          <a:ext cx="1625692" cy="1625692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Log viewer</a:t>
          </a:r>
        </a:p>
      </dsp:txBody>
      <dsp:txXfrm>
        <a:off x="2329732" y="4355859"/>
        <a:ext cx="1149538" cy="1149538"/>
      </dsp:txXfrm>
    </dsp:sp>
    <dsp:sp modelId="{1233CE63-CA50-443D-8D12-E92A14D9D1CE}">
      <dsp:nvSpPr>
        <dsp:cNvPr id="0" name=""/>
        <dsp:cNvSpPr/>
      </dsp:nvSpPr>
      <dsp:spPr>
        <a:xfrm rot="11880000">
          <a:off x="2997180" y="2465930"/>
          <a:ext cx="343757" cy="552735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900" kern="1200"/>
        </a:p>
      </dsp:txBody>
      <dsp:txXfrm rot="10800000">
        <a:off x="3097783" y="2592411"/>
        <a:ext cx="240630" cy="331641"/>
      </dsp:txXfrm>
    </dsp:sp>
    <dsp:sp modelId="{234464D9-8AF0-48EF-AF1D-665AB54AD471}">
      <dsp:nvSpPr>
        <dsp:cNvPr id="0" name=""/>
        <dsp:cNvSpPr/>
      </dsp:nvSpPr>
      <dsp:spPr>
        <a:xfrm>
          <a:off x="1265470" y="1575048"/>
          <a:ext cx="1625692" cy="1625692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Other improvements</a:t>
          </a:r>
        </a:p>
      </dsp:txBody>
      <dsp:txXfrm>
        <a:off x="1503547" y="1813125"/>
        <a:ext cx="1149538" cy="1149538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9300488-B5DE-4293-96AA-E5E99ABD4D16}">
      <dsp:nvSpPr>
        <dsp:cNvPr id="0" name=""/>
        <dsp:cNvSpPr/>
      </dsp:nvSpPr>
      <dsp:spPr>
        <a:xfrm>
          <a:off x="3428449" y="2277842"/>
          <a:ext cx="1625692" cy="162569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PDSOE</a:t>
          </a:r>
        </a:p>
      </dsp:txBody>
      <dsp:txXfrm>
        <a:off x="3666526" y="2515919"/>
        <a:ext cx="1149538" cy="1149538"/>
      </dsp:txXfrm>
    </dsp:sp>
    <dsp:sp modelId="{B77CBF7A-7F14-451A-9654-DBE83FCB09BD}">
      <dsp:nvSpPr>
        <dsp:cNvPr id="0" name=""/>
        <dsp:cNvSpPr/>
      </dsp:nvSpPr>
      <dsp:spPr>
        <a:xfrm rot="16200000">
          <a:off x="4069417" y="1686904"/>
          <a:ext cx="343757" cy="552735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900" kern="1200"/>
        </a:p>
      </dsp:txBody>
      <dsp:txXfrm>
        <a:off x="4120981" y="1849015"/>
        <a:ext cx="240630" cy="331641"/>
      </dsp:txXfrm>
    </dsp:sp>
    <dsp:sp modelId="{9C9F2CA6-3859-4791-AC12-676953127D6E}">
      <dsp:nvSpPr>
        <dsp:cNvPr id="0" name=""/>
        <dsp:cNvSpPr/>
      </dsp:nvSpPr>
      <dsp:spPr>
        <a:xfrm>
          <a:off x="3428449" y="3552"/>
          <a:ext cx="1625692" cy="1625692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PASOE Debugger</a:t>
          </a:r>
        </a:p>
      </dsp:txBody>
      <dsp:txXfrm>
        <a:off x="3666526" y="241629"/>
        <a:ext cx="1149538" cy="1149538"/>
      </dsp:txXfrm>
    </dsp:sp>
    <dsp:sp modelId="{A3EBF740-A401-467E-8687-2A94486ED8D8}">
      <dsp:nvSpPr>
        <dsp:cNvPr id="0" name=""/>
        <dsp:cNvSpPr/>
      </dsp:nvSpPr>
      <dsp:spPr>
        <a:xfrm rot="20520000">
          <a:off x="5141654" y="2465930"/>
          <a:ext cx="343757" cy="552735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900" kern="1200"/>
        </a:p>
      </dsp:txBody>
      <dsp:txXfrm>
        <a:off x="5144178" y="2592411"/>
        <a:ext cx="240630" cy="331641"/>
      </dsp:txXfrm>
    </dsp:sp>
    <dsp:sp modelId="{4266F919-424A-4C2E-9DBA-4DFE539FAB0A}">
      <dsp:nvSpPr>
        <dsp:cNvPr id="0" name=""/>
        <dsp:cNvSpPr/>
      </dsp:nvSpPr>
      <dsp:spPr>
        <a:xfrm>
          <a:off x="5591428" y="1575048"/>
          <a:ext cx="1625692" cy="1625692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ABLUnit Debugger</a:t>
          </a:r>
        </a:p>
      </dsp:txBody>
      <dsp:txXfrm>
        <a:off x="5829505" y="1813125"/>
        <a:ext cx="1149538" cy="1149538"/>
      </dsp:txXfrm>
    </dsp:sp>
    <dsp:sp modelId="{6AD9D255-343A-46F2-A287-9914668E6199}">
      <dsp:nvSpPr>
        <dsp:cNvPr id="0" name=""/>
        <dsp:cNvSpPr/>
      </dsp:nvSpPr>
      <dsp:spPr>
        <a:xfrm rot="3240000">
          <a:off x="4732096" y="3726420"/>
          <a:ext cx="343757" cy="552735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900" kern="1200"/>
        </a:p>
      </dsp:txBody>
      <dsp:txXfrm>
        <a:off x="4753351" y="3795251"/>
        <a:ext cx="240630" cy="331641"/>
      </dsp:txXfrm>
    </dsp:sp>
    <dsp:sp modelId="{FFFC68A3-B62A-4F75-B6DA-4B9557BE4BCF}">
      <dsp:nvSpPr>
        <dsp:cNvPr id="0" name=""/>
        <dsp:cNvSpPr/>
      </dsp:nvSpPr>
      <dsp:spPr>
        <a:xfrm>
          <a:off x="4765244" y="4117782"/>
          <a:ext cx="1625692" cy="1625692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Ant tasks for CI/CD workflow</a:t>
          </a:r>
        </a:p>
      </dsp:txBody>
      <dsp:txXfrm>
        <a:off x="5003321" y="4355859"/>
        <a:ext cx="1149538" cy="1149538"/>
      </dsp:txXfrm>
    </dsp:sp>
    <dsp:sp modelId="{8BD5945B-4FCB-45DC-8C99-0E5D874020A5}">
      <dsp:nvSpPr>
        <dsp:cNvPr id="0" name=""/>
        <dsp:cNvSpPr/>
      </dsp:nvSpPr>
      <dsp:spPr>
        <a:xfrm rot="7560000">
          <a:off x="3406738" y="3726420"/>
          <a:ext cx="343757" cy="552735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900" kern="1200"/>
        </a:p>
      </dsp:txBody>
      <dsp:txXfrm rot="10800000">
        <a:off x="3488610" y="3795251"/>
        <a:ext cx="240630" cy="331641"/>
      </dsp:txXfrm>
    </dsp:sp>
    <dsp:sp modelId="{33F21CD9-011C-45D0-B531-AED16034DFA4}">
      <dsp:nvSpPr>
        <dsp:cNvPr id="0" name=""/>
        <dsp:cNvSpPr/>
      </dsp:nvSpPr>
      <dsp:spPr>
        <a:xfrm>
          <a:off x="2091655" y="4117782"/>
          <a:ext cx="1625692" cy="1625692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Log viewer</a:t>
          </a:r>
        </a:p>
      </dsp:txBody>
      <dsp:txXfrm>
        <a:off x="2329732" y="4355859"/>
        <a:ext cx="1149538" cy="1149538"/>
      </dsp:txXfrm>
    </dsp:sp>
    <dsp:sp modelId="{1233CE63-CA50-443D-8D12-E92A14D9D1CE}">
      <dsp:nvSpPr>
        <dsp:cNvPr id="0" name=""/>
        <dsp:cNvSpPr/>
      </dsp:nvSpPr>
      <dsp:spPr>
        <a:xfrm rot="11880000">
          <a:off x="2997180" y="2465930"/>
          <a:ext cx="343757" cy="552735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900" kern="1200"/>
        </a:p>
      </dsp:txBody>
      <dsp:txXfrm rot="10800000">
        <a:off x="3097783" y="2592411"/>
        <a:ext cx="240630" cy="331641"/>
      </dsp:txXfrm>
    </dsp:sp>
    <dsp:sp modelId="{234464D9-8AF0-48EF-AF1D-665AB54AD471}">
      <dsp:nvSpPr>
        <dsp:cNvPr id="0" name=""/>
        <dsp:cNvSpPr/>
      </dsp:nvSpPr>
      <dsp:spPr>
        <a:xfrm>
          <a:off x="1265470" y="1575048"/>
          <a:ext cx="1625692" cy="1625692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Other improvements</a:t>
          </a:r>
        </a:p>
      </dsp:txBody>
      <dsp:txXfrm>
        <a:off x="1503547" y="1813125"/>
        <a:ext cx="1149538" cy="1149538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D8EC6BB-33E6-4A9E-A328-193B96F5B218}">
      <dsp:nvSpPr>
        <dsp:cNvPr id="0" name=""/>
        <dsp:cNvSpPr/>
      </dsp:nvSpPr>
      <dsp:spPr>
        <a:xfrm>
          <a:off x="609599" y="0"/>
          <a:ext cx="6908800" cy="5418667"/>
        </a:xfrm>
        <a:prstGeom prst="rightArrow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22069B4-AD2F-4513-9B04-DD3C364728F2}">
      <dsp:nvSpPr>
        <dsp:cNvPr id="0" name=""/>
        <dsp:cNvSpPr/>
      </dsp:nvSpPr>
      <dsp:spPr>
        <a:xfrm>
          <a:off x="6101" y="1625600"/>
          <a:ext cx="1873870" cy="2167466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Commit</a:t>
          </a:r>
        </a:p>
      </dsp:txBody>
      <dsp:txXfrm>
        <a:off x="97576" y="1717075"/>
        <a:ext cx="1690920" cy="1984516"/>
      </dsp:txXfrm>
    </dsp:sp>
    <dsp:sp modelId="{3921CD65-5D0B-4456-822C-B57374EB1931}">
      <dsp:nvSpPr>
        <dsp:cNvPr id="0" name=""/>
        <dsp:cNvSpPr/>
      </dsp:nvSpPr>
      <dsp:spPr>
        <a:xfrm>
          <a:off x="2086743" y="1625600"/>
          <a:ext cx="1873870" cy="2167466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Build</a:t>
          </a:r>
        </a:p>
      </dsp:txBody>
      <dsp:txXfrm>
        <a:off x="2178218" y="1717075"/>
        <a:ext cx="1690920" cy="1984516"/>
      </dsp:txXfrm>
    </dsp:sp>
    <dsp:sp modelId="{05E3F96C-28D1-4E91-AA8F-B58C855E8F44}">
      <dsp:nvSpPr>
        <dsp:cNvPr id="0" name=""/>
        <dsp:cNvSpPr/>
      </dsp:nvSpPr>
      <dsp:spPr>
        <a:xfrm>
          <a:off x="4167385" y="1625600"/>
          <a:ext cx="1873870" cy="2167466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Test</a:t>
          </a:r>
        </a:p>
      </dsp:txBody>
      <dsp:txXfrm>
        <a:off x="4258860" y="1717075"/>
        <a:ext cx="1690920" cy="1984516"/>
      </dsp:txXfrm>
    </dsp:sp>
    <dsp:sp modelId="{44A9B004-C8E4-49EE-9F7E-4E911012A109}">
      <dsp:nvSpPr>
        <dsp:cNvPr id="0" name=""/>
        <dsp:cNvSpPr/>
      </dsp:nvSpPr>
      <dsp:spPr>
        <a:xfrm>
          <a:off x="6248027" y="1625600"/>
          <a:ext cx="1873870" cy="2167466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Deploy</a:t>
          </a:r>
        </a:p>
      </dsp:txBody>
      <dsp:txXfrm>
        <a:off x="6339502" y="1717075"/>
        <a:ext cx="1690920" cy="1984516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D8EC6BB-33E6-4A9E-A328-193B96F5B218}">
      <dsp:nvSpPr>
        <dsp:cNvPr id="0" name=""/>
        <dsp:cNvSpPr/>
      </dsp:nvSpPr>
      <dsp:spPr>
        <a:xfrm>
          <a:off x="609599" y="0"/>
          <a:ext cx="6908800" cy="5418667"/>
        </a:xfrm>
        <a:prstGeom prst="rightArrow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22069B4-AD2F-4513-9B04-DD3C364728F2}">
      <dsp:nvSpPr>
        <dsp:cNvPr id="0" name=""/>
        <dsp:cNvSpPr/>
      </dsp:nvSpPr>
      <dsp:spPr>
        <a:xfrm>
          <a:off x="6101" y="1625600"/>
          <a:ext cx="1873870" cy="2167466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Commit</a:t>
          </a:r>
        </a:p>
      </dsp:txBody>
      <dsp:txXfrm>
        <a:off x="97576" y="1717075"/>
        <a:ext cx="1690920" cy="1984516"/>
      </dsp:txXfrm>
    </dsp:sp>
    <dsp:sp modelId="{3921CD65-5D0B-4456-822C-B57374EB1931}">
      <dsp:nvSpPr>
        <dsp:cNvPr id="0" name=""/>
        <dsp:cNvSpPr/>
      </dsp:nvSpPr>
      <dsp:spPr>
        <a:xfrm>
          <a:off x="2086743" y="1625600"/>
          <a:ext cx="1873870" cy="2167466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Build</a:t>
          </a:r>
        </a:p>
      </dsp:txBody>
      <dsp:txXfrm>
        <a:off x="2178218" y="1717075"/>
        <a:ext cx="1690920" cy="1984516"/>
      </dsp:txXfrm>
    </dsp:sp>
    <dsp:sp modelId="{05E3F96C-28D1-4E91-AA8F-B58C855E8F44}">
      <dsp:nvSpPr>
        <dsp:cNvPr id="0" name=""/>
        <dsp:cNvSpPr/>
      </dsp:nvSpPr>
      <dsp:spPr>
        <a:xfrm>
          <a:off x="4167385" y="1625600"/>
          <a:ext cx="1873870" cy="2167466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Test</a:t>
          </a:r>
        </a:p>
      </dsp:txBody>
      <dsp:txXfrm>
        <a:off x="4258860" y="1717075"/>
        <a:ext cx="1690920" cy="1984516"/>
      </dsp:txXfrm>
    </dsp:sp>
    <dsp:sp modelId="{44A9B004-C8E4-49EE-9F7E-4E911012A109}">
      <dsp:nvSpPr>
        <dsp:cNvPr id="0" name=""/>
        <dsp:cNvSpPr/>
      </dsp:nvSpPr>
      <dsp:spPr>
        <a:xfrm>
          <a:off x="6248027" y="1625600"/>
          <a:ext cx="1873870" cy="2167466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Deploy</a:t>
          </a:r>
        </a:p>
      </dsp:txBody>
      <dsp:txXfrm>
        <a:off x="6339502" y="1717075"/>
        <a:ext cx="1690920" cy="1984516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9300488-B5DE-4293-96AA-E5E99ABD4D16}">
      <dsp:nvSpPr>
        <dsp:cNvPr id="0" name=""/>
        <dsp:cNvSpPr/>
      </dsp:nvSpPr>
      <dsp:spPr>
        <a:xfrm>
          <a:off x="3428449" y="2277842"/>
          <a:ext cx="1625692" cy="162569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PDSOE</a:t>
          </a:r>
        </a:p>
      </dsp:txBody>
      <dsp:txXfrm>
        <a:off x="3666526" y="2515919"/>
        <a:ext cx="1149538" cy="1149538"/>
      </dsp:txXfrm>
    </dsp:sp>
    <dsp:sp modelId="{B77CBF7A-7F14-451A-9654-DBE83FCB09BD}">
      <dsp:nvSpPr>
        <dsp:cNvPr id="0" name=""/>
        <dsp:cNvSpPr/>
      </dsp:nvSpPr>
      <dsp:spPr>
        <a:xfrm rot="16200000">
          <a:off x="4069417" y="1686904"/>
          <a:ext cx="343757" cy="552735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900" kern="1200"/>
        </a:p>
      </dsp:txBody>
      <dsp:txXfrm>
        <a:off x="4120981" y="1849015"/>
        <a:ext cx="240630" cy="331641"/>
      </dsp:txXfrm>
    </dsp:sp>
    <dsp:sp modelId="{9C9F2CA6-3859-4791-AC12-676953127D6E}">
      <dsp:nvSpPr>
        <dsp:cNvPr id="0" name=""/>
        <dsp:cNvSpPr/>
      </dsp:nvSpPr>
      <dsp:spPr>
        <a:xfrm>
          <a:off x="3428449" y="3552"/>
          <a:ext cx="1625692" cy="1625692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PASOE Debugger</a:t>
          </a:r>
        </a:p>
      </dsp:txBody>
      <dsp:txXfrm>
        <a:off x="3666526" y="241629"/>
        <a:ext cx="1149538" cy="1149538"/>
      </dsp:txXfrm>
    </dsp:sp>
    <dsp:sp modelId="{A3EBF740-A401-467E-8687-2A94486ED8D8}">
      <dsp:nvSpPr>
        <dsp:cNvPr id="0" name=""/>
        <dsp:cNvSpPr/>
      </dsp:nvSpPr>
      <dsp:spPr>
        <a:xfrm rot="20520000">
          <a:off x="5141654" y="2465930"/>
          <a:ext cx="343757" cy="552735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900" kern="1200"/>
        </a:p>
      </dsp:txBody>
      <dsp:txXfrm>
        <a:off x="5144178" y="2592411"/>
        <a:ext cx="240630" cy="331641"/>
      </dsp:txXfrm>
    </dsp:sp>
    <dsp:sp modelId="{4266F919-424A-4C2E-9DBA-4DFE539FAB0A}">
      <dsp:nvSpPr>
        <dsp:cNvPr id="0" name=""/>
        <dsp:cNvSpPr/>
      </dsp:nvSpPr>
      <dsp:spPr>
        <a:xfrm>
          <a:off x="5591428" y="1575048"/>
          <a:ext cx="1625692" cy="1625692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ABLUnit Debugger</a:t>
          </a:r>
        </a:p>
      </dsp:txBody>
      <dsp:txXfrm>
        <a:off x="5829505" y="1813125"/>
        <a:ext cx="1149538" cy="1149538"/>
      </dsp:txXfrm>
    </dsp:sp>
    <dsp:sp modelId="{6AD9D255-343A-46F2-A287-9914668E6199}">
      <dsp:nvSpPr>
        <dsp:cNvPr id="0" name=""/>
        <dsp:cNvSpPr/>
      </dsp:nvSpPr>
      <dsp:spPr>
        <a:xfrm rot="3240000">
          <a:off x="4732096" y="3726420"/>
          <a:ext cx="343757" cy="552735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900" kern="1200"/>
        </a:p>
      </dsp:txBody>
      <dsp:txXfrm>
        <a:off x="4753351" y="3795251"/>
        <a:ext cx="240630" cy="331641"/>
      </dsp:txXfrm>
    </dsp:sp>
    <dsp:sp modelId="{FFFC68A3-B62A-4F75-B6DA-4B9557BE4BCF}">
      <dsp:nvSpPr>
        <dsp:cNvPr id="0" name=""/>
        <dsp:cNvSpPr/>
      </dsp:nvSpPr>
      <dsp:spPr>
        <a:xfrm>
          <a:off x="4765244" y="4117782"/>
          <a:ext cx="1625692" cy="1625692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Ant tasks for CI/CD workflow</a:t>
          </a:r>
        </a:p>
      </dsp:txBody>
      <dsp:txXfrm>
        <a:off x="5003321" y="4355859"/>
        <a:ext cx="1149538" cy="1149538"/>
      </dsp:txXfrm>
    </dsp:sp>
    <dsp:sp modelId="{8BD5945B-4FCB-45DC-8C99-0E5D874020A5}">
      <dsp:nvSpPr>
        <dsp:cNvPr id="0" name=""/>
        <dsp:cNvSpPr/>
      </dsp:nvSpPr>
      <dsp:spPr>
        <a:xfrm rot="7560000">
          <a:off x="3406738" y="3726420"/>
          <a:ext cx="343757" cy="552735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900" kern="1200"/>
        </a:p>
      </dsp:txBody>
      <dsp:txXfrm rot="10800000">
        <a:off x="3488610" y="3795251"/>
        <a:ext cx="240630" cy="331641"/>
      </dsp:txXfrm>
    </dsp:sp>
    <dsp:sp modelId="{33F21CD9-011C-45D0-B531-AED16034DFA4}">
      <dsp:nvSpPr>
        <dsp:cNvPr id="0" name=""/>
        <dsp:cNvSpPr/>
      </dsp:nvSpPr>
      <dsp:spPr>
        <a:xfrm>
          <a:off x="2091655" y="4117782"/>
          <a:ext cx="1625692" cy="1625692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Log viewer</a:t>
          </a:r>
        </a:p>
      </dsp:txBody>
      <dsp:txXfrm>
        <a:off x="2329732" y="4355859"/>
        <a:ext cx="1149538" cy="1149538"/>
      </dsp:txXfrm>
    </dsp:sp>
    <dsp:sp modelId="{1233CE63-CA50-443D-8D12-E92A14D9D1CE}">
      <dsp:nvSpPr>
        <dsp:cNvPr id="0" name=""/>
        <dsp:cNvSpPr/>
      </dsp:nvSpPr>
      <dsp:spPr>
        <a:xfrm rot="11880000">
          <a:off x="2997180" y="2465930"/>
          <a:ext cx="343757" cy="552735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900" kern="1200"/>
        </a:p>
      </dsp:txBody>
      <dsp:txXfrm rot="10800000">
        <a:off x="3097783" y="2592411"/>
        <a:ext cx="240630" cy="331641"/>
      </dsp:txXfrm>
    </dsp:sp>
    <dsp:sp modelId="{234464D9-8AF0-48EF-AF1D-665AB54AD471}">
      <dsp:nvSpPr>
        <dsp:cNvPr id="0" name=""/>
        <dsp:cNvSpPr/>
      </dsp:nvSpPr>
      <dsp:spPr>
        <a:xfrm>
          <a:off x="1265470" y="1575048"/>
          <a:ext cx="1625692" cy="1625692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Other improvements</a:t>
          </a:r>
        </a:p>
      </dsp:txBody>
      <dsp:txXfrm>
        <a:off x="1503547" y="1813125"/>
        <a:ext cx="1149538" cy="1149538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9300488-B5DE-4293-96AA-E5E99ABD4D16}">
      <dsp:nvSpPr>
        <dsp:cNvPr id="0" name=""/>
        <dsp:cNvSpPr/>
      </dsp:nvSpPr>
      <dsp:spPr>
        <a:xfrm>
          <a:off x="3428449" y="2277842"/>
          <a:ext cx="1625692" cy="162569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PDSOE</a:t>
          </a:r>
        </a:p>
      </dsp:txBody>
      <dsp:txXfrm>
        <a:off x="3666526" y="2515919"/>
        <a:ext cx="1149538" cy="1149538"/>
      </dsp:txXfrm>
    </dsp:sp>
    <dsp:sp modelId="{B77CBF7A-7F14-451A-9654-DBE83FCB09BD}">
      <dsp:nvSpPr>
        <dsp:cNvPr id="0" name=""/>
        <dsp:cNvSpPr/>
      </dsp:nvSpPr>
      <dsp:spPr>
        <a:xfrm rot="16200000">
          <a:off x="4069417" y="1686904"/>
          <a:ext cx="343757" cy="552735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900" kern="1200"/>
        </a:p>
      </dsp:txBody>
      <dsp:txXfrm>
        <a:off x="4120981" y="1849015"/>
        <a:ext cx="240630" cy="331641"/>
      </dsp:txXfrm>
    </dsp:sp>
    <dsp:sp modelId="{9C9F2CA6-3859-4791-AC12-676953127D6E}">
      <dsp:nvSpPr>
        <dsp:cNvPr id="0" name=""/>
        <dsp:cNvSpPr/>
      </dsp:nvSpPr>
      <dsp:spPr>
        <a:xfrm>
          <a:off x="3428449" y="3552"/>
          <a:ext cx="1625692" cy="1625692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PASOE Debugger</a:t>
          </a:r>
        </a:p>
      </dsp:txBody>
      <dsp:txXfrm>
        <a:off x="3666526" y="241629"/>
        <a:ext cx="1149538" cy="1149538"/>
      </dsp:txXfrm>
    </dsp:sp>
    <dsp:sp modelId="{A3EBF740-A401-467E-8687-2A94486ED8D8}">
      <dsp:nvSpPr>
        <dsp:cNvPr id="0" name=""/>
        <dsp:cNvSpPr/>
      </dsp:nvSpPr>
      <dsp:spPr>
        <a:xfrm rot="20520000">
          <a:off x="5141654" y="2465930"/>
          <a:ext cx="343757" cy="552735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900" kern="1200"/>
        </a:p>
      </dsp:txBody>
      <dsp:txXfrm>
        <a:off x="5144178" y="2592411"/>
        <a:ext cx="240630" cy="331641"/>
      </dsp:txXfrm>
    </dsp:sp>
    <dsp:sp modelId="{4266F919-424A-4C2E-9DBA-4DFE539FAB0A}">
      <dsp:nvSpPr>
        <dsp:cNvPr id="0" name=""/>
        <dsp:cNvSpPr/>
      </dsp:nvSpPr>
      <dsp:spPr>
        <a:xfrm>
          <a:off x="5591428" y="1575048"/>
          <a:ext cx="1625692" cy="1625692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ABLUnit Debugger</a:t>
          </a:r>
        </a:p>
      </dsp:txBody>
      <dsp:txXfrm>
        <a:off x="5829505" y="1813125"/>
        <a:ext cx="1149538" cy="1149538"/>
      </dsp:txXfrm>
    </dsp:sp>
    <dsp:sp modelId="{6AD9D255-343A-46F2-A287-9914668E6199}">
      <dsp:nvSpPr>
        <dsp:cNvPr id="0" name=""/>
        <dsp:cNvSpPr/>
      </dsp:nvSpPr>
      <dsp:spPr>
        <a:xfrm rot="3240000">
          <a:off x="4732096" y="3726420"/>
          <a:ext cx="343757" cy="552735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900" kern="1200"/>
        </a:p>
      </dsp:txBody>
      <dsp:txXfrm>
        <a:off x="4753351" y="3795251"/>
        <a:ext cx="240630" cy="331641"/>
      </dsp:txXfrm>
    </dsp:sp>
    <dsp:sp modelId="{FFFC68A3-B62A-4F75-B6DA-4B9557BE4BCF}">
      <dsp:nvSpPr>
        <dsp:cNvPr id="0" name=""/>
        <dsp:cNvSpPr/>
      </dsp:nvSpPr>
      <dsp:spPr>
        <a:xfrm>
          <a:off x="4765244" y="4117782"/>
          <a:ext cx="1625692" cy="1625692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Ant tasks for CI/CD workflow</a:t>
          </a:r>
        </a:p>
      </dsp:txBody>
      <dsp:txXfrm>
        <a:off x="5003321" y="4355859"/>
        <a:ext cx="1149538" cy="1149538"/>
      </dsp:txXfrm>
    </dsp:sp>
    <dsp:sp modelId="{8BD5945B-4FCB-45DC-8C99-0E5D874020A5}">
      <dsp:nvSpPr>
        <dsp:cNvPr id="0" name=""/>
        <dsp:cNvSpPr/>
      </dsp:nvSpPr>
      <dsp:spPr>
        <a:xfrm rot="7560000">
          <a:off x="3406738" y="3726420"/>
          <a:ext cx="343757" cy="552735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900" kern="1200"/>
        </a:p>
      </dsp:txBody>
      <dsp:txXfrm rot="10800000">
        <a:off x="3488610" y="3795251"/>
        <a:ext cx="240630" cy="331641"/>
      </dsp:txXfrm>
    </dsp:sp>
    <dsp:sp modelId="{33F21CD9-011C-45D0-B531-AED16034DFA4}">
      <dsp:nvSpPr>
        <dsp:cNvPr id="0" name=""/>
        <dsp:cNvSpPr/>
      </dsp:nvSpPr>
      <dsp:spPr>
        <a:xfrm>
          <a:off x="2091655" y="4117782"/>
          <a:ext cx="1625692" cy="1625692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Log viewer</a:t>
          </a:r>
        </a:p>
      </dsp:txBody>
      <dsp:txXfrm>
        <a:off x="2329732" y="4355859"/>
        <a:ext cx="1149538" cy="1149538"/>
      </dsp:txXfrm>
    </dsp:sp>
    <dsp:sp modelId="{1233CE63-CA50-443D-8D12-E92A14D9D1CE}">
      <dsp:nvSpPr>
        <dsp:cNvPr id="0" name=""/>
        <dsp:cNvSpPr/>
      </dsp:nvSpPr>
      <dsp:spPr>
        <a:xfrm rot="11880000">
          <a:off x="2997180" y="2465930"/>
          <a:ext cx="343757" cy="552735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900" kern="1200"/>
        </a:p>
      </dsp:txBody>
      <dsp:txXfrm rot="10800000">
        <a:off x="3097783" y="2592411"/>
        <a:ext cx="240630" cy="331641"/>
      </dsp:txXfrm>
    </dsp:sp>
    <dsp:sp modelId="{234464D9-8AF0-48EF-AF1D-665AB54AD471}">
      <dsp:nvSpPr>
        <dsp:cNvPr id="0" name=""/>
        <dsp:cNvSpPr/>
      </dsp:nvSpPr>
      <dsp:spPr>
        <a:xfrm>
          <a:off x="1265470" y="1575048"/>
          <a:ext cx="1625692" cy="1625692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Other improvements</a:t>
          </a:r>
        </a:p>
      </dsp:txBody>
      <dsp:txXfrm>
        <a:off x="1503547" y="1813125"/>
        <a:ext cx="1149538" cy="1149538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48C5463-C4D7-4D9F-90C1-C537FC1F9423}">
      <dsp:nvSpPr>
        <dsp:cNvPr id="0" name=""/>
        <dsp:cNvSpPr/>
      </dsp:nvSpPr>
      <dsp:spPr>
        <a:xfrm>
          <a:off x="0" y="71553"/>
          <a:ext cx="7640034" cy="6552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New Users</a:t>
          </a:r>
        </a:p>
      </dsp:txBody>
      <dsp:txXfrm>
        <a:off x="31984" y="103537"/>
        <a:ext cx="7576066" cy="591232"/>
      </dsp:txXfrm>
    </dsp:sp>
    <dsp:sp modelId="{12C42607-6E32-4198-8EBA-00B201A4EC8A}">
      <dsp:nvSpPr>
        <dsp:cNvPr id="0" name=""/>
        <dsp:cNvSpPr/>
      </dsp:nvSpPr>
      <dsp:spPr>
        <a:xfrm>
          <a:off x="0" y="726753"/>
          <a:ext cx="7640034" cy="4636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2571" tIns="35560" rIns="199136" bIns="35560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200" kern="1200" dirty="0"/>
            <a:t>Reduces entry barrier for new user</a:t>
          </a:r>
        </a:p>
      </dsp:txBody>
      <dsp:txXfrm>
        <a:off x="0" y="726753"/>
        <a:ext cx="7640034" cy="463680"/>
      </dsp:txXfrm>
    </dsp:sp>
    <dsp:sp modelId="{3AD683D0-A045-44BF-A0E9-622993A31B87}">
      <dsp:nvSpPr>
        <dsp:cNvPr id="0" name=""/>
        <dsp:cNvSpPr/>
      </dsp:nvSpPr>
      <dsp:spPr>
        <a:xfrm>
          <a:off x="0" y="1190433"/>
          <a:ext cx="7640034" cy="6552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Existing Users</a:t>
          </a:r>
        </a:p>
      </dsp:txBody>
      <dsp:txXfrm>
        <a:off x="31984" y="1222417"/>
        <a:ext cx="7576066" cy="591232"/>
      </dsp:txXfrm>
    </dsp:sp>
    <dsp:sp modelId="{57078B9E-7E03-4E2D-B891-8AB98240036D}">
      <dsp:nvSpPr>
        <dsp:cNvPr id="0" name=""/>
        <dsp:cNvSpPr/>
      </dsp:nvSpPr>
      <dsp:spPr>
        <a:xfrm>
          <a:off x="0" y="1845633"/>
          <a:ext cx="7640034" cy="4636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2571" tIns="35560" rIns="199136" bIns="35560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200" kern="1200" dirty="0"/>
            <a:t>Can be used as Scratch Pad editor </a:t>
          </a:r>
        </a:p>
      </dsp:txBody>
      <dsp:txXfrm>
        <a:off x="0" y="1845633"/>
        <a:ext cx="7640034" cy="463680"/>
      </dsp:txXfrm>
    </dsp:sp>
    <dsp:sp modelId="{FAC0D322-52CF-4A43-9B69-FE4BF12EB862}">
      <dsp:nvSpPr>
        <dsp:cNvPr id="0" name=""/>
        <dsp:cNvSpPr/>
      </dsp:nvSpPr>
      <dsp:spPr>
        <a:xfrm>
          <a:off x="0" y="2309313"/>
          <a:ext cx="7640034" cy="6552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Sharing Code</a:t>
          </a:r>
        </a:p>
      </dsp:txBody>
      <dsp:txXfrm>
        <a:off x="31984" y="2341297"/>
        <a:ext cx="7576066" cy="591232"/>
      </dsp:txXfrm>
    </dsp:sp>
    <dsp:sp modelId="{6B6830F8-8DB4-4D64-B8A1-6FDF573E6642}">
      <dsp:nvSpPr>
        <dsp:cNvPr id="0" name=""/>
        <dsp:cNvSpPr/>
      </dsp:nvSpPr>
      <dsp:spPr>
        <a:xfrm>
          <a:off x="0" y="2964513"/>
          <a:ext cx="7640034" cy="4636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2571" tIns="35560" rIns="199136" bIns="35560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200" kern="1200" dirty="0"/>
            <a:t>Makes sharing code snippets easy</a:t>
          </a:r>
        </a:p>
      </dsp:txBody>
      <dsp:txXfrm>
        <a:off x="0" y="2964513"/>
        <a:ext cx="7640034" cy="463680"/>
      </dsp:txXfrm>
    </dsp:sp>
    <dsp:sp modelId="{F64690C9-5157-4AB1-AD22-1915E5146618}">
      <dsp:nvSpPr>
        <dsp:cNvPr id="0" name=""/>
        <dsp:cNvSpPr/>
      </dsp:nvSpPr>
      <dsp:spPr>
        <a:xfrm>
          <a:off x="0" y="3428193"/>
          <a:ext cx="7640034" cy="6552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Explore Snippets</a:t>
          </a:r>
        </a:p>
      </dsp:txBody>
      <dsp:txXfrm>
        <a:off x="31984" y="3460177"/>
        <a:ext cx="7576066" cy="591232"/>
      </dsp:txXfrm>
    </dsp:sp>
    <dsp:sp modelId="{D8629FE7-6C23-454E-B535-6A3AE11EFFBE}">
      <dsp:nvSpPr>
        <dsp:cNvPr id="0" name=""/>
        <dsp:cNvSpPr/>
      </dsp:nvSpPr>
      <dsp:spPr>
        <a:xfrm>
          <a:off x="0" y="4083393"/>
          <a:ext cx="7640034" cy="4636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2571" tIns="35560" rIns="199136" bIns="35560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200" kern="1200" dirty="0"/>
            <a:t>Explore existing code snippets</a:t>
          </a:r>
        </a:p>
      </dsp:txBody>
      <dsp:txXfrm>
        <a:off x="0" y="4083393"/>
        <a:ext cx="7640034" cy="46368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SquareAccentList">
  <dgm:title val=""/>
  <dgm:desc val=""/>
  <dgm:catLst>
    <dgm:cat type="list" pri="5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0" destId="20" srcOrd="0" destOrd="0"/>
        <dgm:cxn modelId="6" srcId="20" destId="21" srcOrd="0" destOrd="0"/>
        <dgm:cxn modelId="7" srcId="20" destId="22" srcOrd="1" destOrd="0"/>
        <dgm:cxn modelId="8" srcId="20" destId="23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0" destId="20" srcOrd="0" destOrd="0"/>
        <dgm:cxn modelId="6" srcId="20" destId="21" srcOrd="0" destOrd="0"/>
        <dgm:cxn modelId="7" srcId="20" destId="22" srcOrd="1" destOrd="0"/>
        <dgm:cxn modelId="8" srcId="20" destId="23" srcOrd="2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0" destId="20" srcOrd="0" destOrd="0"/>
        <dgm:cxn modelId="6" srcId="20" destId="21" srcOrd="0" destOrd="0"/>
        <dgm:cxn modelId="7" srcId="20" destId="22" srcOrd="1" destOrd="0"/>
        <dgm:cxn modelId="8" srcId="20" destId="23" srcOrd="2" destOrd="0"/>
      </dgm:cxnLst>
      <dgm:bg/>
      <dgm:whole/>
    </dgm:dataModel>
  </dgm:clrData>
  <dgm:layoutNode name="layout">
    <dgm:varLst>
      <dgm:chMax/>
      <dgm:chPref/>
      <dgm:dir/>
      <dgm:resizeHandles/>
    </dgm:varLst>
    <dgm:choose name="Name0">
      <dgm:if name="Name1" func="var" arg="dir" op="equ" val="norm">
        <dgm:alg type="hierChild">
          <dgm:param type="linDir" val="fromL"/>
          <dgm:param type="vertAlign" val="t"/>
          <dgm:param type="nodeVertAlign" val="t"/>
          <dgm:param type="horzAlign" val="ctr"/>
          <dgm:param type="fallback" val="1D"/>
        </dgm:alg>
      </dgm:if>
      <dgm:else name="Name2">
        <dgm:alg type="hierChild">
          <dgm:param type="linDir" val="fromR"/>
          <dgm:param type="vertAlign" val="t"/>
          <dgm:param type="nodeVertAlign" val="t"/>
          <dgm:param type="horzAlign" val="ctr"/>
          <dgm:param type="fallback" val="1D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Parent" op="equ" val="65"/>
      <dgm:constr type="primFontSz" for="des" forName="Child" op="equ" val="65"/>
      <dgm:constr type="primFontSz" for="des" forName="Child" refType="primFontSz" refFor="des" refForName="Parent" op="lte"/>
      <dgm:constr type="w" for="des" forName="rootComposite" refType="h" refFor="des" refForName="rootComposite" fact="3.0396"/>
      <dgm:constr type="h" for="des" forName="rootComposite" refType="h"/>
      <dgm:constr type="w" for="des" forName="childComposite" refType="w" refFor="des" refForName="rootComposite"/>
      <dgm:constr type="h" for="des" forName="childComposite" refType="h" refFor="des" refForName="rootComposite" fact="0.5205"/>
      <dgm:constr type="sibSp" refType="w" refFor="des" refForName="rootComposite" fact="0.05"/>
      <dgm:constr type="sp" for="des" forName="root" refType="h" refFor="des" refForName="childComposite" fact="0.2855"/>
    </dgm:constrLst>
    <dgm:ruleLst/>
    <dgm:forEach name="Name3" axis="ch">
      <dgm:forEach name="Name4" axis="self" ptType="node" cnt="1">
        <dgm:layoutNode name="root">
          <dgm:varLst>
            <dgm:chMax/>
            <dgm:chPref/>
          </dgm:varLst>
          <dgm:alg type="hierRoot">
            <dgm:param type="hierAlign" val="tL"/>
          </dgm:alg>
          <dgm:shape xmlns:r="http://schemas.openxmlformats.org/officeDocument/2006/relationships" r:blip="">
            <dgm:adjLst/>
          </dgm:shape>
          <dgm:presOf/>
          <dgm:constrLst/>
          <dgm:ruleLst/>
          <dgm:layoutNode name="rootComposite">
            <dgm:varLst/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5">
              <dgm:if name="Name6" func="var" arg="dir" op="equ" val="norm">
                <dgm:constrLst>
                  <dgm:constr type="l" for="ch" forName="Parent" refType="w" fact="0"/>
                  <dgm:constr type="t" for="ch" forName="Parent" refType="h" fact="0"/>
                  <dgm:constr type="w" for="ch" forName="Parent" refType="w"/>
                  <dgm:constr type="h" for="ch" forName="Parent" refType="h" fact="0.6424"/>
                  <dgm:constr type="l" for="ch" forName="ParentAccent" refType="w" fact="0"/>
                  <dgm:constr type="b" for="ch" forName="ParentAccent" refType="h"/>
                  <dgm:constr type="w" for="ch" forName="ParentAccent" refType="w"/>
                  <dgm:constr type="h" for="ch" forName="ParentAccent" refType="h" fact="0.3576"/>
                  <dgm:constr type="l" for="ch" forName="ParentSmallAccent" refType="w" fact="0"/>
                  <dgm:constr type="b" for="ch" forName="ParentSmallAccent" refType="h"/>
                  <dgm:constr type="w" for="ch" forName="ParentSmallAccent" refType="h" fact="0.2233"/>
                  <dgm:constr type="h" for="ch" forName="ParentSmallAccent" refType="h" fact="0.2233"/>
                </dgm:constrLst>
              </dgm:if>
              <dgm:else name="Name7">
                <dgm:constrLst>
                  <dgm:constr type="l" for="ch" forName="Parent" refType="w" fact="0"/>
                  <dgm:constr type="t" for="ch" forName="Parent" refType="h" fact="0"/>
                  <dgm:constr type="w" for="ch" forName="Parent" refType="w"/>
                  <dgm:constr type="h" for="ch" forName="Parent" refType="h" fact="0.6424"/>
                  <dgm:constr type="l" for="ch" forName="ParentAccent" refType="w" fact="0"/>
                  <dgm:constr type="b" for="ch" forName="ParentAccent" refType="h"/>
                  <dgm:constr type="w" for="ch" forName="ParentAccent" refType="w"/>
                  <dgm:constr type="h" for="ch" forName="ParentAccent" refType="h" fact="0.3576"/>
                  <dgm:constr type="r" for="ch" forName="ParentSmallAccent" refType="w"/>
                  <dgm:constr type="b" for="ch" forName="ParentSmallAccent" refType="h"/>
                  <dgm:constr type="w" for="ch" forName="ParentSmallAccent" refType="h" fact="0.2233"/>
                  <dgm:constr type="h" for="ch" forName="ParentSmallAccent" refType="h" fact="0.2233"/>
                </dgm:constrLst>
              </dgm:else>
            </dgm:choose>
            <dgm:ruleLst/>
            <dgm:layoutNode name="ParentAccent" styleLbl="alignNode1">
              <dgm:alg type="sp"/>
              <dgm:shape xmlns:r="http://schemas.openxmlformats.org/officeDocument/2006/relationships" type="rect" r:blip="">
                <dgm:adjLst/>
              </dgm:shape>
              <dgm:presOf/>
            </dgm:layoutNode>
            <dgm:layoutNode name="ParentSmallAccent" styleLbl="fgAcc1">
              <dgm:alg type="sp"/>
              <dgm:shape xmlns:r="http://schemas.openxmlformats.org/officeDocument/2006/relationships" type="rect" r:blip="">
                <dgm:adjLst/>
              </dgm:shape>
              <dgm:presOf/>
            </dgm:layoutNode>
            <dgm:layoutNode name="Parent" styleLbl="revTx">
              <dgm:varLst>
                <dgm:chMax/>
                <dgm:chPref val="4"/>
                <dgm:bulletEnabled val="1"/>
              </dgm:varLst>
              <dgm:choose name="Name8">
                <dgm:if name="Name9" func="var" arg="dir" op="equ" val="norm">
                  <dgm:alg type="tx">
                    <dgm:param type="txAnchorVertCh" val="mid"/>
                    <dgm:param type="parTxLTRAlign" val="l"/>
                  </dgm:alg>
                </dgm:if>
                <dgm:else name="Name10">
                  <dgm:alg type="tx">
                    <dgm:param type="txAnchorVertCh" val="mid"/>
                    <dgm:param type="parTxLTR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  <dgm:rule type="primFontSz" val="65" fact="NaN" max="NaN"/>
              </dgm:ruleLst>
            </dgm:layoutNode>
          </dgm:layoutNode>
          <dgm:layoutNode name="childShape">
            <dgm:varLst>
              <dgm:chMax val="0"/>
              <dgm:chPref val="0"/>
            </dgm:varLst>
            <dgm:alg type="hierChild">
              <dgm:param type="chAlign" val="r"/>
              <dgm:param type="linDir" val="fromT"/>
              <dgm:param type="fallback" val="2D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node">
                <dgm:layoutNode name="childComposite">
                  <dgm:varLst>
                    <dgm:chMax val="0"/>
                    <dgm:chPref val="0"/>
                  </dgm:varLst>
                  <dgm:alg type="composite"/>
                  <dgm:shape xmlns:r="http://schemas.openxmlformats.org/officeDocument/2006/relationships" r:blip="">
                    <dgm:adjLst/>
                  </dgm:shape>
                  <dgm:presOf/>
                  <dgm:choose name="Name13">
                    <dgm:if name="Name14" func="var" arg="dir" op="equ" val="norm">
                      <dgm:constrLst>
                        <dgm:constr type="w" for="ch" forName="ChildAccent" refType="h" fact="0.429"/>
                        <dgm:constr type="h" for="ch" forName="ChildAccent" refType="h" fact="0.429"/>
                        <dgm:constr type="l" for="ch" forName="ChildAccent" refType="w" fact="0"/>
                        <dgm:constr type="t" for="ch" forName="ChildAccent" refType="h" fact="0.2855"/>
                        <dgm:constr type="w" for="ch" forName="Child" refType="w" fact="0.93"/>
                        <dgm:constr type="h" for="ch" forName="Child" refType="h"/>
                        <dgm:constr type="l" for="ch" forName="Child" refType="w" fact="0.07"/>
                        <dgm:constr type="t" for="ch" forName="Child" refType="h" fact="0"/>
                      </dgm:constrLst>
                    </dgm:if>
                    <dgm:else name="Name15">
                      <dgm:constrLst>
                        <dgm:constr type="w" for="ch" forName="ChildAccent" refType="h" fact="0.429"/>
                        <dgm:constr type="h" for="ch" forName="ChildAccent" refType="h" fact="0.429"/>
                        <dgm:constr type="r" for="ch" forName="ChildAccent" refType="w"/>
                        <dgm:constr type="t" for="ch" forName="ChildAccent" refType="h" fact="0.2855"/>
                        <dgm:constr type="w" for="ch" forName="Child" refType="w" fact="0.93"/>
                        <dgm:constr type="h" for="ch" forName="Child" refType="h"/>
                        <dgm:constr type="r" for="ch" forName="Child" refType="w" fact="0.93"/>
                        <dgm:constr type="t" for="ch" forName="Child" refType="h" fact="0"/>
                      </dgm:constrLst>
                    </dgm:else>
                  </dgm:choose>
                  <dgm:ruleLst/>
                  <dgm:layoutNode name="ChildAccent" styleLbl="solidFgAcc1">
                    <dgm:alg type="sp"/>
                    <dgm:shape xmlns:r="http://schemas.openxmlformats.org/officeDocument/2006/relationships" type="rect" r:blip="">
                      <dgm:adjLst/>
                    </dgm:shape>
                    <dgm:presOf/>
                  </dgm:layoutNode>
                  <dgm:layoutNode name="Child" styleLbl="revTx">
                    <dgm:varLst>
                      <dgm:chMax val="0"/>
                      <dgm:chPref val="0"/>
                      <dgm:bulletEnabled val="1"/>
                    </dgm:varLst>
                    <dgm:choose name="Name16">
                      <dgm:if name="Name17" func="var" arg="dir" op="equ" val="norm">
                        <dgm:alg type="tx">
                          <dgm:param type="txAnchorVertCh" val="mid"/>
                          <dgm:param type="parTxLTRAlign" val="l"/>
                        </dgm:alg>
                      </dgm:if>
                      <dgm:else name="Name18">
                        <dgm:alg type="tx">
                          <dgm:param type="txAnchorVertCh" val="mid"/>
                          <dgm:param type="parTxLTRAlign" val="r"/>
                        </dgm:alg>
                      </dgm:else>
                    </dgm:choose>
                    <dgm:shape xmlns:r="http://schemas.openxmlformats.org/officeDocument/2006/relationships" type="rect" r:blip="">
                      <dgm:adjLst/>
                    </dgm:shape>
                    <dgm:presOf axis="desOrSelf" ptType="node node"/>
                    <dgm:ruleLst>
                      <dgm:rule type="primFontSz" val="5" fact="NaN" max="NaN"/>
                    </dgm:ruleLst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0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  <a:spAutoFit/>
          </a:bodyPr>
          <a:lstStyle>
            <a:lvl1pPr algn="l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endParaRPr lang="en-US" i="0" dirty="0"/>
          </a:p>
        </p:txBody>
      </p:sp>
      <p:sp>
        <p:nvSpPr>
          <p:cNvPr id="3450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83038" y="0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  <a:spAutoFit/>
          </a:bodyPr>
          <a:lstStyle>
            <a:lvl1pPr algn="r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endParaRPr lang="en-US" i="0" dirty="0"/>
          </a:p>
        </p:txBody>
      </p:sp>
      <p:sp>
        <p:nvSpPr>
          <p:cNvPr id="3450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034925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  <a:spAutoFit/>
          </a:bodyPr>
          <a:lstStyle>
            <a:lvl1pPr algn="l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r>
              <a:rPr lang="en-US" i="0"/>
              <a:t>Progress</a:t>
            </a:r>
            <a:endParaRPr lang="en-US" i="0" dirty="0"/>
          </a:p>
        </p:txBody>
      </p:sp>
      <p:sp>
        <p:nvSpPr>
          <p:cNvPr id="3450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83038" y="9034925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  <a:spAutoFit/>
          </a:bodyPr>
          <a:lstStyle>
            <a:lvl1pPr algn="r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fld id="{D2F5EF90-0EF8-4688-ABBA-2D94A5D7A6DA}" type="slidenum">
              <a:rPr lang="en-US" i="0"/>
              <a:pPr>
                <a:defRPr/>
              </a:pPr>
              <a:t>‹#›</a:t>
            </a:fld>
            <a:endParaRPr lang="en-US" i="0" dirty="0"/>
          </a:p>
        </p:txBody>
      </p:sp>
    </p:spTree>
    <p:extLst>
      <p:ext uri="{BB962C8B-B14F-4D97-AF65-F5344CB8AC3E}">
        <p14:creationId xmlns:p14="http://schemas.microsoft.com/office/powerpoint/2010/main" val="4140713642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</a:bodyPr>
          <a:lstStyle>
            <a:lvl1pPr algn="l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83038" y="0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</a:bodyPr>
          <a:lstStyle>
            <a:lvl1pPr algn="r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35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11163" y="700088"/>
            <a:ext cx="6208712" cy="34925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6625" y="4424363"/>
            <a:ext cx="5154613" cy="4189412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25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48725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</a:bodyPr>
          <a:lstStyle>
            <a:lvl1pPr algn="l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r>
              <a:rPr lang="en-US"/>
              <a:t>Progress</a:t>
            </a:r>
            <a:endParaRPr lang="en-US" dirty="0"/>
          </a:p>
        </p:txBody>
      </p:sp>
      <p:sp>
        <p:nvSpPr>
          <p:cNvPr id="225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83038" y="8848725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</a:bodyPr>
          <a:lstStyle>
            <a:lvl1pPr algn="r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6446658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11163" y="700088"/>
            <a:ext cx="6208712" cy="34925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Progress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94542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Progress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09790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05132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https://community.progress.com/community_groups/products_enhancements/i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Progress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33699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Progress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43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5820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There were lot of questions on</a:t>
            </a:r>
            <a:r>
              <a:rPr lang="en-US" baseline="0" dirty="0"/>
              <a:t> ABL Dojo in communities, so I have compiled this </a:t>
            </a:r>
            <a:r>
              <a:rPr lang="en-US" baseline="0" dirty="0" err="1"/>
              <a:t>faq</a:t>
            </a:r>
            <a:r>
              <a:rPr lang="en-US" baseline="0" dirty="0"/>
              <a:t> so that it will be easy for first time users. You can find the discussion on ABL Dojo in this communities thread:</a:t>
            </a:r>
          </a:p>
          <a:p>
            <a:endParaRPr lang="en-US" baseline="0" dirty="0"/>
          </a:p>
          <a:p>
            <a:r>
              <a:rPr lang="en-US" baseline="0" dirty="0"/>
              <a:t>https://community.progress.com/community_groups/openedge_development/f/19/t/33510 </a:t>
            </a:r>
            <a:endParaRPr lang="en-US" baseline="0" dirty="0"/>
          </a:p>
          <a:p>
            <a:endParaRPr lang="en-US" baseline="0" dirty="0"/>
          </a:p>
          <a:p>
            <a:r>
              <a:rPr lang="en-US" baseline="0" dirty="0"/>
              <a:t>Where does my code run?</a:t>
            </a:r>
          </a:p>
          <a:p>
            <a:r>
              <a:rPr lang="en-US" baseline="0" dirty="0"/>
              <a:t>Each user session will get a dedicated </a:t>
            </a:r>
            <a:r>
              <a:rPr lang="en-US" baseline="0" dirty="0" err="1"/>
              <a:t>docker</a:t>
            </a:r>
            <a:r>
              <a:rPr lang="en-US" baseline="0" dirty="0"/>
              <a:t> container (</a:t>
            </a:r>
            <a:r>
              <a:rPr lang="en-US" baseline="0" dirty="0" err="1"/>
              <a:t>linux</a:t>
            </a:r>
            <a:r>
              <a:rPr lang="en-US" baseline="0" dirty="0"/>
              <a:t>) with </a:t>
            </a:r>
            <a:r>
              <a:rPr lang="en-US" baseline="0" dirty="0" err="1"/>
              <a:t>OpenEdge</a:t>
            </a:r>
            <a:r>
              <a:rPr lang="en-US" baseline="0" dirty="0"/>
              <a:t> runtime in it, all code you run will be executed inside this </a:t>
            </a:r>
            <a:r>
              <a:rPr lang="en-US" baseline="0" dirty="0" err="1"/>
              <a:t>docker</a:t>
            </a:r>
            <a:r>
              <a:rPr lang="en-US" baseline="0" dirty="0"/>
              <a:t> container and result will be returned to the browser.</a:t>
            </a:r>
          </a:p>
          <a:p>
            <a:endParaRPr lang="en-US" baseline="0" dirty="0"/>
          </a:p>
          <a:p>
            <a:r>
              <a:rPr lang="en-US" baseline="0" dirty="0"/>
              <a:t>Is the environment safe?</a:t>
            </a:r>
          </a:p>
          <a:p>
            <a:r>
              <a:rPr lang="en-US" baseline="0" dirty="0"/>
              <a:t>Yes, since each user session will get a dedicated </a:t>
            </a:r>
            <a:r>
              <a:rPr lang="en-US" baseline="0" dirty="0" err="1"/>
              <a:t>docker</a:t>
            </a:r>
            <a:r>
              <a:rPr lang="en-US" baseline="0" dirty="0"/>
              <a:t> container, if user tries to alter (or hack) the environment, it will be limited to the </a:t>
            </a:r>
            <a:r>
              <a:rPr lang="en-US" baseline="0" dirty="0" err="1"/>
              <a:t>docker</a:t>
            </a:r>
            <a:r>
              <a:rPr lang="en-US" baseline="0" dirty="0"/>
              <a:t> container assigned to his user session</a:t>
            </a:r>
          </a:p>
          <a:p>
            <a:endParaRPr lang="en-US" baseline="0" dirty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i="0" dirty="0"/>
              <a:t>Is the environment shared between users? Will other users see my CRUD operations?</a:t>
            </a:r>
          </a:p>
          <a:p>
            <a:r>
              <a:rPr lang="en-US" baseline="0" dirty="0"/>
              <a:t>Since each user gets a dedicated </a:t>
            </a:r>
            <a:r>
              <a:rPr lang="en-US" baseline="0" dirty="0" err="1"/>
              <a:t>docker</a:t>
            </a:r>
            <a:r>
              <a:rPr lang="en-US" baseline="0" dirty="0"/>
              <a:t> container, all changes will be local to his containers, so other users wont see any changes.</a:t>
            </a:r>
          </a:p>
          <a:p>
            <a:endParaRPr lang="en-US" baseline="0" dirty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i="0" dirty="0"/>
              <a:t>When is the environment (</a:t>
            </a:r>
            <a:r>
              <a:rPr lang="en-US" i="0" dirty="0" err="1"/>
              <a:t>docker</a:t>
            </a:r>
            <a:r>
              <a:rPr lang="en-US" i="0" dirty="0"/>
              <a:t> container) deleted?</a:t>
            </a:r>
          </a:p>
          <a:p>
            <a:r>
              <a:rPr lang="en-US" baseline="0" dirty="0"/>
              <a:t>The </a:t>
            </a:r>
            <a:r>
              <a:rPr lang="en-US" baseline="0" dirty="0" err="1"/>
              <a:t>docker</a:t>
            </a:r>
            <a:r>
              <a:rPr lang="en-US" baseline="0" dirty="0"/>
              <a:t> container will be deleted after the user session expires</a:t>
            </a:r>
          </a:p>
          <a:p>
            <a:endParaRPr lang="en-US" baseline="0" dirty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i="0" dirty="0"/>
              <a:t>When does user session expire?</a:t>
            </a:r>
          </a:p>
          <a:p>
            <a:r>
              <a:rPr lang="en-US" baseline="0" dirty="0"/>
              <a:t>User session expires after 10 minutes of inactivity</a:t>
            </a:r>
          </a:p>
          <a:p>
            <a:endParaRPr lang="en-US" baseline="0" dirty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i="0" dirty="0"/>
              <a:t>How long are shared snippets available?</a:t>
            </a:r>
          </a:p>
          <a:p>
            <a:r>
              <a:rPr lang="en-US" baseline="0" dirty="0" err="1"/>
              <a:t>Atleast</a:t>
            </a:r>
            <a:r>
              <a:rPr lang="en-US" baseline="0" dirty="0"/>
              <a:t> for initial version the snippets will not be deleted and will be available as long as ABL Dojo is up and running</a:t>
            </a:r>
          </a:p>
          <a:p>
            <a:endParaRPr lang="en-US" baseline="0" dirty="0"/>
          </a:p>
          <a:p>
            <a:r>
              <a:rPr lang="en-US" i="0" dirty="0"/>
              <a:t>Why am I not able to create classes with packages?</a:t>
            </a:r>
          </a:p>
          <a:p>
            <a:r>
              <a:rPr lang="en-US" i="0" baseline="0" dirty="0"/>
              <a:t>For initial release packages are not supported, please create classes with default packages</a:t>
            </a:r>
          </a:p>
          <a:p>
            <a:endParaRPr lang="en-US" i="0" baseline="0" dirty="0"/>
          </a:p>
          <a:p>
            <a:r>
              <a:rPr lang="en-US" i="0" baseline="0" dirty="0"/>
              <a:t>General limitations:</a:t>
            </a:r>
          </a:p>
          <a:p>
            <a:pPr marL="171450" indent="-171450">
              <a:buFontTx/>
              <a:buChar char="-"/>
            </a:pPr>
            <a:r>
              <a:rPr lang="en-US" i="0" baseline="0" dirty="0"/>
              <a:t>Interactive input statements like PROMPT-FOR, UPDATE </a:t>
            </a:r>
            <a:r>
              <a:rPr lang="en-US" i="0" baseline="0" dirty="0" err="1"/>
              <a:t>etc</a:t>
            </a:r>
            <a:r>
              <a:rPr lang="en-US" i="0" baseline="0" dirty="0"/>
              <a:t> are not supported</a:t>
            </a:r>
          </a:p>
          <a:p>
            <a:pPr marL="171450" indent="-171450">
              <a:buFontTx/>
              <a:buChar char="-"/>
            </a:pPr>
            <a:r>
              <a:rPr lang="en-US" i="0" baseline="0" dirty="0"/>
              <a:t>Packages are not supported</a:t>
            </a:r>
          </a:p>
          <a:p>
            <a:pPr marL="171450" indent="-171450">
              <a:buFontTx/>
              <a:buChar char="-"/>
            </a:pPr>
            <a:r>
              <a:rPr lang="en-US" i="0" baseline="0" dirty="0"/>
              <a:t>GUI like </a:t>
            </a:r>
            <a:r>
              <a:rPr lang="en-US" i="0" baseline="0" dirty="0" err="1"/>
              <a:t>winforms</a:t>
            </a:r>
            <a:r>
              <a:rPr lang="en-US" i="0" baseline="0" dirty="0"/>
              <a:t>, </a:t>
            </a:r>
            <a:r>
              <a:rPr lang="en-US" i="0" baseline="0" dirty="0" err="1"/>
              <a:t>appbuilder</a:t>
            </a:r>
            <a:r>
              <a:rPr lang="en-US" i="0" baseline="0" dirty="0"/>
              <a:t> </a:t>
            </a:r>
            <a:r>
              <a:rPr lang="en-US" i="0" baseline="0" dirty="0" err="1"/>
              <a:t>ui</a:t>
            </a:r>
            <a:r>
              <a:rPr lang="en-US" i="0" baseline="0" dirty="0"/>
              <a:t> etc. are not supported</a:t>
            </a:r>
            <a:endParaRPr lang="en-US" baseline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Progress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47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741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655" y="36"/>
            <a:ext cx="12192065" cy="6857964"/>
          </a:xfrm>
          <a:prstGeom prst="rect">
            <a:avLst/>
          </a:prstGeom>
        </p:spPr>
      </p:pic>
      <p:sp>
        <p:nvSpPr>
          <p:cNvPr id="9" name="Rectangle 3"/>
          <p:cNvSpPr>
            <a:spLocks noGrp="1" noChangeArrowheads="1"/>
          </p:cNvSpPr>
          <p:nvPr>
            <p:ph type="ctrTitle" hasCustomPrompt="1"/>
          </p:nvPr>
        </p:nvSpPr>
        <p:spPr bwMode="auto">
          <a:xfrm>
            <a:off x="4969074" y="3771649"/>
            <a:ext cx="6802622" cy="738664"/>
          </a:xfrm>
          <a:ln algn="ctr"/>
        </p:spPr>
        <p:txBody>
          <a:bodyPr lIns="0" tIns="0" rIns="0" bIns="0" anchor="ctr" anchorCtr="0"/>
          <a:lstStyle>
            <a:lvl1pPr>
              <a:lnSpc>
                <a:spcPct val="100000"/>
              </a:lnSpc>
              <a:defRPr sz="4800" b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4969074" y="5066617"/>
            <a:ext cx="5481075" cy="723098"/>
          </a:xfrm>
          <a:ln algn="ctr"/>
        </p:spPr>
        <p:txBody>
          <a:bodyPr lIns="0" tIns="0" rIns="0" bIns="0" anchor="ctr" anchorCtr="0"/>
          <a:lstStyle>
            <a:lvl1pPr marL="0" indent="0">
              <a:buClrTx/>
              <a:buFontTx/>
              <a:buNone/>
              <a:defRPr sz="2400" i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8179042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 bwMode="auto">
          <a:xfrm>
            <a:off x="1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785"/>
            <a:ext cx="12192065" cy="685796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0061" y="2588181"/>
            <a:ext cx="6493409" cy="535531"/>
          </a:xfrm>
        </p:spPr>
        <p:txBody>
          <a:bodyPr anchor="t"/>
          <a:lstStyle>
            <a:lvl1pPr>
              <a:defRPr sz="3200">
                <a:solidFill>
                  <a:srgbClr val="373A3E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16173692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359" userDrawn="1">
          <p15:clr>
            <a:srgbClr val="FBAE40"/>
          </p15:clr>
        </p15:guide>
        <p15:guide id="2" orient="horz" pos="1872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7959" y="1200151"/>
            <a:ext cx="10951238" cy="5172075"/>
          </a:xfrm>
        </p:spPr>
        <p:txBody>
          <a:bodyPr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93202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No Tex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"/>
            <a:ext cx="12192065" cy="685796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7959" y="1200151"/>
            <a:ext cx="10951238" cy="5172075"/>
          </a:xfrm>
        </p:spPr>
        <p:txBody>
          <a:bodyPr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74282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 bwMode="auto">
          <a:xfrm>
            <a:off x="1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4715" y="467576"/>
            <a:ext cx="9860607" cy="535531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4715" y="1470398"/>
            <a:ext cx="9860607" cy="4858048"/>
          </a:xfrm>
        </p:spPr>
        <p:txBody>
          <a:bodyPr/>
          <a:lstStyle>
            <a:lvl1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1pPr>
            <a:lvl2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2pPr>
            <a:lvl3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3pPr>
            <a:lvl4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4pPr>
            <a:lvl5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2918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 bwMode="auto">
          <a:xfrm>
            <a:off x="1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"/>
            <a:ext cx="12192065" cy="685796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4715" y="467576"/>
            <a:ext cx="9860607" cy="535531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4715" y="1470398"/>
            <a:ext cx="9860607" cy="4858048"/>
          </a:xfrm>
        </p:spPr>
        <p:txBody>
          <a:bodyPr/>
          <a:lstStyle>
            <a:lvl1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1pPr>
            <a:lvl2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2pPr>
            <a:lvl3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3pPr>
            <a:lvl4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4pPr>
            <a:lvl5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02470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no tex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61023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"/>
            <a:ext cx="12192065" cy="685796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3078196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"/>
            <a:ext cx="12192065" cy="685796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7959" y="367498"/>
            <a:ext cx="11024442" cy="430887"/>
          </a:xfrm>
        </p:spPr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57958" y="1200150"/>
            <a:ext cx="5386917" cy="639762"/>
          </a:xfrm>
        </p:spPr>
        <p:txBody>
          <a:bodyPr anchor="b"/>
          <a:lstStyle>
            <a:lvl1pPr marL="0" indent="0"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7958" y="1991189"/>
            <a:ext cx="5386917" cy="4238369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7" y="1200150"/>
            <a:ext cx="5389033" cy="639762"/>
          </a:xfrm>
        </p:spPr>
        <p:txBody>
          <a:bodyPr anchor="b"/>
          <a:lstStyle>
            <a:lvl1pPr marL="0" indent="0"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7" y="1991189"/>
            <a:ext cx="5389033" cy="4238369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17061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ured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"/>
            <a:ext cx="12192065" cy="6857964"/>
          </a:xfrm>
          <a:prstGeom prst="rect">
            <a:avLst/>
          </a:prstGeom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448563" y="3107734"/>
            <a:ext cx="7288523" cy="590931"/>
          </a:xfrm>
        </p:spPr>
        <p:txBody>
          <a:bodyPr/>
          <a:lstStyle>
            <a:lvl1pPr algn="ctr">
              <a:defRPr sz="3600" b="1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0207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cc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"/>
            <a:ext cx="12192065" cy="6857964"/>
          </a:xfrm>
          <a:prstGeom prst="rect">
            <a:avLst/>
          </a:prstGeom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448563" y="3107734"/>
            <a:ext cx="7288523" cy="590931"/>
          </a:xfrm>
        </p:spPr>
        <p:txBody>
          <a:bodyPr/>
          <a:lstStyle>
            <a:lvl1pPr algn="ctr">
              <a:defRPr sz="3600" b="1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5673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ured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"/>
            <a:ext cx="12192065" cy="6857964"/>
          </a:xfrm>
          <a:prstGeom prst="rect">
            <a:avLst/>
          </a:prstGeom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448563" y="3107734"/>
            <a:ext cx="7288523" cy="590931"/>
          </a:xfrm>
        </p:spPr>
        <p:txBody>
          <a:bodyPr/>
          <a:lstStyle>
            <a:lvl1pPr algn="ctr">
              <a:defRPr sz="3600" b="1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60043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ured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"/>
            <a:ext cx="12192065" cy="6857964"/>
          </a:xfrm>
          <a:prstGeom prst="rect">
            <a:avLst/>
          </a:prstGeom>
        </p:spPr>
      </p:pic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2448563" y="3107734"/>
            <a:ext cx="7288523" cy="590931"/>
          </a:xfrm>
        </p:spPr>
        <p:txBody>
          <a:bodyPr/>
          <a:lstStyle>
            <a:lvl1pPr algn="ctr">
              <a:defRPr sz="3600" b="1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30888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"/>
            <a:ext cx="12192065" cy="6857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5472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"/>
            <a:ext cx="12192065" cy="6857964"/>
          </a:xfrm>
          <a:prstGeom prst="rect">
            <a:avLst/>
          </a:prstGeom>
        </p:spPr>
      </p:pic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52594" y="1200150"/>
            <a:ext cx="10956603" cy="5137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title"/>
          </p:nvPr>
        </p:nvSpPr>
        <p:spPr bwMode="white">
          <a:xfrm>
            <a:off x="557959" y="367498"/>
            <a:ext cx="10951239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13158" name="Rectangle 6"/>
          <p:cNvSpPr>
            <a:spLocks noChangeArrowheads="1"/>
          </p:cNvSpPr>
          <p:nvPr/>
        </p:nvSpPr>
        <p:spPr bwMode="auto">
          <a:xfrm>
            <a:off x="6016768" y="6517228"/>
            <a:ext cx="156772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l" defTabSz="1033463" eaLnBrk="0" hangingPunct="0">
              <a:spcBef>
                <a:spcPct val="0"/>
              </a:spcBef>
              <a:buSzTx/>
              <a:defRPr/>
            </a:pPr>
            <a:fld id="{CE68E300-6CD8-4700-9D8F-1117408838C5}" type="slidenum">
              <a:rPr lang="en-US" sz="1000" i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pPr algn="l" defTabSz="1033463" eaLnBrk="0" hangingPunct="0">
                <a:spcBef>
                  <a:spcPct val="0"/>
                </a:spcBef>
                <a:buSzTx/>
                <a:defRPr/>
              </a:pPr>
              <a:t>‹#›</a:t>
            </a:fld>
            <a:endParaRPr lang="en-US" sz="900" i="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79" r:id="rId2"/>
    <p:sldLayoutId id="2147483738" r:id="rId3"/>
    <p:sldLayoutId id="2147483775" r:id="rId4"/>
    <p:sldLayoutId id="2147483734" r:id="rId5"/>
    <p:sldLayoutId id="2147483778" r:id="rId6"/>
    <p:sldLayoutId id="2147483774" r:id="rId7"/>
    <p:sldLayoutId id="2147483739" r:id="rId8"/>
    <p:sldLayoutId id="2147483762" r:id="rId9"/>
    <p:sldLayoutId id="2147483776" r:id="rId10"/>
    <p:sldLayoutId id="2147483772" r:id="rId11"/>
    <p:sldLayoutId id="2147483767" r:id="rId12"/>
    <p:sldLayoutId id="2147483770" r:id="rId13"/>
    <p:sldLayoutId id="2147483773" r:id="rId14"/>
  </p:sldLayoutIdLst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tx1">
              <a:lumMod val="50000"/>
            </a:schemeClr>
          </a:solidFill>
          <a:latin typeface="Arial" pitchFamily="34" charset="0"/>
          <a:ea typeface="+mj-ea"/>
          <a:cs typeface="Arial" pitchFamily="34" charset="0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9pPr>
    </p:titleStyle>
    <p:bodyStyle>
      <a:lvl1pPr marL="342900" indent="-3429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lang="en-US" sz="20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Char char="•"/>
        <a:defRPr lang="en-US" sz="18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Font typeface="Arial" charset="0"/>
        <a:buChar char="–"/>
        <a:defRPr lang="en-US" sz="16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SzPct val="95000"/>
        <a:buFont typeface="Courier New" pitchFamily="49" charset="0"/>
        <a:buChar char="o"/>
        <a:defRPr lang="en-US" sz="14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SzPct val="95000"/>
        <a:buFont typeface="Courier New" pitchFamily="49" charset="0"/>
        <a:buChar char="o"/>
        <a:defRPr lang="en-US" sz="14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410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diagramLayout" Target="../diagrams/layout4.xml"/><Relationship Id="rId7" Type="http://schemas.openxmlformats.org/officeDocument/2006/relationships/image" Target="../media/image10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Relationship Id="rId9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hyperlink" Target="https://community.progress.com/community_groups/products_enhancements/i/openedge/abl_scratchpad_-_tabbing" TargetMode="External"/><Relationship Id="rId3" Type="http://schemas.openxmlformats.org/officeDocument/2006/relationships/hyperlink" Target="https://community.progress.com/community_groups/products_enhancements/i/openedge/stop_inserting_tabs_in_pdsoe_when_insert_spaces_for_tabs_option_is_active" TargetMode="External"/><Relationship Id="rId7" Type="http://schemas.openxmlformats.org/officeDocument/2006/relationships/hyperlink" Target="https://community.progress.com/community_groups/products_enhancements/i/openedge/make_the_pdsoe_scratchpad_view_use_the_same_background_colour_as_the_editor_views.aspx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6" Type="http://schemas.openxmlformats.org/officeDocument/2006/relationships/hyperlink" Target="https://community.progress.com/community_groups/products_enhancements/i/openedge/make_pdsoe_scratchpad_respect_the_eclipse_workspaces_default_text_file_encoding" TargetMode="External"/><Relationship Id="rId11" Type="http://schemas.openxmlformats.org/officeDocument/2006/relationships/hyperlink" Target="https://community.progress.com/community_groups/products_enhancements/i/openedge/debugging_ablunit" TargetMode="External"/><Relationship Id="rId5" Type="http://schemas.openxmlformats.org/officeDocument/2006/relationships/hyperlink" Target="https://community.progress.com/community_groups/products_enhancements/i/openedge/create_rest_without_progress_developer_studio" TargetMode="External"/><Relationship Id="rId10" Type="http://schemas.openxmlformats.org/officeDocument/2006/relationships/hyperlink" Target="https://community.progress.com/community_groups/products_enhancements/i/openedge/add_abl_enum_wizard_to_developer_studio" TargetMode="External"/><Relationship Id="rId4" Type="http://schemas.openxmlformats.org/officeDocument/2006/relationships/hyperlink" Target="https://community.progress.com/community_groups/products_enhancements/i/openedge/startup_option_-strict_to_reject_abbreviated_keywords__file__field_references" TargetMode="External"/><Relationship Id="rId9" Type="http://schemas.openxmlformats.org/officeDocument/2006/relationships/hyperlink" Target="https://community.progress.com/community_groups/products_enhancements/i/openedge/debugger_allow_it_to_stop_on_the_statement_that_is_throwing_a_run_time_error" TargetMode="Externa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openxmlformats.org/officeDocument/2006/relationships/image" Target="../media/image37.jpe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12" Type="http://schemas.openxmlformats.org/officeDocument/2006/relationships/image" Target="../media/image36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0.png"/><Relationship Id="rId11" Type="http://schemas.openxmlformats.org/officeDocument/2006/relationships/image" Target="../media/image35.png"/><Relationship Id="rId5" Type="http://schemas.openxmlformats.org/officeDocument/2006/relationships/image" Target="../media/image29.png"/><Relationship Id="rId10" Type="http://schemas.openxmlformats.org/officeDocument/2006/relationships/image" Target="../media/image34.png"/><Relationship Id="rId4" Type="http://schemas.openxmlformats.org/officeDocument/2006/relationships/image" Target="../media/image28.jpeg"/><Relationship Id="rId9" Type="http://schemas.openxmlformats.org/officeDocument/2006/relationships/image" Target="../media/image3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8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4"/>
          <p:cNvSpPr>
            <a:spLocks noGrp="1"/>
          </p:cNvSpPr>
          <p:nvPr>
            <p:ph type="ctrTitle"/>
          </p:nvPr>
        </p:nvSpPr>
        <p:spPr>
          <a:xfrm>
            <a:off x="4771405" y="2495658"/>
            <a:ext cx="6800850" cy="2215991"/>
          </a:xfrm>
        </p:spPr>
        <p:txBody>
          <a:bodyPr/>
          <a:lstStyle/>
          <a:p>
            <a:pPr algn="ctr"/>
            <a:r>
              <a:rPr lang="en-IE" sz="3600" dirty="0"/>
              <a:t>What’s new in PDS for OE11.7 and </a:t>
            </a:r>
            <a:br>
              <a:rPr lang="en-IE" sz="3600" dirty="0"/>
            </a:br>
            <a:r>
              <a:rPr lang="en-IE" sz="3600" dirty="0"/>
              <a:t>a sneak peek into the future of (Cloud) IDEs</a:t>
            </a:r>
            <a:endParaRPr lang="en-US" sz="3600" dirty="0"/>
          </a:p>
        </p:txBody>
      </p:sp>
      <p:sp>
        <p:nvSpPr>
          <p:cNvPr id="5" name="Subtitle 8"/>
          <p:cNvSpPr>
            <a:spLocks noGrp="1"/>
          </p:cNvSpPr>
          <p:nvPr>
            <p:ph type="subTitle" idx="1"/>
          </p:nvPr>
        </p:nvSpPr>
        <p:spPr>
          <a:xfrm>
            <a:off x="4969074" y="5255153"/>
            <a:ext cx="5481075" cy="723098"/>
          </a:xfrm>
        </p:spPr>
        <p:txBody>
          <a:bodyPr/>
          <a:lstStyle/>
          <a:p>
            <a:r>
              <a:rPr lang="en-US" dirty="0"/>
              <a:t>Nischal Y</a:t>
            </a:r>
          </a:p>
          <a:p>
            <a:r>
              <a:rPr lang="en-US" dirty="0"/>
              <a:t>5</a:t>
            </a:r>
            <a:r>
              <a:rPr lang="en-US" baseline="30000" dirty="0"/>
              <a:t>th</a:t>
            </a:r>
            <a:r>
              <a:rPr lang="en-US" dirty="0"/>
              <a:t> June 2017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E" dirty="0"/>
              <a:t>What's new in PDS for OE 11.7</a:t>
            </a:r>
          </a:p>
          <a:p>
            <a:r>
              <a:rPr lang="en-IE" dirty="0"/>
              <a:t>A cool new tool for ABL developers (ABL Dojo)</a:t>
            </a:r>
          </a:p>
          <a:p>
            <a:r>
              <a:rPr lang="en-IE" dirty="0"/>
              <a:t>Peek into the future of (cloud) IDEs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9487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0"/>
          <p:cNvSpPr>
            <a:spLocks noChangeArrowheads="1"/>
          </p:cNvSpPr>
          <p:nvPr/>
        </p:nvSpPr>
        <p:spPr bwMode="auto">
          <a:xfrm>
            <a:off x="1589" y="1470399"/>
            <a:ext cx="11498081" cy="461963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alpha val="47000"/>
                </a:schemeClr>
              </a:gs>
            </a:gsLst>
            <a:lin ang="0" scaled="1"/>
            <a:tileRect/>
          </a:gradFill>
          <a:ln w="9525">
            <a:noFill/>
            <a:round/>
            <a:headEnd/>
            <a:tailEnd/>
          </a:ln>
          <a:effectLst/>
        </p:spPr>
        <p:txBody>
          <a:bodyPr wrap="square" anchor="ctr"/>
          <a:lstStyle/>
          <a:p>
            <a:endParaRPr lang="en-US" i="0">
              <a:solidFill>
                <a:srgbClr val="000000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E" dirty="0"/>
              <a:t>What's new in PDS for OE 11.7</a:t>
            </a:r>
          </a:p>
          <a:p>
            <a:r>
              <a:rPr lang="en-IE" dirty="0"/>
              <a:t>A cool new tool for ABL developers (ABL Dojo)</a:t>
            </a:r>
          </a:p>
          <a:p>
            <a:r>
              <a:rPr lang="en-IE" dirty="0"/>
              <a:t>Peek into the future of (cloud) IDEs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6385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What's new in PDS for OE 11.7</a:t>
            </a:r>
            <a:endParaRPr lang="en-IN" dirty="0"/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1107775033"/>
              </p:ext>
            </p:extLst>
          </p:nvPr>
        </p:nvGraphicFramePr>
        <p:xfrm>
          <a:off x="1792282" y="798385"/>
          <a:ext cx="8482592" cy="57470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00181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B77CBF7A-7F14-451A-9654-DBE83FCB09B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9C9F2CA6-3859-4791-AC12-676953127D6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A3EBF740-A401-467E-8687-2A94486ED8D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4266F919-424A-4C2E-9DBA-4DFE539FAB0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6AD9D255-343A-46F2-A287-9914668E619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FFFC68A3-B62A-4F75-B6DA-4B9557BE4B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8BD5945B-4FCB-45DC-8C99-0E5D874020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33F21CD9-011C-45D0-B531-AED16034DFA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1233CE63-CA50-443D-8D12-E92A14D9D1C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234464D9-8AF0-48EF-AF1D-665AB54AD47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 uiExpand="1">
        <p:bldSub>
          <a:bldDgm bld="one"/>
        </p:bldSub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PDS Debugger</a:t>
            </a:r>
            <a:endParaRPr lang="en-IN" dirty="0"/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664002173"/>
              </p:ext>
            </p:extLst>
          </p:nvPr>
        </p:nvGraphicFramePr>
        <p:xfrm>
          <a:off x="1969578" y="710702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28048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4BA64C86-ED92-4266-BE12-EB26FA09DB4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6FAE2390-57A0-4C83-87D8-87E86680E9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5AE62049-93FA-40E0-9877-F4585F4881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B4CF8112-062E-4098-9728-77C30C244DC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12D3BDC2-9370-48BC-8048-58F0AB1264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B351B3C0-714B-42EC-9967-6049D999E8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980C2757-0E03-434B-943F-5AEE8437CB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2BCA82F7-3EB5-484E-AEE8-591F9A6ADEF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874BB55A-29F4-406B-B166-E5544C1D08A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A3C50181-5770-46C4-B47F-FF73F1ACC1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 uiExpand="1">
        <p:bldSub>
          <a:bldDgm bld="one"/>
        </p:bldSub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PAS Debugger</a:t>
            </a:r>
            <a:endParaRPr lang="en-IN" dirty="0"/>
          </a:p>
        </p:txBody>
      </p:sp>
      <p:graphicFrame>
        <p:nvGraphicFramePr>
          <p:cNvPr id="3" name="Diagram 2"/>
          <p:cNvGraphicFramePr/>
          <p:nvPr/>
        </p:nvGraphicFramePr>
        <p:xfrm>
          <a:off x="1792282" y="798385"/>
          <a:ext cx="8482592" cy="57470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Oval 3"/>
          <p:cNvSpPr/>
          <p:nvPr/>
        </p:nvSpPr>
        <p:spPr bwMode="auto">
          <a:xfrm>
            <a:off x="5081599" y="626301"/>
            <a:ext cx="1907923" cy="1950780"/>
          </a:xfrm>
          <a:prstGeom prst="ellipse">
            <a:avLst/>
          </a:prstGeom>
          <a:solidFill>
            <a:schemeClr val="tx2">
              <a:lumMod val="50000"/>
              <a:lumOff val="50000"/>
              <a:alpha val="41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IN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3400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Progress Application Server Debugger</a:t>
            </a:r>
            <a:endParaRPr lang="en-IN" dirty="0"/>
          </a:p>
        </p:txBody>
      </p:sp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4227534550"/>
              </p:ext>
            </p:extLst>
          </p:nvPr>
        </p:nvGraphicFramePr>
        <p:xfrm>
          <a:off x="-156368" y="914400"/>
          <a:ext cx="12348367" cy="33319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8" name="Picture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00855" y="4362338"/>
            <a:ext cx="2800350" cy="197167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321806" y="4362338"/>
            <a:ext cx="4856976" cy="2101092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61450" y="2844969"/>
            <a:ext cx="4675865" cy="3881181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784858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2BC18E9D-606D-40CD-99CC-E98F157C567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11A247D6-134E-449F-8658-7C757D4BCDD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CAB3B830-5EB9-4678-820F-5BD0A0C110A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804011FF-6F57-48B1-935B-F3E81C7A893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DB9359A7-1AB3-4F83-9689-DB604E34B3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72106C45-C89E-4BE9-A13F-A2DC2690DF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2D939297-17D0-4B09-948E-857CD585E6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DA884102-91EF-47A1-85DB-C9604F43687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A103A461-03B6-43A2-91C9-35EE342C76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D0ACC669-59A8-447E-8435-CA854856A9C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95DFDBD4-CBB5-46AC-ADC7-6E7C0A6E83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06B651EF-543D-44B1-A6F2-36E469ED877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70BFA087-1320-4C55-8EAF-2E14F21F866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A025ECCC-447F-42DC-B664-D39C287A20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2DC7D146-37A5-4185-BC3D-4CB02B4B844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EE10F745-8505-4BD2-905E-D1DEE9689D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D606D283-D03E-4ED6-8933-5F374680D01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F05D265D-7AE7-4FE7-A9BA-5828FD4906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16FD5830-2DCC-4A5F-BCF9-E892CD4222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8172002E-EF9F-40E9-B201-9F4DD38D2B5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46033E02-73F5-4F07-95F4-8495FD8FDB7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12DE337E-6718-4796-B2AC-94BF1D25DB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D2F96C65-1928-47CD-92A5-9D13DAB1C50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339A9404-E90A-4E7C-8C85-BF096F20AAD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7011A989-A805-4E28-B6EA-04397954A96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 uiExpand="1">
        <p:bldSub>
          <a:bldDgm bld="one"/>
        </p:bldSub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Debugging PAS application</a:t>
            </a:r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53344" y="1139869"/>
            <a:ext cx="4744160" cy="1636201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31603" y="3930576"/>
            <a:ext cx="4646492" cy="2127417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959" y="3398106"/>
            <a:ext cx="5295288" cy="3195151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cxnSp>
        <p:nvCxnSpPr>
          <p:cNvPr id="8" name="Straight Arrow Connector 7"/>
          <p:cNvCxnSpPr/>
          <p:nvPr/>
        </p:nvCxnSpPr>
        <p:spPr bwMode="auto">
          <a:xfrm flipV="1">
            <a:off x="5878273" y="2054269"/>
            <a:ext cx="1186406" cy="1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0" name="Straight Arrow Connector 9"/>
          <p:cNvCxnSpPr>
            <a:stCxn id="4" idx="2"/>
            <a:endCxn id="5" idx="0"/>
          </p:cNvCxnSpPr>
          <p:nvPr/>
        </p:nvCxnSpPr>
        <p:spPr bwMode="auto">
          <a:xfrm>
            <a:off x="9525424" y="2776070"/>
            <a:ext cx="29425" cy="1154506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2" name="Straight Arrow Connector 11"/>
          <p:cNvCxnSpPr>
            <a:stCxn id="5" idx="1"/>
            <a:endCxn id="6" idx="3"/>
          </p:cNvCxnSpPr>
          <p:nvPr/>
        </p:nvCxnSpPr>
        <p:spPr bwMode="auto">
          <a:xfrm flipH="1">
            <a:off x="5853247" y="4994285"/>
            <a:ext cx="1378356" cy="1397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4" name="Rectangle 13"/>
          <p:cNvSpPr/>
          <p:nvPr/>
        </p:nvSpPr>
        <p:spPr bwMode="auto">
          <a:xfrm>
            <a:off x="8793193" y="1139869"/>
            <a:ext cx="3104311" cy="461665"/>
          </a:xfrm>
          <a:prstGeom prst="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i="0" dirty="0">
                <a:solidFill>
                  <a:schemeClr val="bg1"/>
                </a:solidFill>
              </a:rPr>
              <a:t>Add Breakpoints</a:t>
            </a:r>
            <a:endParaRPr kumimoji="0" lang="en-IN" sz="24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</a:endParaRPr>
          </a:p>
        </p:txBody>
      </p:sp>
      <p:sp>
        <p:nvSpPr>
          <p:cNvPr id="15" name="Rectangle 14"/>
          <p:cNvSpPr/>
          <p:nvPr/>
        </p:nvSpPr>
        <p:spPr bwMode="auto">
          <a:xfrm>
            <a:off x="8424296" y="5596328"/>
            <a:ext cx="3473208" cy="461665"/>
          </a:xfrm>
          <a:prstGeom prst="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i="0" dirty="0">
                <a:solidFill>
                  <a:schemeClr val="bg1"/>
                </a:solidFill>
              </a:rPr>
              <a:t>Access URI/Resource</a:t>
            </a:r>
            <a:endParaRPr kumimoji="0" lang="en-IN" sz="24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</a:endParaRPr>
          </a:p>
        </p:txBody>
      </p:sp>
      <p:sp>
        <p:nvSpPr>
          <p:cNvPr id="16" name="Rectangle 15"/>
          <p:cNvSpPr/>
          <p:nvPr/>
        </p:nvSpPr>
        <p:spPr bwMode="auto">
          <a:xfrm>
            <a:off x="2773962" y="3353323"/>
            <a:ext cx="3104311" cy="461665"/>
          </a:xfrm>
          <a:prstGeom prst="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i="0" dirty="0">
                <a:solidFill>
                  <a:schemeClr val="bg1"/>
                </a:solidFill>
              </a:rPr>
              <a:t>Debug the source</a:t>
            </a:r>
            <a:endParaRPr kumimoji="0" lang="en-IN" sz="24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8179" y="1139869"/>
            <a:ext cx="5596315" cy="192699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13" name="Rectangle 12"/>
          <p:cNvSpPr/>
          <p:nvPr/>
        </p:nvSpPr>
        <p:spPr bwMode="auto">
          <a:xfrm>
            <a:off x="318179" y="2623366"/>
            <a:ext cx="3104311" cy="461665"/>
          </a:xfrm>
          <a:prstGeom prst="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i="0" dirty="0">
                <a:solidFill>
                  <a:schemeClr val="bg1"/>
                </a:solidFill>
              </a:rPr>
              <a:t>Start in Debug mode</a:t>
            </a:r>
            <a:endParaRPr kumimoji="0" lang="en-IN" sz="24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205102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49514" y="3107734"/>
            <a:ext cx="7286625" cy="590931"/>
          </a:xfrm>
        </p:spPr>
        <p:txBody>
          <a:bodyPr/>
          <a:lstStyle/>
          <a:p>
            <a:r>
              <a:rPr lang="en-US" dirty="0">
                <a:solidFill>
                  <a:schemeClr val="accent1"/>
                </a:solidFill>
              </a:rPr>
              <a:t>Lets see it in action!</a:t>
            </a:r>
          </a:p>
        </p:txBody>
      </p:sp>
    </p:spTree>
    <p:extLst>
      <p:ext uri="{BB962C8B-B14F-4D97-AF65-F5344CB8AC3E}">
        <p14:creationId xmlns:p14="http://schemas.microsoft.com/office/powerpoint/2010/main" val="3923096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ABLUnit Debugger</a:t>
            </a:r>
            <a:endParaRPr lang="en-IN" dirty="0"/>
          </a:p>
        </p:txBody>
      </p:sp>
      <p:graphicFrame>
        <p:nvGraphicFramePr>
          <p:cNvPr id="3" name="Diagram 2"/>
          <p:cNvGraphicFramePr/>
          <p:nvPr/>
        </p:nvGraphicFramePr>
        <p:xfrm>
          <a:off x="1792282" y="798385"/>
          <a:ext cx="8482592" cy="57470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Oval 3"/>
          <p:cNvSpPr/>
          <p:nvPr/>
        </p:nvSpPr>
        <p:spPr bwMode="auto">
          <a:xfrm>
            <a:off x="7236075" y="2192055"/>
            <a:ext cx="1907923" cy="1950780"/>
          </a:xfrm>
          <a:prstGeom prst="ellipse">
            <a:avLst/>
          </a:prstGeom>
          <a:solidFill>
            <a:schemeClr val="tx2">
              <a:lumMod val="50000"/>
              <a:lumOff val="50000"/>
              <a:alpha val="41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IN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2430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9826" y="303126"/>
            <a:ext cx="7286625" cy="1089529"/>
          </a:xfrm>
        </p:spPr>
        <p:txBody>
          <a:bodyPr/>
          <a:lstStyle/>
          <a:p>
            <a:r>
              <a:rPr lang="en-US" dirty="0">
                <a:solidFill>
                  <a:schemeClr val="accent1"/>
                </a:solidFill>
              </a:rPr>
              <a:t>What do you do when your test case fail?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3401" y="1467811"/>
            <a:ext cx="3019473" cy="3849527"/>
          </a:xfrm>
          <a:prstGeom prst="rect">
            <a:avLst/>
          </a:prstGeom>
        </p:spPr>
      </p:pic>
      <p:sp>
        <p:nvSpPr>
          <p:cNvPr id="4" name="Title 1"/>
          <p:cNvSpPr txBox="1">
            <a:spLocks/>
          </p:cNvSpPr>
          <p:nvPr/>
        </p:nvSpPr>
        <p:spPr bwMode="white">
          <a:xfrm>
            <a:off x="2599824" y="5514809"/>
            <a:ext cx="7286625" cy="5909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ctr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b="1" baseline="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</a:defRPr>
            </a:lvl5pPr>
            <a:lvl6pPr marL="4572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</a:defRPr>
            </a:lvl6pPr>
            <a:lvl7pPr marL="9144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</a:defRPr>
            </a:lvl7pPr>
            <a:lvl8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</a:defRPr>
            </a:lvl8pPr>
            <a:lvl9pPr marL="1828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</a:defRPr>
            </a:lvl9pPr>
          </a:lstStyle>
          <a:p>
            <a:pPr>
              <a:buSzTx/>
            </a:pPr>
            <a:r>
              <a:rPr lang="en-US" i="0" kern="0" dirty="0">
                <a:solidFill>
                  <a:schemeClr val="accent1"/>
                </a:solidFill>
              </a:rPr>
              <a:t>You Debug!</a:t>
            </a:r>
          </a:p>
        </p:txBody>
      </p:sp>
    </p:spTree>
    <p:extLst>
      <p:ext uri="{BB962C8B-B14F-4D97-AF65-F5344CB8AC3E}">
        <p14:creationId xmlns:p14="http://schemas.microsoft.com/office/powerpoint/2010/main" val="3219017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7959" y="370575"/>
            <a:ext cx="10951239" cy="424732"/>
          </a:xfrm>
        </p:spPr>
        <p:txBody>
          <a:bodyPr/>
          <a:lstStyle/>
          <a:p>
            <a:r>
              <a:rPr lang="en-US" dirty="0">
                <a:solidFill>
                  <a:schemeClr val="tx2"/>
                </a:solidFill>
              </a:rPr>
              <a:t>ABLUnit Debugging</a:t>
            </a:r>
            <a:endParaRPr lang="en-IN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/>
        </p:nvSpPr>
        <p:spPr bwMode="auto">
          <a:xfrm>
            <a:off x="718993" y="1163475"/>
            <a:ext cx="10414650" cy="517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lang="en-US" sz="20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2"/>
              </a:buClr>
              <a:buChar char="•"/>
              <a:defRPr lang="en-US" sz="18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–"/>
              <a:defRPr lang="en-US" sz="16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2"/>
              </a:buClr>
              <a:buSzPct val="95000"/>
              <a:buFont typeface="Courier New" pitchFamily="49" charset="0"/>
              <a:buChar char="o"/>
              <a:defRPr lang="en-US" sz="14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2"/>
              </a:buClr>
              <a:buSzPct val="95000"/>
              <a:buFont typeface="Courier New" pitchFamily="49" charset="0"/>
              <a:buChar char="o"/>
              <a:defRPr lang="en-US" sz="14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endParaRPr lang="en-US" i="0" dirty="0"/>
          </a:p>
        </p:txBody>
      </p:sp>
      <p:sp>
        <p:nvSpPr>
          <p:cNvPr id="11" name="Content Placeholder 2"/>
          <p:cNvSpPr>
            <a:spLocks noGrp="1"/>
          </p:cNvSpPr>
          <p:nvPr/>
        </p:nvSpPr>
        <p:spPr bwMode="auto">
          <a:xfrm>
            <a:off x="871393" y="1315875"/>
            <a:ext cx="10414650" cy="517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lang="en-US" sz="20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2"/>
              </a:buClr>
              <a:buChar char="•"/>
              <a:defRPr lang="en-US" sz="18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–"/>
              <a:defRPr lang="en-US" sz="16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2"/>
              </a:buClr>
              <a:buSzPct val="95000"/>
              <a:buFont typeface="Courier New" pitchFamily="49" charset="0"/>
              <a:buChar char="o"/>
              <a:defRPr lang="en-US" sz="14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2"/>
              </a:buClr>
              <a:buSzPct val="95000"/>
              <a:buFont typeface="Courier New" pitchFamily="49" charset="0"/>
              <a:buChar char="o"/>
              <a:defRPr lang="en-US" sz="14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endParaRPr lang="en-US" i="0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76164" y="1424099"/>
            <a:ext cx="5490734" cy="109040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848" y="947707"/>
            <a:ext cx="5163540" cy="2043189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93482" y="3231375"/>
            <a:ext cx="4035077" cy="3340089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cxnSp>
        <p:nvCxnSpPr>
          <p:cNvPr id="16" name="Straight Arrow Connector 15"/>
          <p:cNvCxnSpPr>
            <a:stCxn id="13" idx="3"/>
            <a:endCxn id="12" idx="1"/>
          </p:cNvCxnSpPr>
          <p:nvPr/>
        </p:nvCxnSpPr>
        <p:spPr bwMode="auto">
          <a:xfrm flipV="1">
            <a:off x="5399388" y="1969301"/>
            <a:ext cx="1176776" cy="1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8" name="Connector: Elbow 17"/>
          <p:cNvCxnSpPr>
            <a:stCxn id="12" idx="2"/>
            <a:endCxn id="14" idx="3"/>
          </p:cNvCxnSpPr>
          <p:nvPr/>
        </p:nvCxnSpPr>
        <p:spPr bwMode="auto">
          <a:xfrm rot="5400000">
            <a:off x="7331587" y="2911475"/>
            <a:ext cx="2386917" cy="1592972"/>
          </a:xfrm>
          <a:prstGeom prst="bentConnector2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0" name="Rectangle 19"/>
          <p:cNvSpPr/>
          <p:nvPr/>
        </p:nvSpPr>
        <p:spPr bwMode="auto">
          <a:xfrm>
            <a:off x="235848" y="3000542"/>
            <a:ext cx="3104311" cy="461665"/>
          </a:xfrm>
          <a:prstGeom prst="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i="0" dirty="0">
                <a:solidFill>
                  <a:schemeClr val="bg1"/>
                </a:solidFill>
              </a:rPr>
              <a:t>Add break points</a:t>
            </a:r>
            <a:endParaRPr kumimoji="0" lang="en-IN" sz="24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</a:endParaRPr>
          </a:p>
        </p:txBody>
      </p:sp>
      <p:sp>
        <p:nvSpPr>
          <p:cNvPr id="21" name="Rectangle 20"/>
          <p:cNvSpPr/>
          <p:nvPr/>
        </p:nvSpPr>
        <p:spPr bwMode="auto">
          <a:xfrm>
            <a:off x="6576164" y="932642"/>
            <a:ext cx="3588084" cy="461665"/>
          </a:xfrm>
          <a:prstGeom prst="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i="0" dirty="0">
                <a:solidFill>
                  <a:schemeClr val="bg1"/>
                </a:solidFill>
              </a:rPr>
              <a:t>Launch in debug mode</a:t>
            </a:r>
            <a:endParaRPr kumimoji="0" lang="en-IN" sz="24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</a:endParaRPr>
          </a:p>
        </p:txBody>
      </p:sp>
      <p:sp>
        <p:nvSpPr>
          <p:cNvPr id="22" name="Rectangle 21"/>
          <p:cNvSpPr/>
          <p:nvPr/>
        </p:nvSpPr>
        <p:spPr bwMode="auto">
          <a:xfrm>
            <a:off x="4140475" y="3216588"/>
            <a:ext cx="3588084" cy="461665"/>
          </a:xfrm>
          <a:prstGeom prst="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i="0" dirty="0">
                <a:solidFill>
                  <a:schemeClr val="bg1"/>
                </a:solidFill>
              </a:rPr>
              <a:t>Debug the source</a:t>
            </a:r>
            <a:endParaRPr kumimoji="0" lang="en-IN" sz="24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268813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49514" y="3107734"/>
            <a:ext cx="7286625" cy="590931"/>
          </a:xfrm>
        </p:spPr>
        <p:txBody>
          <a:bodyPr/>
          <a:lstStyle/>
          <a:p>
            <a:r>
              <a:rPr lang="en-US" dirty="0">
                <a:solidFill>
                  <a:schemeClr val="accent1"/>
                </a:solidFill>
              </a:rPr>
              <a:t>Lets see a short demo</a:t>
            </a:r>
          </a:p>
        </p:txBody>
      </p:sp>
    </p:spTree>
    <p:extLst>
      <p:ext uri="{BB962C8B-B14F-4D97-AF65-F5344CB8AC3E}">
        <p14:creationId xmlns:p14="http://schemas.microsoft.com/office/powerpoint/2010/main" val="2969965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PAS Ant tasks for CI/CD workflow</a:t>
            </a:r>
            <a:endParaRPr lang="en-IN" dirty="0"/>
          </a:p>
        </p:txBody>
      </p:sp>
      <p:graphicFrame>
        <p:nvGraphicFramePr>
          <p:cNvPr id="3" name="Diagram 2"/>
          <p:cNvGraphicFramePr/>
          <p:nvPr/>
        </p:nvGraphicFramePr>
        <p:xfrm>
          <a:off x="1792282" y="798385"/>
          <a:ext cx="8482592" cy="57470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Oval 3"/>
          <p:cNvSpPr/>
          <p:nvPr/>
        </p:nvSpPr>
        <p:spPr bwMode="auto">
          <a:xfrm>
            <a:off x="6409357" y="4734838"/>
            <a:ext cx="1907923" cy="1950780"/>
          </a:xfrm>
          <a:prstGeom prst="ellipse">
            <a:avLst/>
          </a:prstGeom>
          <a:solidFill>
            <a:schemeClr val="tx2">
              <a:lumMod val="50000"/>
              <a:lumOff val="50000"/>
              <a:alpha val="41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IN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1403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Development Process with CI/CD</a:t>
            </a:r>
            <a:endParaRPr lang="en-IN" dirty="0"/>
          </a:p>
        </p:txBody>
      </p:sp>
      <p:sp>
        <p:nvSpPr>
          <p:cNvPr id="68610" name="AutoShape 2" descr="Image result for text file icon"/>
          <p:cNvSpPr>
            <a:spLocks noChangeAspect="1" noChangeArrowheads="1"/>
          </p:cNvSpPr>
          <p:nvPr/>
        </p:nvSpPr>
        <p:spPr bwMode="auto">
          <a:xfrm>
            <a:off x="157163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68612" name="AutoShape 4" descr="Image result for text file icon"/>
          <p:cNvSpPr>
            <a:spLocks noChangeAspect="1" noChangeArrowheads="1"/>
          </p:cNvSpPr>
          <p:nvPr/>
        </p:nvSpPr>
        <p:spPr bwMode="auto">
          <a:xfrm>
            <a:off x="157163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68614" name="AutoShape 6" descr="Image result for text file icon"/>
          <p:cNvSpPr>
            <a:spLocks noChangeAspect="1" noChangeArrowheads="1"/>
          </p:cNvSpPr>
          <p:nvPr/>
        </p:nvSpPr>
        <p:spPr bwMode="auto">
          <a:xfrm>
            <a:off x="157163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68616" name="AutoShape 8" descr="Image result for text file icon"/>
          <p:cNvSpPr>
            <a:spLocks noChangeAspect="1" noChangeArrowheads="1"/>
          </p:cNvSpPr>
          <p:nvPr/>
        </p:nvSpPr>
        <p:spPr bwMode="auto">
          <a:xfrm>
            <a:off x="157163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1607580209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914494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9D8EC6BB-33E6-4A9E-A328-193B96F5B21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322069B4-AD2F-4513-9B04-DD3C364728F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3921CD65-5D0B-4456-822C-B57374EB19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05E3F96C-28D1-4E91-AA8F-B58C855E8F4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44A9B004-C8E4-49EE-9F7E-4E911012A10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Sub>
          <a:bldDgm bld="one"/>
        </p:bldSub>
      </p:bldGraphic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7959" y="370576"/>
            <a:ext cx="10951239" cy="424732"/>
          </a:xfrm>
        </p:spPr>
        <p:txBody>
          <a:bodyPr/>
          <a:lstStyle/>
          <a:p>
            <a:r>
              <a:rPr lang="en-US" dirty="0"/>
              <a:t>CI/CD with PAS application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/>
        </p:nvSpPr>
        <p:spPr bwMode="auto">
          <a:xfrm>
            <a:off x="718993" y="1163475"/>
            <a:ext cx="10414650" cy="517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lang="en-US" sz="20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2"/>
              </a:buClr>
              <a:buChar char="•"/>
              <a:defRPr lang="en-US" sz="18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–"/>
              <a:defRPr lang="en-US" sz="16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2"/>
              </a:buClr>
              <a:buSzPct val="95000"/>
              <a:buFont typeface="Courier New" pitchFamily="49" charset="0"/>
              <a:buChar char="o"/>
              <a:defRPr lang="en-US" sz="14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2"/>
              </a:buClr>
              <a:buSzPct val="95000"/>
              <a:buFont typeface="Courier New" pitchFamily="49" charset="0"/>
              <a:buChar char="o"/>
              <a:defRPr lang="en-US" sz="14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endParaRPr lang="en-US" i="0" dirty="0"/>
          </a:p>
        </p:txBody>
      </p:sp>
      <p:graphicFrame>
        <p:nvGraphicFramePr>
          <p:cNvPr id="11" name="Diagram 10"/>
          <p:cNvGraphicFramePr/>
          <p:nvPr>
            <p:extLst>
              <p:ext uri="{D42A27DB-BD31-4B8C-83A1-F6EECF244321}">
                <p14:modId xmlns:p14="http://schemas.microsoft.com/office/powerpoint/2010/main" val="3147851744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81476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11">
                                            <p:graphicEl>
                                              <a:dgm id="{3921CD65-5D0B-4456-822C-B57374EB19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fill="hold"/>
                                        <p:tgtEl>
                                          <p:spTgt spid="11">
                                            <p:graphicEl>
                                              <a:dgm id="{3921CD65-5D0B-4456-822C-B57374EB19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set>
                                      <p:cBhvr>
                                        <p:cTn id="8" dur="500" fill="hold"/>
                                        <p:tgtEl>
                                          <p:spTgt spid="11">
                                            <p:graphicEl>
                                              <a:dgm id="{3921CD65-5D0B-4456-822C-B57374EB19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" fill="hold"/>
                                        <p:tgtEl>
                                          <p:spTgt spid="11">
                                            <p:graphicEl>
                                              <a:dgm id="{3921CD65-5D0B-4456-822C-B57374EB19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3" dur="500" fill="hold"/>
                                        <p:tgtEl>
                                          <p:spTgt spid="11">
                                            <p:graphicEl>
                                              <a:dgm id="{44A9B004-C8E4-49EE-9F7E-4E911012A10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animClr clrSpc="rgb" dir="cw">
                                      <p:cBhvr>
                                        <p:cTn id="14" dur="500" fill="hold"/>
                                        <p:tgtEl>
                                          <p:spTgt spid="11">
                                            <p:graphicEl>
                                              <a:dgm id="{44A9B004-C8E4-49EE-9F7E-4E911012A109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11">
                                            <p:graphicEl>
                                              <a:dgm id="{44A9B004-C8E4-49EE-9F7E-4E911012A109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11">
                                            <p:graphicEl>
                                              <a:dgm id="{44A9B004-C8E4-49EE-9F7E-4E911012A109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1" grpId="0" uiExpand="1">
        <p:bldSub>
          <a:bldDgm/>
        </p:bldSub>
      </p:bldGraphic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PAS Ant tasks for CI/CD workflow</a:t>
            </a:r>
            <a:endParaRPr lang="en-IN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0829070"/>
              </p:ext>
            </p:extLst>
          </p:nvPr>
        </p:nvGraphicFramePr>
        <p:xfrm>
          <a:off x="1500548" y="798385"/>
          <a:ext cx="9066060" cy="5963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2520">
                  <a:extLst>
                    <a:ext uri="{9D8B030D-6E8A-4147-A177-3AD203B41FA5}">
                      <a16:colId xmlns:a16="http://schemas.microsoft.com/office/drawing/2014/main" val="3203274620"/>
                    </a:ext>
                  </a:extLst>
                </a:gridCol>
                <a:gridCol w="3301512">
                  <a:extLst>
                    <a:ext uri="{9D8B030D-6E8A-4147-A177-3AD203B41FA5}">
                      <a16:colId xmlns:a16="http://schemas.microsoft.com/office/drawing/2014/main" val="2488309222"/>
                    </a:ext>
                  </a:extLst>
                </a:gridCol>
                <a:gridCol w="3382028">
                  <a:extLst>
                    <a:ext uri="{9D8B030D-6E8A-4147-A177-3AD203B41FA5}">
                      <a16:colId xmlns:a16="http://schemas.microsoft.com/office/drawing/2014/main" val="13252685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Project type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Ant task name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Description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5907401"/>
                  </a:ext>
                </a:extLst>
              </a:tr>
              <a:tr h="370840">
                <a:tc rowSpan="5">
                  <a:txBody>
                    <a:bodyPr/>
                    <a:lstStyle/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r>
                        <a:rPr lang="en-US" dirty="0"/>
                        <a:t>ABL Web App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&lt;ABLWebAppPackage /&gt;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Package ABL Web Application as WAR or ZIP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4479739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&lt;ABLWebAppDeploy /&gt;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Deploys WAR/ZIP file onto a PAS</a:t>
                      </a:r>
                      <a:r>
                        <a:rPr lang="en-US" baseline="0" dirty="0"/>
                        <a:t> instance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7407416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&lt;ABLWebAppUndeploy /&gt;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Undeploys an</a:t>
                      </a:r>
                      <a:r>
                        <a:rPr lang="en-US" baseline="0" dirty="0"/>
                        <a:t> application 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0956476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&lt;CatalogGeneration /&gt;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dirty="0"/>
                        <a:t>Generates the catalogue for a DataObject service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5972544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&lt;PaarGeneration /&gt;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Packages REST services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2292795"/>
                  </a:ext>
                </a:extLst>
              </a:tr>
              <a:tr h="370840">
                <a:tc rowSpan="3">
                  <a:txBody>
                    <a:bodyPr/>
                    <a:lstStyle/>
                    <a:p>
                      <a:endParaRPr lang="en-US" dirty="0"/>
                    </a:p>
                    <a:p>
                      <a:r>
                        <a:rPr lang="en-US" dirty="0"/>
                        <a:t>Web</a:t>
                      </a:r>
                      <a:r>
                        <a:rPr lang="en-US" baseline="0" dirty="0"/>
                        <a:t> UI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&lt;WebUiPackage /&gt;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dirty="0"/>
                        <a:t>Packages a Web UI Application as a WAR file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1178915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&lt;WebUiDeploy /&gt;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Deploys the WAR</a:t>
                      </a:r>
                      <a:r>
                        <a:rPr lang="en-US" baseline="0" dirty="0"/>
                        <a:t> file on PAS instance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215533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&lt;WebUiUndeploy</a:t>
                      </a:r>
                      <a:r>
                        <a:rPr lang="en-US" baseline="0" dirty="0"/>
                        <a:t> /&gt;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Undeploys an</a:t>
                      </a:r>
                      <a:r>
                        <a:rPr lang="en-US" baseline="0" dirty="0"/>
                        <a:t> application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7426118"/>
                  </a:ext>
                </a:extLst>
              </a:tr>
              <a:tr h="370840">
                <a:tc rowSpan="2">
                  <a:txBody>
                    <a:bodyPr/>
                    <a:lstStyle/>
                    <a:p>
                      <a:endParaRPr lang="en-US" dirty="0"/>
                    </a:p>
                    <a:p>
                      <a:r>
                        <a:rPr lang="en-US" dirty="0" err="1"/>
                        <a:t>Appserver</a:t>
                      </a:r>
                      <a:r>
                        <a:rPr lang="en-US" dirty="0"/>
                        <a:t> (APSV)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&lt;AppServerDeploy</a:t>
                      </a:r>
                      <a:r>
                        <a:rPr lang="en-US" baseline="0" dirty="0"/>
                        <a:t> /&gt;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Deploys </a:t>
                      </a:r>
                      <a:r>
                        <a:rPr lang="en-US" dirty="0" err="1"/>
                        <a:t>Appserver</a:t>
                      </a:r>
                      <a:r>
                        <a:rPr lang="en-US" baseline="0" dirty="0"/>
                        <a:t> content on PAS instance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9904643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&lt;AppServerUndeploy /&gt;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Undeploys </a:t>
                      </a:r>
                      <a:r>
                        <a:rPr lang="en-US" dirty="0" err="1"/>
                        <a:t>Appserver</a:t>
                      </a:r>
                      <a:r>
                        <a:rPr lang="en-US" dirty="0"/>
                        <a:t> content from PAS</a:t>
                      </a:r>
                      <a:r>
                        <a:rPr lang="en-US" baseline="0" dirty="0"/>
                        <a:t> instance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91318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079528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900" y="2533650"/>
            <a:ext cx="11506200" cy="17907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Packaging with &lt;ABLWebAppPackage /&gt; task</a:t>
            </a:r>
            <a:endParaRPr lang="en-IN" dirty="0"/>
          </a:p>
        </p:txBody>
      </p:sp>
      <p:sp>
        <p:nvSpPr>
          <p:cNvPr id="6" name="Speech Bubble: Rectangle with Corners Rounded 5"/>
          <p:cNvSpPr/>
          <p:nvPr/>
        </p:nvSpPr>
        <p:spPr bwMode="auto">
          <a:xfrm>
            <a:off x="3256959" y="1259197"/>
            <a:ext cx="2609411" cy="1123712"/>
          </a:xfrm>
          <a:prstGeom prst="wedgeRoundRectCallout">
            <a:avLst>
              <a:gd name="adj1" fmla="val -25994"/>
              <a:gd name="adj2" fmla="val 110651"/>
              <a:gd name="adj3" fmla="val 16667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1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Source directory 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1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of project</a:t>
            </a:r>
            <a:endParaRPr kumimoji="0" lang="en-IN" sz="2400" b="0" i="1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7" name="Speech Bubble: Rectangle with Corners Rounded 6"/>
          <p:cNvSpPr/>
          <p:nvPr/>
        </p:nvSpPr>
        <p:spPr bwMode="auto">
          <a:xfrm>
            <a:off x="6660269" y="1315896"/>
            <a:ext cx="1356036" cy="1123712"/>
          </a:xfrm>
          <a:prstGeom prst="wedgeRoundRectCallout">
            <a:avLst>
              <a:gd name="adj1" fmla="val -22634"/>
              <a:gd name="adj2" fmla="val 103963"/>
              <a:gd name="adj3" fmla="val 16667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1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DLC 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1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location</a:t>
            </a:r>
            <a:endParaRPr kumimoji="0" lang="en-IN" sz="2400" b="0" i="1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8" name="Speech Bubble: Rectangle with Corners Rounded 7"/>
          <p:cNvSpPr/>
          <p:nvPr/>
        </p:nvSpPr>
        <p:spPr bwMode="auto">
          <a:xfrm>
            <a:off x="1882811" y="4475091"/>
            <a:ext cx="2096956" cy="1736646"/>
          </a:xfrm>
          <a:prstGeom prst="wedgeRoundRectCallout">
            <a:avLst>
              <a:gd name="adj1" fmla="val -19849"/>
              <a:gd name="adj2" fmla="val -87504"/>
              <a:gd name="adj3" fmla="val 16667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1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Name of the 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1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Application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dirty="0">
                <a:solidFill>
                  <a:schemeClr val="bg1"/>
                </a:solidFill>
              </a:rPr>
              <a:t>(optional)</a:t>
            </a:r>
            <a:endParaRPr kumimoji="0" lang="en-IN" sz="2400" b="0" i="1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10" name="Speech Bubble: Rectangle with Corners Rounded 9"/>
          <p:cNvSpPr/>
          <p:nvPr/>
        </p:nvSpPr>
        <p:spPr bwMode="auto">
          <a:xfrm>
            <a:off x="5675565" y="4589913"/>
            <a:ext cx="1969407" cy="1736646"/>
          </a:xfrm>
          <a:prstGeom prst="wedgeRoundRectCallout">
            <a:avLst>
              <a:gd name="adj1" fmla="val -33588"/>
              <a:gd name="adj2" fmla="val -92553"/>
              <a:gd name="adj3" fmla="val 16667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1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Destination 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dirty="0">
                <a:solidFill>
                  <a:schemeClr val="bg1"/>
                </a:solidFill>
              </a:rPr>
              <a:t>directory</a:t>
            </a:r>
            <a:endParaRPr kumimoji="0" lang="en-US" sz="2400" b="0" i="1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dirty="0">
                <a:solidFill>
                  <a:schemeClr val="bg1"/>
                </a:solidFill>
              </a:rPr>
              <a:t>(optional)</a:t>
            </a:r>
            <a:endParaRPr kumimoji="0" lang="en-IN" sz="2400" b="0" i="1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8810204" y="1462253"/>
            <a:ext cx="2466236" cy="830997"/>
          </a:xfrm>
          <a:prstGeom prst="rect">
            <a:avLst/>
          </a:prstGeom>
          <a:solidFill>
            <a:schemeClr val="accent2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i="0" dirty="0">
                <a:solidFill>
                  <a:schemeClr val="bg1"/>
                </a:solidFill>
              </a:rPr>
              <a:t>Generates WAR file</a:t>
            </a:r>
            <a:endParaRPr kumimoji="0" lang="en-IN" sz="24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410603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10" grpId="0" animBg="1"/>
      <p:bldP spid="11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959" y="2404998"/>
            <a:ext cx="11107008" cy="152014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7959" y="370576"/>
            <a:ext cx="10951239" cy="424732"/>
          </a:xfrm>
        </p:spPr>
        <p:txBody>
          <a:bodyPr/>
          <a:lstStyle/>
          <a:p>
            <a:r>
              <a:rPr lang="en-US" dirty="0"/>
              <a:t>Deploying with </a:t>
            </a:r>
            <a:r>
              <a:rPr lang="en-IN" dirty="0"/>
              <a:t>&lt;ABLWebAppDeploy /&gt; task</a:t>
            </a:r>
          </a:p>
        </p:txBody>
      </p:sp>
      <p:sp>
        <p:nvSpPr>
          <p:cNvPr id="4" name="Speech Bubble: Rectangle with Corners Rounded 3"/>
          <p:cNvSpPr/>
          <p:nvPr/>
        </p:nvSpPr>
        <p:spPr bwMode="auto">
          <a:xfrm>
            <a:off x="4420281" y="1184041"/>
            <a:ext cx="1560431" cy="1123712"/>
          </a:xfrm>
          <a:prstGeom prst="wedgeRoundRectCallout">
            <a:avLst>
              <a:gd name="adj1" fmla="val -25994"/>
              <a:gd name="adj2" fmla="val 110651"/>
              <a:gd name="adj3" fmla="val 16667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1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WAR file 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1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location</a:t>
            </a:r>
            <a:endParaRPr kumimoji="0" lang="en-IN" sz="2400" b="0" i="1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5" name="Speech Bubble: Rectangle with Corners Rounded 4"/>
          <p:cNvSpPr/>
          <p:nvPr/>
        </p:nvSpPr>
        <p:spPr bwMode="auto">
          <a:xfrm>
            <a:off x="7374252" y="1281286"/>
            <a:ext cx="1356036" cy="1123712"/>
          </a:xfrm>
          <a:prstGeom prst="wedgeRoundRectCallout">
            <a:avLst>
              <a:gd name="adj1" fmla="val -22634"/>
              <a:gd name="adj2" fmla="val 103963"/>
              <a:gd name="adj3" fmla="val 16667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1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DLC 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1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location</a:t>
            </a:r>
            <a:endParaRPr kumimoji="0" lang="en-IN" sz="2400" b="0" i="1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6" name="Speech Bubble: Rectangle with Corners Rounded 5"/>
          <p:cNvSpPr/>
          <p:nvPr/>
        </p:nvSpPr>
        <p:spPr bwMode="auto">
          <a:xfrm>
            <a:off x="2478663" y="4401601"/>
            <a:ext cx="1356036" cy="1123712"/>
          </a:xfrm>
          <a:prstGeom prst="wedgeRoundRectCallout">
            <a:avLst>
              <a:gd name="adj1" fmla="val -15244"/>
              <a:gd name="adj2" fmla="val -125665"/>
              <a:gd name="adj3" fmla="val 16667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dirty="0">
                <a:solidFill>
                  <a:schemeClr val="bg1"/>
                </a:solidFill>
              </a:rPr>
              <a:t>PAS</a:t>
            </a:r>
            <a:endParaRPr kumimoji="0" lang="en-US" sz="2400" b="0" i="1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1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location</a:t>
            </a:r>
            <a:endParaRPr kumimoji="0" lang="en-IN" sz="2400" b="0" i="1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7" name="Speech Bubble: Rectangle with Corners Rounded 6"/>
          <p:cNvSpPr/>
          <p:nvPr/>
        </p:nvSpPr>
        <p:spPr bwMode="auto">
          <a:xfrm>
            <a:off x="5678198" y="4171012"/>
            <a:ext cx="2096956" cy="1736646"/>
          </a:xfrm>
          <a:prstGeom prst="wedgeRoundRectCallout">
            <a:avLst>
              <a:gd name="adj1" fmla="val -19849"/>
              <a:gd name="adj2" fmla="val -87504"/>
              <a:gd name="adj3" fmla="val 16667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1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Name of the 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1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Application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dirty="0">
                <a:solidFill>
                  <a:schemeClr val="bg1"/>
                </a:solidFill>
              </a:rPr>
              <a:t>(optional)</a:t>
            </a:r>
            <a:endParaRPr kumimoji="0" lang="en-IN" sz="2400" b="0" i="1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9198731" y="1330398"/>
            <a:ext cx="2466236" cy="830997"/>
          </a:xfrm>
          <a:prstGeom prst="rect">
            <a:avLst/>
          </a:prstGeom>
          <a:solidFill>
            <a:schemeClr val="accent2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i="0" dirty="0">
                <a:solidFill>
                  <a:schemeClr val="bg1"/>
                </a:solidFill>
              </a:rPr>
              <a:t>Deploys the WAR file</a:t>
            </a:r>
            <a:endParaRPr kumimoji="0" lang="en-IN" sz="24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771594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Log viewer</a:t>
            </a:r>
            <a:endParaRPr lang="en-IN" dirty="0"/>
          </a:p>
        </p:txBody>
      </p:sp>
      <p:graphicFrame>
        <p:nvGraphicFramePr>
          <p:cNvPr id="3" name="Diagram 2"/>
          <p:cNvGraphicFramePr/>
          <p:nvPr/>
        </p:nvGraphicFramePr>
        <p:xfrm>
          <a:off x="1792282" y="798385"/>
          <a:ext cx="8482592" cy="57470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Oval 3"/>
          <p:cNvSpPr/>
          <p:nvPr/>
        </p:nvSpPr>
        <p:spPr bwMode="auto">
          <a:xfrm>
            <a:off x="3728787" y="4734838"/>
            <a:ext cx="1907923" cy="1950780"/>
          </a:xfrm>
          <a:prstGeom prst="ellipse">
            <a:avLst/>
          </a:prstGeom>
          <a:solidFill>
            <a:schemeClr val="tx2">
              <a:lumMod val="50000"/>
              <a:lumOff val="50000"/>
              <a:alpha val="41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IN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0386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74914" y="110534"/>
            <a:ext cx="7286625" cy="590931"/>
          </a:xfrm>
        </p:spPr>
        <p:txBody>
          <a:bodyPr/>
          <a:lstStyle/>
          <a:p>
            <a:r>
              <a:rPr lang="en-US" dirty="0">
                <a:solidFill>
                  <a:schemeClr val="accent1"/>
                </a:solidFill>
              </a:rPr>
              <a:t>Where are my log files?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4375" y="868362"/>
            <a:ext cx="5835651" cy="4376738"/>
          </a:xfrm>
          <a:prstGeom prst="rect">
            <a:avLst/>
          </a:prstGeom>
        </p:spPr>
      </p:pic>
      <p:sp>
        <p:nvSpPr>
          <p:cNvPr id="4" name="Speech Bubble: Rectangle with Corners Rounded 3"/>
          <p:cNvSpPr/>
          <p:nvPr/>
        </p:nvSpPr>
        <p:spPr bwMode="auto">
          <a:xfrm>
            <a:off x="149228" y="660995"/>
            <a:ext cx="2325686" cy="1532334"/>
          </a:xfrm>
          <a:prstGeom prst="wedgeRoundRectCallout">
            <a:avLst>
              <a:gd name="adj1" fmla="val 80098"/>
              <a:gd name="adj2" fmla="val 31124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Admin server log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dirty="0"/>
              <a:t>(admserv.log)</a:t>
            </a:r>
            <a:endParaRPr kumimoji="0" lang="en-IN" sz="2400" b="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Speech Bubble: Rectangle with Corners Rounded 4"/>
          <p:cNvSpPr/>
          <p:nvPr/>
        </p:nvSpPr>
        <p:spPr bwMode="auto">
          <a:xfrm>
            <a:off x="9761539" y="456684"/>
            <a:ext cx="2325686" cy="1940957"/>
          </a:xfrm>
          <a:prstGeom prst="wedgeRoundRectCallout">
            <a:avLst>
              <a:gd name="adj1" fmla="val -73895"/>
              <a:gd name="adj2" fmla="val 19521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Agent log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dirty="0"/>
              <a:t>(oepas1-oepas1.agent.log)</a:t>
            </a:r>
            <a:endParaRPr kumimoji="0" lang="en-IN" sz="2400" b="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" name="Speech Bubble: Rectangle with Corners Rounded 5"/>
          <p:cNvSpPr/>
          <p:nvPr/>
        </p:nvSpPr>
        <p:spPr bwMode="auto">
          <a:xfrm>
            <a:off x="149228" y="3175595"/>
            <a:ext cx="2541582" cy="1532334"/>
          </a:xfrm>
          <a:prstGeom prst="wedgeRoundRectCallout">
            <a:avLst>
              <a:gd name="adj1" fmla="val 72474"/>
              <a:gd name="adj2" fmla="val 2945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Oemanager</a:t>
            </a:r>
            <a:r>
              <a:rPr kumimoji="0" lang="en-US" sz="2400" b="0" i="1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</a:t>
            </a:r>
            <a:r>
              <a:rPr kumimoji="0" lang="en-US" sz="24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log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dirty="0"/>
              <a:t>(oepas1-oemanager.log)</a:t>
            </a:r>
            <a:endParaRPr kumimoji="0" lang="en-IN" sz="2400" b="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" name="Speech Bubble: Rectangle with Corners Rounded 6"/>
          <p:cNvSpPr/>
          <p:nvPr/>
        </p:nvSpPr>
        <p:spPr bwMode="auto">
          <a:xfrm>
            <a:off x="9653591" y="3175595"/>
            <a:ext cx="2541582" cy="1532334"/>
          </a:xfrm>
          <a:prstGeom prst="wedgeRoundRectCallout">
            <a:avLst>
              <a:gd name="adj1" fmla="val -69438"/>
              <a:gd name="adj2" fmla="val 4603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Tomcat log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dirty="0"/>
              <a:t>(oepas1-catalina.log)</a:t>
            </a:r>
            <a:endParaRPr kumimoji="0" lang="en-IN" sz="2400" b="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" name="Speech Bubble: Rectangle with Corners Rounded 7"/>
          <p:cNvSpPr/>
          <p:nvPr/>
        </p:nvSpPr>
        <p:spPr bwMode="auto">
          <a:xfrm>
            <a:off x="4847435" y="5121355"/>
            <a:ext cx="2541582" cy="1940957"/>
          </a:xfrm>
          <a:prstGeom prst="wedgeRoundRectCallout">
            <a:avLst>
              <a:gd name="adj1" fmla="val 1518"/>
              <a:gd name="adj2" fmla="val -64188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Session manager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dirty="0"/>
              <a:t>(oepas1-oepas1.log)</a:t>
            </a:r>
            <a:endParaRPr kumimoji="0" lang="en-IN" sz="2400" b="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5696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7959" y="370576"/>
            <a:ext cx="10951239" cy="424732"/>
          </a:xfrm>
        </p:spPr>
        <p:txBody>
          <a:bodyPr/>
          <a:lstStyle/>
          <a:p>
            <a:r>
              <a:rPr lang="en-US" dirty="0"/>
              <a:t>Log viewer (for PAS)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/>
        </p:nvSpPr>
        <p:spPr bwMode="auto">
          <a:xfrm>
            <a:off x="718993" y="1163475"/>
            <a:ext cx="10414650" cy="517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lang="en-US" sz="20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2"/>
              </a:buClr>
              <a:buChar char="•"/>
              <a:defRPr lang="en-US" sz="18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–"/>
              <a:defRPr lang="en-US" sz="16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2"/>
              </a:buClr>
              <a:buSzPct val="95000"/>
              <a:buFont typeface="Courier New" pitchFamily="49" charset="0"/>
              <a:buChar char="o"/>
              <a:defRPr lang="en-US" sz="14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2"/>
              </a:buClr>
              <a:buSzPct val="95000"/>
              <a:buFont typeface="Courier New" pitchFamily="49" charset="0"/>
              <a:buChar char="o"/>
              <a:defRPr lang="en-US" sz="14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endParaRPr lang="en-US" i="0" dirty="0"/>
          </a:p>
        </p:txBody>
      </p:sp>
      <p:sp>
        <p:nvSpPr>
          <p:cNvPr id="4" name="Rectangle 3"/>
          <p:cNvSpPr/>
          <p:nvPr/>
        </p:nvSpPr>
        <p:spPr bwMode="auto">
          <a:xfrm>
            <a:off x="338203" y="1163475"/>
            <a:ext cx="11586575" cy="461665"/>
          </a:xfrm>
          <a:prstGeom prst="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indent="0">
              <a:buNone/>
            </a:pPr>
            <a:r>
              <a:rPr lang="en-IE" i="0" dirty="0">
                <a:solidFill>
                  <a:schemeClr val="bg1"/>
                </a:solidFill>
              </a:rPr>
              <a:t>Log viewer is a centralized, configurable and tailing log view to view your log files</a:t>
            </a:r>
            <a:endParaRPr lang="en-US" i="0" dirty="0">
              <a:solidFill>
                <a:schemeClr val="bg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72" y="3128818"/>
            <a:ext cx="12136828" cy="1969277"/>
          </a:xfrm>
          <a:prstGeom prst="rect">
            <a:avLst/>
          </a:prstGeom>
        </p:spPr>
      </p:pic>
      <p:sp>
        <p:nvSpPr>
          <p:cNvPr id="6" name="Speech Bubble: Rectangle 5"/>
          <p:cNvSpPr/>
          <p:nvPr/>
        </p:nvSpPr>
        <p:spPr bwMode="auto">
          <a:xfrm>
            <a:off x="557959" y="1858113"/>
            <a:ext cx="2247871" cy="461665"/>
          </a:xfrm>
          <a:prstGeom prst="wedgeRectCallout">
            <a:avLst>
              <a:gd name="adj1" fmla="val -30509"/>
              <a:gd name="adj2" fmla="val 293176"/>
            </a:avLst>
          </a:prstGeom>
          <a:solidFill>
            <a:schemeClr val="accent5">
              <a:lumMod val="60000"/>
              <a:lumOff val="4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Centralized</a:t>
            </a: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8" name="Speech Bubble: Rectangle 7"/>
          <p:cNvSpPr/>
          <p:nvPr/>
        </p:nvSpPr>
        <p:spPr bwMode="auto">
          <a:xfrm>
            <a:off x="9585554" y="2088945"/>
            <a:ext cx="2077267" cy="461665"/>
          </a:xfrm>
          <a:prstGeom prst="wedgeRectCallout">
            <a:avLst>
              <a:gd name="adj1" fmla="val -36504"/>
              <a:gd name="adj2" fmla="val 194497"/>
            </a:avLst>
          </a:prstGeom>
          <a:solidFill>
            <a:schemeClr val="accent5">
              <a:lumMod val="60000"/>
              <a:lumOff val="4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Configurable</a:t>
            </a: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9" name="Speech Bubble: Rectangle 8"/>
          <p:cNvSpPr/>
          <p:nvPr/>
        </p:nvSpPr>
        <p:spPr bwMode="auto">
          <a:xfrm>
            <a:off x="2973899" y="2340573"/>
            <a:ext cx="2077267" cy="830997"/>
          </a:xfrm>
          <a:prstGeom prst="wedgeRectCallout">
            <a:avLst>
              <a:gd name="adj1" fmla="val -37710"/>
              <a:gd name="adj2" fmla="val 105563"/>
            </a:avLst>
          </a:prstGeom>
          <a:solidFill>
            <a:schemeClr val="accent5">
              <a:lumMod val="60000"/>
              <a:lumOff val="4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Color</a:t>
            </a:r>
            <a:r>
              <a:rPr kumimoji="0" lang="en-US" sz="2400" b="0" i="0" u="none" strike="noStrike" cap="none" normalizeH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 coding rules</a:t>
            </a: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7949" y="1742361"/>
            <a:ext cx="7125694" cy="5115639"/>
          </a:xfrm>
          <a:prstGeom prst="rect">
            <a:avLst/>
          </a:prstGeom>
        </p:spPr>
      </p:pic>
      <p:sp>
        <p:nvSpPr>
          <p:cNvPr id="11" name="Speech Bubble: Rectangle 10"/>
          <p:cNvSpPr/>
          <p:nvPr/>
        </p:nvSpPr>
        <p:spPr bwMode="auto">
          <a:xfrm>
            <a:off x="1187276" y="5281429"/>
            <a:ext cx="2077267" cy="461665"/>
          </a:xfrm>
          <a:prstGeom prst="wedgeRectCallout">
            <a:avLst>
              <a:gd name="adj1" fmla="val -25650"/>
              <a:gd name="adj2" fmla="val -141340"/>
            </a:avLst>
          </a:prstGeom>
          <a:solidFill>
            <a:schemeClr val="accent5">
              <a:lumMod val="60000"/>
              <a:lumOff val="4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Tailing</a:t>
            </a: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9343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 animBg="1"/>
      <p:bldP spid="11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49514" y="3107734"/>
            <a:ext cx="7286625" cy="590931"/>
          </a:xfrm>
        </p:spPr>
        <p:txBody>
          <a:bodyPr/>
          <a:lstStyle/>
          <a:p>
            <a:r>
              <a:rPr lang="en-US" dirty="0">
                <a:solidFill>
                  <a:schemeClr val="accent1"/>
                </a:solidFill>
              </a:rPr>
              <a:t>Lets see a short demo</a:t>
            </a:r>
          </a:p>
        </p:txBody>
      </p:sp>
    </p:spTree>
    <p:extLst>
      <p:ext uri="{BB962C8B-B14F-4D97-AF65-F5344CB8AC3E}">
        <p14:creationId xmlns:p14="http://schemas.microsoft.com/office/powerpoint/2010/main" val="610999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7959" y="370575"/>
            <a:ext cx="10951239" cy="424732"/>
          </a:xfrm>
        </p:spPr>
        <p:txBody>
          <a:bodyPr/>
          <a:lstStyle/>
          <a:p>
            <a:pPr lvl="0"/>
            <a:r>
              <a:rPr lang="en-US" dirty="0"/>
              <a:t>Other improvements</a:t>
            </a:r>
          </a:p>
        </p:txBody>
      </p:sp>
      <p:graphicFrame>
        <p:nvGraphicFramePr>
          <p:cNvPr id="3" name="Diagram 2"/>
          <p:cNvGraphicFramePr/>
          <p:nvPr/>
        </p:nvGraphicFramePr>
        <p:xfrm>
          <a:off x="1792282" y="798385"/>
          <a:ext cx="8482592" cy="57470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Oval 3"/>
          <p:cNvSpPr/>
          <p:nvPr/>
        </p:nvSpPr>
        <p:spPr bwMode="auto">
          <a:xfrm>
            <a:off x="2914595" y="2192054"/>
            <a:ext cx="1907923" cy="1950780"/>
          </a:xfrm>
          <a:prstGeom prst="ellipse">
            <a:avLst/>
          </a:prstGeom>
          <a:solidFill>
            <a:schemeClr val="tx2">
              <a:lumMod val="50000"/>
              <a:lumOff val="50000"/>
              <a:alpha val="41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IN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6712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Other improvements</a:t>
            </a:r>
          </a:p>
        </p:txBody>
      </p:sp>
      <p:graphicFrame>
        <p:nvGraphicFramePr>
          <p:cNvPr id="3" name="Group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76286521"/>
              </p:ext>
            </p:extLst>
          </p:nvPr>
        </p:nvGraphicFramePr>
        <p:xfrm>
          <a:off x="738188" y="1373190"/>
          <a:ext cx="7779511" cy="4366261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777951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92125">
                <a:tc>
                  <a:txBody>
                    <a:bodyPr/>
                    <a:lstStyle/>
                    <a:p>
                      <a:pPr marL="90488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Title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itchFamily="34" charset="0"/>
                        <a:ea typeface="MS PGothic"/>
                        <a:cs typeface="MS PGothic"/>
                      </a:endParaRPr>
                    </a:p>
                  </a:txBody>
                  <a:tcPr marL="118604" marR="118604" anchor="ctr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marL="90488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1400" u="none" strike="noStrike" cap="none" normalizeH="0" baseline="0" dirty="0">
                          <a:ln>
                            <a:noFill/>
                          </a:ln>
                          <a:effectLst/>
                          <a:hlinkClick r:id="rId3"/>
                        </a:rPr>
                        <a:t>Stop inserting TABs in PDSOE when 'Insert spaces for tabs' option is active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MS PGothic"/>
                        <a:cs typeface="MS PGothic"/>
                      </a:endParaRPr>
                    </a:p>
                  </a:txBody>
                  <a:tcPr marL="118604" marR="118604" anchor="ctr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marL="90488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1400" u="none" strike="noStrike" cap="none" normalizeH="0" baseline="0" dirty="0">
                          <a:ln>
                            <a:noFill/>
                          </a:ln>
                          <a:effectLst/>
                          <a:hlinkClick r:id="rId4"/>
                        </a:rPr>
                        <a:t>Startup option -strict to reject abbreviated keywords / file / field references 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MS PGothic"/>
                        <a:cs typeface="MS PGothic"/>
                      </a:endParaRPr>
                    </a:p>
                  </a:txBody>
                  <a:tcPr marL="118604" marR="118604" anchor="ctr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0688">
                <a:tc>
                  <a:txBody>
                    <a:bodyPr/>
                    <a:lstStyle/>
                    <a:p>
                      <a:pPr marL="90488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1400" u="none" strike="noStrike" cap="none" normalizeH="0" baseline="0" dirty="0">
                          <a:ln>
                            <a:noFill/>
                          </a:ln>
                          <a:effectLst/>
                          <a:hlinkClick r:id="rId5"/>
                        </a:rPr>
                        <a:t>Create REST without Progress developer studio 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MS PGothic"/>
                        <a:cs typeface="MS PGothic"/>
                      </a:endParaRPr>
                    </a:p>
                  </a:txBody>
                  <a:tcPr marL="118604" marR="118604" anchor="ctr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marL="90488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1400" u="none" strike="noStrike" cap="none" normalizeH="0" baseline="0" dirty="0">
                          <a:ln>
                            <a:noFill/>
                          </a:ln>
                          <a:effectLst/>
                          <a:hlinkClick r:id="rId6"/>
                        </a:rPr>
                        <a:t>Make PDSOE scratchpad respect the Eclipse workspace's default text file encoding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MS PGothic"/>
                        <a:cs typeface="MS PGothic"/>
                      </a:endParaRPr>
                    </a:p>
                  </a:txBody>
                  <a:tcPr marL="118604" marR="118604" anchor="ctr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marL="90488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1400" u="none" strike="noStrike" cap="none" normalizeH="0" baseline="0" dirty="0">
                          <a:ln>
                            <a:noFill/>
                          </a:ln>
                          <a:effectLst/>
                          <a:hlinkClick r:id="rId7"/>
                        </a:rPr>
                        <a:t>ABL Scratchpad - editor preferences</a:t>
                      </a:r>
                    </a:p>
                    <a:p>
                      <a:pPr marL="90488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1400" u="none" strike="noStrike" cap="none" normalizeH="0" baseline="0" dirty="0">
                          <a:ln>
                            <a:noFill/>
                          </a:ln>
                          <a:effectLst/>
                          <a:hlinkClick r:id="rId7"/>
                        </a:rPr>
                        <a:t>Make the PDSOE Scratchpad view use the same background colour as the Editor views 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MS PGothic"/>
                        <a:cs typeface="MS PGothic"/>
                      </a:endParaRPr>
                    </a:p>
                  </a:txBody>
                  <a:tcPr marL="118604" marR="118604" anchor="ctr"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0688">
                <a:tc>
                  <a:txBody>
                    <a:bodyPr/>
                    <a:lstStyle/>
                    <a:p>
                      <a:pPr marL="90488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u="none" strike="noStrike" cap="none" normalizeH="0" baseline="0" dirty="0">
                          <a:ln>
                            <a:noFill/>
                          </a:ln>
                          <a:effectLst/>
                          <a:hlinkClick r:id="rId8"/>
                        </a:rPr>
                        <a:t>ABL Scratchpad - Tabbing 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MS PGothic"/>
                        <a:cs typeface="MS PGothic"/>
                      </a:endParaRPr>
                    </a:p>
                  </a:txBody>
                  <a:tcPr marL="118604" marR="118604" anchor="ctr" horzOverflow="overflow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marL="90488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1400" u="none" strike="noStrike" cap="none" normalizeH="0" baseline="0" dirty="0">
                          <a:ln>
                            <a:noFill/>
                          </a:ln>
                          <a:effectLst/>
                          <a:hlinkClick r:id="rId9"/>
                        </a:rPr>
                        <a:t>Debugger: allow it to stop on the statement that is throwing a run time error(19) 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MS PGothic"/>
                        <a:cs typeface="MS PGothic"/>
                      </a:endParaRPr>
                    </a:p>
                  </a:txBody>
                  <a:tcPr marL="118604" marR="118604" anchor="ctr" horzOverflow="overflow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marL="90488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/>
                          <a:cs typeface="MS PGothic"/>
                          <a:hlinkClick r:id="rId10"/>
                        </a:rPr>
                        <a:t>Add "ABL </a:t>
                      </a:r>
                      <a:r>
                        <a:rPr kumimoji="0" lang="en-IE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/>
                          <a:cs typeface="MS PGothic"/>
                          <a:hlinkClick r:id="rId10"/>
                        </a:rPr>
                        <a:t>Enum</a:t>
                      </a:r>
                      <a:r>
                        <a:rPr kumimoji="0" lang="en-IE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/>
                          <a:cs typeface="MS PGothic"/>
                          <a:hlinkClick r:id="rId10"/>
                        </a:rPr>
                        <a:t>" wizard to Developer Studio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MS PGothic"/>
                        <a:cs typeface="MS PGothic"/>
                      </a:endParaRPr>
                    </a:p>
                  </a:txBody>
                  <a:tcPr marL="118604" marR="118604" anchor="ctr" horzOverflow="overflow"/>
                </a:tc>
                <a:extLst>
                  <a:ext uri="{0D108BD9-81ED-4DB2-BD59-A6C34878D82A}">
                    <a16:rowId xmlns:a16="http://schemas.microsoft.com/office/drawing/2014/main" val="3674838476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marL="90488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/>
                          <a:cs typeface="MS PGothic"/>
                          <a:hlinkClick r:id="rId11"/>
                        </a:rPr>
                        <a:t>Debugging ABLUnit 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MS PGothic"/>
                        <a:cs typeface="MS PGothic"/>
                      </a:endParaRPr>
                    </a:p>
                  </a:txBody>
                  <a:tcPr marL="118604" marR="118604" anchor="ctr" horzOverflow="overflow"/>
                </a:tc>
                <a:extLst>
                  <a:ext uri="{0D108BD9-81ED-4DB2-BD59-A6C34878D82A}">
                    <a16:rowId xmlns:a16="http://schemas.microsoft.com/office/drawing/2014/main" val="2511264221"/>
                  </a:ext>
                </a:extLst>
              </a:tr>
            </a:tbl>
          </a:graphicData>
        </a:graphic>
      </p:graphicFrame>
      <p:sp>
        <p:nvSpPr>
          <p:cNvPr id="4" name="Rectangle 3"/>
          <p:cNvSpPr/>
          <p:nvPr/>
        </p:nvSpPr>
        <p:spPr bwMode="auto">
          <a:xfrm>
            <a:off x="9042962" y="798385"/>
            <a:ext cx="2466236" cy="830997"/>
          </a:xfrm>
          <a:prstGeom prst="rect">
            <a:avLst/>
          </a:prstGeom>
          <a:solidFill>
            <a:schemeClr val="accent2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i="0" dirty="0">
                <a:solidFill>
                  <a:schemeClr val="bg1"/>
                </a:solidFill>
              </a:rPr>
              <a:t>Idea section in communities</a:t>
            </a:r>
            <a:endParaRPr kumimoji="0" lang="en-IN" sz="24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002193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0"/>
          <p:cNvSpPr>
            <a:spLocks noChangeArrowheads="1"/>
          </p:cNvSpPr>
          <p:nvPr/>
        </p:nvSpPr>
        <p:spPr bwMode="auto">
          <a:xfrm>
            <a:off x="1589" y="1970999"/>
            <a:ext cx="11498081" cy="461963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alpha val="47000"/>
                </a:schemeClr>
              </a:gs>
            </a:gsLst>
            <a:lin ang="0" scaled="1"/>
            <a:tileRect/>
          </a:gradFill>
          <a:ln w="9525">
            <a:noFill/>
            <a:round/>
            <a:headEnd/>
            <a:tailEnd/>
          </a:ln>
          <a:effectLst/>
        </p:spPr>
        <p:txBody>
          <a:bodyPr wrap="square" anchor="ctr"/>
          <a:lstStyle/>
          <a:p>
            <a:endParaRPr lang="en-US" i="0">
              <a:solidFill>
                <a:srgbClr val="000000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E" dirty="0"/>
              <a:t>What's new in PDS for OE 11.7</a:t>
            </a:r>
          </a:p>
          <a:p>
            <a:r>
              <a:rPr lang="en-IE" dirty="0"/>
              <a:t>A cool new tool for ABL developers (ABL Dojo)</a:t>
            </a:r>
          </a:p>
          <a:p>
            <a:r>
              <a:rPr lang="en-IE" dirty="0"/>
              <a:t>Peek into the future of (cloud) IDEs</a:t>
            </a:r>
          </a:p>
        </p:txBody>
      </p:sp>
    </p:spTree>
    <p:extLst>
      <p:ext uri="{BB962C8B-B14F-4D97-AF65-F5344CB8AC3E}">
        <p14:creationId xmlns:p14="http://schemas.microsoft.com/office/powerpoint/2010/main" val="296828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577971" y="1287282"/>
            <a:ext cx="6493409" cy="701731"/>
          </a:xfrm>
        </p:spPr>
        <p:txBody>
          <a:bodyPr/>
          <a:lstStyle/>
          <a:p>
            <a:pPr algn="ctr"/>
            <a:r>
              <a:rPr lang="en-IE" sz="4400" dirty="0">
                <a:solidFill>
                  <a:schemeClr val="accent1"/>
                </a:solidFill>
              </a:rPr>
              <a:t>ABL Dojo</a:t>
            </a:r>
            <a:endParaRPr lang="en-US" sz="4400" dirty="0">
              <a:solidFill>
                <a:schemeClr val="accent1"/>
              </a:solidFill>
            </a:endParaRPr>
          </a:p>
        </p:txBody>
      </p:sp>
      <p:sp>
        <p:nvSpPr>
          <p:cNvPr id="2" name="TextBox 1"/>
          <p:cNvSpPr txBox="1"/>
          <p:nvPr/>
        </p:nvSpPr>
        <p:spPr bwMode="auto">
          <a:xfrm>
            <a:off x="5376058" y="2121031"/>
            <a:ext cx="89723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i="0" dirty="0">
                <a:solidFill>
                  <a:schemeClr val="tx2"/>
                </a:solidFill>
              </a:rPr>
              <a:t>Write</a:t>
            </a:r>
            <a:endParaRPr lang="en-IN" i="0" dirty="0">
              <a:solidFill>
                <a:schemeClr val="tx2"/>
              </a:solidFill>
            </a:endParaRPr>
          </a:p>
        </p:txBody>
      </p:sp>
      <p:sp>
        <p:nvSpPr>
          <p:cNvPr id="5" name="TextBox 4"/>
          <p:cNvSpPr txBox="1"/>
          <p:nvPr/>
        </p:nvSpPr>
        <p:spPr bwMode="auto">
          <a:xfrm>
            <a:off x="5449412" y="2880914"/>
            <a:ext cx="75052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i="0" dirty="0">
                <a:solidFill>
                  <a:schemeClr val="tx2"/>
                </a:solidFill>
              </a:rPr>
              <a:t>Run</a:t>
            </a:r>
            <a:endParaRPr lang="en-IN" i="0" dirty="0">
              <a:solidFill>
                <a:schemeClr val="tx2"/>
              </a:solidFill>
            </a:endParaRPr>
          </a:p>
        </p:txBody>
      </p:sp>
      <p:sp>
        <p:nvSpPr>
          <p:cNvPr id="6" name="TextBox 5"/>
          <p:cNvSpPr txBox="1"/>
          <p:nvPr/>
        </p:nvSpPr>
        <p:spPr bwMode="auto">
          <a:xfrm>
            <a:off x="5021410" y="3640797"/>
            <a:ext cx="160653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i="0" dirty="0">
                <a:solidFill>
                  <a:schemeClr val="tx2"/>
                </a:solidFill>
              </a:rPr>
              <a:t>and</a:t>
            </a:r>
            <a:r>
              <a:rPr lang="en-US" i="0" dirty="0"/>
              <a:t> </a:t>
            </a:r>
            <a:r>
              <a:rPr lang="en-US" i="0" dirty="0">
                <a:solidFill>
                  <a:schemeClr val="tx2"/>
                </a:solidFill>
              </a:rPr>
              <a:t>Share</a:t>
            </a:r>
            <a:endParaRPr lang="en-IN" i="0" dirty="0">
              <a:solidFill>
                <a:schemeClr val="tx2"/>
              </a:solidFill>
            </a:endParaRPr>
          </a:p>
        </p:txBody>
      </p:sp>
      <p:sp>
        <p:nvSpPr>
          <p:cNvPr id="7" name="TextBox 6"/>
          <p:cNvSpPr txBox="1"/>
          <p:nvPr/>
        </p:nvSpPr>
        <p:spPr bwMode="auto">
          <a:xfrm>
            <a:off x="4474786" y="4400680"/>
            <a:ext cx="269977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i="0" dirty="0">
                <a:solidFill>
                  <a:schemeClr val="tx2"/>
                </a:solidFill>
              </a:rPr>
              <a:t>from your Browser</a:t>
            </a:r>
            <a:endParaRPr lang="en-IN" i="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6506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  <p:bldP spid="7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49514" y="3107734"/>
            <a:ext cx="7286625" cy="590931"/>
          </a:xfrm>
        </p:spPr>
        <p:txBody>
          <a:bodyPr/>
          <a:lstStyle/>
          <a:p>
            <a:r>
              <a:rPr lang="en-US" dirty="0"/>
              <a:t>What is </a:t>
            </a:r>
            <a:r>
              <a:rPr lang="en-US" dirty="0">
                <a:solidFill>
                  <a:schemeClr val="accent1"/>
                </a:solidFill>
              </a:rPr>
              <a:t>ABL Dojo</a:t>
            </a:r>
            <a:r>
              <a:rPr lang="en-US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845610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7959" y="315176"/>
            <a:ext cx="10951239" cy="535531"/>
          </a:xfrm>
        </p:spPr>
        <p:txBody>
          <a:bodyPr/>
          <a:lstStyle/>
          <a:p>
            <a:r>
              <a:rPr lang="en-US" sz="3200" dirty="0">
                <a:solidFill>
                  <a:schemeClr val="accent1"/>
                </a:solidFill>
              </a:rPr>
              <a:t>What is ABL Dojo?</a:t>
            </a:r>
            <a:endParaRPr lang="en-IN" sz="3200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824681" y="2233246"/>
            <a:ext cx="10414650" cy="338284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lang="en-US" sz="2000" kern="1200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Char char="•"/>
              <a:defRPr lang="en-US" sz="1800" kern="1200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–"/>
              <a:defRPr lang="en-US" sz="1600" kern="1200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SzPct val="95000"/>
              <a:buFont typeface="Courier New" pitchFamily="49" charset="0"/>
              <a:buChar char="o"/>
              <a:defRPr lang="en-US" sz="1400" kern="1200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SzPct val="95000"/>
              <a:buFont typeface="Courier New" pitchFamily="49" charset="0"/>
              <a:buChar char="o"/>
              <a:defRPr lang="en-US" sz="1400" kern="1200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SzTx/>
              <a:buFont typeface="Wingdings" pitchFamily="2" charset="2"/>
              <a:buNone/>
            </a:pPr>
            <a:r>
              <a:rPr lang="en-IE" sz="2800" i="1" dirty="0"/>
              <a:t>ABL Dojo is an interactive website and a developer utility that lets you </a:t>
            </a:r>
            <a:r>
              <a:rPr lang="en-IE" sz="2800" b="1" i="1" dirty="0">
                <a:solidFill>
                  <a:schemeClr val="accent5"/>
                </a:solidFill>
              </a:rPr>
              <a:t>write</a:t>
            </a:r>
            <a:r>
              <a:rPr lang="en-IE" sz="2800" i="1" dirty="0"/>
              <a:t>, </a:t>
            </a:r>
            <a:r>
              <a:rPr lang="en-IE" sz="2800" b="1" i="1" dirty="0">
                <a:solidFill>
                  <a:schemeClr val="accent5"/>
                </a:solidFill>
              </a:rPr>
              <a:t>run</a:t>
            </a:r>
            <a:r>
              <a:rPr lang="en-IE" sz="2800" i="1" dirty="0"/>
              <a:t>, and </a:t>
            </a:r>
            <a:r>
              <a:rPr lang="en-IE" sz="2800" b="1" i="1" dirty="0">
                <a:solidFill>
                  <a:schemeClr val="accent5"/>
                </a:solidFill>
              </a:rPr>
              <a:t>share</a:t>
            </a:r>
            <a:r>
              <a:rPr lang="en-IE" sz="2800" i="1" dirty="0">
                <a:solidFill>
                  <a:schemeClr val="accent5"/>
                </a:solidFill>
              </a:rPr>
              <a:t> </a:t>
            </a:r>
            <a:r>
              <a:rPr lang="en-IE" sz="2800" i="1" dirty="0"/>
              <a:t>Progress </a:t>
            </a:r>
            <a:r>
              <a:rPr lang="en-IE" sz="2800" i="1" dirty="0" err="1"/>
              <a:t>OpenEdge</a:t>
            </a:r>
            <a:r>
              <a:rPr lang="en-IE" sz="2800" i="1" dirty="0"/>
              <a:t> Advanced Business Language (ABL) code from your web browser.</a:t>
            </a:r>
            <a:endParaRPr lang="en-IE" sz="2800" i="0" dirty="0"/>
          </a:p>
          <a:p>
            <a:pPr marL="0" indent="0">
              <a:buSzTx/>
              <a:buFont typeface="Wingdings" pitchFamily="2" charset="2"/>
              <a:buNone/>
            </a:pPr>
            <a:endParaRPr lang="en-IE" i="0" dirty="0"/>
          </a:p>
        </p:txBody>
      </p:sp>
    </p:spTree>
    <p:extLst>
      <p:ext uri="{BB962C8B-B14F-4D97-AF65-F5344CB8AC3E}">
        <p14:creationId xmlns:p14="http://schemas.microsoft.com/office/powerpoint/2010/main" val="194866666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49514" y="3107734"/>
            <a:ext cx="7286625" cy="590931"/>
          </a:xfrm>
        </p:spPr>
        <p:txBody>
          <a:bodyPr/>
          <a:lstStyle/>
          <a:p>
            <a:r>
              <a:rPr lang="en-US" dirty="0">
                <a:solidFill>
                  <a:schemeClr val="accent1"/>
                </a:solidFill>
              </a:rPr>
              <a:t>Demo</a:t>
            </a:r>
          </a:p>
        </p:txBody>
      </p:sp>
    </p:spTree>
    <p:extLst>
      <p:ext uri="{BB962C8B-B14F-4D97-AF65-F5344CB8AC3E}">
        <p14:creationId xmlns:p14="http://schemas.microsoft.com/office/powerpoint/2010/main" val="4000532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49514" y="3107734"/>
            <a:ext cx="7286625" cy="590931"/>
          </a:xfrm>
        </p:spPr>
        <p:txBody>
          <a:bodyPr/>
          <a:lstStyle/>
          <a:p>
            <a:r>
              <a:rPr lang="en-US" dirty="0"/>
              <a:t>Why </a:t>
            </a:r>
            <a:r>
              <a:rPr lang="en-US" dirty="0">
                <a:solidFill>
                  <a:schemeClr val="accent1"/>
                </a:solidFill>
              </a:rPr>
              <a:t>ABL Dojo</a:t>
            </a:r>
            <a:r>
              <a:rPr lang="en-US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443828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Why </a:t>
            </a:r>
            <a:r>
              <a:rPr lang="en-IN" dirty="0">
                <a:solidFill>
                  <a:schemeClr val="accent1"/>
                </a:solidFill>
              </a:rPr>
              <a:t>ABL Dojo</a:t>
            </a:r>
            <a:r>
              <a:rPr lang="en-IN" dirty="0"/>
              <a:t>?</a:t>
            </a:r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2694385389"/>
              </p:ext>
            </p:extLst>
          </p:nvPr>
        </p:nvGraphicFramePr>
        <p:xfrm>
          <a:off x="2032000" y="1184857"/>
          <a:ext cx="7640034" cy="46186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61561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448C5463-C4D7-4D9F-90C1-C537FC1F94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12C42607-6E32-4198-8EBA-00B201A4EC8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3AD683D0-A045-44BF-A0E9-622993A31B8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57078B9E-7E03-4E2D-B891-8AB98240036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FAC0D322-52CF-4A43-9B69-FE4BF12EB86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6B6830F8-8DB4-4D64-B8A1-6FDF573E664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F64690C9-5157-4AB1-AD22-1915E514661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D8629FE7-6C23-454E-B535-6A3AE11EFF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 uiExpand="1">
        <p:bldSub>
          <a:bldDgm bld="one"/>
        </p:bldSub>
      </p:bldGraphic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3525" y="3007526"/>
            <a:ext cx="8485708" cy="590931"/>
          </a:xfrm>
        </p:spPr>
        <p:txBody>
          <a:bodyPr/>
          <a:lstStyle/>
          <a:p>
            <a:r>
              <a:rPr lang="en-US" dirty="0">
                <a:solidFill>
                  <a:schemeClr val="accent1"/>
                </a:solidFill>
              </a:rPr>
              <a:t>https://abldojo.services.progress.com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9500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0"/>
          <p:cNvSpPr>
            <a:spLocks noChangeArrowheads="1"/>
          </p:cNvSpPr>
          <p:nvPr/>
        </p:nvSpPr>
        <p:spPr bwMode="auto">
          <a:xfrm>
            <a:off x="1589" y="2487830"/>
            <a:ext cx="11498081" cy="461963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alpha val="47000"/>
                </a:schemeClr>
              </a:gs>
            </a:gsLst>
            <a:lin ang="0" scaled="1"/>
            <a:tileRect/>
          </a:gradFill>
          <a:ln w="9525">
            <a:noFill/>
            <a:round/>
            <a:headEnd/>
            <a:tailEnd/>
          </a:ln>
          <a:effectLst/>
        </p:spPr>
        <p:txBody>
          <a:bodyPr wrap="square" anchor="ctr"/>
          <a:lstStyle/>
          <a:p>
            <a:endParaRPr lang="en-US" i="0">
              <a:solidFill>
                <a:srgbClr val="000000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E" dirty="0"/>
              <a:t>What's new in PDS for OE 11.7</a:t>
            </a:r>
          </a:p>
          <a:p>
            <a:r>
              <a:rPr lang="en-IE" dirty="0"/>
              <a:t>A cool new tool for ABL developers (ABL Dojo)</a:t>
            </a:r>
          </a:p>
          <a:p>
            <a:r>
              <a:rPr lang="en-IE" dirty="0"/>
              <a:t>Peek into the future of (cloud) IDEs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828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70061" y="2588181"/>
            <a:ext cx="6925443" cy="535531"/>
          </a:xfrm>
        </p:spPr>
        <p:txBody>
          <a:bodyPr/>
          <a:lstStyle/>
          <a:p>
            <a:r>
              <a:rPr lang="en-IE" dirty="0">
                <a:solidFill>
                  <a:schemeClr val="tx2"/>
                </a:solidFill>
              </a:rPr>
              <a:t>Peek into the future of (cloud) IDEs</a:t>
            </a:r>
            <a:endParaRPr lang="en-US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087338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Brief history of IDEs</a:t>
            </a:r>
            <a:endParaRPr lang="en-IN" dirty="0"/>
          </a:p>
        </p:txBody>
      </p:sp>
      <p:grpSp>
        <p:nvGrpSpPr>
          <p:cNvPr id="42" name="Group 1619"/>
          <p:cNvGrpSpPr/>
          <p:nvPr/>
        </p:nvGrpSpPr>
        <p:grpSpPr>
          <a:xfrm>
            <a:off x="1371105" y="1484665"/>
            <a:ext cx="9324945" cy="4956273"/>
            <a:chOff x="0" y="898754"/>
            <a:chExt cx="12211970" cy="6490745"/>
          </a:xfrm>
        </p:grpSpPr>
        <p:sp>
          <p:nvSpPr>
            <p:cNvPr id="43" name="Shape 1553"/>
            <p:cNvSpPr/>
            <p:nvPr/>
          </p:nvSpPr>
          <p:spPr>
            <a:xfrm>
              <a:off x="2011667" y="6237866"/>
              <a:ext cx="201339" cy="2013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29"/>
                  </a:moveTo>
                  <a:cubicBezTo>
                    <a:pt x="21600" y="12798"/>
                    <a:pt x="21135" y="14535"/>
                    <a:pt x="20148" y="16214"/>
                  </a:cubicBezTo>
                  <a:cubicBezTo>
                    <a:pt x="19161" y="17952"/>
                    <a:pt x="17942" y="19168"/>
                    <a:pt x="16200" y="20152"/>
                  </a:cubicBezTo>
                  <a:cubicBezTo>
                    <a:pt x="14458" y="21137"/>
                    <a:pt x="12774" y="21600"/>
                    <a:pt x="10800" y="21600"/>
                  </a:cubicBezTo>
                  <a:cubicBezTo>
                    <a:pt x="8826" y="21600"/>
                    <a:pt x="7084" y="21137"/>
                    <a:pt x="5400" y="20152"/>
                  </a:cubicBezTo>
                  <a:cubicBezTo>
                    <a:pt x="3658" y="19168"/>
                    <a:pt x="2439" y="17952"/>
                    <a:pt x="1452" y="16214"/>
                  </a:cubicBezTo>
                  <a:cubicBezTo>
                    <a:pt x="406" y="14535"/>
                    <a:pt x="0" y="12856"/>
                    <a:pt x="0" y="10829"/>
                  </a:cubicBezTo>
                  <a:cubicBezTo>
                    <a:pt x="0" y="8860"/>
                    <a:pt x="406" y="7123"/>
                    <a:pt x="1452" y="5386"/>
                  </a:cubicBezTo>
                  <a:cubicBezTo>
                    <a:pt x="2439" y="3706"/>
                    <a:pt x="3658" y="2432"/>
                    <a:pt x="5400" y="1448"/>
                  </a:cubicBezTo>
                  <a:cubicBezTo>
                    <a:pt x="7084" y="463"/>
                    <a:pt x="8826" y="0"/>
                    <a:pt x="10800" y="0"/>
                  </a:cubicBezTo>
                  <a:cubicBezTo>
                    <a:pt x="12774" y="0"/>
                    <a:pt x="14458" y="463"/>
                    <a:pt x="16200" y="1448"/>
                  </a:cubicBezTo>
                  <a:cubicBezTo>
                    <a:pt x="17942" y="2432"/>
                    <a:pt x="19161" y="3706"/>
                    <a:pt x="20148" y="5386"/>
                  </a:cubicBezTo>
                  <a:cubicBezTo>
                    <a:pt x="21135" y="7123"/>
                    <a:pt x="21600" y="8802"/>
                    <a:pt x="21600" y="10829"/>
                  </a:cubicBezTo>
                </a:path>
              </a:pathLst>
            </a:custGeom>
            <a:solidFill>
              <a:srgbClr val="355C7D"/>
            </a:solidFill>
            <a:ln w="3175" cap="flat">
              <a:noFill/>
              <a:miter lim="400000"/>
            </a:ln>
            <a:effectLst/>
          </p:spPr>
          <p:txBody>
            <a:bodyPr wrap="square" lIns="59013" tIns="59013" rIns="59013" bIns="59013" numCol="1" anchor="ctr">
              <a:noAutofit/>
            </a:bodyPr>
            <a:lstStyle/>
            <a:p>
              <a:pPr algn="l" defTabSz="590133">
                <a:lnSpc>
                  <a:spcPct val="93000"/>
                </a:lnSpc>
                <a:defRPr sz="2200"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44" name="Shape 1554"/>
            <p:cNvSpPr/>
            <p:nvPr/>
          </p:nvSpPr>
          <p:spPr>
            <a:xfrm>
              <a:off x="0" y="898754"/>
              <a:ext cx="12211970" cy="55523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024" y="21600"/>
                  </a:moveTo>
                  <a:lnTo>
                    <a:pt x="2557" y="21600"/>
                  </a:lnTo>
                  <a:cubicBezTo>
                    <a:pt x="1148" y="21600"/>
                    <a:pt x="0" y="19076"/>
                    <a:pt x="0" y="15977"/>
                  </a:cubicBezTo>
                  <a:cubicBezTo>
                    <a:pt x="0" y="12881"/>
                    <a:pt x="1148" y="10357"/>
                    <a:pt x="2557" y="10357"/>
                  </a:cubicBezTo>
                  <a:lnTo>
                    <a:pt x="19043" y="10357"/>
                  </a:lnTo>
                  <a:cubicBezTo>
                    <a:pt x="20232" y="10357"/>
                    <a:pt x="21197" y="8235"/>
                    <a:pt x="21197" y="5623"/>
                  </a:cubicBezTo>
                  <a:cubicBezTo>
                    <a:pt x="21197" y="3010"/>
                    <a:pt x="20232" y="888"/>
                    <a:pt x="19043" y="888"/>
                  </a:cubicBezTo>
                  <a:lnTo>
                    <a:pt x="3207" y="888"/>
                  </a:lnTo>
                  <a:cubicBezTo>
                    <a:pt x="3097" y="888"/>
                    <a:pt x="3005" y="687"/>
                    <a:pt x="3005" y="444"/>
                  </a:cubicBezTo>
                  <a:cubicBezTo>
                    <a:pt x="3005" y="201"/>
                    <a:pt x="3097" y="0"/>
                    <a:pt x="3207" y="0"/>
                  </a:cubicBezTo>
                  <a:lnTo>
                    <a:pt x="19043" y="0"/>
                  </a:lnTo>
                  <a:cubicBezTo>
                    <a:pt x="20452" y="0"/>
                    <a:pt x="21600" y="2524"/>
                    <a:pt x="21600" y="5623"/>
                  </a:cubicBezTo>
                  <a:cubicBezTo>
                    <a:pt x="21600" y="8721"/>
                    <a:pt x="20452" y="11243"/>
                    <a:pt x="19043" y="11243"/>
                  </a:cubicBezTo>
                  <a:lnTo>
                    <a:pt x="2557" y="11243"/>
                  </a:lnTo>
                  <a:cubicBezTo>
                    <a:pt x="1369" y="11243"/>
                    <a:pt x="403" y="13365"/>
                    <a:pt x="403" y="15977"/>
                  </a:cubicBezTo>
                  <a:cubicBezTo>
                    <a:pt x="403" y="18592"/>
                    <a:pt x="1369" y="20714"/>
                    <a:pt x="2557" y="20714"/>
                  </a:cubicBezTo>
                  <a:lnTo>
                    <a:pt x="19024" y="20714"/>
                  </a:lnTo>
                  <a:cubicBezTo>
                    <a:pt x="19135" y="20714"/>
                    <a:pt x="19226" y="20917"/>
                    <a:pt x="19226" y="21158"/>
                  </a:cubicBezTo>
                  <a:cubicBezTo>
                    <a:pt x="19226" y="21401"/>
                    <a:pt x="19138" y="21600"/>
                    <a:pt x="19024" y="21600"/>
                  </a:cubicBezTo>
                </a:path>
              </a:pathLst>
            </a:custGeom>
            <a:solidFill>
              <a:schemeClr val="accent1"/>
            </a:solidFill>
            <a:ln w="3175" cap="flat">
              <a:noFill/>
              <a:miter lim="400000"/>
            </a:ln>
            <a:effectLst/>
          </p:spPr>
          <p:txBody>
            <a:bodyPr wrap="square" lIns="59013" tIns="59013" rIns="59013" bIns="59013" numCol="1" anchor="ctr">
              <a:noAutofit/>
            </a:bodyPr>
            <a:lstStyle/>
            <a:p>
              <a:pPr algn="l" defTabSz="590133">
                <a:lnSpc>
                  <a:spcPct val="93000"/>
                </a:lnSpc>
                <a:defRPr sz="2200">
                  <a:latin typeface="Arial"/>
                  <a:ea typeface="Arial"/>
                  <a:cs typeface="Arial"/>
                  <a:sym typeface="Arial"/>
                </a:defRPr>
              </a:pPr>
              <a:endParaRPr dirty="0"/>
            </a:p>
          </p:txBody>
        </p:sp>
        <p:sp>
          <p:nvSpPr>
            <p:cNvPr id="45" name="Shape 1555"/>
            <p:cNvSpPr/>
            <p:nvPr/>
          </p:nvSpPr>
          <p:spPr>
            <a:xfrm>
              <a:off x="4807414" y="6237866"/>
              <a:ext cx="201340" cy="2013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29"/>
                  </a:moveTo>
                  <a:cubicBezTo>
                    <a:pt x="21600" y="12798"/>
                    <a:pt x="21135" y="14535"/>
                    <a:pt x="20148" y="16214"/>
                  </a:cubicBezTo>
                  <a:cubicBezTo>
                    <a:pt x="19103" y="17952"/>
                    <a:pt x="17884" y="19168"/>
                    <a:pt x="16200" y="20152"/>
                  </a:cubicBezTo>
                  <a:cubicBezTo>
                    <a:pt x="14458" y="21137"/>
                    <a:pt x="12774" y="21600"/>
                    <a:pt x="10800" y="21600"/>
                  </a:cubicBezTo>
                  <a:cubicBezTo>
                    <a:pt x="8826" y="21600"/>
                    <a:pt x="7142" y="21137"/>
                    <a:pt x="5400" y="20152"/>
                  </a:cubicBezTo>
                  <a:cubicBezTo>
                    <a:pt x="3658" y="19168"/>
                    <a:pt x="2439" y="17952"/>
                    <a:pt x="1452" y="16214"/>
                  </a:cubicBezTo>
                  <a:cubicBezTo>
                    <a:pt x="465" y="14535"/>
                    <a:pt x="0" y="12856"/>
                    <a:pt x="0" y="10829"/>
                  </a:cubicBezTo>
                  <a:cubicBezTo>
                    <a:pt x="0" y="8860"/>
                    <a:pt x="465" y="7123"/>
                    <a:pt x="1452" y="5386"/>
                  </a:cubicBezTo>
                  <a:cubicBezTo>
                    <a:pt x="2439" y="3706"/>
                    <a:pt x="3658" y="2432"/>
                    <a:pt x="5400" y="1448"/>
                  </a:cubicBezTo>
                  <a:cubicBezTo>
                    <a:pt x="7142" y="463"/>
                    <a:pt x="8826" y="0"/>
                    <a:pt x="10800" y="0"/>
                  </a:cubicBezTo>
                  <a:cubicBezTo>
                    <a:pt x="12774" y="0"/>
                    <a:pt x="14458" y="463"/>
                    <a:pt x="16200" y="1448"/>
                  </a:cubicBezTo>
                  <a:cubicBezTo>
                    <a:pt x="17884" y="2432"/>
                    <a:pt x="19103" y="3706"/>
                    <a:pt x="20148" y="5386"/>
                  </a:cubicBezTo>
                  <a:cubicBezTo>
                    <a:pt x="21135" y="7123"/>
                    <a:pt x="21600" y="8802"/>
                    <a:pt x="21600" y="10829"/>
                  </a:cubicBezTo>
                </a:path>
              </a:pathLst>
            </a:custGeom>
            <a:solidFill>
              <a:schemeClr val="tx2"/>
            </a:solidFill>
            <a:ln w="3175" cap="flat">
              <a:noFill/>
              <a:miter lim="400000"/>
            </a:ln>
            <a:effectLst/>
          </p:spPr>
          <p:txBody>
            <a:bodyPr wrap="square" lIns="59013" tIns="59013" rIns="59013" bIns="59013" numCol="1" anchor="ctr">
              <a:noAutofit/>
            </a:bodyPr>
            <a:lstStyle/>
            <a:p>
              <a:pPr algn="l" defTabSz="590133">
                <a:lnSpc>
                  <a:spcPct val="93000"/>
                </a:lnSpc>
                <a:defRPr sz="2200"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46" name="Shape 1556"/>
            <p:cNvSpPr/>
            <p:nvPr/>
          </p:nvSpPr>
          <p:spPr>
            <a:xfrm>
              <a:off x="2004542" y="6237866"/>
              <a:ext cx="201340" cy="2013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29"/>
                  </a:moveTo>
                  <a:cubicBezTo>
                    <a:pt x="21600" y="12798"/>
                    <a:pt x="21137" y="14535"/>
                    <a:pt x="20152" y="16214"/>
                  </a:cubicBezTo>
                  <a:cubicBezTo>
                    <a:pt x="19168" y="17952"/>
                    <a:pt x="17952" y="19168"/>
                    <a:pt x="16214" y="20152"/>
                  </a:cubicBezTo>
                  <a:cubicBezTo>
                    <a:pt x="14477" y="21137"/>
                    <a:pt x="12798" y="21600"/>
                    <a:pt x="10829" y="21600"/>
                  </a:cubicBezTo>
                  <a:cubicBezTo>
                    <a:pt x="8802" y="21600"/>
                    <a:pt x="7123" y="21137"/>
                    <a:pt x="5443" y="20152"/>
                  </a:cubicBezTo>
                  <a:cubicBezTo>
                    <a:pt x="3706" y="19168"/>
                    <a:pt x="2432" y="17952"/>
                    <a:pt x="1448" y="16214"/>
                  </a:cubicBezTo>
                  <a:cubicBezTo>
                    <a:pt x="405" y="14535"/>
                    <a:pt x="0" y="12856"/>
                    <a:pt x="0" y="10829"/>
                  </a:cubicBezTo>
                  <a:cubicBezTo>
                    <a:pt x="0" y="8860"/>
                    <a:pt x="405" y="7123"/>
                    <a:pt x="1448" y="5386"/>
                  </a:cubicBezTo>
                  <a:cubicBezTo>
                    <a:pt x="2432" y="3706"/>
                    <a:pt x="3706" y="2432"/>
                    <a:pt x="5443" y="1448"/>
                  </a:cubicBezTo>
                  <a:cubicBezTo>
                    <a:pt x="7123" y="463"/>
                    <a:pt x="8802" y="0"/>
                    <a:pt x="10829" y="0"/>
                  </a:cubicBezTo>
                  <a:cubicBezTo>
                    <a:pt x="12798" y="0"/>
                    <a:pt x="14477" y="463"/>
                    <a:pt x="16214" y="1448"/>
                  </a:cubicBezTo>
                  <a:cubicBezTo>
                    <a:pt x="17952" y="2432"/>
                    <a:pt x="19168" y="3706"/>
                    <a:pt x="20152" y="5386"/>
                  </a:cubicBezTo>
                  <a:cubicBezTo>
                    <a:pt x="21137" y="7123"/>
                    <a:pt x="21600" y="8802"/>
                    <a:pt x="21600" y="10829"/>
                  </a:cubicBezTo>
                </a:path>
              </a:pathLst>
            </a:custGeom>
            <a:solidFill>
              <a:schemeClr val="tx2"/>
            </a:solidFill>
            <a:ln w="3175" cap="flat">
              <a:noFill/>
              <a:miter lim="400000"/>
            </a:ln>
            <a:effectLst/>
          </p:spPr>
          <p:txBody>
            <a:bodyPr wrap="square" lIns="59013" tIns="59013" rIns="59013" bIns="59013" numCol="1" anchor="ctr">
              <a:noAutofit/>
            </a:bodyPr>
            <a:lstStyle/>
            <a:p>
              <a:pPr algn="l" defTabSz="590133">
                <a:lnSpc>
                  <a:spcPct val="93000"/>
                </a:lnSpc>
                <a:defRPr sz="2200"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47" name="Shape 1557"/>
            <p:cNvSpPr/>
            <p:nvPr/>
          </p:nvSpPr>
          <p:spPr>
            <a:xfrm>
              <a:off x="7424220" y="6237866"/>
              <a:ext cx="201340" cy="2013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29"/>
                  </a:moveTo>
                  <a:cubicBezTo>
                    <a:pt x="21600" y="12798"/>
                    <a:pt x="21135" y="14535"/>
                    <a:pt x="20148" y="16214"/>
                  </a:cubicBezTo>
                  <a:cubicBezTo>
                    <a:pt x="19161" y="17952"/>
                    <a:pt x="17942" y="19168"/>
                    <a:pt x="16200" y="20152"/>
                  </a:cubicBezTo>
                  <a:cubicBezTo>
                    <a:pt x="14516" y="21137"/>
                    <a:pt x="12774" y="21600"/>
                    <a:pt x="10742" y="21600"/>
                  </a:cubicBezTo>
                  <a:cubicBezTo>
                    <a:pt x="8768" y="21600"/>
                    <a:pt x="7084" y="21137"/>
                    <a:pt x="5342" y="20152"/>
                  </a:cubicBezTo>
                  <a:cubicBezTo>
                    <a:pt x="3658" y="19168"/>
                    <a:pt x="2439" y="17952"/>
                    <a:pt x="1452" y="16214"/>
                  </a:cubicBezTo>
                  <a:cubicBezTo>
                    <a:pt x="465" y="14535"/>
                    <a:pt x="0" y="12856"/>
                    <a:pt x="0" y="10829"/>
                  </a:cubicBezTo>
                  <a:cubicBezTo>
                    <a:pt x="0" y="8860"/>
                    <a:pt x="465" y="7123"/>
                    <a:pt x="1452" y="5386"/>
                  </a:cubicBezTo>
                  <a:cubicBezTo>
                    <a:pt x="2439" y="3706"/>
                    <a:pt x="3658" y="2432"/>
                    <a:pt x="5342" y="1448"/>
                  </a:cubicBezTo>
                  <a:cubicBezTo>
                    <a:pt x="7084" y="463"/>
                    <a:pt x="8768" y="0"/>
                    <a:pt x="10742" y="0"/>
                  </a:cubicBezTo>
                  <a:cubicBezTo>
                    <a:pt x="12774" y="0"/>
                    <a:pt x="14516" y="463"/>
                    <a:pt x="16200" y="1448"/>
                  </a:cubicBezTo>
                  <a:cubicBezTo>
                    <a:pt x="17942" y="2432"/>
                    <a:pt x="19161" y="3706"/>
                    <a:pt x="20148" y="5386"/>
                  </a:cubicBezTo>
                  <a:cubicBezTo>
                    <a:pt x="21135" y="7123"/>
                    <a:pt x="21600" y="8802"/>
                    <a:pt x="21600" y="10829"/>
                  </a:cubicBezTo>
                </a:path>
              </a:pathLst>
            </a:custGeom>
            <a:solidFill>
              <a:schemeClr val="tx2"/>
            </a:solidFill>
            <a:ln w="3175" cap="flat">
              <a:noFill/>
              <a:miter lim="400000"/>
            </a:ln>
            <a:effectLst/>
          </p:spPr>
          <p:txBody>
            <a:bodyPr wrap="square" lIns="59013" tIns="59013" rIns="59013" bIns="59013" numCol="1" anchor="ctr">
              <a:noAutofit/>
            </a:bodyPr>
            <a:lstStyle/>
            <a:p>
              <a:pPr algn="l" defTabSz="590133">
                <a:lnSpc>
                  <a:spcPct val="93000"/>
                </a:lnSpc>
                <a:defRPr sz="2200"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48" name="Shape 1558"/>
            <p:cNvSpPr/>
            <p:nvPr/>
          </p:nvSpPr>
          <p:spPr>
            <a:xfrm>
              <a:off x="9857579" y="6237866"/>
              <a:ext cx="201340" cy="2013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29"/>
                  </a:moveTo>
                  <a:cubicBezTo>
                    <a:pt x="21600" y="12798"/>
                    <a:pt x="21135" y="14535"/>
                    <a:pt x="20148" y="16214"/>
                  </a:cubicBezTo>
                  <a:cubicBezTo>
                    <a:pt x="19161" y="17952"/>
                    <a:pt x="17942" y="19168"/>
                    <a:pt x="16200" y="20152"/>
                  </a:cubicBezTo>
                  <a:cubicBezTo>
                    <a:pt x="14458" y="21137"/>
                    <a:pt x="12774" y="21600"/>
                    <a:pt x="10800" y="21600"/>
                  </a:cubicBezTo>
                  <a:cubicBezTo>
                    <a:pt x="8826" y="21600"/>
                    <a:pt x="7142" y="21137"/>
                    <a:pt x="5400" y="20152"/>
                  </a:cubicBezTo>
                  <a:cubicBezTo>
                    <a:pt x="3716" y="19168"/>
                    <a:pt x="2439" y="17952"/>
                    <a:pt x="1394" y="16214"/>
                  </a:cubicBezTo>
                  <a:cubicBezTo>
                    <a:pt x="406" y="14535"/>
                    <a:pt x="0" y="12856"/>
                    <a:pt x="0" y="10829"/>
                  </a:cubicBezTo>
                  <a:cubicBezTo>
                    <a:pt x="0" y="8860"/>
                    <a:pt x="406" y="7123"/>
                    <a:pt x="1394" y="5386"/>
                  </a:cubicBezTo>
                  <a:cubicBezTo>
                    <a:pt x="2439" y="3706"/>
                    <a:pt x="3716" y="2432"/>
                    <a:pt x="5400" y="1448"/>
                  </a:cubicBezTo>
                  <a:cubicBezTo>
                    <a:pt x="7142" y="463"/>
                    <a:pt x="8826" y="0"/>
                    <a:pt x="10800" y="0"/>
                  </a:cubicBezTo>
                  <a:cubicBezTo>
                    <a:pt x="12774" y="0"/>
                    <a:pt x="14458" y="463"/>
                    <a:pt x="16200" y="1448"/>
                  </a:cubicBezTo>
                  <a:cubicBezTo>
                    <a:pt x="17942" y="2432"/>
                    <a:pt x="19161" y="3706"/>
                    <a:pt x="20148" y="5386"/>
                  </a:cubicBezTo>
                  <a:cubicBezTo>
                    <a:pt x="21135" y="7123"/>
                    <a:pt x="21600" y="8802"/>
                    <a:pt x="21600" y="10829"/>
                  </a:cubicBezTo>
                </a:path>
              </a:pathLst>
            </a:custGeom>
            <a:solidFill>
              <a:schemeClr val="tx2"/>
            </a:solidFill>
            <a:ln w="3175" cap="flat">
              <a:noFill/>
              <a:miter lim="400000"/>
            </a:ln>
            <a:effectLst/>
          </p:spPr>
          <p:txBody>
            <a:bodyPr wrap="square" lIns="59013" tIns="59013" rIns="59013" bIns="59013" numCol="1" anchor="ctr">
              <a:noAutofit/>
            </a:bodyPr>
            <a:lstStyle/>
            <a:p>
              <a:pPr algn="l" defTabSz="590133">
                <a:lnSpc>
                  <a:spcPct val="93000"/>
                </a:lnSpc>
                <a:defRPr sz="2200"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50" name="Shape 1560"/>
            <p:cNvSpPr/>
            <p:nvPr/>
          </p:nvSpPr>
          <p:spPr>
            <a:xfrm>
              <a:off x="1958203" y="3573059"/>
              <a:ext cx="201340" cy="2013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771"/>
                  </a:moveTo>
                  <a:cubicBezTo>
                    <a:pt x="21600" y="12798"/>
                    <a:pt x="21135" y="14477"/>
                    <a:pt x="20148" y="16157"/>
                  </a:cubicBezTo>
                  <a:cubicBezTo>
                    <a:pt x="19103" y="17894"/>
                    <a:pt x="17884" y="19168"/>
                    <a:pt x="16200" y="20152"/>
                  </a:cubicBezTo>
                  <a:cubicBezTo>
                    <a:pt x="14458" y="21195"/>
                    <a:pt x="12774" y="21600"/>
                    <a:pt x="10800" y="21600"/>
                  </a:cubicBezTo>
                  <a:cubicBezTo>
                    <a:pt x="8826" y="21600"/>
                    <a:pt x="7142" y="21195"/>
                    <a:pt x="5400" y="20152"/>
                  </a:cubicBezTo>
                  <a:cubicBezTo>
                    <a:pt x="3658" y="19168"/>
                    <a:pt x="2439" y="17894"/>
                    <a:pt x="1452" y="16157"/>
                  </a:cubicBezTo>
                  <a:cubicBezTo>
                    <a:pt x="465" y="14477"/>
                    <a:pt x="0" y="12798"/>
                    <a:pt x="0" y="10771"/>
                  </a:cubicBezTo>
                  <a:cubicBezTo>
                    <a:pt x="0" y="8802"/>
                    <a:pt x="465" y="7123"/>
                    <a:pt x="1452" y="5386"/>
                  </a:cubicBezTo>
                  <a:cubicBezTo>
                    <a:pt x="2439" y="3648"/>
                    <a:pt x="3658" y="2432"/>
                    <a:pt x="5400" y="1448"/>
                  </a:cubicBezTo>
                  <a:cubicBezTo>
                    <a:pt x="7142" y="463"/>
                    <a:pt x="8826" y="0"/>
                    <a:pt x="10800" y="0"/>
                  </a:cubicBezTo>
                  <a:cubicBezTo>
                    <a:pt x="12774" y="0"/>
                    <a:pt x="14458" y="463"/>
                    <a:pt x="16200" y="1448"/>
                  </a:cubicBezTo>
                  <a:cubicBezTo>
                    <a:pt x="17884" y="2432"/>
                    <a:pt x="19103" y="3648"/>
                    <a:pt x="20148" y="5386"/>
                  </a:cubicBezTo>
                  <a:cubicBezTo>
                    <a:pt x="21135" y="7123"/>
                    <a:pt x="21600" y="8802"/>
                    <a:pt x="21600" y="10771"/>
                  </a:cubicBezTo>
                </a:path>
              </a:pathLst>
            </a:custGeom>
            <a:solidFill>
              <a:schemeClr val="tx2"/>
            </a:solidFill>
            <a:ln w="3175" cap="flat">
              <a:noFill/>
              <a:miter lim="400000"/>
            </a:ln>
            <a:effectLst/>
          </p:spPr>
          <p:txBody>
            <a:bodyPr wrap="square" lIns="59013" tIns="59013" rIns="59013" bIns="59013" numCol="1" anchor="ctr">
              <a:noAutofit/>
            </a:bodyPr>
            <a:lstStyle/>
            <a:p>
              <a:pPr algn="l" defTabSz="590133">
                <a:lnSpc>
                  <a:spcPct val="93000"/>
                </a:lnSpc>
                <a:defRPr sz="2200"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52" name="Shape 1562"/>
            <p:cNvSpPr/>
            <p:nvPr/>
          </p:nvSpPr>
          <p:spPr>
            <a:xfrm>
              <a:off x="4767700" y="3573059"/>
              <a:ext cx="201340" cy="2013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771"/>
                  </a:moveTo>
                  <a:cubicBezTo>
                    <a:pt x="21600" y="12798"/>
                    <a:pt x="21135" y="14477"/>
                    <a:pt x="20148" y="16157"/>
                  </a:cubicBezTo>
                  <a:cubicBezTo>
                    <a:pt x="19161" y="17894"/>
                    <a:pt x="17942" y="19168"/>
                    <a:pt x="16200" y="20152"/>
                  </a:cubicBezTo>
                  <a:cubicBezTo>
                    <a:pt x="14516" y="21195"/>
                    <a:pt x="12774" y="21600"/>
                    <a:pt x="10742" y="21600"/>
                  </a:cubicBezTo>
                  <a:cubicBezTo>
                    <a:pt x="8768" y="21600"/>
                    <a:pt x="7084" y="21195"/>
                    <a:pt x="5342" y="20152"/>
                  </a:cubicBezTo>
                  <a:cubicBezTo>
                    <a:pt x="3658" y="19168"/>
                    <a:pt x="2439" y="17894"/>
                    <a:pt x="1452" y="16157"/>
                  </a:cubicBezTo>
                  <a:cubicBezTo>
                    <a:pt x="465" y="14477"/>
                    <a:pt x="0" y="12798"/>
                    <a:pt x="0" y="10771"/>
                  </a:cubicBezTo>
                  <a:cubicBezTo>
                    <a:pt x="0" y="8802"/>
                    <a:pt x="465" y="7123"/>
                    <a:pt x="1452" y="5386"/>
                  </a:cubicBezTo>
                  <a:cubicBezTo>
                    <a:pt x="2439" y="3648"/>
                    <a:pt x="3658" y="2432"/>
                    <a:pt x="5342" y="1448"/>
                  </a:cubicBezTo>
                  <a:cubicBezTo>
                    <a:pt x="7084" y="463"/>
                    <a:pt x="8768" y="0"/>
                    <a:pt x="10742" y="0"/>
                  </a:cubicBezTo>
                  <a:cubicBezTo>
                    <a:pt x="12774" y="0"/>
                    <a:pt x="14516" y="463"/>
                    <a:pt x="16200" y="1448"/>
                  </a:cubicBezTo>
                  <a:cubicBezTo>
                    <a:pt x="17942" y="2432"/>
                    <a:pt x="19161" y="3648"/>
                    <a:pt x="20148" y="5386"/>
                  </a:cubicBezTo>
                  <a:cubicBezTo>
                    <a:pt x="21135" y="7123"/>
                    <a:pt x="21600" y="8802"/>
                    <a:pt x="21600" y="10771"/>
                  </a:cubicBezTo>
                </a:path>
              </a:pathLst>
            </a:custGeom>
            <a:solidFill>
              <a:schemeClr val="tx2"/>
            </a:solidFill>
            <a:ln w="3175" cap="flat">
              <a:noFill/>
              <a:miter lim="400000"/>
            </a:ln>
            <a:effectLst/>
          </p:spPr>
          <p:txBody>
            <a:bodyPr wrap="square" lIns="59013" tIns="59013" rIns="59013" bIns="59013" numCol="1" anchor="ctr">
              <a:noAutofit/>
            </a:bodyPr>
            <a:lstStyle/>
            <a:p>
              <a:pPr algn="l" defTabSz="590133">
                <a:lnSpc>
                  <a:spcPct val="93000"/>
                </a:lnSpc>
                <a:defRPr sz="2200"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53" name="Shape 1563"/>
            <p:cNvSpPr/>
            <p:nvPr/>
          </p:nvSpPr>
          <p:spPr>
            <a:xfrm>
              <a:off x="7370752" y="3573059"/>
              <a:ext cx="201340" cy="2013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771"/>
                  </a:moveTo>
                  <a:cubicBezTo>
                    <a:pt x="21600" y="12798"/>
                    <a:pt x="21135" y="14477"/>
                    <a:pt x="20148" y="16157"/>
                  </a:cubicBezTo>
                  <a:cubicBezTo>
                    <a:pt x="19161" y="17894"/>
                    <a:pt x="17942" y="19168"/>
                    <a:pt x="16200" y="20152"/>
                  </a:cubicBezTo>
                  <a:cubicBezTo>
                    <a:pt x="14458" y="21195"/>
                    <a:pt x="12774" y="21600"/>
                    <a:pt x="10800" y="21600"/>
                  </a:cubicBezTo>
                  <a:cubicBezTo>
                    <a:pt x="8826" y="21600"/>
                    <a:pt x="7142" y="21195"/>
                    <a:pt x="5400" y="20152"/>
                  </a:cubicBezTo>
                  <a:cubicBezTo>
                    <a:pt x="3716" y="19168"/>
                    <a:pt x="2439" y="17894"/>
                    <a:pt x="1394" y="16157"/>
                  </a:cubicBezTo>
                  <a:cubicBezTo>
                    <a:pt x="406" y="14477"/>
                    <a:pt x="0" y="12798"/>
                    <a:pt x="0" y="10771"/>
                  </a:cubicBezTo>
                  <a:cubicBezTo>
                    <a:pt x="0" y="8802"/>
                    <a:pt x="406" y="7123"/>
                    <a:pt x="1394" y="5386"/>
                  </a:cubicBezTo>
                  <a:cubicBezTo>
                    <a:pt x="2439" y="3648"/>
                    <a:pt x="3716" y="2432"/>
                    <a:pt x="5400" y="1448"/>
                  </a:cubicBezTo>
                  <a:cubicBezTo>
                    <a:pt x="7142" y="463"/>
                    <a:pt x="8826" y="0"/>
                    <a:pt x="10800" y="0"/>
                  </a:cubicBezTo>
                  <a:cubicBezTo>
                    <a:pt x="12774" y="0"/>
                    <a:pt x="14458" y="463"/>
                    <a:pt x="16200" y="1448"/>
                  </a:cubicBezTo>
                  <a:cubicBezTo>
                    <a:pt x="17942" y="2432"/>
                    <a:pt x="19161" y="3648"/>
                    <a:pt x="20148" y="5386"/>
                  </a:cubicBezTo>
                  <a:cubicBezTo>
                    <a:pt x="21135" y="7123"/>
                    <a:pt x="21600" y="8802"/>
                    <a:pt x="21600" y="10771"/>
                  </a:cubicBezTo>
                </a:path>
              </a:pathLst>
            </a:custGeom>
            <a:solidFill>
              <a:schemeClr val="tx2"/>
            </a:solidFill>
            <a:ln w="3175" cap="flat">
              <a:noFill/>
              <a:miter lim="400000"/>
            </a:ln>
            <a:effectLst/>
          </p:spPr>
          <p:txBody>
            <a:bodyPr wrap="square" lIns="59013" tIns="59013" rIns="59013" bIns="59013" numCol="1" anchor="ctr">
              <a:noAutofit/>
            </a:bodyPr>
            <a:lstStyle/>
            <a:p>
              <a:pPr algn="l" defTabSz="590133">
                <a:lnSpc>
                  <a:spcPct val="93000"/>
                </a:lnSpc>
                <a:defRPr sz="2200"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54" name="Shape 1564"/>
            <p:cNvSpPr/>
            <p:nvPr/>
          </p:nvSpPr>
          <p:spPr>
            <a:xfrm>
              <a:off x="10001335" y="3573060"/>
              <a:ext cx="201339" cy="2013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771"/>
                  </a:moveTo>
                  <a:cubicBezTo>
                    <a:pt x="21600" y="12798"/>
                    <a:pt x="21194" y="14477"/>
                    <a:pt x="20148" y="16157"/>
                  </a:cubicBezTo>
                  <a:cubicBezTo>
                    <a:pt x="19161" y="17894"/>
                    <a:pt x="17942" y="19168"/>
                    <a:pt x="16200" y="20152"/>
                  </a:cubicBezTo>
                  <a:cubicBezTo>
                    <a:pt x="14516" y="21195"/>
                    <a:pt x="12774" y="21600"/>
                    <a:pt x="10800" y="21600"/>
                  </a:cubicBezTo>
                  <a:cubicBezTo>
                    <a:pt x="8826" y="21600"/>
                    <a:pt x="7142" y="21195"/>
                    <a:pt x="5400" y="20152"/>
                  </a:cubicBezTo>
                  <a:cubicBezTo>
                    <a:pt x="3658" y="19168"/>
                    <a:pt x="2439" y="17894"/>
                    <a:pt x="1452" y="16157"/>
                  </a:cubicBezTo>
                  <a:cubicBezTo>
                    <a:pt x="465" y="14477"/>
                    <a:pt x="0" y="12798"/>
                    <a:pt x="0" y="10771"/>
                  </a:cubicBezTo>
                  <a:cubicBezTo>
                    <a:pt x="0" y="8802"/>
                    <a:pt x="465" y="7123"/>
                    <a:pt x="1452" y="5386"/>
                  </a:cubicBezTo>
                  <a:cubicBezTo>
                    <a:pt x="2439" y="3648"/>
                    <a:pt x="3658" y="2432"/>
                    <a:pt x="5400" y="1448"/>
                  </a:cubicBezTo>
                  <a:cubicBezTo>
                    <a:pt x="7142" y="463"/>
                    <a:pt x="8826" y="0"/>
                    <a:pt x="10800" y="0"/>
                  </a:cubicBezTo>
                  <a:cubicBezTo>
                    <a:pt x="12774" y="0"/>
                    <a:pt x="14516" y="463"/>
                    <a:pt x="16200" y="1448"/>
                  </a:cubicBezTo>
                  <a:cubicBezTo>
                    <a:pt x="17942" y="2432"/>
                    <a:pt x="19161" y="3648"/>
                    <a:pt x="20148" y="5386"/>
                  </a:cubicBezTo>
                  <a:cubicBezTo>
                    <a:pt x="21194" y="7123"/>
                    <a:pt x="21600" y="8802"/>
                    <a:pt x="21600" y="10771"/>
                  </a:cubicBezTo>
                </a:path>
              </a:pathLst>
            </a:custGeom>
            <a:solidFill>
              <a:schemeClr val="tx2"/>
            </a:solidFill>
            <a:ln w="3175" cap="flat">
              <a:noFill/>
              <a:miter lim="400000"/>
            </a:ln>
            <a:effectLst/>
          </p:spPr>
          <p:txBody>
            <a:bodyPr wrap="square" lIns="59013" tIns="59013" rIns="59013" bIns="59013" numCol="1" anchor="ctr">
              <a:noAutofit/>
            </a:bodyPr>
            <a:lstStyle/>
            <a:p>
              <a:pPr algn="l" defTabSz="590133">
                <a:lnSpc>
                  <a:spcPct val="93000"/>
                </a:lnSpc>
                <a:defRPr sz="2200"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55" name="Shape 1565"/>
            <p:cNvSpPr/>
            <p:nvPr/>
          </p:nvSpPr>
          <p:spPr>
            <a:xfrm>
              <a:off x="4821181" y="913004"/>
              <a:ext cx="201340" cy="2013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cubicBezTo>
                    <a:pt x="21600" y="12774"/>
                    <a:pt x="21135" y="14458"/>
                    <a:pt x="20148" y="16200"/>
                  </a:cubicBezTo>
                  <a:cubicBezTo>
                    <a:pt x="19103" y="17942"/>
                    <a:pt x="17884" y="19161"/>
                    <a:pt x="16200" y="20148"/>
                  </a:cubicBezTo>
                  <a:cubicBezTo>
                    <a:pt x="14458" y="21135"/>
                    <a:pt x="12774" y="21600"/>
                    <a:pt x="10800" y="21600"/>
                  </a:cubicBezTo>
                  <a:cubicBezTo>
                    <a:pt x="8826" y="21600"/>
                    <a:pt x="7142" y="21135"/>
                    <a:pt x="5400" y="20148"/>
                  </a:cubicBezTo>
                  <a:cubicBezTo>
                    <a:pt x="3658" y="19161"/>
                    <a:pt x="2439" y="17942"/>
                    <a:pt x="1452" y="16200"/>
                  </a:cubicBezTo>
                  <a:cubicBezTo>
                    <a:pt x="465" y="14458"/>
                    <a:pt x="0" y="12774"/>
                    <a:pt x="0" y="10800"/>
                  </a:cubicBezTo>
                  <a:cubicBezTo>
                    <a:pt x="0" y="8826"/>
                    <a:pt x="465" y="7142"/>
                    <a:pt x="1452" y="5400"/>
                  </a:cubicBezTo>
                  <a:cubicBezTo>
                    <a:pt x="2439" y="3658"/>
                    <a:pt x="3658" y="2439"/>
                    <a:pt x="5400" y="1452"/>
                  </a:cubicBezTo>
                  <a:cubicBezTo>
                    <a:pt x="7142" y="465"/>
                    <a:pt x="8826" y="0"/>
                    <a:pt x="10800" y="0"/>
                  </a:cubicBezTo>
                  <a:cubicBezTo>
                    <a:pt x="12774" y="0"/>
                    <a:pt x="14458" y="465"/>
                    <a:pt x="16200" y="1452"/>
                  </a:cubicBezTo>
                  <a:cubicBezTo>
                    <a:pt x="17884" y="2439"/>
                    <a:pt x="19103" y="3658"/>
                    <a:pt x="20148" y="5400"/>
                  </a:cubicBezTo>
                  <a:cubicBezTo>
                    <a:pt x="21135" y="7142"/>
                    <a:pt x="21600" y="8826"/>
                    <a:pt x="21600" y="10800"/>
                  </a:cubicBezTo>
                </a:path>
              </a:pathLst>
            </a:custGeom>
            <a:solidFill>
              <a:schemeClr val="tx2"/>
            </a:solidFill>
            <a:ln w="3175" cap="flat">
              <a:noFill/>
              <a:miter lim="400000"/>
            </a:ln>
            <a:effectLst/>
          </p:spPr>
          <p:txBody>
            <a:bodyPr wrap="square" lIns="59013" tIns="59013" rIns="59013" bIns="59013" numCol="1" anchor="ctr">
              <a:noAutofit/>
            </a:bodyPr>
            <a:lstStyle/>
            <a:p>
              <a:pPr algn="l" defTabSz="590133">
                <a:lnSpc>
                  <a:spcPct val="93000"/>
                </a:lnSpc>
                <a:defRPr sz="2200"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56" name="Shape 1566"/>
            <p:cNvSpPr/>
            <p:nvPr/>
          </p:nvSpPr>
          <p:spPr>
            <a:xfrm>
              <a:off x="2004542" y="913004"/>
              <a:ext cx="201340" cy="2013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cubicBezTo>
                    <a:pt x="21600" y="12774"/>
                    <a:pt x="21137" y="14458"/>
                    <a:pt x="20152" y="16200"/>
                  </a:cubicBezTo>
                  <a:cubicBezTo>
                    <a:pt x="19168" y="17942"/>
                    <a:pt x="17952" y="19161"/>
                    <a:pt x="16214" y="20148"/>
                  </a:cubicBezTo>
                  <a:cubicBezTo>
                    <a:pt x="14477" y="21135"/>
                    <a:pt x="12798" y="21600"/>
                    <a:pt x="10829" y="21600"/>
                  </a:cubicBezTo>
                  <a:cubicBezTo>
                    <a:pt x="8802" y="21600"/>
                    <a:pt x="7123" y="21135"/>
                    <a:pt x="5443" y="20148"/>
                  </a:cubicBezTo>
                  <a:cubicBezTo>
                    <a:pt x="3706" y="19161"/>
                    <a:pt x="2432" y="17942"/>
                    <a:pt x="1448" y="16200"/>
                  </a:cubicBezTo>
                  <a:cubicBezTo>
                    <a:pt x="405" y="14458"/>
                    <a:pt x="0" y="12774"/>
                    <a:pt x="0" y="10800"/>
                  </a:cubicBezTo>
                  <a:cubicBezTo>
                    <a:pt x="0" y="8826"/>
                    <a:pt x="405" y="7142"/>
                    <a:pt x="1448" y="5400"/>
                  </a:cubicBezTo>
                  <a:cubicBezTo>
                    <a:pt x="2432" y="3658"/>
                    <a:pt x="3706" y="2439"/>
                    <a:pt x="5443" y="1452"/>
                  </a:cubicBezTo>
                  <a:cubicBezTo>
                    <a:pt x="7123" y="465"/>
                    <a:pt x="8802" y="0"/>
                    <a:pt x="10829" y="0"/>
                  </a:cubicBezTo>
                  <a:cubicBezTo>
                    <a:pt x="12798" y="0"/>
                    <a:pt x="14477" y="465"/>
                    <a:pt x="16214" y="1452"/>
                  </a:cubicBezTo>
                  <a:cubicBezTo>
                    <a:pt x="17952" y="2439"/>
                    <a:pt x="19168" y="3658"/>
                    <a:pt x="20152" y="5400"/>
                  </a:cubicBezTo>
                  <a:cubicBezTo>
                    <a:pt x="21137" y="7142"/>
                    <a:pt x="21600" y="8826"/>
                    <a:pt x="21600" y="10800"/>
                  </a:cubicBezTo>
                </a:path>
              </a:pathLst>
            </a:custGeom>
            <a:solidFill>
              <a:schemeClr val="tx2"/>
            </a:solidFill>
            <a:ln w="3175" cap="flat">
              <a:noFill/>
              <a:miter lim="400000"/>
            </a:ln>
            <a:effectLst/>
          </p:spPr>
          <p:txBody>
            <a:bodyPr wrap="square" lIns="59013" tIns="59013" rIns="59013" bIns="59013" numCol="1" anchor="ctr">
              <a:noAutofit/>
            </a:bodyPr>
            <a:lstStyle/>
            <a:p>
              <a:pPr algn="l" defTabSz="590133">
                <a:lnSpc>
                  <a:spcPct val="93000"/>
                </a:lnSpc>
                <a:defRPr sz="2200"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58" name="Shape 1568"/>
            <p:cNvSpPr/>
            <p:nvPr/>
          </p:nvSpPr>
          <p:spPr>
            <a:xfrm>
              <a:off x="7329461" y="913004"/>
              <a:ext cx="201340" cy="2013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cubicBezTo>
                    <a:pt x="21600" y="12774"/>
                    <a:pt x="21135" y="14458"/>
                    <a:pt x="20148" y="16200"/>
                  </a:cubicBezTo>
                  <a:cubicBezTo>
                    <a:pt x="19161" y="17942"/>
                    <a:pt x="17942" y="19161"/>
                    <a:pt x="16200" y="20148"/>
                  </a:cubicBezTo>
                  <a:cubicBezTo>
                    <a:pt x="14458" y="21135"/>
                    <a:pt x="12774" y="21600"/>
                    <a:pt x="10800" y="21600"/>
                  </a:cubicBezTo>
                  <a:cubicBezTo>
                    <a:pt x="8826" y="21600"/>
                    <a:pt x="7142" y="21135"/>
                    <a:pt x="5400" y="20148"/>
                  </a:cubicBezTo>
                  <a:cubicBezTo>
                    <a:pt x="3716" y="19161"/>
                    <a:pt x="2439" y="17942"/>
                    <a:pt x="1394" y="16200"/>
                  </a:cubicBezTo>
                  <a:cubicBezTo>
                    <a:pt x="406" y="14458"/>
                    <a:pt x="0" y="12774"/>
                    <a:pt x="0" y="10800"/>
                  </a:cubicBezTo>
                  <a:cubicBezTo>
                    <a:pt x="0" y="8826"/>
                    <a:pt x="406" y="7142"/>
                    <a:pt x="1394" y="5400"/>
                  </a:cubicBezTo>
                  <a:cubicBezTo>
                    <a:pt x="2439" y="3658"/>
                    <a:pt x="3716" y="2439"/>
                    <a:pt x="5400" y="1452"/>
                  </a:cubicBezTo>
                  <a:cubicBezTo>
                    <a:pt x="7142" y="465"/>
                    <a:pt x="8826" y="0"/>
                    <a:pt x="10800" y="0"/>
                  </a:cubicBezTo>
                  <a:cubicBezTo>
                    <a:pt x="12774" y="0"/>
                    <a:pt x="14458" y="465"/>
                    <a:pt x="16200" y="1452"/>
                  </a:cubicBezTo>
                  <a:cubicBezTo>
                    <a:pt x="17942" y="2439"/>
                    <a:pt x="19161" y="3658"/>
                    <a:pt x="20148" y="5400"/>
                  </a:cubicBezTo>
                  <a:cubicBezTo>
                    <a:pt x="21135" y="7142"/>
                    <a:pt x="21600" y="8826"/>
                    <a:pt x="21600" y="10800"/>
                  </a:cubicBezTo>
                </a:path>
              </a:pathLst>
            </a:custGeom>
            <a:solidFill>
              <a:schemeClr val="tx2"/>
            </a:solidFill>
            <a:ln w="3175" cap="flat">
              <a:noFill/>
              <a:miter lim="400000"/>
            </a:ln>
            <a:effectLst/>
          </p:spPr>
          <p:txBody>
            <a:bodyPr wrap="square" lIns="59013" tIns="59013" rIns="59013" bIns="59013" numCol="1" anchor="ctr">
              <a:noAutofit/>
            </a:bodyPr>
            <a:lstStyle/>
            <a:p>
              <a:pPr algn="l" defTabSz="590133">
                <a:lnSpc>
                  <a:spcPct val="93000"/>
                </a:lnSpc>
                <a:defRPr sz="2200"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59" name="Shape 1569"/>
            <p:cNvSpPr/>
            <p:nvPr/>
          </p:nvSpPr>
          <p:spPr>
            <a:xfrm>
              <a:off x="10001335" y="913004"/>
              <a:ext cx="201339" cy="2013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cubicBezTo>
                    <a:pt x="21600" y="12774"/>
                    <a:pt x="21194" y="14458"/>
                    <a:pt x="20148" y="16200"/>
                  </a:cubicBezTo>
                  <a:cubicBezTo>
                    <a:pt x="19161" y="17942"/>
                    <a:pt x="17942" y="19161"/>
                    <a:pt x="16200" y="20148"/>
                  </a:cubicBezTo>
                  <a:cubicBezTo>
                    <a:pt x="14516" y="21135"/>
                    <a:pt x="12774" y="21600"/>
                    <a:pt x="10800" y="21600"/>
                  </a:cubicBezTo>
                  <a:cubicBezTo>
                    <a:pt x="8826" y="21600"/>
                    <a:pt x="7142" y="21135"/>
                    <a:pt x="5400" y="20148"/>
                  </a:cubicBezTo>
                  <a:cubicBezTo>
                    <a:pt x="3658" y="19161"/>
                    <a:pt x="2439" y="17942"/>
                    <a:pt x="1452" y="16200"/>
                  </a:cubicBezTo>
                  <a:cubicBezTo>
                    <a:pt x="465" y="14458"/>
                    <a:pt x="0" y="12774"/>
                    <a:pt x="0" y="10800"/>
                  </a:cubicBezTo>
                  <a:cubicBezTo>
                    <a:pt x="0" y="8826"/>
                    <a:pt x="465" y="7142"/>
                    <a:pt x="1452" y="5400"/>
                  </a:cubicBezTo>
                  <a:cubicBezTo>
                    <a:pt x="2439" y="3658"/>
                    <a:pt x="3658" y="2439"/>
                    <a:pt x="5400" y="1452"/>
                  </a:cubicBezTo>
                  <a:cubicBezTo>
                    <a:pt x="7142" y="465"/>
                    <a:pt x="8826" y="0"/>
                    <a:pt x="10800" y="0"/>
                  </a:cubicBezTo>
                  <a:cubicBezTo>
                    <a:pt x="12774" y="0"/>
                    <a:pt x="14516" y="465"/>
                    <a:pt x="16200" y="1452"/>
                  </a:cubicBezTo>
                  <a:cubicBezTo>
                    <a:pt x="17942" y="2439"/>
                    <a:pt x="19161" y="3658"/>
                    <a:pt x="20148" y="5400"/>
                  </a:cubicBezTo>
                  <a:cubicBezTo>
                    <a:pt x="21194" y="7142"/>
                    <a:pt x="21600" y="8826"/>
                    <a:pt x="21600" y="10800"/>
                  </a:cubicBezTo>
                </a:path>
              </a:pathLst>
            </a:custGeom>
            <a:solidFill>
              <a:schemeClr val="tx2"/>
            </a:solidFill>
            <a:ln w="3175" cap="flat">
              <a:noFill/>
              <a:miter lim="400000"/>
            </a:ln>
            <a:effectLst/>
          </p:spPr>
          <p:txBody>
            <a:bodyPr wrap="square" lIns="59013" tIns="59013" rIns="59013" bIns="59013" numCol="1" anchor="ctr">
              <a:noAutofit/>
            </a:bodyPr>
            <a:lstStyle/>
            <a:p>
              <a:pPr algn="l" defTabSz="590133">
                <a:lnSpc>
                  <a:spcPct val="93000"/>
                </a:lnSpc>
                <a:defRPr sz="2200"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60" name="Shape 1570"/>
            <p:cNvSpPr/>
            <p:nvPr/>
          </p:nvSpPr>
          <p:spPr>
            <a:xfrm>
              <a:off x="1254768" y="1222256"/>
              <a:ext cx="1648638" cy="323849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t">
              <a:noAutofit/>
            </a:bodyPr>
            <a:lstStyle>
              <a:lvl1pPr defTabSz="590133">
                <a:lnSpc>
                  <a:spcPct val="93000"/>
                </a:lnSpc>
                <a:tabLst>
                  <a:tab pos="584200" algn="l"/>
                  <a:tab pos="1168400" algn="l"/>
                  <a:tab pos="1765300" algn="l"/>
                  <a:tab pos="2349500" algn="l"/>
                  <a:tab pos="2946400" algn="l"/>
                  <a:tab pos="3530600" algn="l"/>
                  <a:tab pos="4127500" algn="l"/>
                  <a:tab pos="4711700" algn="l"/>
                  <a:tab pos="5308600" algn="l"/>
                  <a:tab pos="5892800" algn="l"/>
                  <a:tab pos="6489700" algn="l"/>
                  <a:tab pos="7073900" algn="l"/>
                  <a:tab pos="7670800" algn="l"/>
                  <a:tab pos="8255000" algn="l"/>
                  <a:tab pos="8851900" algn="l"/>
                  <a:tab pos="9436100" algn="l"/>
                  <a:tab pos="10020300" algn="l"/>
                  <a:tab pos="10617200" algn="l"/>
                  <a:tab pos="11201400" algn="l"/>
                  <a:tab pos="11798300" algn="l"/>
                </a:tabLst>
                <a:defRPr sz="1800" b="1">
                  <a:solidFill>
                    <a:srgbClr val="726658"/>
                  </a:solidFill>
                  <a:latin typeface="'Roboto-Bold'"/>
                  <a:ea typeface="'Roboto-Bold'"/>
                  <a:cs typeface="'Roboto-Bold'"/>
                  <a:sym typeface="'Roboto-Bold'"/>
                </a:defRPr>
              </a:lvl1pPr>
            </a:lstStyle>
            <a:p>
              <a:r>
                <a:rPr lang="en-US" dirty="0" err="1"/>
                <a:t>Emacs</a:t>
              </a:r>
              <a:endParaRPr dirty="0"/>
            </a:p>
          </p:txBody>
        </p:sp>
        <p:sp>
          <p:nvSpPr>
            <p:cNvPr id="61" name="Shape 1571"/>
            <p:cNvSpPr/>
            <p:nvPr/>
          </p:nvSpPr>
          <p:spPr>
            <a:xfrm>
              <a:off x="6752273" y="1195630"/>
              <a:ext cx="1236957" cy="323849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t">
              <a:noAutofit/>
            </a:bodyPr>
            <a:lstStyle>
              <a:lvl1pPr defTabSz="590133">
                <a:lnSpc>
                  <a:spcPct val="93000"/>
                </a:lnSpc>
                <a:tabLst>
                  <a:tab pos="584200" algn="l"/>
                  <a:tab pos="1168400" algn="l"/>
                  <a:tab pos="1765300" algn="l"/>
                  <a:tab pos="2349500" algn="l"/>
                  <a:tab pos="2946400" algn="l"/>
                  <a:tab pos="3530600" algn="l"/>
                  <a:tab pos="4127500" algn="l"/>
                  <a:tab pos="4711700" algn="l"/>
                  <a:tab pos="5308600" algn="l"/>
                  <a:tab pos="5892800" algn="l"/>
                  <a:tab pos="6489700" algn="l"/>
                  <a:tab pos="7073900" algn="l"/>
                  <a:tab pos="7670800" algn="l"/>
                  <a:tab pos="8255000" algn="l"/>
                  <a:tab pos="8851900" algn="l"/>
                  <a:tab pos="9436100" algn="l"/>
                  <a:tab pos="10020300" algn="l"/>
                  <a:tab pos="10617200" algn="l"/>
                  <a:tab pos="11201400" algn="l"/>
                  <a:tab pos="11798300" algn="l"/>
                </a:tabLst>
                <a:defRPr sz="1800" b="1">
                  <a:solidFill>
                    <a:srgbClr val="726658"/>
                  </a:solidFill>
                  <a:latin typeface="'Roboto-Bold'"/>
                  <a:ea typeface="'Roboto-Bold'"/>
                  <a:cs typeface="'Roboto-Bold'"/>
                  <a:sym typeface="'Roboto-Bold'"/>
                </a:defRPr>
              </a:lvl1pPr>
            </a:lstStyle>
            <a:p>
              <a:r>
                <a:rPr lang="en-US" dirty="0"/>
                <a:t>Vim</a:t>
              </a:r>
              <a:endParaRPr dirty="0"/>
            </a:p>
          </p:txBody>
        </p:sp>
        <p:sp>
          <p:nvSpPr>
            <p:cNvPr id="62" name="Shape 1572"/>
            <p:cNvSpPr/>
            <p:nvPr/>
          </p:nvSpPr>
          <p:spPr>
            <a:xfrm>
              <a:off x="9365856" y="1236769"/>
              <a:ext cx="1472296" cy="323849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t">
              <a:noAutofit/>
            </a:bodyPr>
            <a:lstStyle>
              <a:lvl1pPr defTabSz="590133">
                <a:lnSpc>
                  <a:spcPct val="93000"/>
                </a:lnSpc>
                <a:tabLst>
                  <a:tab pos="584200" algn="l"/>
                  <a:tab pos="1168400" algn="l"/>
                  <a:tab pos="1765300" algn="l"/>
                  <a:tab pos="2349500" algn="l"/>
                  <a:tab pos="2946400" algn="l"/>
                  <a:tab pos="3530600" algn="l"/>
                  <a:tab pos="4127500" algn="l"/>
                  <a:tab pos="4711700" algn="l"/>
                  <a:tab pos="5308600" algn="l"/>
                  <a:tab pos="5892800" algn="l"/>
                  <a:tab pos="6489700" algn="l"/>
                  <a:tab pos="7073900" algn="l"/>
                  <a:tab pos="7670800" algn="l"/>
                  <a:tab pos="8255000" algn="l"/>
                  <a:tab pos="8851900" algn="l"/>
                  <a:tab pos="9436100" algn="l"/>
                  <a:tab pos="10020300" algn="l"/>
                  <a:tab pos="10617200" algn="l"/>
                  <a:tab pos="11201400" algn="l"/>
                  <a:tab pos="11798300" algn="l"/>
                </a:tabLst>
                <a:defRPr sz="1800" b="1">
                  <a:solidFill>
                    <a:srgbClr val="726658"/>
                  </a:solidFill>
                  <a:latin typeface="'Roboto-Bold'"/>
                  <a:ea typeface="'Roboto-Bold'"/>
                  <a:cs typeface="'Roboto-Bold'"/>
                  <a:sym typeface="'Roboto-Bold'"/>
                </a:defRPr>
              </a:lvl1pPr>
            </a:lstStyle>
            <a:p>
              <a:r>
                <a:rPr lang="en-US" dirty="0"/>
                <a:t>MS Visual Studio</a:t>
              </a:r>
              <a:endParaRPr dirty="0"/>
            </a:p>
          </p:txBody>
        </p:sp>
        <p:sp>
          <p:nvSpPr>
            <p:cNvPr id="63" name="Shape 1573"/>
            <p:cNvSpPr/>
            <p:nvPr/>
          </p:nvSpPr>
          <p:spPr>
            <a:xfrm>
              <a:off x="9277001" y="3947641"/>
              <a:ext cx="1590289" cy="323849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t">
              <a:noAutofit/>
            </a:bodyPr>
            <a:lstStyle>
              <a:lvl1pPr defTabSz="590133">
                <a:lnSpc>
                  <a:spcPct val="93000"/>
                </a:lnSpc>
                <a:tabLst>
                  <a:tab pos="584200" algn="l"/>
                  <a:tab pos="1168400" algn="l"/>
                  <a:tab pos="1765300" algn="l"/>
                  <a:tab pos="2349500" algn="l"/>
                  <a:tab pos="2946400" algn="l"/>
                  <a:tab pos="3530600" algn="l"/>
                  <a:tab pos="4127500" algn="l"/>
                  <a:tab pos="4711700" algn="l"/>
                  <a:tab pos="5308600" algn="l"/>
                  <a:tab pos="5892800" algn="l"/>
                  <a:tab pos="6489700" algn="l"/>
                  <a:tab pos="7073900" algn="l"/>
                  <a:tab pos="7670800" algn="l"/>
                  <a:tab pos="8255000" algn="l"/>
                  <a:tab pos="8851900" algn="l"/>
                  <a:tab pos="9436100" algn="l"/>
                  <a:tab pos="10020300" algn="l"/>
                  <a:tab pos="10617200" algn="l"/>
                  <a:tab pos="11201400" algn="l"/>
                  <a:tab pos="11798300" algn="l"/>
                </a:tabLst>
                <a:defRPr sz="1800" b="1">
                  <a:solidFill>
                    <a:srgbClr val="726658"/>
                  </a:solidFill>
                  <a:latin typeface="'Roboto-Bold'"/>
                  <a:ea typeface="'Roboto-Bold'"/>
                  <a:cs typeface="'Roboto-Bold'"/>
                  <a:sym typeface="'Roboto-Bold'"/>
                </a:defRPr>
              </a:lvl1pPr>
            </a:lstStyle>
            <a:p>
              <a:r>
                <a:rPr lang="en-US" dirty="0"/>
                <a:t>Jet Brains</a:t>
              </a:r>
              <a:endParaRPr dirty="0"/>
            </a:p>
          </p:txBody>
        </p:sp>
        <p:sp>
          <p:nvSpPr>
            <p:cNvPr id="65" name="Shape 1575"/>
            <p:cNvSpPr/>
            <p:nvPr/>
          </p:nvSpPr>
          <p:spPr>
            <a:xfrm>
              <a:off x="1278531" y="1566143"/>
              <a:ext cx="1601111" cy="397745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t">
              <a:noAutofit/>
            </a:bodyPr>
            <a:lstStyle>
              <a:lvl1pPr algn="l" defTabSz="590133">
                <a:lnSpc>
                  <a:spcPct val="93000"/>
                </a:lnSpc>
                <a:tabLst>
                  <a:tab pos="584200" algn="l"/>
                  <a:tab pos="1168400" algn="l"/>
                  <a:tab pos="1765300" algn="l"/>
                  <a:tab pos="2349500" algn="l"/>
                  <a:tab pos="2946400" algn="l"/>
                  <a:tab pos="3530600" algn="l"/>
                  <a:tab pos="4127500" algn="l"/>
                  <a:tab pos="4711700" algn="l"/>
                  <a:tab pos="5308600" algn="l"/>
                  <a:tab pos="5892800" algn="l"/>
                  <a:tab pos="6489700" algn="l"/>
                  <a:tab pos="7073900" algn="l"/>
                  <a:tab pos="7670800" algn="l"/>
                  <a:tab pos="8255000" algn="l"/>
                  <a:tab pos="8851900" algn="l"/>
                  <a:tab pos="9436100" algn="l"/>
                  <a:tab pos="10020300" algn="l"/>
                  <a:tab pos="10617200" algn="l"/>
                  <a:tab pos="11201400" algn="l"/>
                  <a:tab pos="11798300" algn="l"/>
                </a:tabLst>
                <a:defRPr sz="1200">
                  <a:solidFill>
                    <a:srgbClr val="726658"/>
                  </a:solidFill>
                  <a:latin typeface="'Roboto-Regular'"/>
                  <a:ea typeface="'Roboto-Regular'"/>
                  <a:cs typeface="'Roboto-Regular'"/>
                  <a:sym typeface="'Roboto-Regular'"/>
                </a:defRPr>
              </a:lvl1pPr>
            </a:lstStyle>
            <a:p>
              <a:pPr algn="ctr"/>
              <a:r>
                <a:rPr lang="en-US" dirty="0"/>
                <a:t>1976</a:t>
              </a:r>
              <a:endParaRPr dirty="0"/>
            </a:p>
          </p:txBody>
        </p:sp>
        <p:sp>
          <p:nvSpPr>
            <p:cNvPr id="66" name="Shape 1576"/>
            <p:cNvSpPr/>
            <p:nvPr/>
          </p:nvSpPr>
          <p:spPr>
            <a:xfrm>
              <a:off x="6976034" y="3987391"/>
              <a:ext cx="1059967" cy="323849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t">
              <a:noAutofit/>
            </a:bodyPr>
            <a:lstStyle>
              <a:lvl1pPr algn="l" defTabSz="590133">
                <a:lnSpc>
                  <a:spcPct val="93000"/>
                </a:lnSpc>
                <a:tabLst>
                  <a:tab pos="584200" algn="l"/>
                  <a:tab pos="1168400" algn="l"/>
                  <a:tab pos="1765300" algn="l"/>
                  <a:tab pos="2349500" algn="l"/>
                  <a:tab pos="2946400" algn="l"/>
                  <a:tab pos="3530600" algn="l"/>
                  <a:tab pos="4127500" algn="l"/>
                  <a:tab pos="4711700" algn="l"/>
                  <a:tab pos="5308600" algn="l"/>
                  <a:tab pos="5892800" algn="l"/>
                  <a:tab pos="6489700" algn="l"/>
                  <a:tab pos="7073900" algn="l"/>
                  <a:tab pos="7670800" algn="l"/>
                  <a:tab pos="8255000" algn="l"/>
                  <a:tab pos="8851900" algn="l"/>
                  <a:tab pos="9436100" algn="l"/>
                  <a:tab pos="10020300" algn="l"/>
                  <a:tab pos="10617200" algn="l"/>
                  <a:tab pos="11201400" algn="l"/>
                  <a:tab pos="11798300" algn="l"/>
                </a:tabLst>
                <a:defRPr sz="1800" b="1">
                  <a:solidFill>
                    <a:srgbClr val="726658"/>
                  </a:solidFill>
                  <a:latin typeface="'Roboto-Bold'"/>
                  <a:ea typeface="'Roboto-Bold'"/>
                  <a:cs typeface="'Roboto-Bold'"/>
                  <a:sym typeface="'Roboto-Bold'"/>
                </a:defRPr>
              </a:lvl1pPr>
            </a:lstStyle>
            <a:p>
              <a:r>
                <a:rPr lang="en-US" dirty="0"/>
                <a:t>Eclipse</a:t>
              </a:r>
              <a:endParaRPr dirty="0"/>
            </a:p>
          </p:txBody>
        </p:sp>
        <p:sp>
          <p:nvSpPr>
            <p:cNvPr id="67" name="Shape 1577"/>
            <p:cNvSpPr/>
            <p:nvPr/>
          </p:nvSpPr>
          <p:spPr>
            <a:xfrm>
              <a:off x="1457009" y="4017195"/>
              <a:ext cx="1163341" cy="323849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t">
              <a:noAutofit/>
            </a:bodyPr>
            <a:lstStyle>
              <a:lvl1pPr algn="l" defTabSz="590133">
                <a:lnSpc>
                  <a:spcPct val="93000"/>
                </a:lnSpc>
                <a:tabLst>
                  <a:tab pos="584200" algn="l"/>
                  <a:tab pos="1168400" algn="l"/>
                  <a:tab pos="1765300" algn="l"/>
                  <a:tab pos="2349500" algn="l"/>
                  <a:tab pos="2946400" algn="l"/>
                  <a:tab pos="3530600" algn="l"/>
                  <a:tab pos="4127500" algn="l"/>
                  <a:tab pos="4711700" algn="l"/>
                  <a:tab pos="5308600" algn="l"/>
                  <a:tab pos="5892800" algn="l"/>
                  <a:tab pos="6489700" algn="l"/>
                  <a:tab pos="7073900" algn="l"/>
                  <a:tab pos="7670800" algn="l"/>
                  <a:tab pos="8255000" algn="l"/>
                  <a:tab pos="8851900" algn="l"/>
                  <a:tab pos="9436100" algn="l"/>
                  <a:tab pos="10020300" algn="l"/>
                  <a:tab pos="10617200" algn="l"/>
                  <a:tab pos="11201400" algn="l"/>
                  <a:tab pos="11798300" algn="l"/>
                </a:tabLst>
                <a:defRPr sz="1800" b="1">
                  <a:solidFill>
                    <a:srgbClr val="726658"/>
                  </a:solidFill>
                  <a:latin typeface="'Roboto-Bold'"/>
                  <a:ea typeface="'Roboto-Bold'"/>
                  <a:cs typeface="'Roboto-Bold'"/>
                  <a:sym typeface="'Roboto-Bold'"/>
                </a:defRPr>
              </a:lvl1pPr>
            </a:lstStyle>
            <a:p>
              <a:pPr algn="ctr"/>
              <a:r>
                <a:rPr lang="en-US" dirty="0" err="1"/>
                <a:t>Xcode</a:t>
              </a:r>
              <a:endParaRPr dirty="0"/>
            </a:p>
          </p:txBody>
        </p:sp>
        <p:sp>
          <p:nvSpPr>
            <p:cNvPr id="68" name="Shape 1578"/>
            <p:cNvSpPr/>
            <p:nvPr/>
          </p:nvSpPr>
          <p:spPr>
            <a:xfrm>
              <a:off x="4081646" y="4017195"/>
              <a:ext cx="1553391" cy="389866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t">
              <a:noAutofit/>
            </a:bodyPr>
            <a:lstStyle>
              <a:lvl1pPr algn="l" defTabSz="590133">
                <a:lnSpc>
                  <a:spcPct val="93000"/>
                </a:lnSpc>
                <a:tabLst>
                  <a:tab pos="584200" algn="l"/>
                  <a:tab pos="1168400" algn="l"/>
                  <a:tab pos="1765300" algn="l"/>
                  <a:tab pos="2349500" algn="l"/>
                  <a:tab pos="2946400" algn="l"/>
                  <a:tab pos="3530600" algn="l"/>
                  <a:tab pos="4127500" algn="l"/>
                  <a:tab pos="4711700" algn="l"/>
                  <a:tab pos="5308600" algn="l"/>
                  <a:tab pos="5892800" algn="l"/>
                  <a:tab pos="6489700" algn="l"/>
                  <a:tab pos="7073900" algn="l"/>
                  <a:tab pos="7670800" algn="l"/>
                  <a:tab pos="8255000" algn="l"/>
                  <a:tab pos="8851900" algn="l"/>
                  <a:tab pos="9436100" algn="l"/>
                  <a:tab pos="10020300" algn="l"/>
                  <a:tab pos="10617200" algn="l"/>
                  <a:tab pos="11201400" algn="l"/>
                  <a:tab pos="11798300" algn="l"/>
                </a:tabLst>
                <a:defRPr sz="1800" b="1">
                  <a:solidFill>
                    <a:srgbClr val="726658"/>
                  </a:solidFill>
                  <a:latin typeface="'Roboto-Bold'"/>
                  <a:ea typeface="'Roboto-Bold'"/>
                  <a:cs typeface="'Roboto-Bold'"/>
                  <a:sym typeface="'Roboto-Bold'"/>
                </a:defRPr>
              </a:lvl1pPr>
            </a:lstStyle>
            <a:p>
              <a:r>
                <a:rPr lang="en-US" dirty="0"/>
                <a:t>Notepad++</a:t>
              </a:r>
              <a:endParaRPr dirty="0"/>
            </a:p>
          </p:txBody>
        </p:sp>
        <p:sp>
          <p:nvSpPr>
            <p:cNvPr id="69" name="Shape 1579"/>
            <p:cNvSpPr/>
            <p:nvPr/>
          </p:nvSpPr>
          <p:spPr>
            <a:xfrm>
              <a:off x="1441406" y="6565065"/>
              <a:ext cx="1398680" cy="323849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t">
              <a:noAutofit/>
            </a:bodyPr>
            <a:lstStyle>
              <a:lvl1pPr algn="l" defTabSz="590133">
                <a:lnSpc>
                  <a:spcPct val="93000"/>
                </a:lnSpc>
                <a:tabLst>
                  <a:tab pos="584200" algn="l"/>
                  <a:tab pos="1168400" algn="l"/>
                  <a:tab pos="1765300" algn="l"/>
                  <a:tab pos="2349500" algn="l"/>
                  <a:tab pos="2946400" algn="l"/>
                  <a:tab pos="3530600" algn="l"/>
                  <a:tab pos="4127500" algn="l"/>
                  <a:tab pos="4711700" algn="l"/>
                  <a:tab pos="5308600" algn="l"/>
                  <a:tab pos="5892800" algn="l"/>
                  <a:tab pos="6489700" algn="l"/>
                  <a:tab pos="7073900" algn="l"/>
                  <a:tab pos="7670800" algn="l"/>
                  <a:tab pos="8255000" algn="l"/>
                  <a:tab pos="8851900" algn="l"/>
                  <a:tab pos="9436100" algn="l"/>
                  <a:tab pos="10020300" algn="l"/>
                  <a:tab pos="10617200" algn="l"/>
                  <a:tab pos="11201400" algn="l"/>
                  <a:tab pos="11798300" algn="l"/>
                </a:tabLst>
                <a:defRPr sz="1800" b="1">
                  <a:solidFill>
                    <a:srgbClr val="726658"/>
                  </a:solidFill>
                  <a:latin typeface="'Roboto-Bold'"/>
                  <a:ea typeface="'Roboto-Bold'"/>
                  <a:cs typeface="'Roboto-Bold'"/>
                  <a:sym typeface="'Roboto-Bold'"/>
                </a:defRPr>
              </a:lvl1pPr>
            </a:lstStyle>
            <a:p>
              <a:r>
                <a:rPr lang="en-US" dirty="0"/>
                <a:t>Sublime</a:t>
              </a:r>
              <a:endParaRPr dirty="0"/>
            </a:p>
          </p:txBody>
        </p:sp>
        <p:sp>
          <p:nvSpPr>
            <p:cNvPr id="71" name="Shape 1581"/>
            <p:cNvSpPr/>
            <p:nvPr/>
          </p:nvSpPr>
          <p:spPr>
            <a:xfrm>
              <a:off x="4340689" y="6584623"/>
              <a:ext cx="1045606" cy="323849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t">
              <a:noAutofit/>
            </a:bodyPr>
            <a:lstStyle>
              <a:lvl1pPr algn="l" defTabSz="590133">
                <a:lnSpc>
                  <a:spcPct val="93000"/>
                </a:lnSpc>
                <a:tabLst>
                  <a:tab pos="584200" algn="l"/>
                  <a:tab pos="1168400" algn="l"/>
                  <a:tab pos="1765300" algn="l"/>
                  <a:tab pos="2349500" algn="l"/>
                  <a:tab pos="2946400" algn="l"/>
                  <a:tab pos="3530600" algn="l"/>
                  <a:tab pos="4127500" algn="l"/>
                  <a:tab pos="4711700" algn="l"/>
                  <a:tab pos="5308600" algn="l"/>
                  <a:tab pos="5892800" algn="l"/>
                  <a:tab pos="6489700" algn="l"/>
                  <a:tab pos="7073900" algn="l"/>
                  <a:tab pos="7670800" algn="l"/>
                  <a:tab pos="8255000" algn="l"/>
                  <a:tab pos="8851900" algn="l"/>
                  <a:tab pos="9436100" algn="l"/>
                  <a:tab pos="10020300" algn="l"/>
                  <a:tab pos="10617200" algn="l"/>
                  <a:tab pos="11201400" algn="l"/>
                  <a:tab pos="11798300" algn="l"/>
                </a:tabLst>
                <a:defRPr sz="1800" b="1">
                  <a:solidFill>
                    <a:srgbClr val="726658"/>
                  </a:solidFill>
                  <a:latin typeface="'Roboto-Bold'"/>
                  <a:ea typeface="'Roboto-Bold'"/>
                  <a:cs typeface="'Roboto-Bold'"/>
                  <a:sym typeface="'Roboto-Bold'"/>
                </a:defRPr>
              </a:lvl1pPr>
            </a:lstStyle>
            <a:p>
              <a:pPr algn="ctr"/>
              <a:r>
                <a:rPr lang="en-US" dirty="0"/>
                <a:t>Atom</a:t>
              </a:r>
              <a:endParaRPr dirty="0"/>
            </a:p>
          </p:txBody>
        </p:sp>
        <p:sp>
          <p:nvSpPr>
            <p:cNvPr id="72" name="Shape 1582"/>
            <p:cNvSpPr/>
            <p:nvPr/>
          </p:nvSpPr>
          <p:spPr>
            <a:xfrm>
              <a:off x="6886898" y="6584623"/>
              <a:ext cx="1255910" cy="245866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t">
              <a:noAutofit/>
            </a:bodyPr>
            <a:lstStyle>
              <a:lvl1pPr algn="l" defTabSz="590133">
                <a:lnSpc>
                  <a:spcPct val="93000"/>
                </a:lnSpc>
                <a:tabLst>
                  <a:tab pos="584200" algn="l"/>
                  <a:tab pos="1168400" algn="l"/>
                  <a:tab pos="1765300" algn="l"/>
                  <a:tab pos="2349500" algn="l"/>
                  <a:tab pos="2946400" algn="l"/>
                  <a:tab pos="3530600" algn="l"/>
                  <a:tab pos="4127500" algn="l"/>
                  <a:tab pos="4711700" algn="l"/>
                  <a:tab pos="5308600" algn="l"/>
                  <a:tab pos="5892800" algn="l"/>
                  <a:tab pos="6489700" algn="l"/>
                  <a:tab pos="7073900" algn="l"/>
                  <a:tab pos="7670800" algn="l"/>
                  <a:tab pos="8255000" algn="l"/>
                  <a:tab pos="8851900" algn="l"/>
                  <a:tab pos="9436100" algn="l"/>
                  <a:tab pos="10020300" algn="l"/>
                  <a:tab pos="10617200" algn="l"/>
                  <a:tab pos="11201400" algn="l"/>
                  <a:tab pos="11798300" algn="l"/>
                </a:tabLst>
                <a:defRPr sz="1800" b="1">
                  <a:solidFill>
                    <a:srgbClr val="726658"/>
                  </a:solidFill>
                  <a:latin typeface="'Roboto-Bold'"/>
                  <a:ea typeface="'Roboto-Bold'"/>
                  <a:cs typeface="'Roboto-Bold'"/>
                  <a:sym typeface="'Roboto-Bold'"/>
                </a:defRPr>
              </a:lvl1pPr>
            </a:lstStyle>
            <a:p>
              <a:r>
                <a:rPr lang="en-US" dirty="0"/>
                <a:t>VS Code</a:t>
              </a:r>
              <a:endParaRPr dirty="0"/>
            </a:p>
          </p:txBody>
        </p:sp>
        <p:sp>
          <p:nvSpPr>
            <p:cNvPr id="74" name="Shape 1584"/>
            <p:cNvSpPr/>
            <p:nvPr/>
          </p:nvSpPr>
          <p:spPr>
            <a:xfrm>
              <a:off x="9132813" y="6558995"/>
              <a:ext cx="1878665" cy="395255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t">
              <a:noAutofit/>
            </a:bodyPr>
            <a:lstStyle>
              <a:lvl1pPr algn="l" defTabSz="590133">
                <a:lnSpc>
                  <a:spcPct val="93000"/>
                </a:lnSpc>
                <a:tabLst>
                  <a:tab pos="584200" algn="l"/>
                  <a:tab pos="1168400" algn="l"/>
                  <a:tab pos="1765300" algn="l"/>
                  <a:tab pos="2349500" algn="l"/>
                  <a:tab pos="2946400" algn="l"/>
                  <a:tab pos="3530600" algn="l"/>
                  <a:tab pos="4127500" algn="l"/>
                  <a:tab pos="4711700" algn="l"/>
                  <a:tab pos="5308600" algn="l"/>
                  <a:tab pos="5892800" algn="l"/>
                  <a:tab pos="6489700" algn="l"/>
                  <a:tab pos="7073900" algn="l"/>
                  <a:tab pos="7670800" algn="l"/>
                  <a:tab pos="8255000" algn="l"/>
                  <a:tab pos="8851900" algn="l"/>
                  <a:tab pos="9436100" algn="l"/>
                  <a:tab pos="10020300" algn="l"/>
                  <a:tab pos="10617200" algn="l"/>
                  <a:tab pos="11201400" algn="l"/>
                  <a:tab pos="11798300" algn="l"/>
                </a:tabLst>
                <a:defRPr sz="1800" b="1">
                  <a:solidFill>
                    <a:srgbClr val="726658"/>
                  </a:solidFill>
                  <a:latin typeface="'Roboto-Bold'"/>
                  <a:ea typeface="'Roboto-Bold'"/>
                  <a:cs typeface="'Roboto-Bold'"/>
                  <a:sym typeface="'Roboto-Bold'"/>
                </a:defRPr>
              </a:lvl1pPr>
            </a:lstStyle>
            <a:p>
              <a:r>
                <a:rPr lang="en-US" dirty="0"/>
                <a:t>Eclipse Che</a:t>
              </a:r>
              <a:endParaRPr dirty="0"/>
            </a:p>
          </p:txBody>
        </p:sp>
        <p:sp>
          <p:nvSpPr>
            <p:cNvPr id="95" name="Shape 1605"/>
            <p:cNvSpPr/>
            <p:nvPr/>
          </p:nvSpPr>
          <p:spPr>
            <a:xfrm>
              <a:off x="6528905" y="1544832"/>
              <a:ext cx="1601111" cy="397744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t">
              <a:noAutofit/>
            </a:bodyPr>
            <a:lstStyle>
              <a:lvl1pPr algn="l" defTabSz="590133">
                <a:lnSpc>
                  <a:spcPct val="93000"/>
                </a:lnSpc>
                <a:tabLst>
                  <a:tab pos="584200" algn="l"/>
                  <a:tab pos="1168400" algn="l"/>
                  <a:tab pos="1765300" algn="l"/>
                  <a:tab pos="2349500" algn="l"/>
                  <a:tab pos="2946400" algn="l"/>
                  <a:tab pos="3530600" algn="l"/>
                  <a:tab pos="4127500" algn="l"/>
                  <a:tab pos="4711700" algn="l"/>
                  <a:tab pos="5308600" algn="l"/>
                  <a:tab pos="5892800" algn="l"/>
                  <a:tab pos="6489700" algn="l"/>
                  <a:tab pos="7073900" algn="l"/>
                  <a:tab pos="7670800" algn="l"/>
                  <a:tab pos="8255000" algn="l"/>
                  <a:tab pos="8851900" algn="l"/>
                  <a:tab pos="9436100" algn="l"/>
                  <a:tab pos="10020300" algn="l"/>
                  <a:tab pos="10617200" algn="l"/>
                  <a:tab pos="11201400" algn="l"/>
                  <a:tab pos="11798300" algn="l"/>
                </a:tabLst>
                <a:defRPr sz="1200">
                  <a:solidFill>
                    <a:srgbClr val="726658"/>
                  </a:solidFill>
                  <a:latin typeface="'Roboto-Regular'"/>
                  <a:ea typeface="'Roboto-Regular'"/>
                  <a:cs typeface="'Roboto-Regular'"/>
                  <a:sym typeface="'Roboto-Regular'"/>
                </a:defRPr>
              </a:lvl1pPr>
            </a:lstStyle>
            <a:p>
              <a:pPr algn="ctr"/>
              <a:r>
                <a:rPr lang="en-US" dirty="0"/>
                <a:t>1991</a:t>
              </a:r>
              <a:endParaRPr dirty="0"/>
            </a:p>
          </p:txBody>
        </p:sp>
        <p:sp>
          <p:nvSpPr>
            <p:cNvPr id="96" name="Shape 1606"/>
            <p:cNvSpPr/>
            <p:nvPr/>
          </p:nvSpPr>
          <p:spPr>
            <a:xfrm>
              <a:off x="9254369" y="1951193"/>
              <a:ext cx="1601111" cy="397744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t">
              <a:noAutofit/>
            </a:bodyPr>
            <a:lstStyle>
              <a:lvl1pPr algn="l" defTabSz="590133">
                <a:lnSpc>
                  <a:spcPct val="93000"/>
                </a:lnSpc>
                <a:tabLst>
                  <a:tab pos="584200" algn="l"/>
                  <a:tab pos="1168400" algn="l"/>
                  <a:tab pos="1765300" algn="l"/>
                  <a:tab pos="2349500" algn="l"/>
                  <a:tab pos="2946400" algn="l"/>
                  <a:tab pos="3530600" algn="l"/>
                  <a:tab pos="4127500" algn="l"/>
                  <a:tab pos="4711700" algn="l"/>
                  <a:tab pos="5308600" algn="l"/>
                  <a:tab pos="5892800" algn="l"/>
                  <a:tab pos="6489700" algn="l"/>
                  <a:tab pos="7073900" algn="l"/>
                  <a:tab pos="7670800" algn="l"/>
                  <a:tab pos="8255000" algn="l"/>
                  <a:tab pos="8851900" algn="l"/>
                  <a:tab pos="9436100" algn="l"/>
                  <a:tab pos="10020300" algn="l"/>
                  <a:tab pos="10617200" algn="l"/>
                  <a:tab pos="11201400" algn="l"/>
                  <a:tab pos="11798300" algn="l"/>
                </a:tabLst>
                <a:defRPr sz="1200">
                  <a:solidFill>
                    <a:srgbClr val="726658"/>
                  </a:solidFill>
                  <a:latin typeface="'Roboto-Regular'"/>
                  <a:ea typeface="'Roboto-Regular'"/>
                  <a:cs typeface="'Roboto-Regular'"/>
                  <a:sym typeface="'Roboto-Regular'"/>
                </a:defRPr>
              </a:lvl1pPr>
            </a:lstStyle>
            <a:p>
              <a:pPr algn="ctr"/>
              <a:r>
                <a:rPr lang="en-US" dirty="0"/>
                <a:t>1997</a:t>
              </a:r>
              <a:endParaRPr dirty="0"/>
            </a:p>
          </p:txBody>
        </p:sp>
        <p:sp>
          <p:nvSpPr>
            <p:cNvPr id="97" name="Shape 1607"/>
            <p:cNvSpPr/>
            <p:nvPr/>
          </p:nvSpPr>
          <p:spPr>
            <a:xfrm>
              <a:off x="9200779" y="4301976"/>
              <a:ext cx="1601111" cy="397744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t">
              <a:noAutofit/>
            </a:bodyPr>
            <a:lstStyle>
              <a:lvl1pPr algn="l" defTabSz="590133">
                <a:lnSpc>
                  <a:spcPct val="93000"/>
                </a:lnSpc>
                <a:tabLst>
                  <a:tab pos="584200" algn="l"/>
                  <a:tab pos="1168400" algn="l"/>
                  <a:tab pos="1765300" algn="l"/>
                  <a:tab pos="2349500" algn="l"/>
                  <a:tab pos="2946400" algn="l"/>
                  <a:tab pos="3530600" algn="l"/>
                  <a:tab pos="4127500" algn="l"/>
                  <a:tab pos="4711700" algn="l"/>
                  <a:tab pos="5308600" algn="l"/>
                  <a:tab pos="5892800" algn="l"/>
                  <a:tab pos="6489700" algn="l"/>
                  <a:tab pos="7073900" algn="l"/>
                  <a:tab pos="7670800" algn="l"/>
                  <a:tab pos="8255000" algn="l"/>
                  <a:tab pos="8851900" algn="l"/>
                  <a:tab pos="9436100" algn="l"/>
                  <a:tab pos="10020300" algn="l"/>
                  <a:tab pos="10617200" algn="l"/>
                  <a:tab pos="11201400" algn="l"/>
                  <a:tab pos="11798300" algn="l"/>
                </a:tabLst>
                <a:defRPr sz="1200">
                  <a:solidFill>
                    <a:srgbClr val="726658"/>
                  </a:solidFill>
                  <a:latin typeface="'Roboto-Regular'"/>
                  <a:ea typeface="'Roboto-Regular'"/>
                  <a:cs typeface="'Roboto-Regular'"/>
                  <a:sym typeface="'Roboto-Regular'"/>
                </a:defRPr>
              </a:lvl1pPr>
            </a:lstStyle>
            <a:p>
              <a:pPr algn="ctr"/>
              <a:r>
                <a:rPr lang="en-US" dirty="0"/>
                <a:t>2000</a:t>
              </a:r>
              <a:endParaRPr dirty="0"/>
            </a:p>
          </p:txBody>
        </p:sp>
        <p:sp>
          <p:nvSpPr>
            <p:cNvPr id="99" name="Shape 1609"/>
            <p:cNvSpPr/>
            <p:nvPr/>
          </p:nvSpPr>
          <p:spPr>
            <a:xfrm>
              <a:off x="6661196" y="4382703"/>
              <a:ext cx="1601111" cy="397744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t">
              <a:noAutofit/>
            </a:bodyPr>
            <a:lstStyle>
              <a:lvl1pPr algn="l" defTabSz="590133">
                <a:lnSpc>
                  <a:spcPct val="93000"/>
                </a:lnSpc>
                <a:tabLst>
                  <a:tab pos="584200" algn="l"/>
                  <a:tab pos="1168400" algn="l"/>
                  <a:tab pos="1765300" algn="l"/>
                  <a:tab pos="2349500" algn="l"/>
                  <a:tab pos="2946400" algn="l"/>
                  <a:tab pos="3530600" algn="l"/>
                  <a:tab pos="4127500" algn="l"/>
                  <a:tab pos="4711700" algn="l"/>
                  <a:tab pos="5308600" algn="l"/>
                  <a:tab pos="5892800" algn="l"/>
                  <a:tab pos="6489700" algn="l"/>
                  <a:tab pos="7073900" algn="l"/>
                  <a:tab pos="7670800" algn="l"/>
                  <a:tab pos="8255000" algn="l"/>
                  <a:tab pos="8851900" algn="l"/>
                  <a:tab pos="9436100" algn="l"/>
                  <a:tab pos="10020300" algn="l"/>
                  <a:tab pos="10617200" algn="l"/>
                  <a:tab pos="11201400" algn="l"/>
                  <a:tab pos="11798300" algn="l"/>
                </a:tabLst>
                <a:defRPr sz="1200">
                  <a:solidFill>
                    <a:srgbClr val="726658"/>
                  </a:solidFill>
                  <a:latin typeface="'Roboto-Regular'"/>
                  <a:ea typeface="'Roboto-Regular'"/>
                  <a:cs typeface="'Roboto-Regular'"/>
                  <a:sym typeface="'Roboto-Regular'"/>
                </a:defRPr>
              </a:lvl1pPr>
            </a:lstStyle>
            <a:p>
              <a:pPr algn="ctr"/>
              <a:r>
                <a:rPr lang="en-US" dirty="0"/>
                <a:t>2001</a:t>
              </a:r>
              <a:endParaRPr dirty="0"/>
            </a:p>
          </p:txBody>
        </p:sp>
        <p:sp>
          <p:nvSpPr>
            <p:cNvPr id="100" name="Shape 1610"/>
            <p:cNvSpPr/>
            <p:nvPr/>
          </p:nvSpPr>
          <p:spPr>
            <a:xfrm>
              <a:off x="1234139" y="4407061"/>
              <a:ext cx="1601111" cy="397744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t">
              <a:noAutofit/>
            </a:bodyPr>
            <a:lstStyle>
              <a:lvl1pPr algn="l" defTabSz="590133">
                <a:lnSpc>
                  <a:spcPct val="93000"/>
                </a:lnSpc>
                <a:tabLst>
                  <a:tab pos="584200" algn="l"/>
                  <a:tab pos="1168400" algn="l"/>
                  <a:tab pos="1765300" algn="l"/>
                  <a:tab pos="2349500" algn="l"/>
                  <a:tab pos="2946400" algn="l"/>
                  <a:tab pos="3530600" algn="l"/>
                  <a:tab pos="4127500" algn="l"/>
                  <a:tab pos="4711700" algn="l"/>
                  <a:tab pos="5308600" algn="l"/>
                  <a:tab pos="5892800" algn="l"/>
                  <a:tab pos="6489700" algn="l"/>
                  <a:tab pos="7073900" algn="l"/>
                  <a:tab pos="7670800" algn="l"/>
                  <a:tab pos="8255000" algn="l"/>
                  <a:tab pos="8851900" algn="l"/>
                  <a:tab pos="9436100" algn="l"/>
                  <a:tab pos="10020300" algn="l"/>
                  <a:tab pos="10617200" algn="l"/>
                  <a:tab pos="11201400" algn="l"/>
                  <a:tab pos="11798300" algn="l"/>
                </a:tabLst>
                <a:defRPr sz="1200">
                  <a:solidFill>
                    <a:srgbClr val="726658"/>
                  </a:solidFill>
                  <a:latin typeface="'Roboto-Regular'"/>
                  <a:ea typeface="'Roboto-Regular'"/>
                  <a:cs typeface="'Roboto-Regular'"/>
                  <a:sym typeface="'Roboto-Regular'"/>
                </a:defRPr>
              </a:lvl1pPr>
            </a:lstStyle>
            <a:p>
              <a:pPr algn="ctr"/>
              <a:r>
                <a:rPr lang="en-US" dirty="0"/>
                <a:t>2003</a:t>
              </a:r>
              <a:endParaRPr dirty="0"/>
            </a:p>
          </p:txBody>
        </p:sp>
        <p:sp>
          <p:nvSpPr>
            <p:cNvPr id="101" name="Shape 1611"/>
            <p:cNvSpPr/>
            <p:nvPr/>
          </p:nvSpPr>
          <p:spPr>
            <a:xfrm>
              <a:off x="4135466" y="4407061"/>
              <a:ext cx="1601111" cy="397744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t">
              <a:noAutofit/>
            </a:bodyPr>
            <a:lstStyle>
              <a:lvl1pPr algn="l" defTabSz="590133">
                <a:lnSpc>
                  <a:spcPct val="93000"/>
                </a:lnSpc>
                <a:tabLst>
                  <a:tab pos="584200" algn="l"/>
                  <a:tab pos="1168400" algn="l"/>
                  <a:tab pos="1765300" algn="l"/>
                  <a:tab pos="2349500" algn="l"/>
                  <a:tab pos="2946400" algn="l"/>
                  <a:tab pos="3530600" algn="l"/>
                  <a:tab pos="4127500" algn="l"/>
                  <a:tab pos="4711700" algn="l"/>
                  <a:tab pos="5308600" algn="l"/>
                  <a:tab pos="5892800" algn="l"/>
                  <a:tab pos="6489700" algn="l"/>
                  <a:tab pos="7073900" algn="l"/>
                  <a:tab pos="7670800" algn="l"/>
                  <a:tab pos="8255000" algn="l"/>
                  <a:tab pos="8851900" algn="l"/>
                  <a:tab pos="9436100" algn="l"/>
                  <a:tab pos="10020300" algn="l"/>
                  <a:tab pos="10617200" algn="l"/>
                  <a:tab pos="11201400" algn="l"/>
                  <a:tab pos="11798300" algn="l"/>
                </a:tabLst>
                <a:defRPr sz="1200">
                  <a:solidFill>
                    <a:srgbClr val="726658"/>
                  </a:solidFill>
                  <a:latin typeface="'Roboto-Regular'"/>
                  <a:ea typeface="'Roboto-Regular'"/>
                  <a:cs typeface="'Roboto-Regular'"/>
                  <a:sym typeface="'Roboto-Regular'"/>
                </a:defRPr>
              </a:lvl1pPr>
            </a:lstStyle>
            <a:p>
              <a:pPr algn="ctr"/>
              <a:r>
                <a:rPr lang="en-US" dirty="0"/>
                <a:t>2003</a:t>
              </a:r>
              <a:endParaRPr dirty="0"/>
            </a:p>
          </p:txBody>
        </p:sp>
        <p:sp>
          <p:nvSpPr>
            <p:cNvPr id="102" name="Shape 1612"/>
            <p:cNvSpPr/>
            <p:nvPr/>
          </p:nvSpPr>
          <p:spPr>
            <a:xfrm>
              <a:off x="1256262" y="6937934"/>
              <a:ext cx="1601111" cy="397744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t">
              <a:noAutofit/>
            </a:bodyPr>
            <a:lstStyle>
              <a:lvl1pPr algn="l" defTabSz="590133">
                <a:lnSpc>
                  <a:spcPct val="93000"/>
                </a:lnSpc>
                <a:tabLst>
                  <a:tab pos="584200" algn="l"/>
                  <a:tab pos="1168400" algn="l"/>
                  <a:tab pos="1765300" algn="l"/>
                  <a:tab pos="2349500" algn="l"/>
                  <a:tab pos="2946400" algn="l"/>
                  <a:tab pos="3530600" algn="l"/>
                  <a:tab pos="4127500" algn="l"/>
                  <a:tab pos="4711700" algn="l"/>
                  <a:tab pos="5308600" algn="l"/>
                  <a:tab pos="5892800" algn="l"/>
                  <a:tab pos="6489700" algn="l"/>
                  <a:tab pos="7073900" algn="l"/>
                  <a:tab pos="7670800" algn="l"/>
                  <a:tab pos="8255000" algn="l"/>
                  <a:tab pos="8851900" algn="l"/>
                  <a:tab pos="9436100" algn="l"/>
                  <a:tab pos="10020300" algn="l"/>
                  <a:tab pos="10617200" algn="l"/>
                  <a:tab pos="11201400" algn="l"/>
                  <a:tab pos="11798300" algn="l"/>
                </a:tabLst>
                <a:defRPr sz="1200">
                  <a:solidFill>
                    <a:srgbClr val="726658"/>
                  </a:solidFill>
                  <a:latin typeface="'Roboto-Regular'"/>
                  <a:ea typeface="'Roboto-Regular'"/>
                  <a:cs typeface="'Roboto-Regular'"/>
                  <a:sym typeface="'Roboto-Regular'"/>
                </a:defRPr>
              </a:lvl1pPr>
            </a:lstStyle>
            <a:p>
              <a:pPr algn="ctr"/>
              <a:r>
                <a:rPr lang="en-US" dirty="0"/>
                <a:t>2008</a:t>
              </a:r>
              <a:endParaRPr dirty="0"/>
            </a:p>
          </p:txBody>
        </p:sp>
        <p:sp>
          <p:nvSpPr>
            <p:cNvPr id="104" name="Shape 1614"/>
            <p:cNvSpPr/>
            <p:nvPr/>
          </p:nvSpPr>
          <p:spPr>
            <a:xfrm>
              <a:off x="4031390" y="6991753"/>
              <a:ext cx="1601111" cy="397746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t">
              <a:noAutofit/>
            </a:bodyPr>
            <a:lstStyle>
              <a:lvl1pPr algn="l" defTabSz="590133">
                <a:lnSpc>
                  <a:spcPct val="93000"/>
                </a:lnSpc>
                <a:tabLst>
                  <a:tab pos="584200" algn="l"/>
                  <a:tab pos="1168400" algn="l"/>
                  <a:tab pos="1765300" algn="l"/>
                  <a:tab pos="2349500" algn="l"/>
                  <a:tab pos="2946400" algn="l"/>
                  <a:tab pos="3530600" algn="l"/>
                  <a:tab pos="4127500" algn="l"/>
                  <a:tab pos="4711700" algn="l"/>
                  <a:tab pos="5308600" algn="l"/>
                  <a:tab pos="5892800" algn="l"/>
                  <a:tab pos="6489700" algn="l"/>
                  <a:tab pos="7073900" algn="l"/>
                  <a:tab pos="7670800" algn="l"/>
                  <a:tab pos="8255000" algn="l"/>
                  <a:tab pos="8851900" algn="l"/>
                  <a:tab pos="9436100" algn="l"/>
                  <a:tab pos="10020300" algn="l"/>
                  <a:tab pos="10617200" algn="l"/>
                  <a:tab pos="11201400" algn="l"/>
                  <a:tab pos="11798300" algn="l"/>
                </a:tabLst>
                <a:defRPr sz="1200">
                  <a:solidFill>
                    <a:srgbClr val="726658"/>
                  </a:solidFill>
                  <a:latin typeface="'Roboto-Regular'"/>
                  <a:ea typeface="'Roboto-Regular'"/>
                  <a:cs typeface="'Roboto-Regular'"/>
                  <a:sym typeface="'Roboto-Regular'"/>
                </a:defRPr>
              </a:lvl1pPr>
            </a:lstStyle>
            <a:p>
              <a:pPr algn="ctr"/>
              <a:r>
                <a:rPr lang="en-US" dirty="0"/>
                <a:t>2014</a:t>
              </a:r>
              <a:endParaRPr dirty="0"/>
            </a:p>
          </p:txBody>
        </p:sp>
        <p:sp>
          <p:nvSpPr>
            <p:cNvPr id="105" name="Shape 1615"/>
            <p:cNvSpPr/>
            <p:nvPr/>
          </p:nvSpPr>
          <p:spPr>
            <a:xfrm>
              <a:off x="6657677" y="6946702"/>
              <a:ext cx="1601111" cy="397746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t">
              <a:noAutofit/>
            </a:bodyPr>
            <a:lstStyle>
              <a:lvl1pPr algn="l" defTabSz="590133">
                <a:lnSpc>
                  <a:spcPct val="93000"/>
                </a:lnSpc>
                <a:tabLst>
                  <a:tab pos="584200" algn="l"/>
                  <a:tab pos="1168400" algn="l"/>
                  <a:tab pos="1765300" algn="l"/>
                  <a:tab pos="2349500" algn="l"/>
                  <a:tab pos="2946400" algn="l"/>
                  <a:tab pos="3530600" algn="l"/>
                  <a:tab pos="4127500" algn="l"/>
                  <a:tab pos="4711700" algn="l"/>
                  <a:tab pos="5308600" algn="l"/>
                  <a:tab pos="5892800" algn="l"/>
                  <a:tab pos="6489700" algn="l"/>
                  <a:tab pos="7073900" algn="l"/>
                  <a:tab pos="7670800" algn="l"/>
                  <a:tab pos="8255000" algn="l"/>
                  <a:tab pos="8851900" algn="l"/>
                  <a:tab pos="9436100" algn="l"/>
                  <a:tab pos="10020300" algn="l"/>
                  <a:tab pos="10617200" algn="l"/>
                  <a:tab pos="11201400" algn="l"/>
                  <a:tab pos="11798300" algn="l"/>
                </a:tabLst>
                <a:defRPr sz="1200">
                  <a:solidFill>
                    <a:srgbClr val="726658"/>
                  </a:solidFill>
                  <a:latin typeface="'Roboto-Regular'"/>
                  <a:ea typeface="'Roboto-Regular'"/>
                  <a:cs typeface="'Roboto-Regular'"/>
                  <a:sym typeface="'Roboto-Regular'"/>
                </a:defRPr>
              </a:lvl1pPr>
            </a:lstStyle>
            <a:p>
              <a:pPr algn="ctr"/>
              <a:r>
                <a:rPr lang="en-US" dirty="0"/>
                <a:t>2015</a:t>
              </a:r>
              <a:endParaRPr dirty="0"/>
            </a:p>
          </p:txBody>
        </p:sp>
        <p:sp>
          <p:nvSpPr>
            <p:cNvPr id="107" name="Shape 1617"/>
            <p:cNvSpPr/>
            <p:nvPr/>
          </p:nvSpPr>
          <p:spPr>
            <a:xfrm>
              <a:off x="9218782" y="6991753"/>
              <a:ext cx="1601111" cy="397746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t">
              <a:noAutofit/>
            </a:bodyPr>
            <a:lstStyle>
              <a:lvl1pPr algn="l" defTabSz="590133">
                <a:lnSpc>
                  <a:spcPct val="93000"/>
                </a:lnSpc>
                <a:tabLst>
                  <a:tab pos="584200" algn="l"/>
                  <a:tab pos="1168400" algn="l"/>
                  <a:tab pos="1765300" algn="l"/>
                  <a:tab pos="2349500" algn="l"/>
                  <a:tab pos="2946400" algn="l"/>
                  <a:tab pos="3530600" algn="l"/>
                  <a:tab pos="4127500" algn="l"/>
                  <a:tab pos="4711700" algn="l"/>
                  <a:tab pos="5308600" algn="l"/>
                  <a:tab pos="5892800" algn="l"/>
                  <a:tab pos="6489700" algn="l"/>
                  <a:tab pos="7073900" algn="l"/>
                  <a:tab pos="7670800" algn="l"/>
                  <a:tab pos="8255000" algn="l"/>
                  <a:tab pos="8851900" algn="l"/>
                  <a:tab pos="9436100" algn="l"/>
                  <a:tab pos="10020300" algn="l"/>
                  <a:tab pos="10617200" algn="l"/>
                  <a:tab pos="11201400" algn="l"/>
                  <a:tab pos="11798300" algn="l"/>
                </a:tabLst>
                <a:defRPr sz="1200">
                  <a:solidFill>
                    <a:srgbClr val="726658"/>
                  </a:solidFill>
                  <a:latin typeface="'Roboto-Regular'"/>
                  <a:ea typeface="'Roboto-Regular'"/>
                  <a:cs typeface="'Roboto-Regular'"/>
                  <a:sym typeface="'Roboto-Regular'"/>
                </a:defRPr>
              </a:lvl1pPr>
            </a:lstStyle>
            <a:p>
              <a:pPr algn="ctr"/>
              <a:r>
                <a:rPr lang="en-US" dirty="0"/>
                <a:t>2016</a:t>
              </a:r>
              <a:endParaRPr dirty="0"/>
            </a:p>
          </p:txBody>
        </p:sp>
      </p:grp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4839" y="903511"/>
            <a:ext cx="487671" cy="487671"/>
          </a:xfrm>
          <a:prstGeom prst="rect">
            <a:avLst/>
          </a:prstGeom>
        </p:spPr>
      </p:pic>
      <p:pic>
        <p:nvPicPr>
          <p:cNvPr id="110" name="Picture 10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9312" y="1020640"/>
            <a:ext cx="481714" cy="409457"/>
          </a:xfrm>
          <a:prstGeom prst="rect">
            <a:avLst/>
          </a:prstGeom>
        </p:spPr>
      </p:pic>
      <p:pic>
        <p:nvPicPr>
          <p:cNvPr id="111" name="Picture 1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7119" y="1002453"/>
            <a:ext cx="425224" cy="425224"/>
          </a:xfrm>
          <a:prstGeom prst="rect">
            <a:avLst/>
          </a:prstGeom>
        </p:spPr>
      </p:pic>
      <p:pic>
        <p:nvPicPr>
          <p:cNvPr id="114" name="Picture 1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7119" y="2970462"/>
            <a:ext cx="500814" cy="500814"/>
          </a:xfrm>
          <a:prstGeom prst="rect">
            <a:avLst/>
          </a:prstGeom>
        </p:spPr>
      </p:pic>
      <p:pic>
        <p:nvPicPr>
          <p:cNvPr id="116" name="Picture 1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28045" y="2968329"/>
            <a:ext cx="496341" cy="496341"/>
          </a:xfrm>
          <a:prstGeom prst="rect">
            <a:avLst/>
          </a:prstGeom>
        </p:spPr>
      </p:pic>
      <p:pic>
        <p:nvPicPr>
          <p:cNvPr id="117" name="Picture 11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9182" y="2848841"/>
            <a:ext cx="612476" cy="612476"/>
          </a:xfrm>
          <a:prstGeom prst="rect">
            <a:avLst/>
          </a:prstGeom>
        </p:spPr>
      </p:pic>
      <p:pic>
        <p:nvPicPr>
          <p:cNvPr id="118" name="Picture 11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4258" y="2893301"/>
            <a:ext cx="784598" cy="568016"/>
          </a:xfrm>
          <a:prstGeom prst="rect">
            <a:avLst/>
          </a:prstGeom>
        </p:spPr>
      </p:pic>
      <p:pic>
        <p:nvPicPr>
          <p:cNvPr id="119" name="Picture 11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7977" y="4931103"/>
            <a:ext cx="621391" cy="621391"/>
          </a:xfrm>
          <a:prstGeom prst="rect">
            <a:avLst/>
          </a:prstGeom>
        </p:spPr>
      </p:pic>
      <p:pic>
        <p:nvPicPr>
          <p:cNvPr id="120" name="Picture 119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8277" y="4912854"/>
            <a:ext cx="1034667" cy="544035"/>
          </a:xfrm>
          <a:prstGeom prst="rect">
            <a:avLst/>
          </a:prstGeom>
        </p:spPr>
      </p:pic>
      <p:pic>
        <p:nvPicPr>
          <p:cNvPr id="121" name="Picture 12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3604" y="4958579"/>
            <a:ext cx="544519" cy="544519"/>
          </a:xfrm>
          <a:prstGeom prst="rect">
            <a:avLst/>
          </a:prstGeom>
        </p:spPr>
      </p:pic>
      <p:pic>
        <p:nvPicPr>
          <p:cNvPr id="122" name="Picture 121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1256" y="4880141"/>
            <a:ext cx="453769" cy="522915"/>
          </a:xfrm>
          <a:prstGeom prst="rect">
            <a:avLst/>
          </a:prstGeom>
        </p:spPr>
      </p:pic>
      <p:pic>
        <p:nvPicPr>
          <p:cNvPr id="123" name="Picture 122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1675" y="994309"/>
            <a:ext cx="645312" cy="403320"/>
          </a:xfrm>
          <a:prstGeom prst="rect">
            <a:avLst/>
          </a:prstGeom>
        </p:spPr>
      </p:pic>
      <p:sp>
        <p:nvSpPr>
          <p:cNvPr id="124" name="Shape 1571"/>
          <p:cNvSpPr/>
          <p:nvPr/>
        </p:nvSpPr>
        <p:spPr>
          <a:xfrm>
            <a:off x="4539305" y="1753211"/>
            <a:ext cx="1212196" cy="289188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t">
            <a:noAutofit/>
          </a:bodyPr>
          <a:lstStyle>
            <a:lvl1pPr defTabSz="590133">
              <a:lnSpc>
                <a:spcPct val="93000"/>
              </a:lnSpc>
              <a:tabLst>
                <a:tab pos="584200" algn="l"/>
                <a:tab pos="1168400" algn="l"/>
                <a:tab pos="1765300" algn="l"/>
                <a:tab pos="2349500" algn="l"/>
                <a:tab pos="2946400" algn="l"/>
                <a:tab pos="3530600" algn="l"/>
                <a:tab pos="4127500" algn="l"/>
                <a:tab pos="4711700" algn="l"/>
                <a:tab pos="5308600" algn="l"/>
                <a:tab pos="5892800" algn="l"/>
                <a:tab pos="6489700" algn="l"/>
                <a:tab pos="7073900" algn="l"/>
                <a:tab pos="7670800" algn="l"/>
                <a:tab pos="8255000" algn="l"/>
                <a:tab pos="8851900" algn="l"/>
                <a:tab pos="9436100" algn="l"/>
                <a:tab pos="10020300" algn="l"/>
                <a:tab pos="10617200" algn="l"/>
                <a:tab pos="11201400" algn="l"/>
                <a:tab pos="11798300" algn="l"/>
              </a:tabLst>
              <a:defRPr sz="1800" b="1">
                <a:solidFill>
                  <a:srgbClr val="726658"/>
                </a:solidFill>
                <a:latin typeface="'Roboto-Bold'"/>
                <a:ea typeface="'Roboto-Bold'"/>
                <a:cs typeface="'Roboto-Bold'"/>
                <a:sym typeface="'Roboto-Bold'"/>
              </a:defRPr>
            </a:lvl1pPr>
          </a:lstStyle>
          <a:p>
            <a:r>
              <a:rPr lang="en-US" dirty="0"/>
              <a:t>Turbo C++</a:t>
            </a:r>
            <a:endParaRPr dirty="0"/>
          </a:p>
        </p:txBody>
      </p:sp>
      <p:sp>
        <p:nvSpPr>
          <p:cNvPr id="125" name="Shape 1605"/>
          <p:cNvSpPr/>
          <p:nvPr/>
        </p:nvSpPr>
        <p:spPr>
          <a:xfrm>
            <a:off x="4503034" y="2038660"/>
            <a:ext cx="1222593" cy="303714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t">
            <a:noAutofit/>
          </a:bodyPr>
          <a:lstStyle>
            <a:lvl1pPr algn="l" defTabSz="590133">
              <a:lnSpc>
                <a:spcPct val="93000"/>
              </a:lnSpc>
              <a:tabLst>
                <a:tab pos="584200" algn="l"/>
                <a:tab pos="1168400" algn="l"/>
                <a:tab pos="1765300" algn="l"/>
                <a:tab pos="2349500" algn="l"/>
                <a:tab pos="2946400" algn="l"/>
                <a:tab pos="3530600" algn="l"/>
                <a:tab pos="4127500" algn="l"/>
                <a:tab pos="4711700" algn="l"/>
                <a:tab pos="5308600" algn="l"/>
                <a:tab pos="5892800" algn="l"/>
                <a:tab pos="6489700" algn="l"/>
                <a:tab pos="7073900" algn="l"/>
                <a:tab pos="7670800" algn="l"/>
                <a:tab pos="8255000" algn="l"/>
                <a:tab pos="8851900" algn="l"/>
                <a:tab pos="9436100" algn="l"/>
                <a:tab pos="10020300" algn="l"/>
                <a:tab pos="10617200" algn="l"/>
                <a:tab pos="11201400" algn="l"/>
                <a:tab pos="11798300" algn="l"/>
              </a:tabLst>
              <a:defRPr sz="1200">
                <a:solidFill>
                  <a:srgbClr val="726658"/>
                </a:solidFill>
                <a:latin typeface="'Roboto-Regular'"/>
                <a:ea typeface="'Roboto-Regular'"/>
                <a:cs typeface="'Roboto-Regular'"/>
                <a:sym typeface="'Roboto-Regular'"/>
              </a:defRPr>
            </a:lvl1pPr>
          </a:lstStyle>
          <a:p>
            <a:pPr algn="ctr"/>
            <a:r>
              <a:rPr lang="en-US" dirty="0"/>
              <a:t>1990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63509114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Cloud IDEs</a:t>
            </a:r>
            <a:endParaRPr lang="en-IN" dirty="0"/>
          </a:p>
        </p:txBody>
      </p:sp>
      <p:grpSp>
        <p:nvGrpSpPr>
          <p:cNvPr id="181" name="Group 180"/>
          <p:cNvGrpSpPr/>
          <p:nvPr/>
        </p:nvGrpSpPr>
        <p:grpSpPr>
          <a:xfrm>
            <a:off x="2887806" y="367498"/>
            <a:ext cx="6045660" cy="5531807"/>
            <a:chOff x="2564029" y="1533391"/>
            <a:chExt cx="7878935" cy="7288241"/>
          </a:xfrm>
        </p:grpSpPr>
        <p:sp>
          <p:nvSpPr>
            <p:cNvPr id="186" name="Shape 1137"/>
            <p:cNvSpPr/>
            <p:nvPr/>
          </p:nvSpPr>
          <p:spPr>
            <a:xfrm>
              <a:off x="9329476" y="8266716"/>
              <a:ext cx="1113488" cy="226236"/>
            </a:xfrm>
            <a:prstGeom prst="rect">
              <a:avLst/>
            </a:prstGeom>
            <a:ln w="3175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>
              <a:spAutoFit/>
            </a:bodyPr>
            <a:lstStyle>
              <a:lvl1pPr defTabSz="590133">
                <a:lnSpc>
                  <a:spcPct val="93000"/>
                </a:lnSpc>
                <a:tabLst>
                  <a:tab pos="584200" algn="l"/>
                  <a:tab pos="1168400" algn="l"/>
                  <a:tab pos="1765300" algn="l"/>
                  <a:tab pos="2349500" algn="l"/>
                  <a:tab pos="2946400" algn="l"/>
                  <a:tab pos="3530600" algn="l"/>
                  <a:tab pos="4127500" algn="l"/>
                  <a:tab pos="4711700" algn="l"/>
                  <a:tab pos="5308600" algn="l"/>
                  <a:tab pos="5892800" algn="l"/>
                  <a:tab pos="6489700" algn="l"/>
                  <a:tab pos="7073900" algn="l"/>
                  <a:tab pos="7670800" algn="l"/>
                  <a:tab pos="8255000" algn="l"/>
                  <a:tab pos="8851900" algn="l"/>
                  <a:tab pos="9436100" algn="l"/>
                  <a:tab pos="10020300" algn="l"/>
                  <a:tab pos="10617200" algn="l"/>
                  <a:tab pos="11201400" algn="l"/>
                  <a:tab pos="11798300" algn="l"/>
                </a:tabLst>
                <a:defRPr sz="1200">
                  <a:solidFill>
                    <a:srgbClr val="726658"/>
                  </a:solidFill>
                  <a:latin typeface="Roboto Regular"/>
                  <a:ea typeface="Roboto Regular"/>
                  <a:cs typeface="Roboto Regular"/>
                  <a:sym typeface="Roboto Regular"/>
                </a:defRPr>
              </a:lvl1pPr>
            </a:lstStyle>
            <a:p>
              <a:r>
                <a:rPr lang="en-US" dirty="0"/>
                <a:t>Many more..</a:t>
              </a:r>
              <a:endParaRPr dirty="0"/>
            </a:p>
          </p:txBody>
        </p:sp>
        <p:sp>
          <p:nvSpPr>
            <p:cNvPr id="187" name="Shape 1138"/>
            <p:cNvSpPr/>
            <p:nvPr/>
          </p:nvSpPr>
          <p:spPr>
            <a:xfrm>
              <a:off x="3549681" y="3949251"/>
              <a:ext cx="3167408" cy="35198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cubicBezTo>
                    <a:pt x="21600" y="10800"/>
                    <a:pt x="0" y="10800"/>
                    <a:pt x="0" y="21600"/>
                  </a:cubicBezTo>
                </a:path>
              </a:pathLst>
            </a:custGeom>
            <a:ln w="38100">
              <a:solidFill>
                <a:schemeClr val="accent1"/>
              </a:solidFill>
              <a:miter/>
            </a:ln>
          </p:spPr>
          <p:txBody>
            <a:bodyPr lIns="59013" tIns="59013" rIns="59013" bIns="59013"/>
            <a:lstStyle/>
            <a:p>
              <a:pPr algn="l" defTabSz="590133">
                <a:lnSpc>
                  <a:spcPct val="93000"/>
                </a:lnSpc>
                <a:defRPr sz="2200"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188" name="Shape 1139"/>
            <p:cNvSpPr/>
            <p:nvPr/>
          </p:nvSpPr>
          <p:spPr>
            <a:xfrm>
              <a:off x="3480013" y="7397846"/>
              <a:ext cx="140923" cy="1409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35"/>
                  </a:moveTo>
                  <a:cubicBezTo>
                    <a:pt x="21600" y="12818"/>
                    <a:pt x="21174" y="14518"/>
                    <a:pt x="20179" y="16218"/>
                  </a:cubicBezTo>
                  <a:cubicBezTo>
                    <a:pt x="19184" y="17917"/>
                    <a:pt x="17905" y="19192"/>
                    <a:pt x="16200" y="20184"/>
                  </a:cubicBezTo>
                  <a:cubicBezTo>
                    <a:pt x="14495" y="21175"/>
                    <a:pt x="12789" y="21600"/>
                    <a:pt x="10800" y="21600"/>
                  </a:cubicBezTo>
                  <a:cubicBezTo>
                    <a:pt x="8811" y="21600"/>
                    <a:pt x="7105" y="21175"/>
                    <a:pt x="5400" y="20184"/>
                  </a:cubicBezTo>
                  <a:cubicBezTo>
                    <a:pt x="3695" y="19192"/>
                    <a:pt x="2416" y="17917"/>
                    <a:pt x="1421" y="16218"/>
                  </a:cubicBezTo>
                  <a:cubicBezTo>
                    <a:pt x="426" y="14518"/>
                    <a:pt x="0" y="12818"/>
                    <a:pt x="0" y="10835"/>
                  </a:cubicBezTo>
                  <a:cubicBezTo>
                    <a:pt x="0" y="8852"/>
                    <a:pt x="426" y="7224"/>
                    <a:pt x="1421" y="5453"/>
                  </a:cubicBezTo>
                  <a:cubicBezTo>
                    <a:pt x="2416" y="3753"/>
                    <a:pt x="3695" y="2479"/>
                    <a:pt x="5400" y="1487"/>
                  </a:cubicBezTo>
                  <a:cubicBezTo>
                    <a:pt x="7105" y="496"/>
                    <a:pt x="8811" y="0"/>
                    <a:pt x="10800" y="0"/>
                  </a:cubicBezTo>
                  <a:cubicBezTo>
                    <a:pt x="12789" y="0"/>
                    <a:pt x="14495" y="496"/>
                    <a:pt x="16200" y="1487"/>
                  </a:cubicBezTo>
                  <a:cubicBezTo>
                    <a:pt x="17905" y="2479"/>
                    <a:pt x="19184" y="3753"/>
                    <a:pt x="20179" y="5453"/>
                  </a:cubicBezTo>
                  <a:cubicBezTo>
                    <a:pt x="21174" y="7224"/>
                    <a:pt x="21600" y="8852"/>
                    <a:pt x="21600" y="10835"/>
                  </a:cubicBezTo>
                </a:path>
              </a:pathLst>
            </a:custGeom>
            <a:solidFill>
              <a:schemeClr val="tx2"/>
            </a:solidFill>
            <a:ln w="3175">
              <a:miter lim="400000"/>
            </a:ln>
          </p:spPr>
          <p:txBody>
            <a:bodyPr lIns="59013" tIns="59013" rIns="59013" bIns="59013" anchor="ctr"/>
            <a:lstStyle/>
            <a:p>
              <a:pPr algn="l" defTabSz="590133">
                <a:lnSpc>
                  <a:spcPct val="93000"/>
                </a:lnSpc>
                <a:defRPr sz="2200"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189" name="Shape 1140"/>
            <p:cNvSpPr/>
            <p:nvPr/>
          </p:nvSpPr>
          <p:spPr>
            <a:xfrm>
              <a:off x="5133617" y="3949251"/>
              <a:ext cx="1583472" cy="35198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cubicBezTo>
                    <a:pt x="21600" y="10800"/>
                    <a:pt x="0" y="10800"/>
                    <a:pt x="0" y="21600"/>
                  </a:cubicBezTo>
                </a:path>
              </a:pathLst>
            </a:custGeom>
            <a:ln w="38100">
              <a:solidFill>
                <a:schemeClr val="accent1"/>
              </a:solidFill>
              <a:miter/>
            </a:ln>
          </p:spPr>
          <p:txBody>
            <a:bodyPr lIns="59013" tIns="59013" rIns="59013" bIns="59013"/>
            <a:lstStyle/>
            <a:p>
              <a:pPr algn="l" defTabSz="590133">
                <a:lnSpc>
                  <a:spcPct val="93000"/>
                </a:lnSpc>
                <a:defRPr sz="2200"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190" name="Shape 1141"/>
            <p:cNvSpPr/>
            <p:nvPr/>
          </p:nvSpPr>
          <p:spPr>
            <a:xfrm>
              <a:off x="5063949" y="7397846"/>
              <a:ext cx="140925" cy="1409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35"/>
                  </a:moveTo>
                  <a:cubicBezTo>
                    <a:pt x="21600" y="12818"/>
                    <a:pt x="21104" y="14518"/>
                    <a:pt x="20113" y="16218"/>
                  </a:cubicBezTo>
                  <a:cubicBezTo>
                    <a:pt x="19121" y="17917"/>
                    <a:pt x="17847" y="19192"/>
                    <a:pt x="16147" y="20184"/>
                  </a:cubicBezTo>
                  <a:cubicBezTo>
                    <a:pt x="14376" y="21175"/>
                    <a:pt x="12748" y="21600"/>
                    <a:pt x="10765" y="21600"/>
                  </a:cubicBezTo>
                  <a:cubicBezTo>
                    <a:pt x="8782" y="21600"/>
                    <a:pt x="7082" y="21175"/>
                    <a:pt x="5382" y="20184"/>
                  </a:cubicBezTo>
                  <a:cubicBezTo>
                    <a:pt x="3683" y="19192"/>
                    <a:pt x="2408" y="17917"/>
                    <a:pt x="1416" y="16218"/>
                  </a:cubicBezTo>
                  <a:cubicBezTo>
                    <a:pt x="425" y="14518"/>
                    <a:pt x="0" y="12818"/>
                    <a:pt x="0" y="10835"/>
                  </a:cubicBezTo>
                  <a:cubicBezTo>
                    <a:pt x="0" y="8852"/>
                    <a:pt x="425" y="7224"/>
                    <a:pt x="1416" y="5453"/>
                  </a:cubicBezTo>
                  <a:cubicBezTo>
                    <a:pt x="2408" y="3753"/>
                    <a:pt x="3683" y="2479"/>
                    <a:pt x="5382" y="1487"/>
                  </a:cubicBezTo>
                  <a:cubicBezTo>
                    <a:pt x="7082" y="496"/>
                    <a:pt x="8782" y="0"/>
                    <a:pt x="10765" y="0"/>
                  </a:cubicBezTo>
                  <a:cubicBezTo>
                    <a:pt x="12748" y="0"/>
                    <a:pt x="14376" y="496"/>
                    <a:pt x="16147" y="1487"/>
                  </a:cubicBezTo>
                  <a:cubicBezTo>
                    <a:pt x="17847" y="2479"/>
                    <a:pt x="19121" y="3753"/>
                    <a:pt x="20113" y="5453"/>
                  </a:cubicBezTo>
                  <a:cubicBezTo>
                    <a:pt x="21104" y="7224"/>
                    <a:pt x="21600" y="8852"/>
                    <a:pt x="21600" y="10835"/>
                  </a:cubicBezTo>
                </a:path>
              </a:pathLst>
            </a:custGeom>
            <a:solidFill>
              <a:schemeClr val="tx2"/>
            </a:solidFill>
            <a:ln w="3175">
              <a:miter lim="400000"/>
            </a:ln>
          </p:spPr>
          <p:txBody>
            <a:bodyPr lIns="59013" tIns="59013" rIns="59013" bIns="59013" anchor="ctr"/>
            <a:lstStyle/>
            <a:p>
              <a:pPr algn="l" defTabSz="590133">
                <a:lnSpc>
                  <a:spcPct val="93000"/>
                </a:lnSpc>
                <a:defRPr sz="2200"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191" name="Shape 1142"/>
            <p:cNvSpPr/>
            <p:nvPr/>
          </p:nvSpPr>
          <p:spPr>
            <a:xfrm>
              <a:off x="6717552" y="3949251"/>
              <a:ext cx="1" cy="3519849"/>
            </a:xfrm>
            <a:prstGeom prst="line">
              <a:avLst/>
            </a:prstGeom>
            <a:ln w="38100">
              <a:solidFill>
                <a:schemeClr val="accent1"/>
              </a:solidFill>
              <a:miter/>
            </a:ln>
          </p:spPr>
          <p:txBody>
            <a:bodyPr lIns="59013" tIns="59013" rIns="59013" bIns="59013"/>
            <a:lstStyle/>
            <a:p>
              <a:pPr algn="l" defTabSz="590133">
                <a:lnSpc>
                  <a:spcPct val="93000"/>
                </a:lnSpc>
                <a:defRPr sz="2200"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 dirty="0"/>
            </a:p>
          </p:txBody>
        </p:sp>
        <p:sp>
          <p:nvSpPr>
            <p:cNvPr id="192" name="Shape 1143"/>
            <p:cNvSpPr/>
            <p:nvPr/>
          </p:nvSpPr>
          <p:spPr>
            <a:xfrm>
              <a:off x="6647884" y="7397846"/>
              <a:ext cx="140925" cy="1409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35"/>
                  </a:moveTo>
                  <a:cubicBezTo>
                    <a:pt x="21600" y="12818"/>
                    <a:pt x="21104" y="14518"/>
                    <a:pt x="20113" y="16218"/>
                  </a:cubicBezTo>
                  <a:cubicBezTo>
                    <a:pt x="19121" y="17917"/>
                    <a:pt x="17988" y="19192"/>
                    <a:pt x="16218" y="20184"/>
                  </a:cubicBezTo>
                  <a:cubicBezTo>
                    <a:pt x="14518" y="21175"/>
                    <a:pt x="12748" y="21600"/>
                    <a:pt x="10765" y="21600"/>
                  </a:cubicBezTo>
                  <a:cubicBezTo>
                    <a:pt x="8782" y="21600"/>
                    <a:pt x="7082" y="21175"/>
                    <a:pt x="5382" y="20184"/>
                  </a:cubicBezTo>
                  <a:cubicBezTo>
                    <a:pt x="3683" y="19192"/>
                    <a:pt x="2408" y="17917"/>
                    <a:pt x="1416" y="16218"/>
                  </a:cubicBezTo>
                  <a:cubicBezTo>
                    <a:pt x="425" y="14518"/>
                    <a:pt x="0" y="12818"/>
                    <a:pt x="0" y="10835"/>
                  </a:cubicBezTo>
                  <a:cubicBezTo>
                    <a:pt x="0" y="8852"/>
                    <a:pt x="425" y="7224"/>
                    <a:pt x="1416" y="5453"/>
                  </a:cubicBezTo>
                  <a:cubicBezTo>
                    <a:pt x="2408" y="3753"/>
                    <a:pt x="3683" y="2479"/>
                    <a:pt x="5382" y="1487"/>
                  </a:cubicBezTo>
                  <a:cubicBezTo>
                    <a:pt x="7082" y="496"/>
                    <a:pt x="8782" y="0"/>
                    <a:pt x="10765" y="0"/>
                  </a:cubicBezTo>
                  <a:cubicBezTo>
                    <a:pt x="12748" y="0"/>
                    <a:pt x="14518" y="496"/>
                    <a:pt x="16218" y="1487"/>
                  </a:cubicBezTo>
                  <a:cubicBezTo>
                    <a:pt x="17988" y="2479"/>
                    <a:pt x="19121" y="3753"/>
                    <a:pt x="20113" y="5453"/>
                  </a:cubicBezTo>
                  <a:cubicBezTo>
                    <a:pt x="21104" y="7224"/>
                    <a:pt x="21600" y="8852"/>
                    <a:pt x="21600" y="10835"/>
                  </a:cubicBezTo>
                </a:path>
              </a:pathLst>
            </a:custGeom>
            <a:solidFill>
              <a:schemeClr val="tx2"/>
            </a:solidFill>
            <a:ln w="3175">
              <a:miter lim="400000"/>
            </a:ln>
          </p:spPr>
          <p:txBody>
            <a:bodyPr lIns="59013" tIns="59013" rIns="59013" bIns="59013" anchor="ctr"/>
            <a:lstStyle/>
            <a:p>
              <a:pPr algn="l" defTabSz="590133">
                <a:lnSpc>
                  <a:spcPct val="93000"/>
                </a:lnSpc>
                <a:defRPr sz="2200"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193" name="Shape 1144"/>
            <p:cNvSpPr/>
            <p:nvPr/>
          </p:nvSpPr>
          <p:spPr>
            <a:xfrm>
              <a:off x="6717552" y="3949251"/>
              <a:ext cx="1585521" cy="35198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0" y="10800"/>
                    <a:pt x="21600" y="10800"/>
                    <a:pt x="21600" y="21600"/>
                  </a:cubicBezTo>
                </a:path>
              </a:pathLst>
            </a:custGeom>
            <a:ln w="38100">
              <a:solidFill>
                <a:schemeClr val="accent1"/>
              </a:solidFill>
              <a:miter/>
            </a:ln>
          </p:spPr>
          <p:txBody>
            <a:bodyPr lIns="59013" tIns="59013" rIns="59013" bIns="59013"/>
            <a:lstStyle/>
            <a:p>
              <a:pPr algn="l" defTabSz="590133">
                <a:lnSpc>
                  <a:spcPct val="93000"/>
                </a:lnSpc>
                <a:defRPr sz="2200"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194" name="Shape 1145"/>
            <p:cNvSpPr/>
            <p:nvPr/>
          </p:nvSpPr>
          <p:spPr>
            <a:xfrm>
              <a:off x="8231820" y="7397846"/>
              <a:ext cx="140925" cy="1409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35"/>
                  </a:moveTo>
                  <a:cubicBezTo>
                    <a:pt x="21600" y="12818"/>
                    <a:pt x="21175" y="14518"/>
                    <a:pt x="20113" y="16218"/>
                  </a:cubicBezTo>
                  <a:cubicBezTo>
                    <a:pt x="19121" y="17917"/>
                    <a:pt x="17988" y="19192"/>
                    <a:pt x="16218" y="20184"/>
                  </a:cubicBezTo>
                  <a:cubicBezTo>
                    <a:pt x="14518" y="21175"/>
                    <a:pt x="12889" y="21600"/>
                    <a:pt x="10835" y="21600"/>
                  </a:cubicBezTo>
                  <a:cubicBezTo>
                    <a:pt x="8852" y="21600"/>
                    <a:pt x="7153" y="21175"/>
                    <a:pt x="5382" y="20184"/>
                  </a:cubicBezTo>
                  <a:cubicBezTo>
                    <a:pt x="3683" y="19192"/>
                    <a:pt x="2479" y="17917"/>
                    <a:pt x="1487" y="16218"/>
                  </a:cubicBezTo>
                  <a:cubicBezTo>
                    <a:pt x="496" y="14518"/>
                    <a:pt x="0" y="12818"/>
                    <a:pt x="0" y="10835"/>
                  </a:cubicBezTo>
                  <a:cubicBezTo>
                    <a:pt x="0" y="8852"/>
                    <a:pt x="496" y="7224"/>
                    <a:pt x="1487" y="5453"/>
                  </a:cubicBezTo>
                  <a:cubicBezTo>
                    <a:pt x="2479" y="3753"/>
                    <a:pt x="3683" y="2479"/>
                    <a:pt x="5382" y="1487"/>
                  </a:cubicBezTo>
                  <a:cubicBezTo>
                    <a:pt x="7153" y="496"/>
                    <a:pt x="8782" y="0"/>
                    <a:pt x="10835" y="0"/>
                  </a:cubicBezTo>
                  <a:cubicBezTo>
                    <a:pt x="12818" y="0"/>
                    <a:pt x="14518" y="496"/>
                    <a:pt x="16218" y="1487"/>
                  </a:cubicBezTo>
                  <a:cubicBezTo>
                    <a:pt x="17988" y="2479"/>
                    <a:pt x="19121" y="3753"/>
                    <a:pt x="20113" y="5453"/>
                  </a:cubicBezTo>
                  <a:cubicBezTo>
                    <a:pt x="21175" y="7224"/>
                    <a:pt x="21600" y="8852"/>
                    <a:pt x="21600" y="10835"/>
                  </a:cubicBezTo>
                </a:path>
              </a:pathLst>
            </a:custGeom>
            <a:solidFill>
              <a:schemeClr val="tx2"/>
            </a:solidFill>
            <a:ln w="3175">
              <a:miter lim="400000"/>
            </a:ln>
          </p:spPr>
          <p:txBody>
            <a:bodyPr lIns="59013" tIns="59013" rIns="59013" bIns="59013" anchor="ctr"/>
            <a:lstStyle/>
            <a:p>
              <a:pPr algn="l" defTabSz="590133">
                <a:lnSpc>
                  <a:spcPct val="93000"/>
                </a:lnSpc>
                <a:defRPr sz="2200">
                  <a:latin typeface="Arial"/>
                  <a:ea typeface="Arial"/>
                  <a:cs typeface="Arial"/>
                  <a:sym typeface="Arial"/>
                </a:defRPr>
              </a:pPr>
              <a:endParaRPr dirty="0"/>
            </a:p>
          </p:txBody>
        </p:sp>
        <p:sp>
          <p:nvSpPr>
            <p:cNvPr id="195" name="Shape 1146"/>
            <p:cNvSpPr/>
            <p:nvPr/>
          </p:nvSpPr>
          <p:spPr>
            <a:xfrm>
              <a:off x="6717552" y="3949251"/>
              <a:ext cx="3169457" cy="35198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0" y="10800"/>
                    <a:pt x="21600" y="10800"/>
                    <a:pt x="21600" y="21600"/>
                  </a:cubicBezTo>
                </a:path>
              </a:pathLst>
            </a:custGeom>
            <a:ln w="38100">
              <a:solidFill>
                <a:schemeClr val="accent1"/>
              </a:solidFill>
              <a:miter/>
            </a:ln>
          </p:spPr>
          <p:txBody>
            <a:bodyPr lIns="59013" tIns="59013" rIns="59013" bIns="59013"/>
            <a:lstStyle/>
            <a:p>
              <a:pPr algn="l" defTabSz="590133">
                <a:lnSpc>
                  <a:spcPct val="93000"/>
                </a:lnSpc>
                <a:defRPr sz="2200"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196" name="Shape 1147"/>
            <p:cNvSpPr/>
            <p:nvPr/>
          </p:nvSpPr>
          <p:spPr>
            <a:xfrm>
              <a:off x="9815755" y="7397846"/>
              <a:ext cx="140925" cy="1409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35"/>
                  </a:moveTo>
                  <a:cubicBezTo>
                    <a:pt x="21600" y="12818"/>
                    <a:pt x="21175" y="14518"/>
                    <a:pt x="20184" y="16218"/>
                  </a:cubicBezTo>
                  <a:cubicBezTo>
                    <a:pt x="19192" y="17917"/>
                    <a:pt x="17917" y="19192"/>
                    <a:pt x="16218" y="20184"/>
                  </a:cubicBezTo>
                  <a:cubicBezTo>
                    <a:pt x="14518" y="21175"/>
                    <a:pt x="12818" y="21600"/>
                    <a:pt x="10835" y="21600"/>
                  </a:cubicBezTo>
                  <a:cubicBezTo>
                    <a:pt x="8852" y="21600"/>
                    <a:pt x="7153" y="21175"/>
                    <a:pt x="5382" y="20184"/>
                  </a:cubicBezTo>
                  <a:cubicBezTo>
                    <a:pt x="3683" y="19192"/>
                    <a:pt x="2479" y="17917"/>
                    <a:pt x="1487" y="16218"/>
                  </a:cubicBezTo>
                  <a:cubicBezTo>
                    <a:pt x="496" y="14518"/>
                    <a:pt x="0" y="12818"/>
                    <a:pt x="0" y="10835"/>
                  </a:cubicBezTo>
                  <a:cubicBezTo>
                    <a:pt x="0" y="8852"/>
                    <a:pt x="496" y="7224"/>
                    <a:pt x="1487" y="5453"/>
                  </a:cubicBezTo>
                  <a:cubicBezTo>
                    <a:pt x="2479" y="3753"/>
                    <a:pt x="3683" y="2479"/>
                    <a:pt x="5382" y="1487"/>
                  </a:cubicBezTo>
                  <a:cubicBezTo>
                    <a:pt x="7153" y="496"/>
                    <a:pt x="8852" y="0"/>
                    <a:pt x="10835" y="0"/>
                  </a:cubicBezTo>
                  <a:cubicBezTo>
                    <a:pt x="12818" y="0"/>
                    <a:pt x="14518" y="496"/>
                    <a:pt x="16218" y="1487"/>
                  </a:cubicBezTo>
                  <a:cubicBezTo>
                    <a:pt x="17917" y="2479"/>
                    <a:pt x="19192" y="3753"/>
                    <a:pt x="20184" y="5453"/>
                  </a:cubicBezTo>
                  <a:cubicBezTo>
                    <a:pt x="21175" y="7224"/>
                    <a:pt x="21600" y="8852"/>
                    <a:pt x="21600" y="10835"/>
                  </a:cubicBezTo>
                </a:path>
              </a:pathLst>
            </a:custGeom>
            <a:solidFill>
              <a:schemeClr val="tx2"/>
            </a:solidFill>
            <a:ln w="3175">
              <a:miter lim="400000"/>
            </a:ln>
          </p:spPr>
          <p:txBody>
            <a:bodyPr lIns="59013" tIns="59013" rIns="59013" bIns="59013" anchor="ctr"/>
            <a:lstStyle/>
            <a:p>
              <a:pPr algn="l" defTabSz="590133">
                <a:lnSpc>
                  <a:spcPct val="93000"/>
                </a:lnSpc>
                <a:defRPr sz="2200"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197" name="Shape 1148"/>
            <p:cNvSpPr/>
            <p:nvPr/>
          </p:nvSpPr>
          <p:spPr>
            <a:xfrm>
              <a:off x="5510647" y="1533391"/>
              <a:ext cx="2415396" cy="24153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cubicBezTo>
                    <a:pt x="21600" y="12790"/>
                    <a:pt x="21147" y="14478"/>
                    <a:pt x="20150" y="16202"/>
                  </a:cubicBezTo>
                  <a:cubicBezTo>
                    <a:pt x="19157" y="17922"/>
                    <a:pt x="17918" y="19161"/>
                    <a:pt x="16198" y="20154"/>
                  </a:cubicBezTo>
                  <a:cubicBezTo>
                    <a:pt x="14478" y="21147"/>
                    <a:pt x="12786" y="21600"/>
                    <a:pt x="10796" y="21600"/>
                  </a:cubicBezTo>
                  <a:cubicBezTo>
                    <a:pt x="8810" y="21600"/>
                    <a:pt x="7122" y="21147"/>
                    <a:pt x="5402" y="20154"/>
                  </a:cubicBezTo>
                  <a:cubicBezTo>
                    <a:pt x="3678" y="19161"/>
                    <a:pt x="2439" y="17922"/>
                    <a:pt x="1446" y="16202"/>
                  </a:cubicBezTo>
                  <a:cubicBezTo>
                    <a:pt x="449" y="14478"/>
                    <a:pt x="0" y="12786"/>
                    <a:pt x="0" y="10800"/>
                  </a:cubicBezTo>
                  <a:cubicBezTo>
                    <a:pt x="0" y="8810"/>
                    <a:pt x="449" y="7122"/>
                    <a:pt x="1446" y="5402"/>
                  </a:cubicBezTo>
                  <a:cubicBezTo>
                    <a:pt x="2439" y="3678"/>
                    <a:pt x="3678" y="2439"/>
                    <a:pt x="5402" y="1446"/>
                  </a:cubicBezTo>
                  <a:cubicBezTo>
                    <a:pt x="7122" y="449"/>
                    <a:pt x="8814" y="0"/>
                    <a:pt x="10796" y="0"/>
                  </a:cubicBezTo>
                  <a:cubicBezTo>
                    <a:pt x="12786" y="0"/>
                    <a:pt x="14478" y="449"/>
                    <a:pt x="16198" y="1446"/>
                  </a:cubicBezTo>
                  <a:cubicBezTo>
                    <a:pt x="17918" y="2439"/>
                    <a:pt x="19157" y="3678"/>
                    <a:pt x="20150" y="5402"/>
                  </a:cubicBezTo>
                  <a:cubicBezTo>
                    <a:pt x="21147" y="7122"/>
                    <a:pt x="21600" y="8814"/>
                    <a:pt x="21600" y="10800"/>
                  </a:cubicBezTo>
                </a:path>
              </a:pathLst>
            </a:custGeom>
            <a:ln w="38100">
              <a:solidFill>
                <a:schemeClr val="accent1"/>
              </a:solidFill>
              <a:miter/>
            </a:ln>
          </p:spPr>
          <p:txBody>
            <a:bodyPr lIns="59013" tIns="59013" rIns="59013" bIns="59013" anchor="ctr"/>
            <a:lstStyle/>
            <a:p>
              <a:pPr algn="l" defTabSz="590133">
                <a:lnSpc>
                  <a:spcPct val="93000"/>
                </a:lnSpc>
                <a:defRPr sz="2200">
                  <a:latin typeface="Arial"/>
                  <a:ea typeface="Arial"/>
                  <a:cs typeface="Arial"/>
                  <a:sym typeface="Arial"/>
                </a:defRPr>
              </a:pPr>
              <a:endParaRPr dirty="0"/>
            </a:p>
          </p:txBody>
        </p:sp>
        <p:sp>
          <p:nvSpPr>
            <p:cNvPr id="198" name="Shape 1149"/>
            <p:cNvSpPr/>
            <p:nvPr/>
          </p:nvSpPr>
          <p:spPr>
            <a:xfrm>
              <a:off x="5615150" y="1637894"/>
              <a:ext cx="2204342" cy="22063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798"/>
                  </a:moveTo>
                  <a:cubicBezTo>
                    <a:pt x="21600" y="12786"/>
                    <a:pt x="21149" y="14479"/>
                    <a:pt x="20153" y="16199"/>
                  </a:cubicBezTo>
                  <a:cubicBezTo>
                    <a:pt x="19161" y="17919"/>
                    <a:pt x="17918" y="19157"/>
                    <a:pt x="16198" y="20153"/>
                  </a:cubicBezTo>
                  <a:cubicBezTo>
                    <a:pt x="14477" y="21145"/>
                    <a:pt x="12784" y="21600"/>
                    <a:pt x="10795" y="21600"/>
                  </a:cubicBezTo>
                  <a:cubicBezTo>
                    <a:pt x="8811" y="21600"/>
                    <a:pt x="7123" y="21145"/>
                    <a:pt x="5402" y="20153"/>
                  </a:cubicBezTo>
                  <a:cubicBezTo>
                    <a:pt x="3677" y="19157"/>
                    <a:pt x="2439" y="17919"/>
                    <a:pt x="1447" y="16199"/>
                  </a:cubicBezTo>
                  <a:cubicBezTo>
                    <a:pt x="451" y="14479"/>
                    <a:pt x="0" y="12786"/>
                    <a:pt x="0" y="10798"/>
                  </a:cubicBezTo>
                  <a:cubicBezTo>
                    <a:pt x="0" y="8809"/>
                    <a:pt x="451" y="7121"/>
                    <a:pt x="1447" y="5401"/>
                  </a:cubicBezTo>
                  <a:cubicBezTo>
                    <a:pt x="2439" y="3677"/>
                    <a:pt x="3677" y="2439"/>
                    <a:pt x="5402" y="1447"/>
                  </a:cubicBezTo>
                  <a:cubicBezTo>
                    <a:pt x="7123" y="450"/>
                    <a:pt x="8811" y="0"/>
                    <a:pt x="10795" y="0"/>
                  </a:cubicBezTo>
                  <a:cubicBezTo>
                    <a:pt x="12784" y="0"/>
                    <a:pt x="14477" y="450"/>
                    <a:pt x="16198" y="1447"/>
                  </a:cubicBezTo>
                  <a:cubicBezTo>
                    <a:pt x="17918" y="2439"/>
                    <a:pt x="19161" y="3677"/>
                    <a:pt x="20153" y="5401"/>
                  </a:cubicBezTo>
                  <a:cubicBezTo>
                    <a:pt x="21149" y="7121"/>
                    <a:pt x="21600" y="8809"/>
                    <a:pt x="21600" y="10798"/>
                  </a:cubicBezTo>
                </a:path>
              </a:pathLst>
            </a:custGeom>
            <a:solidFill>
              <a:srgbClr val="BEC7CC">
                <a:alpha val="29998"/>
              </a:srgbClr>
            </a:solidFill>
            <a:ln w="3175">
              <a:miter lim="400000"/>
            </a:ln>
          </p:spPr>
          <p:txBody>
            <a:bodyPr lIns="59013" tIns="59013" rIns="59013" bIns="59013" anchor="ctr"/>
            <a:lstStyle/>
            <a:p>
              <a:pPr algn="l" defTabSz="590133">
                <a:lnSpc>
                  <a:spcPct val="93000"/>
                </a:lnSpc>
                <a:defRPr sz="2200"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grpSp>
          <p:nvGrpSpPr>
            <p:cNvPr id="199" name="Group 1300"/>
            <p:cNvGrpSpPr/>
            <p:nvPr/>
          </p:nvGrpSpPr>
          <p:grpSpPr>
            <a:xfrm>
              <a:off x="5891775" y="2256715"/>
              <a:ext cx="1769937" cy="1397006"/>
              <a:chOff x="0" y="0"/>
              <a:chExt cx="1769936" cy="1397005"/>
            </a:xfrm>
          </p:grpSpPr>
          <p:sp>
            <p:nvSpPr>
              <p:cNvPr id="210" name="Shape 1150"/>
              <p:cNvSpPr/>
              <p:nvPr/>
            </p:nvSpPr>
            <p:spPr>
              <a:xfrm>
                <a:off x="263218" y="43030"/>
                <a:ext cx="1506719" cy="109169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99" h="21600" extrusionOk="0">
                    <a:moveTo>
                      <a:pt x="19948" y="10726"/>
                    </a:moveTo>
                    <a:cubicBezTo>
                      <a:pt x="19875" y="10754"/>
                      <a:pt x="19795" y="10782"/>
                      <a:pt x="19722" y="10828"/>
                    </a:cubicBezTo>
                    <a:cubicBezTo>
                      <a:pt x="19218" y="11058"/>
                      <a:pt x="18787" y="11499"/>
                      <a:pt x="18429" y="12079"/>
                    </a:cubicBezTo>
                    <a:cubicBezTo>
                      <a:pt x="18356" y="12051"/>
                      <a:pt x="18303" y="11996"/>
                      <a:pt x="18224" y="11941"/>
                    </a:cubicBezTo>
                    <a:cubicBezTo>
                      <a:pt x="17402" y="11426"/>
                      <a:pt x="16527" y="10644"/>
                      <a:pt x="15698" y="9742"/>
                    </a:cubicBezTo>
                    <a:lnTo>
                      <a:pt x="15698" y="8831"/>
                    </a:lnTo>
                    <a:cubicBezTo>
                      <a:pt x="15698" y="8592"/>
                      <a:pt x="15552" y="8390"/>
                      <a:pt x="15380" y="8390"/>
                    </a:cubicBezTo>
                    <a:lnTo>
                      <a:pt x="14730" y="8390"/>
                    </a:lnTo>
                    <a:lnTo>
                      <a:pt x="14730" y="8151"/>
                    </a:lnTo>
                    <a:lnTo>
                      <a:pt x="15685" y="8151"/>
                    </a:lnTo>
                    <a:lnTo>
                      <a:pt x="17050" y="1095"/>
                    </a:lnTo>
                    <a:cubicBezTo>
                      <a:pt x="17216" y="258"/>
                      <a:pt x="16991" y="0"/>
                      <a:pt x="16560" y="0"/>
                    </a:cubicBezTo>
                    <a:lnTo>
                      <a:pt x="8571" y="0"/>
                    </a:lnTo>
                    <a:lnTo>
                      <a:pt x="8571" y="8151"/>
                    </a:lnTo>
                    <a:lnTo>
                      <a:pt x="14034" y="8151"/>
                    </a:lnTo>
                    <a:lnTo>
                      <a:pt x="14034" y="8390"/>
                    </a:lnTo>
                    <a:lnTo>
                      <a:pt x="8571" y="8390"/>
                    </a:lnTo>
                    <a:lnTo>
                      <a:pt x="8571" y="21572"/>
                    </a:lnTo>
                    <a:lnTo>
                      <a:pt x="15400" y="21572"/>
                    </a:lnTo>
                    <a:cubicBezTo>
                      <a:pt x="15572" y="21572"/>
                      <a:pt x="15718" y="21370"/>
                      <a:pt x="15718" y="21131"/>
                    </a:cubicBezTo>
                    <a:lnTo>
                      <a:pt x="15718" y="9972"/>
                    </a:lnTo>
                    <a:cubicBezTo>
                      <a:pt x="16540" y="10855"/>
                      <a:pt x="17402" y="11610"/>
                      <a:pt x="18211" y="12125"/>
                    </a:cubicBezTo>
                    <a:cubicBezTo>
                      <a:pt x="18264" y="12152"/>
                      <a:pt x="18323" y="12207"/>
                      <a:pt x="18376" y="12226"/>
                    </a:cubicBezTo>
                    <a:cubicBezTo>
                      <a:pt x="17985" y="12805"/>
                      <a:pt x="17422" y="13919"/>
                      <a:pt x="17369" y="14719"/>
                    </a:cubicBezTo>
                    <a:cubicBezTo>
                      <a:pt x="16639" y="15114"/>
                      <a:pt x="16248" y="16439"/>
                      <a:pt x="16527" y="17865"/>
                    </a:cubicBezTo>
                    <a:cubicBezTo>
                      <a:pt x="16812" y="19291"/>
                      <a:pt x="17700" y="20248"/>
                      <a:pt x="18489" y="19944"/>
                    </a:cubicBezTo>
                    <a:cubicBezTo>
                      <a:pt x="19291" y="19631"/>
                      <a:pt x="19702" y="18205"/>
                      <a:pt x="19424" y="16752"/>
                    </a:cubicBezTo>
                    <a:cubicBezTo>
                      <a:pt x="19145" y="15289"/>
                      <a:pt x="18284" y="14388"/>
                      <a:pt x="17481" y="14645"/>
                    </a:cubicBezTo>
                    <a:cubicBezTo>
                      <a:pt x="17587" y="13891"/>
                      <a:pt x="17853" y="13293"/>
                      <a:pt x="18449" y="12281"/>
                    </a:cubicBezTo>
                    <a:cubicBezTo>
                      <a:pt x="18986" y="12594"/>
                      <a:pt x="19484" y="12769"/>
                      <a:pt x="19948" y="12796"/>
                    </a:cubicBezTo>
                    <a:lnTo>
                      <a:pt x="19948" y="12824"/>
                    </a:lnTo>
                    <a:cubicBezTo>
                      <a:pt x="20080" y="12824"/>
                      <a:pt x="20213" y="12824"/>
                      <a:pt x="20339" y="12805"/>
                    </a:cubicBezTo>
                    <a:cubicBezTo>
                      <a:pt x="20902" y="12695"/>
                      <a:pt x="21260" y="12382"/>
                      <a:pt x="21406" y="12051"/>
                    </a:cubicBezTo>
                    <a:cubicBezTo>
                      <a:pt x="21466" y="11895"/>
                      <a:pt x="21499" y="11738"/>
                      <a:pt x="21499" y="11582"/>
                    </a:cubicBezTo>
                    <a:cubicBezTo>
                      <a:pt x="21499" y="11426"/>
                      <a:pt x="21466" y="11269"/>
                      <a:pt x="21386" y="11140"/>
                    </a:cubicBezTo>
                    <a:cubicBezTo>
                      <a:pt x="21240" y="10855"/>
                      <a:pt x="20922" y="10644"/>
                      <a:pt x="20451" y="10644"/>
                    </a:cubicBezTo>
                    <a:cubicBezTo>
                      <a:pt x="20286" y="10644"/>
                      <a:pt x="20113" y="10671"/>
                      <a:pt x="19948" y="10726"/>
                    </a:cubicBezTo>
                    <a:close/>
                    <a:moveTo>
                      <a:pt x="20451" y="10828"/>
                    </a:moveTo>
                    <a:cubicBezTo>
                      <a:pt x="20863" y="10828"/>
                      <a:pt x="21148" y="10984"/>
                      <a:pt x="21274" y="11242"/>
                    </a:cubicBezTo>
                    <a:cubicBezTo>
                      <a:pt x="21333" y="11352"/>
                      <a:pt x="21373" y="11481"/>
                      <a:pt x="21373" y="11582"/>
                    </a:cubicBezTo>
                    <a:cubicBezTo>
                      <a:pt x="21373" y="11711"/>
                      <a:pt x="21353" y="11812"/>
                      <a:pt x="21293" y="11941"/>
                    </a:cubicBezTo>
                    <a:cubicBezTo>
                      <a:pt x="21161" y="12253"/>
                      <a:pt x="20849" y="12539"/>
                      <a:pt x="20319" y="12621"/>
                    </a:cubicBezTo>
                    <a:cubicBezTo>
                      <a:pt x="20213" y="12640"/>
                      <a:pt x="20093" y="12649"/>
                      <a:pt x="19968" y="12649"/>
                    </a:cubicBezTo>
                    <a:lnTo>
                      <a:pt x="19968" y="12621"/>
                    </a:lnTo>
                    <a:cubicBezTo>
                      <a:pt x="19537" y="12594"/>
                      <a:pt x="19066" y="12437"/>
                      <a:pt x="18542" y="12152"/>
                    </a:cubicBezTo>
                    <a:cubicBezTo>
                      <a:pt x="18880" y="11610"/>
                      <a:pt x="19291" y="11214"/>
                      <a:pt x="19762" y="10984"/>
                    </a:cubicBezTo>
                    <a:cubicBezTo>
                      <a:pt x="19815" y="10956"/>
                      <a:pt x="19895" y="10929"/>
                      <a:pt x="19968" y="10910"/>
                    </a:cubicBezTo>
                    <a:lnTo>
                      <a:pt x="19968" y="10901"/>
                    </a:lnTo>
                    <a:cubicBezTo>
                      <a:pt x="20127" y="10855"/>
                      <a:pt x="20292" y="10828"/>
                      <a:pt x="20451" y="10828"/>
                    </a:cubicBezTo>
                    <a:close/>
                    <a:moveTo>
                      <a:pt x="8518" y="8390"/>
                    </a:moveTo>
                    <a:lnTo>
                      <a:pt x="3061" y="8390"/>
                    </a:lnTo>
                    <a:lnTo>
                      <a:pt x="3061" y="8151"/>
                    </a:lnTo>
                    <a:lnTo>
                      <a:pt x="8518" y="8151"/>
                    </a:lnTo>
                    <a:lnTo>
                      <a:pt x="8518" y="28"/>
                    </a:lnTo>
                    <a:lnTo>
                      <a:pt x="496" y="28"/>
                    </a:lnTo>
                    <a:cubicBezTo>
                      <a:pt x="12" y="28"/>
                      <a:pt x="-101" y="212"/>
                      <a:pt x="85" y="1224"/>
                    </a:cubicBezTo>
                    <a:lnTo>
                      <a:pt x="1377" y="8178"/>
                    </a:lnTo>
                    <a:lnTo>
                      <a:pt x="2365" y="8178"/>
                    </a:lnTo>
                    <a:lnTo>
                      <a:pt x="2365" y="8417"/>
                    </a:lnTo>
                    <a:lnTo>
                      <a:pt x="1696" y="8417"/>
                    </a:lnTo>
                    <a:cubicBezTo>
                      <a:pt x="1523" y="8417"/>
                      <a:pt x="1377" y="8620"/>
                      <a:pt x="1377" y="8859"/>
                    </a:cubicBezTo>
                    <a:lnTo>
                      <a:pt x="1377" y="21158"/>
                    </a:lnTo>
                    <a:cubicBezTo>
                      <a:pt x="1377" y="21398"/>
                      <a:pt x="1523" y="21600"/>
                      <a:pt x="1696" y="21600"/>
                    </a:cubicBezTo>
                    <a:lnTo>
                      <a:pt x="8518" y="21600"/>
                    </a:lnTo>
                    <a:lnTo>
                      <a:pt x="8518" y="8390"/>
                    </a:lnTo>
                    <a:close/>
                  </a:path>
                </a:pathLst>
              </a:custGeom>
              <a:solidFill>
                <a:srgbClr val="1A1A1A">
                  <a:alpha val="11999"/>
                </a:srgbClr>
              </a:solidFill>
              <a:ln w="3175" cap="flat">
                <a:noFill/>
                <a:miter lim="400000"/>
              </a:ln>
              <a:effectLst/>
            </p:spPr>
            <p:txBody>
              <a:bodyPr wrap="square" lIns="59013" tIns="59013" rIns="59013" bIns="59013" numCol="1" anchor="ctr">
                <a:noAutofit/>
              </a:bodyPr>
              <a:lstStyle/>
              <a:p>
                <a:pPr algn="l" defTabSz="590133">
                  <a:lnSpc>
                    <a:spcPct val="93000"/>
                  </a:lnSpc>
                  <a:defRPr sz="2200">
                    <a:latin typeface="Arial"/>
                    <a:ea typeface="Arial"/>
                    <a:cs typeface="Arial"/>
                    <a:sym typeface="Arial"/>
                  </a:defRPr>
                </a:pPr>
                <a:endParaRPr/>
              </a:p>
            </p:txBody>
          </p:sp>
          <p:sp>
            <p:nvSpPr>
              <p:cNvPr id="211" name="Shape 1151"/>
              <p:cNvSpPr/>
              <p:nvPr/>
            </p:nvSpPr>
            <p:spPr>
              <a:xfrm>
                <a:off x="1295016" y="483581"/>
                <a:ext cx="421647" cy="40525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016" y="3029"/>
                    </a:moveTo>
                    <a:lnTo>
                      <a:pt x="16016" y="3153"/>
                    </a:lnTo>
                    <a:cubicBezTo>
                      <a:pt x="15802" y="3203"/>
                      <a:pt x="15564" y="3252"/>
                      <a:pt x="15350" y="3377"/>
                    </a:cubicBezTo>
                    <a:cubicBezTo>
                      <a:pt x="13545" y="3997"/>
                      <a:pt x="12000" y="5189"/>
                      <a:pt x="10717" y="6728"/>
                    </a:cubicBezTo>
                    <a:cubicBezTo>
                      <a:pt x="10455" y="6654"/>
                      <a:pt x="10265" y="6530"/>
                      <a:pt x="9980" y="6381"/>
                    </a:cubicBezTo>
                    <a:cubicBezTo>
                      <a:pt x="6915" y="4916"/>
                      <a:pt x="3541" y="2681"/>
                      <a:pt x="475" y="0"/>
                    </a:cubicBezTo>
                    <a:lnTo>
                      <a:pt x="0" y="348"/>
                    </a:lnTo>
                    <a:cubicBezTo>
                      <a:pt x="3137" y="3029"/>
                      <a:pt x="6511" y="5263"/>
                      <a:pt x="9648" y="6728"/>
                    </a:cubicBezTo>
                    <a:cubicBezTo>
                      <a:pt x="9861" y="6803"/>
                      <a:pt x="10051" y="6952"/>
                      <a:pt x="10265" y="7026"/>
                    </a:cubicBezTo>
                    <a:cubicBezTo>
                      <a:pt x="9861" y="7572"/>
                      <a:pt x="9457" y="8143"/>
                      <a:pt x="9125" y="8764"/>
                    </a:cubicBezTo>
                    <a:cubicBezTo>
                      <a:pt x="7651" y="11346"/>
                      <a:pt x="6844" y="14450"/>
                      <a:pt x="6915" y="17454"/>
                    </a:cubicBezTo>
                    <a:cubicBezTo>
                      <a:pt x="6915" y="18844"/>
                      <a:pt x="7176" y="20259"/>
                      <a:pt x="7580" y="21600"/>
                    </a:cubicBezTo>
                    <a:lnTo>
                      <a:pt x="8055" y="21451"/>
                    </a:lnTo>
                    <a:cubicBezTo>
                      <a:pt x="7651" y="20185"/>
                      <a:pt x="7438" y="18844"/>
                      <a:pt x="7438" y="17454"/>
                    </a:cubicBezTo>
                    <a:cubicBezTo>
                      <a:pt x="7366" y="14499"/>
                      <a:pt x="8174" y="11495"/>
                      <a:pt x="9576" y="9037"/>
                    </a:cubicBezTo>
                    <a:cubicBezTo>
                      <a:pt x="9933" y="8417"/>
                      <a:pt x="10313" y="7846"/>
                      <a:pt x="10788" y="7299"/>
                    </a:cubicBezTo>
                    <a:cubicBezTo>
                      <a:pt x="12665" y="8094"/>
                      <a:pt x="14400" y="8590"/>
                      <a:pt x="16016" y="8690"/>
                    </a:cubicBezTo>
                    <a:cubicBezTo>
                      <a:pt x="16087" y="8690"/>
                      <a:pt x="16158" y="8690"/>
                      <a:pt x="16230" y="8690"/>
                    </a:cubicBezTo>
                    <a:cubicBezTo>
                      <a:pt x="16634" y="8690"/>
                      <a:pt x="17038" y="8690"/>
                      <a:pt x="17442" y="8615"/>
                    </a:cubicBezTo>
                    <a:cubicBezTo>
                      <a:pt x="19438" y="8342"/>
                      <a:pt x="20721" y="7498"/>
                      <a:pt x="21244" y="6604"/>
                    </a:cubicBezTo>
                    <a:cubicBezTo>
                      <a:pt x="21457" y="6182"/>
                      <a:pt x="21600" y="5760"/>
                      <a:pt x="21600" y="5338"/>
                    </a:cubicBezTo>
                    <a:cubicBezTo>
                      <a:pt x="21600" y="4916"/>
                      <a:pt x="21457" y="4494"/>
                      <a:pt x="21196" y="4146"/>
                    </a:cubicBezTo>
                    <a:cubicBezTo>
                      <a:pt x="20650" y="3377"/>
                      <a:pt x="19509" y="2806"/>
                      <a:pt x="17846" y="2806"/>
                    </a:cubicBezTo>
                    <a:cubicBezTo>
                      <a:pt x="17228" y="2806"/>
                      <a:pt x="16634" y="2880"/>
                      <a:pt x="16016" y="3029"/>
                    </a:cubicBezTo>
                    <a:close/>
                    <a:moveTo>
                      <a:pt x="17846" y="3302"/>
                    </a:moveTo>
                    <a:cubicBezTo>
                      <a:pt x="19319" y="3302"/>
                      <a:pt x="20317" y="3724"/>
                      <a:pt x="20792" y="4419"/>
                    </a:cubicBezTo>
                    <a:cubicBezTo>
                      <a:pt x="20982" y="4692"/>
                      <a:pt x="21125" y="5065"/>
                      <a:pt x="21125" y="5338"/>
                    </a:cubicBezTo>
                    <a:cubicBezTo>
                      <a:pt x="21125" y="5686"/>
                      <a:pt x="21053" y="5959"/>
                      <a:pt x="20863" y="6306"/>
                    </a:cubicBezTo>
                    <a:cubicBezTo>
                      <a:pt x="20388" y="7150"/>
                      <a:pt x="19248" y="7920"/>
                      <a:pt x="17370" y="8143"/>
                    </a:cubicBezTo>
                    <a:cubicBezTo>
                      <a:pt x="17014" y="8193"/>
                      <a:pt x="16634" y="8193"/>
                      <a:pt x="16230" y="8193"/>
                    </a:cubicBezTo>
                    <a:cubicBezTo>
                      <a:pt x="14685" y="8143"/>
                      <a:pt x="12998" y="7721"/>
                      <a:pt x="11121" y="6952"/>
                    </a:cubicBezTo>
                    <a:cubicBezTo>
                      <a:pt x="12333" y="5462"/>
                      <a:pt x="13806" y="4419"/>
                      <a:pt x="15493" y="3799"/>
                    </a:cubicBezTo>
                    <a:cubicBezTo>
                      <a:pt x="15683" y="3724"/>
                      <a:pt x="15968" y="3650"/>
                      <a:pt x="16230" y="3575"/>
                    </a:cubicBezTo>
                    <a:lnTo>
                      <a:pt x="16230" y="3476"/>
                    </a:lnTo>
                    <a:cubicBezTo>
                      <a:pt x="16752" y="3352"/>
                      <a:pt x="17299" y="3302"/>
                      <a:pt x="17846" y="3302"/>
                    </a:cubicBezTo>
                    <a:close/>
                  </a:path>
                </a:pathLst>
              </a:custGeom>
              <a:solidFill>
                <a:srgbClr val="FFFFFF"/>
              </a:solidFill>
              <a:ln w="3175" cap="flat">
                <a:noFill/>
                <a:miter lim="400000"/>
              </a:ln>
              <a:effectLst/>
            </p:spPr>
            <p:txBody>
              <a:bodyPr wrap="square" lIns="59013" tIns="59013" rIns="59013" bIns="59013" numCol="1" anchor="ctr">
                <a:noAutofit/>
              </a:bodyPr>
              <a:lstStyle/>
              <a:p>
                <a:pPr algn="l" defTabSz="590133">
                  <a:lnSpc>
                    <a:spcPct val="93000"/>
                  </a:lnSpc>
                  <a:defRPr sz="2200">
                    <a:latin typeface="Arial"/>
                    <a:ea typeface="Arial"/>
                    <a:cs typeface="Arial"/>
                    <a:sym typeface="Arial"/>
                  </a:defRPr>
                </a:pPr>
                <a:endParaRPr/>
              </a:p>
            </p:txBody>
          </p:sp>
          <p:sp>
            <p:nvSpPr>
              <p:cNvPr id="212" name="Shape 1152"/>
              <p:cNvSpPr/>
              <p:nvPr/>
            </p:nvSpPr>
            <p:spPr>
              <a:xfrm>
                <a:off x="209946" y="0"/>
                <a:ext cx="1195443" cy="4114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31" h="21600" extrusionOk="0">
                    <a:moveTo>
                      <a:pt x="621" y="0"/>
                    </a:moveTo>
                    <a:lnTo>
                      <a:pt x="20653" y="0"/>
                    </a:lnTo>
                    <a:cubicBezTo>
                      <a:pt x="21192" y="0"/>
                      <a:pt x="21474" y="683"/>
                      <a:pt x="21258" y="2877"/>
                    </a:cubicBezTo>
                    <a:lnTo>
                      <a:pt x="19550" y="21600"/>
                    </a:lnTo>
                    <a:lnTo>
                      <a:pt x="1699" y="21600"/>
                    </a:lnTo>
                    <a:lnTo>
                      <a:pt x="106" y="3169"/>
                    </a:lnTo>
                    <a:cubicBezTo>
                      <a:pt x="-126" y="488"/>
                      <a:pt x="15" y="0"/>
                      <a:pt x="621" y="0"/>
                    </a:cubicBezTo>
                  </a:path>
                </a:pathLst>
              </a:custGeom>
              <a:solidFill>
                <a:srgbClr val="CCCCCC"/>
              </a:solidFill>
              <a:ln w="3175" cap="flat">
                <a:noFill/>
                <a:miter lim="400000"/>
              </a:ln>
              <a:effectLst/>
            </p:spPr>
            <p:txBody>
              <a:bodyPr wrap="square" lIns="59013" tIns="59013" rIns="59013" bIns="59013" numCol="1" anchor="ctr">
                <a:noAutofit/>
              </a:bodyPr>
              <a:lstStyle/>
              <a:p>
                <a:pPr algn="l" defTabSz="590133">
                  <a:lnSpc>
                    <a:spcPct val="93000"/>
                  </a:lnSpc>
                  <a:defRPr sz="2200">
                    <a:latin typeface="Arial"/>
                    <a:ea typeface="Arial"/>
                    <a:cs typeface="Arial"/>
                    <a:sym typeface="Arial"/>
                  </a:defRPr>
                </a:pPr>
                <a:endParaRPr/>
              </a:p>
            </p:txBody>
          </p:sp>
          <p:sp>
            <p:nvSpPr>
              <p:cNvPr id="213" name="Shape 1153"/>
              <p:cNvSpPr/>
              <p:nvPr/>
            </p:nvSpPr>
            <p:spPr>
              <a:xfrm>
                <a:off x="1372653" y="762307"/>
                <a:ext cx="215254" cy="27198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51" h="21274" extrusionOk="0">
                    <a:moveTo>
                      <a:pt x="20595" y="8491"/>
                    </a:moveTo>
                    <a:cubicBezTo>
                      <a:pt x="21282" y="10381"/>
                      <a:pt x="21420" y="12127"/>
                      <a:pt x="21053" y="13981"/>
                    </a:cubicBezTo>
                    <a:cubicBezTo>
                      <a:pt x="20732" y="15836"/>
                      <a:pt x="19998" y="17254"/>
                      <a:pt x="18714" y="18563"/>
                    </a:cubicBezTo>
                    <a:cubicBezTo>
                      <a:pt x="17476" y="19872"/>
                      <a:pt x="16054" y="20636"/>
                      <a:pt x="14220" y="21036"/>
                    </a:cubicBezTo>
                    <a:cubicBezTo>
                      <a:pt x="12386" y="21436"/>
                      <a:pt x="10643" y="21327"/>
                      <a:pt x="8717" y="20745"/>
                    </a:cubicBezTo>
                    <a:cubicBezTo>
                      <a:pt x="6791" y="20127"/>
                      <a:pt x="5231" y="19181"/>
                      <a:pt x="3764" y="17727"/>
                    </a:cubicBezTo>
                    <a:cubicBezTo>
                      <a:pt x="2296" y="16272"/>
                      <a:pt x="1333" y="14709"/>
                      <a:pt x="645" y="12818"/>
                    </a:cubicBezTo>
                    <a:cubicBezTo>
                      <a:pt x="3" y="10891"/>
                      <a:pt x="-180" y="9181"/>
                      <a:pt x="187" y="7327"/>
                    </a:cubicBezTo>
                    <a:cubicBezTo>
                      <a:pt x="554" y="5472"/>
                      <a:pt x="1288" y="3981"/>
                      <a:pt x="2526" y="2709"/>
                    </a:cubicBezTo>
                    <a:cubicBezTo>
                      <a:pt x="3810" y="1400"/>
                      <a:pt x="5186" y="636"/>
                      <a:pt x="7066" y="236"/>
                    </a:cubicBezTo>
                    <a:cubicBezTo>
                      <a:pt x="8900" y="-164"/>
                      <a:pt x="10597" y="-55"/>
                      <a:pt x="12523" y="563"/>
                    </a:cubicBezTo>
                    <a:cubicBezTo>
                      <a:pt x="14449" y="1181"/>
                      <a:pt x="16009" y="2127"/>
                      <a:pt x="17476" y="3581"/>
                    </a:cubicBezTo>
                    <a:cubicBezTo>
                      <a:pt x="18989" y="5036"/>
                      <a:pt x="19952" y="6563"/>
                      <a:pt x="20595" y="8491"/>
                    </a:cubicBezTo>
                  </a:path>
                </a:pathLst>
              </a:custGeom>
              <a:solidFill>
                <a:srgbClr val="CCCCCC"/>
              </a:solidFill>
              <a:ln w="3175" cap="flat">
                <a:noFill/>
                <a:miter lim="400000"/>
              </a:ln>
              <a:effectLst/>
            </p:spPr>
            <p:txBody>
              <a:bodyPr wrap="square" lIns="59013" tIns="59013" rIns="59013" bIns="59013" numCol="1" anchor="ctr">
                <a:noAutofit/>
              </a:bodyPr>
              <a:lstStyle/>
              <a:p>
                <a:pPr algn="l" defTabSz="590133">
                  <a:lnSpc>
                    <a:spcPct val="93000"/>
                  </a:lnSpc>
                  <a:defRPr sz="2200">
                    <a:latin typeface="Arial"/>
                    <a:ea typeface="Arial"/>
                    <a:cs typeface="Arial"/>
                    <a:sym typeface="Arial"/>
                  </a:defRPr>
                </a:pPr>
                <a:endParaRPr/>
              </a:p>
            </p:txBody>
          </p:sp>
          <p:sp>
            <p:nvSpPr>
              <p:cNvPr id="214" name="Shape 1154"/>
              <p:cNvSpPr/>
              <p:nvPr/>
            </p:nvSpPr>
            <p:spPr>
              <a:xfrm>
                <a:off x="1386447" y="772102"/>
                <a:ext cx="181147" cy="22573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71" h="21289" extrusionOk="0">
                    <a:moveTo>
                      <a:pt x="20629" y="8449"/>
                    </a:moveTo>
                    <a:cubicBezTo>
                      <a:pt x="21287" y="10381"/>
                      <a:pt x="21451" y="12049"/>
                      <a:pt x="21067" y="13937"/>
                    </a:cubicBezTo>
                    <a:cubicBezTo>
                      <a:pt x="20738" y="15781"/>
                      <a:pt x="19971" y="17229"/>
                      <a:pt x="18710" y="18546"/>
                    </a:cubicBezTo>
                    <a:cubicBezTo>
                      <a:pt x="17449" y="19864"/>
                      <a:pt x="16024" y="20654"/>
                      <a:pt x="14160" y="21049"/>
                    </a:cubicBezTo>
                    <a:cubicBezTo>
                      <a:pt x="12350" y="21444"/>
                      <a:pt x="10651" y="21356"/>
                      <a:pt x="8677" y="20742"/>
                    </a:cubicBezTo>
                    <a:cubicBezTo>
                      <a:pt x="6759" y="20127"/>
                      <a:pt x="5224" y="19205"/>
                      <a:pt x="3743" y="17756"/>
                    </a:cubicBezTo>
                    <a:cubicBezTo>
                      <a:pt x="2263" y="16264"/>
                      <a:pt x="1276" y="14727"/>
                      <a:pt x="619" y="12839"/>
                    </a:cubicBezTo>
                    <a:cubicBezTo>
                      <a:pt x="-39" y="10907"/>
                      <a:pt x="-149" y="9195"/>
                      <a:pt x="180" y="7351"/>
                    </a:cubicBezTo>
                    <a:cubicBezTo>
                      <a:pt x="564" y="5464"/>
                      <a:pt x="1276" y="4015"/>
                      <a:pt x="2537" y="2742"/>
                    </a:cubicBezTo>
                    <a:cubicBezTo>
                      <a:pt x="3853" y="1424"/>
                      <a:pt x="5224" y="634"/>
                      <a:pt x="7088" y="239"/>
                    </a:cubicBezTo>
                    <a:cubicBezTo>
                      <a:pt x="8952" y="-156"/>
                      <a:pt x="10651" y="-68"/>
                      <a:pt x="12570" y="546"/>
                    </a:cubicBezTo>
                    <a:cubicBezTo>
                      <a:pt x="14489" y="1161"/>
                      <a:pt x="16024" y="2039"/>
                      <a:pt x="17504" y="3532"/>
                    </a:cubicBezTo>
                    <a:cubicBezTo>
                      <a:pt x="18984" y="4981"/>
                      <a:pt x="19971" y="6561"/>
                      <a:pt x="20629" y="8449"/>
                    </a:cubicBezTo>
                  </a:path>
                </a:pathLst>
              </a:custGeom>
              <a:solidFill>
                <a:srgbClr val="FFFFFF"/>
              </a:solidFill>
              <a:ln w="3175" cap="flat">
                <a:noFill/>
                <a:miter lim="400000"/>
              </a:ln>
              <a:effectLst/>
            </p:spPr>
            <p:txBody>
              <a:bodyPr wrap="square" lIns="59013" tIns="59013" rIns="59013" bIns="59013" numCol="1" anchor="ctr">
                <a:noAutofit/>
              </a:bodyPr>
              <a:lstStyle/>
              <a:p>
                <a:pPr algn="l" defTabSz="590133">
                  <a:lnSpc>
                    <a:spcPct val="93000"/>
                  </a:lnSpc>
                  <a:defRPr sz="2200">
                    <a:latin typeface="Arial"/>
                    <a:ea typeface="Arial"/>
                    <a:cs typeface="Arial"/>
                    <a:sym typeface="Arial"/>
                  </a:defRPr>
                </a:pPr>
                <a:endParaRPr/>
              </a:p>
            </p:txBody>
          </p:sp>
          <p:sp>
            <p:nvSpPr>
              <p:cNvPr id="215" name="Shape 1155"/>
              <p:cNvSpPr/>
              <p:nvPr/>
            </p:nvSpPr>
            <p:spPr>
              <a:xfrm>
                <a:off x="1442549" y="766354"/>
                <a:ext cx="24117" cy="7125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271" y="0"/>
                    </a:moveTo>
                    <a:cubicBezTo>
                      <a:pt x="2118" y="0"/>
                      <a:pt x="2118" y="0"/>
                      <a:pt x="3388" y="0"/>
                    </a:cubicBezTo>
                    <a:lnTo>
                      <a:pt x="21600" y="21316"/>
                    </a:lnTo>
                    <a:lnTo>
                      <a:pt x="17788" y="21600"/>
                    </a:lnTo>
                    <a:lnTo>
                      <a:pt x="0" y="426"/>
                    </a:lnTo>
                    <a:cubicBezTo>
                      <a:pt x="0" y="0"/>
                      <a:pt x="1271" y="0"/>
                      <a:pt x="1271" y="0"/>
                    </a:cubicBezTo>
                  </a:path>
                </a:pathLst>
              </a:custGeom>
              <a:solidFill>
                <a:srgbClr val="B3B3B3"/>
              </a:solidFill>
              <a:ln w="3175" cap="flat">
                <a:noFill/>
                <a:miter lim="400000"/>
              </a:ln>
              <a:effectLst/>
            </p:spPr>
            <p:txBody>
              <a:bodyPr wrap="square" lIns="59013" tIns="59013" rIns="59013" bIns="59013" numCol="1" anchor="ctr">
                <a:noAutofit/>
              </a:bodyPr>
              <a:lstStyle/>
              <a:p>
                <a:pPr algn="l" defTabSz="590133">
                  <a:lnSpc>
                    <a:spcPct val="93000"/>
                  </a:lnSpc>
                  <a:defRPr sz="2200">
                    <a:latin typeface="Arial"/>
                    <a:ea typeface="Arial"/>
                    <a:cs typeface="Arial"/>
                    <a:sym typeface="Arial"/>
                  </a:defRPr>
                </a:pPr>
                <a:endParaRPr/>
              </a:p>
            </p:txBody>
          </p:sp>
          <p:sp>
            <p:nvSpPr>
              <p:cNvPr id="216" name="Shape 1156"/>
              <p:cNvSpPr/>
              <p:nvPr/>
            </p:nvSpPr>
            <p:spPr>
              <a:xfrm>
                <a:off x="1436402" y="781723"/>
                <a:ext cx="47715" cy="8969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153" h="21117" extrusionOk="0">
                    <a:moveTo>
                      <a:pt x="2221" y="958"/>
                    </a:moveTo>
                    <a:lnTo>
                      <a:pt x="9084" y="85"/>
                    </a:lnTo>
                    <a:cubicBezTo>
                      <a:pt x="10699" y="-242"/>
                      <a:pt x="12516" y="413"/>
                      <a:pt x="12516" y="1285"/>
                    </a:cubicBezTo>
                    <a:lnTo>
                      <a:pt x="20994" y="18194"/>
                    </a:lnTo>
                    <a:cubicBezTo>
                      <a:pt x="21600" y="19176"/>
                      <a:pt x="20389" y="20049"/>
                      <a:pt x="18774" y="20049"/>
                    </a:cubicBezTo>
                    <a:lnTo>
                      <a:pt x="11910" y="21031"/>
                    </a:lnTo>
                    <a:cubicBezTo>
                      <a:pt x="10093" y="21358"/>
                      <a:pt x="8479" y="20703"/>
                      <a:pt x="8479" y="19831"/>
                    </a:cubicBezTo>
                    <a:lnTo>
                      <a:pt x="0" y="2813"/>
                    </a:lnTo>
                    <a:cubicBezTo>
                      <a:pt x="0" y="2267"/>
                      <a:pt x="404" y="1285"/>
                      <a:pt x="2221" y="958"/>
                    </a:cubicBezTo>
                  </a:path>
                </a:pathLst>
              </a:custGeom>
              <a:solidFill>
                <a:srgbClr val="B3B3B3"/>
              </a:solidFill>
              <a:ln w="3175" cap="flat">
                <a:noFill/>
                <a:miter lim="400000"/>
              </a:ln>
              <a:effectLst/>
            </p:spPr>
            <p:txBody>
              <a:bodyPr wrap="square" lIns="59013" tIns="59013" rIns="59013" bIns="59013" numCol="1" anchor="ctr">
                <a:noAutofit/>
              </a:bodyPr>
              <a:lstStyle/>
              <a:p>
                <a:pPr algn="l" defTabSz="590133">
                  <a:lnSpc>
                    <a:spcPct val="93000"/>
                  </a:lnSpc>
                  <a:defRPr sz="2200">
                    <a:latin typeface="Arial"/>
                    <a:ea typeface="Arial"/>
                    <a:cs typeface="Arial"/>
                    <a:sym typeface="Arial"/>
                  </a:defRPr>
                </a:pPr>
                <a:endParaRPr/>
              </a:p>
            </p:txBody>
          </p:sp>
          <p:sp>
            <p:nvSpPr>
              <p:cNvPr id="217" name="Shape 1157"/>
              <p:cNvSpPr/>
              <p:nvPr/>
            </p:nvSpPr>
            <p:spPr>
              <a:xfrm>
                <a:off x="1443365" y="786845"/>
                <a:ext cx="33567" cy="7535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088" h="21600" extrusionOk="0">
                    <a:moveTo>
                      <a:pt x="1762" y="790"/>
                    </a:moveTo>
                    <a:lnTo>
                      <a:pt x="7446" y="0"/>
                    </a:lnTo>
                    <a:cubicBezTo>
                      <a:pt x="8299" y="0"/>
                      <a:pt x="9720" y="0"/>
                      <a:pt x="9720" y="790"/>
                    </a:cubicBezTo>
                    <a:lnTo>
                      <a:pt x="21088" y="19756"/>
                    </a:lnTo>
                    <a:cubicBezTo>
                      <a:pt x="21088" y="20151"/>
                      <a:pt x="21088" y="20810"/>
                      <a:pt x="19383" y="20810"/>
                    </a:cubicBezTo>
                    <a:lnTo>
                      <a:pt x="13983" y="21600"/>
                    </a:lnTo>
                    <a:cubicBezTo>
                      <a:pt x="13130" y="21600"/>
                      <a:pt x="11425" y="21600"/>
                      <a:pt x="11425" y="20810"/>
                    </a:cubicBezTo>
                    <a:lnTo>
                      <a:pt x="341" y="1844"/>
                    </a:lnTo>
                    <a:cubicBezTo>
                      <a:pt x="-512" y="1580"/>
                      <a:pt x="341" y="1185"/>
                      <a:pt x="1762" y="790"/>
                    </a:cubicBezTo>
                  </a:path>
                </a:pathLst>
              </a:custGeom>
              <a:solidFill>
                <a:srgbClr val="FFFFFF"/>
              </a:solidFill>
              <a:ln w="3175" cap="flat">
                <a:noFill/>
                <a:miter lim="400000"/>
              </a:ln>
              <a:effectLst/>
            </p:spPr>
            <p:txBody>
              <a:bodyPr wrap="square" lIns="59013" tIns="59013" rIns="59013" bIns="59013" numCol="1" anchor="ctr">
                <a:noAutofit/>
              </a:bodyPr>
              <a:lstStyle/>
              <a:p>
                <a:pPr algn="l" defTabSz="590133">
                  <a:lnSpc>
                    <a:spcPct val="93000"/>
                  </a:lnSpc>
                  <a:defRPr sz="2200">
                    <a:latin typeface="Arial"/>
                    <a:ea typeface="Arial"/>
                    <a:cs typeface="Arial"/>
                    <a:sym typeface="Arial"/>
                  </a:defRPr>
                </a:pPr>
                <a:endParaRPr/>
              </a:p>
            </p:txBody>
          </p:sp>
          <p:sp>
            <p:nvSpPr>
              <p:cNvPr id="218" name="Shape 1158"/>
              <p:cNvSpPr/>
              <p:nvPr/>
            </p:nvSpPr>
            <p:spPr>
              <a:xfrm>
                <a:off x="225398" y="10245"/>
                <a:ext cx="1165460" cy="2617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41" y="0"/>
                    </a:moveTo>
                    <a:lnTo>
                      <a:pt x="21359" y="0"/>
                    </a:lnTo>
                    <a:cubicBezTo>
                      <a:pt x="21505" y="0"/>
                      <a:pt x="21600" y="4243"/>
                      <a:pt x="21600" y="10800"/>
                    </a:cubicBezTo>
                    <a:cubicBezTo>
                      <a:pt x="21600" y="17357"/>
                      <a:pt x="21505" y="21600"/>
                      <a:pt x="21359" y="21600"/>
                    </a:cubicBezTo>
                    <a:lnTo>
                      <a:pt x="241" y="21600"/>
                    </a:lnTo>
                    <a:cubicBezTo>
                      <a:pt x="95" y="21600"/>
                      <a:pt x="0" y="17357"/>
                      <a:pt x="0" y="10800"/>
                    </a:cubicBezTo>
                    <a:cubicBezTo>
                      <a:pt x="0" y="5400"/>
                      <a:pt x="121" y="0"/>
                      <a:pt x="241" y="0"/>
                    </a:cubicBezTo>
                  </a:path>
                </a:pathLst>
              </a:custGeom>
              <a:solidFill>
                <a:srgbClr val="FFFFFF"/>
              </a:solidFill>
              <a:ln w="3175" cap="flat">
                <a:noFill/>
                <a:miter lim="400000"/>
              </a:ln>
              <a:effectLst/>
            </p:spPr>
            <p:txBody>
              <a:bodyPr wrap="square" lIns="59013" tIns="59013" rIns="59013" bIns="59013" numCol="1" anchor="ctr">
                <a:noAutofit/>
              </a:bodyPr>
              <a:lstStyle/>
              <a:p>
                <a:pPr algn="l" defTabSz="590133">
                  <a:lnSpc>
                    <a:spcPct val="93000"/>
                  </a:lnSpc>
                  <a:defRPr sz="2200">
                    <a:latin typeface="Arial"/>
                    <a:ea typeface="Arial"/>
                    <a:cs typeface="Arial"/>
                    <a:sym typeface="Arial"/>
                  </a:defRPr>
                </a:pPr>
                <a:endParaRPr/>
              </a:p>
            </p:txBody>
          </p:sp>
          <p:sp>
            <p:nvSpPr>
              <p:cNvPr id="219" name="Shape 1159"/>
              <p:cNvSpPr/>
              <p:nvPr/>
            </p:nvSpPr>
            <p:spPr>
              <a:xfrm>
                <a:off x="305312" y="424158"/>
                <a:ext cx="1003583" cy="66548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480" y="0"/>
                    </a:moveTo>
                    <a:lnTo>
                      <a:pt x="21120" y="0"/>
                    </a:lnTo>
                    <a:cubicBezTo>
                      <a:pt x="21370" y="0"/>
                      <a:pt x="21600" y="346"/>
                      <a:pt x="21600" y="723"/>
                    </a:cubicBezTo>
                    <a:lnTo>
                      <a:pt x="21600" y="20877"/>
                    </a:lnTo>
                    <a:cubicBezTo>
                      <a:pt x="21600" y="21269"/>
                      <a:pt x="21370" y="21600"/>
                      <a:pt x="21120" y="21600"/>
                    </a:cubicBezTo>
                    <a:lnTo>
                      <a:pt x="480" y="21600"/>
                    </a:lnTo>
                    <a:cubicBezTo>
                      <a:pt x="230" y="21600"/>
                      <a:pt x="0" y="21269"/>
                      <a:pt x="0" y="20877"/>
                    </a:cubicBezTo>
                    <a:lnTo>
                      <a:pt x="0" y="723"/>
                    </a:lnTo>
                    <a:cubicBezTo>
                      <a:pt x="0" y="301"/>
                      <a:pt x="200" y="0"/>
                      <a:pt x="480" y="0"/>
                    </a:cubicBezTo>
                  </a:path>
                </a:pathLst>
              </a:custGeom>
              <a:solidFill>
                <a:srgbClr val="FFFFFF"/>
              </a:solidFill>
              <a:ln w="3175" cap="flat">
                <a:noFill/>
                <a:miter lim="400000"/>
              </a:ln>
              <a:effectLst/>
            </p:spPr>
            <p:txBody>
              <a:bodyPr wrap="square" lIns="59013" tIns="59013" rIns="59013" bIns="59013" numCol="1" anchor="ctr">
                <a:noAutofit/>
              </a:bodyPr>
              <a:lstStyle/>
              <a:p>
                <a:pPr algn="l" defTabSz="590133">
                  <a:lnSpc>
                    <a:spcPct val="93000"/>
                  </a:lnSpc>
                  <a:defRPr sz="2200">
                    <a:latin typeface="Arial"/>
                    <a:ea typeface="Arial"/>
                    <a:cs typeface="Arial"/>
                    <a:sym typeface="Arial"/>
                  </a:defRPr>
                </a:pPr>
                <a:endParaRPr/>
              </a:p>
            </p:txBody>
          </p:sp>
          <p:sp>
            <p:nvSpPr>
              <p:cNvPr id="220" name="Shape 1160"/>
              <p:cNvSpPr/>
              <p:nvPr/>
            </p:nvSpPr>
            <p:spPr>
              <a:xfrm>
                <a:off x="370882" y="424158"/>
                <a:ext cx="54865" cy="36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18360"/>
                    </a:lnTo>
                    <a:cubicBezTo>
                      <a:pt x="21600" y="19980"/>
                      <a:pt x="20511" y="21600"/>
                      <a:pt x="19422" y="21600"/>
                    </a:cubicBezTo>
                    <a:lnTo>
                      <a:pt x="1997" y="21600"/>
                    </a:lnTo>
                    <a:cubicBezTo>
                      <a:pt x="1089" y="21600"/>
                      <a:pt x="0" y="19980"/>
                      <a:pt x="0" y="18360"/>
                    </a:cubicBezTo>
                    <a:lnTo>
                      <a:pt x="0" y="0"/>
                    </a:lnTo>
                  </a:path>
                </a:pathLst>
              </a:custGeom>
              <a:solidFill>
                <a:srgbClr val="B3B3B3"/>
              </a:solidFill>
              <a:ln w="3175" cap="flat">
                <a:noFill/>
                <a:miter lim="400000"/>
              </a:ln>
              <a:effectLst/>
            </p:spPr>
            <p:txBody>
              <a:bodyPr wrap="square" lIns="59013" tIns="59013" rIns="59013" bIns="59013" numCol="1" anchor="ctr">
                <a:noAutofit/>
              </a:bodyPr>
              <a:lstStyle/>
              <a:p>
                <a:pPr algn="l" defTabSz="590133">
                  <a:lnSpc>
                    <a:spcPct val="93000"/>
                  </a:lnSpc>
                  <a:defRPr sz="2200">
                    <a:latin typeface="Arial"/>
                    <a:ea typeface="Arial"/>
                    <a:cs typeface="Arial"/>
                    <a:sym typeface="Arial"/>
                  </a:defRPr>
                </a:pPr>
                <a:endParaRPr/>
              </a:p>
            </p:txBody>
          </p:sp>
          <p:sp>
            <p:nvSpPr>
              <p:cNvPr id="221" name="Shape 1161"/>
              <p:cNvSpPr/>
              <p:nvPr/>
            </p:nvSpPr>
            <p:spPr>
              <a:xfrm>
                <a:off x="1186415" y="424158"/>
                <a:ext cx="54865" cy="36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18360"/>
                    </a:lnTo>
                    <a:cubicBezTo>
                      <a:pt x="21600" y="19980"/>
                      <a:pt x="20511" y="21600"/>
                      <a:pt x="19603" y="21600"/>
                    </a:cubicBezTo>
                    <a:lnTo>
                      <a:pt x="2178" y="21600"/>
                    </a:lnTo>
                    <a:cubicBezTo>
                      <a:pt x="1089" y="21600"/>
                      <a:pt x="0" y="19980"/>
                      <a:pt x="0" y="18360"/>
                    </a:cubicBezTo>
                    <a:lnTo>
                      <a:pt x="0" y="0"/>
                    </a:lnTo>
                  </a:path>
                </a:pathLst>
              </a:custGeom>
              <a:solidFill>
                <a:srgbClr val="B3B3B3"/>
              </a:solidFill>
              <a:ln w="3175" cap="flat">
                <a:noFill/>
                <a:miter lim="400000"/>
              </a:ln>
              <a:effectLst/>
            </p:spPr>
            <p:txBody>
              <a:bodyPr wrap="square" lIns="59013" tIns="59013" rIns="59013" bIns="59013" numCol="1" anchor="ctr">
                <a:noAutofit/>
              </a:bodyPr>
              <a:lstStyle/>
              <a:p>
                <a:pPr algn="l" defTabSz="590133">
                  <a:lnSpc>
                    <a:spcPct val="93000"/>
                  </a:lnSpc>
                  <a:defRPr sz="2200">
                    <a:latin typeface="Arial"/>
                    <a:ea typeface="Arial"/>
                    <a:cs typeface="Arial"/>
                    <a:sym typeface="Arial"/>
                  </a:defRPr>
                </a:pPr>
                <a:endParaRPr/>
              </a:p>
            </p:txBody>
          </p:sp>
          <p:sp>
            <p:nvSpPr>
              <p:cNvPr id="222" name="Shape 1162"/>
              <p:cNvSpPr/>
              <p:nvPr/>
            </p:nvSpPr>
            <p:spPr>
              <a:xfrm>
                <a:off x="268428" y="92208"/>
                <a:ext cx="1073253" cy="27206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20207" y="21600"/>
                    </a:lnTo>
                    <a:lnTo>
                      <a:pt x="1393" y="21600"/>
                    </a:lnTo>
                    <a:lnTo>
                      <a:pt x="0" y="0"/>
                    </a:lnTo>
                    <a:lnTo>
                      <a:pt x="21600" y="0"/>
                    </a:lnTo>
                  </a:path>
                </a:pathLst>
              </a:custGeom>
              <a:solidFill>
                <a:srgbClr val="C5E1FF"/>
              </a:solidFill>
              <a:ln w="3175" cap="flat">
                <a:noFill/>
                <a:miter lim="400000"/>
              </a:ln>
              <a:effectLst/>
            </p:spPr>
            <p:txBody>
              <a:bodyPr wrap="square" lIns="59013" tIns="59013" rIns="59013" bIns="59013" numCol="1" anchor="ctr">
                <a:noAutofit/>
              </a:bodyPr>
              <a:lstStyle/>
              <a:p>
                <a:pPr algn="l" defTabSz="590133">
                  <a:lnSpc>
                    <a:spcPct val="93000"/>
                  </a:lnSpc>
                  <a:defRPr sz="2200">
                    <a:latin typeface="Arial"/>
                    <a:ea typeface="Arial"/>
                    <a:cs typeface="Arial"/>
                    <a:sym typeface="Arial"/>
                  </a:defRPr>
                </a:pPr>
                <a:endParaRPr/>
              </a:p>
            </p:txBody>
          </p:sp>
          <p:sp>
            <p:nvSpPr>
              <p:cNvPr id="223" name="Shape 1163"/>
              <p:cNvSpPr/>
              <p:nvPr/>
            </p:nvSpPr>
            <p:spPr>
              <a:xfrm>
                <a:off x="374980" y="395471"/>
                <a:ext cx="46668" cy="5486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711" y="0"/>
                    </a:moveTo>
                    <a:lnTo>
                      <a:pt x="19889" y="0"/>
                    </a:lnTo>
                    <a:cubicBezTo>
                      <a:pt x="20958" y="0"/>
                      <a:pt x="21600" y="545"/>
                      <a:pt x="21600" y="1634"/>
                    </a:cubicBezTo>
                    <a:lnTo>
                      <a:pt x="21600" y="19966"/>
                    </a:lnTo>
                    <a:cubicBezTo>
                      <a:pt x="21600" y="21055"/>
                      <a:pt x="20958" y="21600"/>
                      <a:pt x="19889" y="21600"/>
                    </a:cubicBezTo>
                    <a:lnTo>
                      <a:pt x="1711" y="21600"/>
                    </a:lnTo>
                    <a:cubicBezTo>
                      <a:pt x="428" y="21600"/>
                      <a:pt x="0" y="21055"/>
                      <a:pt x="0" y="19966"/>
                    </a:cubicBezTo>
                    <a:lnTo>
                      <a:pt x="0" y="1634"/>
                    </a:lnTo>
                    <a:cubicBezTo>
                      <a:pt x="0" y="545"/>
                      <a:pt x="428" y="0"/>
                      <a:pt x="1711" y="0"/>
                    </a:cubicBezTo>
                  </a:path>
                </a:pathLst>
              </a:custGeom>
              <a:solidFill>
                <a:srgbClr val="FFFFFF"/>
              </a:solidFill>
              <a:ln w="3175" cap="flat">
                <a:noFill/>
                <a:miter lim="400000"/>
              </a:ln>
              <a:effectLst/>
            </p:spPr>
            <p:txBody>
              <a:bodyPr wrap="square" lIns="59013" tIns="59013" rIns="59013" bIns="59013" numCol="1" anchor="ctr">
                <a:noAutofit/>
              </a:bodyPr>
              <a:lstStyle/>
              <a:p>
                <a:pPr algn="l" defTabSz="590133">
                  <a:lnSpc>
                    <a:spcPct val="93000"/>
                  </a:lnSpc>
                  <a:defRPr sz="2200">
                    <a:latin typeface="Arial"/>
                    <a:ea typeface="Arial"/>
                    <a:cs typeface="Arial"/>
                    <a:sym typeface="Arial"/>
                  </a:defRPr>
                </a:pPr>
                <a:endParaRPr/>
              </a:p>
            </p:txBody>
          </p:sp>
          <p:sp>
            <p:nvSpPr>
              <p:cNvPr id="224" name="Shape 1164"/>
              <p:cNvSpPr/>
              <p:nvPr/>
            </p:nvSpPr>
            <p:spPr>
              <a:xfrm>
                <a:off x="1189492" y="395471"/>
                <a:ext cx="47682" cy="5486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144" h="21600" extrusionOk="0">
                    <a:moveTo>
                      <a:pt x="1829" y="0"/>
                    </a:moveTo>
                    <a:lnTo>
                      <a:pt x="19482" y="0"/>
                    </a:lnTo>
                    <a:cubicBezTo>
                      <a:pt x="20729" y="0"/>
                      <a:pt x="21144" y="545"/>
                      <a:pt x="21144" y="1634"/>
                    </a:cubicBezTo>
                    <a:lnTo>
                      <a:pt x="21144" y="19966"/>
                    </a:lnTo>
                    <a:cubicBezTo>
                      <a:pt x="21144" y="21055"/>
                      <a:pt x="20729" y="21600"/>
                      <a:pt x="19482" y="21600"/>
                    </a:cubicBezTo>
                    <a:lnTo>
                      <a:pt x="1829" y="21600"/>
                    </a:lnTo>
                    <a:cubicBezTo>
                      <a:pt x="790" y="21600"/>
                      <a:pt x="167" y="21055"/>
                      <a:pt x="167" y="19966"/>
                    </a:cubicBezTo>
                    <a:lnTo>
                      <a:pt x="167" y="1634"/>
                    </a:lnTo>
                    <a:cubicBezTo>
                      <a:pt x="-456" y="545"/>
                      <a:pt x="790" y="0"/>
                      <a:pt x="1829" y="0"/>
                    </a:cubicBezTo>
                  </a:path>
                </a:pathLst>
              </a:custGeom>
              <a:solidFill>
                <a:srgbClr val="FFFFFF"/>
              </a:solidFill>
              <a:ln w="3175" cap="flat">
                <a:noFill/>
                <a:miter lim="400000"/>
              </a:ln>
              <a:effectLst/>
            </p:spPr>
            <p:txBody>
              <a:bodyPr wrap="square" lIns="59013" tIns="59013" rIns="59013" bIns="59013" numCol="1" anchor="ctr">
                <a:noAutofit/>
              </a:bodyPr>
              <a:lstStyle/>
              <a:p>
                <a:pPr algn="l" defTabSz="590133">
                  <a:lnSpc>
                    <a:spcPct val="93000"/>
                  </a:lnSpc>
                  <a:defRPr sz="2200">
                    <a:latin typeface="Arial"/>
                    <a:ea typeface="Arial"/>
                    <a:cs typeface="Arial"/>
                    <a:sym typeface="Arial"/>
                  </a:defRPr>
                </a:pPr>
                <a:endParaRPr/>
              </a:p>
            </p:txBody>
          </p:sp>
          <p:sp>
            <p:nvSpPr>
              <p:cNvPr id="225" name="Shape 1165"/>
              <p:cNvSpPr/>
              <p:nvPr/>
            </p:nvSpPr>
            <p:spPr>
              <a:xfrm>
                <a:off x="1202807" y="512268"/>
                <a:ext cx="42574" cy="3642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3252" y="0"/>
                    </a:moveTo>
                    <a:lnTo>
                      <a:pt x="18348" y="0"/>
                    </a:lnTo>
                    <a:cubicBezTo>
                      <a:pt x="20439" y="0"/>
                      <a:pt x="21600" y="1641"/>
                      <a:pt x="21600" y="4101"/>
                    </a:cubicBezTo>
                    <a:lnTo>
                      <a:pt x="21600" y="17772"/>
                    </a:lnTo>
                    <a:cubicBezTo>
                      <a:pt x="21600" y="20233"/>
                      <a:pt x="20439" y="21600"/>
                      <a:pt x="18348" y="21600"/>
                    </a:cubicBezTo>
                    <a:lnTo>
                      <a:pt x="3252" y="21600"/>
                    </a:lnTo>
                    <a:cubicBezTo>
                      <a:pt x="1394" y="21600"/>
                      <a:pt x="0" y="20233"/>
                      <a:pt x="0" y="17772"/>
                    </a:cubicBezTo>
                    <a:lnTo>
                      <a:pt x="0" y="4101"/>
                    </a:lnTo>
                    <a:cubicBezTo>
                      <a:pt x="0" y="1641"/>
                      <a:pt x="1394" y="0"/>
                      <a:pt x="3252" y="0"/>
                    </a:cubicBezTo>
                  </a:path>
                </a:pathLst>
              </a:custGeom>
              <a:solidFill>
                <a:srgbClr val="CCCCCC"/>
              </a:solidFill>
              <a:ln w="3175" cap="flat">
                <a:noFill/>
                <a:miter lim="400000"/>
              </a:ln>
              <a:effectLst/>
            </p:spPr>
            <p:txBody>
              <a:bodyPr wrap="square" lIns="59013" tIns="59013" rIns="59013" bIns="59013" numCol="1" anchor="ctr">
                <a:noAutofit/>
              </a:bodyPr>
              <a:lstStyle/>
              <a:p>
                <a:pPr algn="l" defTabSz="590133">
                  <a:lnSpc>
                    <a:spcPct val="93000"/>
                  </a:lnSpc>
                  <a:defRPr sz="2200">
                    <a:latin typeface="Arial"/>
                    <a:ea typeface="Arial"/>
                    <a:cs typeface="Arial"/>
                    <a:sym typeface="Arial"/>
                  </a:defRPr>
                </a:pPr>
                <a:endParaRPr/>
              </a:p>
            </p:txBody>
          </p:sp>
          <p:sp>
            <p:nvSpPr>
              <p:cNvPr id="226" name="Shape 1166"/>
              <p:cNvSpPr/>
              <p:nvPr/>
            </p:nvSpPr>
            <p:spPr>
              <a:xfrm>
                <a:off x="1202807" y="557348"/>
                <a:ext cx="42574" cy="4666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3948" y="0"/>
                    </a:moveTo>
                    <a:lnTo>
                      <a:pt x="17652" y="0"/>
                    </a:lnTo>
                    <a:cubicBezTo>
                      <a:pt x="19742" y="0"/>
                      <a:pt x="21600" y="1711"/>
                      <a:pt x="21600" y="3422"/>
                    </a:cubicBezTo>
                    <a:lnTo>
                      <a:pt x="21600" y="17964"/>
                    </a:lnTo>
                    <a:cubicBezTo>
                      <a:pt x="21600" y="19889"/>
                      <a:pt x="19742" y="21600"/>
                      <a:pt x="17652" y="21600"/>
                    </a:cubicBezTo>
                    <a:lnTo>
                      <a:pt x="3948" y="21600"/>
                    </a:lnTo>
                    <a:cubicBezTo>
                      <a:pt x="2090" y="21600"/>
                      <a:pt x="0" y="19889"/>
                      <a:pt x="0" y="17964"/>
                    </a:cubicBezTo>
                    <a:lnTo>
                      <a:pt x="0" y="3422"/>
                    </a:lnTo>
                    <a:cubicBezTo>
                      <a:pt x="0" y="1711"/>
                      <a:pt x="2090" y="0"/>
                      <a:pt x="3948" y="0"/>
                    </a:cubicBezTo>
                  </a:path>
                </a:pathLst>
              </a:custGeom>
              <a:solidFill>
                <a:srgbClr val="CCCCCC"/>
              </a:solidFill>
              <a:ln w="3175" cap="flat">
                <a:noFill/>
                <a:miter lim="400000"/>
              </a:ln>
              <a:effectLst/>
            </p:spPr>
            <p:txBody>
              <a:bodyPr wrap="square" lIns="59013" tIns="59013" rIns="59013" bIns="59013" numCol="1" anchor="ctr">
                <a:noAutofit/>
              </a:bodyPr>
              <a:lstStyle/>
              <a:p>
                <a:pPr algn="l" defTabSz="590133">
                  <a:lnSpc>
                    <a:spcPct val="93000"/>
                  </a:lnSpc>
                  <a:defRPr sz="2200">
                    <a:latin typeface="Arial"/>
                    <a:ea typeface="Arial"/>
                    <a:cs typeface="Arial"/>
                    <a:sym typeface="Arial"/>
                  </a:defRPr>
                </a:pPr>
                <a:endParaRPr/>
              </a:p>
            </p:txBody>
          </p:sp>
          <p:sp>
            <p:nvSpPr>
              <p:cNvPr id="227" name="Shape 1167"/>
              <p:cNvSpPr/>
              <p:nvPr/>
            </p:nvSpPr>
            <p:spPr>
              <a:xfrm>
                <a:off x="1202807" y="610624"/>
                <a:ext cx="42574" cy="4667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3948" y="0"/>
                    </a:moveTo>
                    <a:lnTo>
                      <a:pt x="17652" y="0"/>
                    </a:lnTo>
                    <a:cubicBezTo>
                      <a:pt x="19742" y="0"/>
                      <a:pt x="21600" y="1906"/>
                      <a:pt x="21600" y="3600"/>
                    </a:cubicBezTo>
                    <a:lnTo>
                      <a:pt x="21600" y="18000"/>
                    </a:lnTo>
                    <a:cubicBezTo>
                      <a:pt x="21600" y="19694"/>
                      <a:pt x="19742" y="21600"/>
                      <a:pt x="17652" y="21600"/>
                    </a:cubicBezTo>
                    <a:lnTo>
                      <a:pt x="3948" y="21600"/>
                    </a:lnTo>
                    <a:cubicBezTo>
                      <a:pt x="2090" y="21600"/>
                      <a:pt x="0" y="19694"/>
                      <a:pt x="0" y="18000"/>
                    </a:cubicBezTo>
                    <a:lnTo>
                      <a:pt x="0" y="3600"/>
                    </a:lnTo>
                    <a:cubicBezTo>
                      <a:pt x="0" y="1271"/>
                      <a:pt x="2090" y="0"/>
                      <a:pt x="3948" y="0"/>
                    </a:cubicBezTo>
                  </a:path>
                </a:pathLst>
              </a:custGeom>
              <a:solidFill>
                <a:srgbClr val="CCCCCC"/>
              </a:solidFill>
              <a:ln w="3175" cap="flat">
                <a:noFill/>
                <a:miter lim="400000"/>
              </a:ln>
              <a:effectLst/>
            </p:spPr>
            <p:txBody>
              <a:bodyPr wrap="square" lIns="59013" tIns="59013" rIns="59013" bIns="59013" numCol="1" anchor="ctr">
                <a:noAutofit/>
              </a:bodyPr>
              <a:lstStyle/>
              <a:p>
                <a:pPr algn="l" defTabSz="590133">
                  <a:lnSpc>
                    <a:spcPct val="93000"/>
                  </a:lnSpc>
                  <a:defRPr sz="2200">
                    <a:latin typeface="Arial"/>
                    <a:ea typeface="Arial"/>
                    <a:cs typeface="Arial"/>
                    <a:sym typeface="Arial"/>
                  </a:defRPr>
                </a:pPr>
                <a:endParaRPr/>
              </a:p>
            </p:txBody>
          </p:sp>
          <p:sp>
            <p:nvSpPr>
              <p:cNvPr id="228" name="Shape 1168"/>
              <p:cNvSpPr/>
              <p:nvPr/>
            </p:nvSpPr>
            <p:spPr>
              <a:xfrm>
                <a:off x="1202807" y="665949"/>
                <a:ext cx="42574" cy="4666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3948" y="0"/>
                    </a:moveTo>
                    <a:lnTo>
                      <a:pt x="17652" y="0"/>
                    </a:lnTo>
                    <a:cubicBezTo>
                      <a:pt x="19742" y="0"/>
                      <a:pt x="21600" y="1711"/>
                      <a:pt x="21600" y="3636"/>
                    </a:cubicBezTo>
                    <a:lnTo>
                      <a:pt x="21600" y="17964"/>
                    </a:lnTo>
                    <a:cubicBezTo>
                      <a:pt x="21600" y="19889"/>
                      <a:pt x="19742" y="21600"/>
                      <a:pt x="17652" y="21600"/>
                    </a:cubicBezTo>
                    <a:lnTo>
                      <a:pt x="3948" y="21600"/>
                    </a:lnTo>
                    <a:cubicBezTo>
                      <a:pt x="2090" y="21600"/>
                      <a:pt x="0" y="19889"/>
                      <a:pt x="0" y="17964"/>
                    </a:cubicBezTo>
                    <a:lnTo>
                      <a:pt x="0" y="3636"/>
                    </a:lnTo>
                    <a:cubicBezTo>
                      <a:pt x="0" y="1069"/>
                      <a:pt x="2090" y="0"/>
                      <a:pt x="3948" y="0"/>
                    </a:cubicBezTo>
                  </a:path>
                </a:pathLst>
              </a:custGeom>
              <a:solidFill>
                <a:srgbClr val="CCCCCC"/>
              </a:solidFill>
              <a:ln w="3175" cap="flat">
                <a:noFill/>
                <a:miter lim="400000"/>
              </a:ln>
              <a:effectLst/>
            </p:spPr>
            <p:txBody>
              <a:bodyPr wrap="square" lIns="59013" tIns="59013" rIns="59013" bIns="59013" numCol="1" anchor="ctr">
                <a:noAutofit/>
              </a:bodyPr>
              <a:lstStyle/>
              <a:p>
                <a:pPr algn="l" defTabSz="590133">
                  <a:lnSpc>
                    <a:spcPct val="93000"/>
                  </a:lnSpc>
                  <a:defRPr sz="2200">
                    <a:latin typeface="Arial"/>
                    <a:ea typeface="Arial"/>
                    <a:cs typeface="Arial"/>
                    <a:sym typeface="Arial"/>
                  </a:defRPr>
                </a:pPr>
                <a:endParaRPr/>
              </a:p>
            </p:txBody>
          </p:sp>
          <p:sp>
            <p:nvSpPr>
              <p:cNvPr id="229" name="Shape 1169"/>
              <p:cNvSpPr/>
              <p:nvPr/>
            </p:nvSpPr>
            <p:spPr>
              <a:xfrm>
                <a:off x="1202807" y="721274"/>
                <a:ext cx="42574" cy="4667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3948" y="0"/>
                    </a:moveTo>
                    <a:lnTo>
                      <a:pt x="17652" y="0"/>
                    </a:lnTo>
                    <a:cubicBezTo>
                      <a:pt x="19742" y="0"/>
                      <a:pt x="21600" y="1906"/>
                      <a:pt x="21600" y="3600"/>
                    </a:cubicBezTo>
                    <a:lnTo>
                      <a:pt x="21600" y="18000"/>
                    </a:lnTo>
                    <a:cubicBezTo>
                      <a:pt x="21600" y="19694"/>
                      <a:pt x="19742" y="21600"/>
                      <a:pt x="17652" y="21600"/>
                    </a:cubicBezTo>
                    <a:lnTo>
                      <a:pt x="3948" y="21600"/>
                    </a:lnTo>
                    <a:cubicBezTo>
                      <a:pt x="2090" y="21600"/>
                      <a:pt x="0" y="19694"/>
                      <a:pt x="0" y="18000"/>
                    </a:cubicBezTo>
                    <a:lnTo>
                      <a:pt x="0" y="3600"/>
                    </a:lnTo>
                    <a:cubicBezTo>
                      <a:pt x="0" y="1906"/>
                      <a:pt x="2090" y="0"/>
                      <a:pt x="3948" y="0"/>
                    </a:cubicBezTo>
                  </a:path>
                </a:pathLst>
              </a:custGeom>
              <a:solidFill>
                <a:srgbClr val="CCCCCC"/>
              </a:solidFill>
              <a:ln w="3175" cap="flat">
                <a:noFill/>
                <a:miter lim="400000"/>
              </a:ln>
              <a:effectLst/>
            </p:spPr>
            <p:txBody>
              <a:bodyPr wrap="square" lIns="59013" tIns="59013" rIns="59013" bIns="59013" numCol="1" anchor="ctr">
                <a:noAutofit/>
              </a:bodyPr>
              <a:lstStyle/>
              <a:p>
                <a:pPr algn="l" defTabSz="590133">
                  <a:lnSpc>
                    <a:spcPct val="93000"/>
                  </a:lnSpc>
                  <a:defRPr sz="2200">
                    <a:latin typeface="Arial"/>
                    <a:ea typeface="Arial"/>
                    <a:cs typeface="Arial"/>
                    <a:sym typeface="Arial"/>
                  </a:defRPr>
                </a:pPr>
                <a:endParaRPr/>
              </a:p>
            </p:txBody>
          </p:sp>
          <p:sp>
            <p:nvSpPr>
              <p:cNvPr id="230" name="Shape 1170"/>
              <p:cNvSpPr/>
              <p:nvPr/>
            </p:nvSpPr>
            <p:spPr>
              <a:xfrm>
                <a:off x="1202807" y="774550"/>
                <a:ext cx="42574" cy="4666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3948" y="0"/>
                    </a:moveTo>
                    <a:lnTo>
                      <a:pt x="17652" y="0"/>
                    </a:lnTo>
                    <a:cubicBezTo>
                      <a:pt x="19742" y="0"/>
                      <a:pt x="21600" y="1711"/>
                      <a:pt x="21600" y="3636"/>
                    </a:cubicBezTo>
                    <a:lnTo>
                      <a:pt x="21600" y="17964"/>
                    </a:lnTo>
                    <a:cubicBezTo>
                      <a:pt x="21600" y="19889"/>
                      <a:pt x="19742" y="21600"/>
                      <a:pt x="17652" y="21600"/>
                    </a:cubicBezTo>
                    <a:lnTo>
                      <a:pt x="3948" y="21600"/>
                    </a:lnTo>
                    <a:cubicBezTo>
                      <a:pt x="2090" y="21600"/>
                      <a:pt x="0" y="19889"/>
                      <a:pt x="0" y="17964"/>
                    </a:cubicBezTo>
                    <a:lnTo>
                      <a:pt x="0" y="3636"/>
                    </a:lnTo>
                    <a:cubicBezTo>
                      <a:pt x="0" y="1711"/>
                      <a:pt x="2090" y="0"/>
                      <a:pt x="3948" y="0"/>
                    </a:cubicBezTo>
                  </a:path>
                </a:pathLst>
              </a:custGeom>
              <a:solidFill>
                <a:srgbClr val="CCCCCC"/>
              </a:solidFill>
              <a:ln w="3175" cap="flat">
                <a:noFill/>
                <a:miter lim="400000"/>
              </a:ln>
              <a:effectLst/>
            </p:spPr>
            <p:txBody>
              <a:bodyPr wrap="square" lIns="59013" tIns="59013" rIns="59013" bIns="59013" numCol="1" anchor="ctr">
                <a:noAutofit/>
              </a:bodyPr>
              <a:lstStyle/>
              <a:p>
                <a:pPr algn="l" defTabSz="590133">
                  <a:lnSpc>
                    <a:spcPct val="93000"/>
                  </a:lnSpc>
                  <a:defRPr sz="2200">
                    <a:latin typeface="Arial"/>
                    <a:ea typeface="Arial"/>
                    <a:cs typeface="Arial"/>
                    <a:sym typeface="Arial"/>
                  </a:defRPr>
                </a:pPr>
                <a:endParaRPr/>
              </a:p>
            </p:txBody>
          </p:sp>
          <p:sp>
            <p:nvSpPr>
              <p:cNvPr id="231" name="Shape 1171"/>
              <p:cNvSpPr/>
              <p:nvPr/>
            </p:nvSpPr>
            <p:spPr>
              <a:xfrm>
                <a:off x="1149531" y="512268"/>
                <a:ext cx="42574" cy="3642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3252" y="0"/>
                    </a:moveTo>
                    <a:lnTo>
                      <a:pt x="18348" y="0"/>
                    </a:lnTo>
                    <a:cubicBezTo>
                      <a:pt x="20206" y="0"/>
                      <a:pt x="21600" y="1641"/>
                      <a:pt x="21600" y="4101"/>
                    </a:cubicBezTo>
                    <a:lnTo>
                      <a:pt x="21600" y="17772"/>
                    </a:lnTo>
                    <a:cubicBezTo>
                      <a:pt x="21600" y="20233"/>
                      <a:pt x="20206" y="21600"/>
                      <a:pt x="18348" y="21600"/>
                    </a:cubicBezTo>
                    <a:lnTo>
                      <a:pt x="3252" y="21600"/>
                    </a:lnTo>
                    <a:cubicBezTo>
                      <a:pt x="1161" y="21600"/>
                      <a:pt x="0" y="20233"/>
                      <a:pt x="0" y="17772"/>
                    </a:cubicBezTo>
                    <a:lnTo>
                      <a:pt x="0" y="4101"/>
                    </a:lnTo>
                    <a:cubicBezTo>
                      <a:pt x="465" y="1641"/>
                      <a:pt x="1858" y="0"/>
                      <a:pt x="3252" y="0"/>
                    </a:cubicBezTo>
                  </a:path>
                </a:pathLst>
              </a:custGeom>
              <a:solidFill>
                <a:srgbClr val="CCCCCC"/>
              </a:solidFill>
              <a:ln w="3175" cap="flat">
                <a:noFill/>
                <a:miter lim="400000"/>
              </a:ln>
              <a:effectLst/>
            </p:spPr>
            <p:txBody>
              <a:bodyPr wrap="square" lIns="59013" tIns="59013" rIns="59013" bIns="59013" numCol="1" anchor="ctr">
                <a:noAutofit/>
              </a:bodyPr>
              <a:lstStyle/>
              <a:p>
                <a:pPr algn="l" defTabSz="590133">
                  <a:lnSpc>
                    <a:spcPct val="93000"/>
                  </a:lnSpc>
                  <a:defRPr sz="2200">
                    <a:latin typeface="Arial"/>
                    <a:ea typeface="Arial"/>
                    <a:cs typeface="Arial"/>
                    <a:sym typeface="Arial"/>
                  </a:defRPr>
                </a:pPr>
                <a:endParaRPr/>
              </a:p>
            </p:txBody>
          </p:sp>
          <p:sp>
            <p:nvSpPr>
              <p:cNvPr id="232" name="Shape 1172"/>
              <p:cNvSpPr/>
              <p:nvPr/>
            </p:nvSpPr>
            <p:spPr>
              <a:xfrm>
                <a:off x="1098305" y="557348"/>
                <a:ext cx="93791" cy="446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827" y="0"/>
                    </a:moveTo>
                    <a:lnTo>
                      <a:pt x="19773" y="0"/>
                    </a:lnTo>
                    <a:cubicBezTo>
                      <a:pt x="20633" y="0"/>
                      <a:pt x="21600" y="1763"/>
                      <a:pt x="21600" y="3527"/>
                    </a:cubicBezTo>
                    <a:lnTo>
                      <a:pt x="21600" y="17853"/>
                    </a:lnTo>
                    <a:cubicBezTo>
                      <a:pt x="21600" y="19837"/>
                      <a:pt x="20633" y="21600"/>
                      <a:pt x="19773" y="21600"/>
                    </a:cubicBezTo>
                    <a:lnTo>
                      <a:pt x="1827" y="21600"/>
                    </a:lnTo>
                    <a:cubicBezTo>
                      <a:pt x="967" y="21600"/>
                      <a:pt x="0" y="19837"/>
                      <a:pt x="0" y="17853"/>
                    </a:cubicBezTo>
                    <a:lnTo>
                      <a:pt x="0" y="3527"/>
                    </a:lnTo>
                    <a:cubicBezTo>
                      <a:pt x="0" y="1763"/>
                      <a:pt x="967" y="0"/>
                      <a:pt x="1827" y="0"/>
                    </a:cubicBezTo>
                  </a:path>
                </a:pathLst>
              </a:custGeom>
              <a:solidFill>
                <a:srgbClr val="CCCCCC"/>
              </a:solidFill>
              <a:ln w="3175" cap="flat">
                <a:noFill/>
                <a:miter lim="400000"/>
              </a:ln>
              <a:effectLst/>
            </p:spPr>
            <p:txBody>
              <a:bodyPr wrap="square" lIns="59013" tIns="59013" rIns="59013" bIns="59013" numCol="1" anchor="ctr">
                <a:noAutofit/>
              </a:bodyPr>
              <a:lstStyle/>
              <a:p>
                <a:pPr algn="l" defTabSz="590133">
                  <a:lnSpc>
                    <a:spcPct val="93000"/>
                  </a:lnSpc>
                  <a:defRPr sz="2200">
                    <a:latin typeface="Arial"/>
                    <a:ea typeface="Arial"/>
                    <a:cs typeface="Arial"/>
                    <a:sym typeface="Arial"/>
                  </a:defRPr>
                </a:pPr>
                <a:endParaRPr/>
              </a:p>
            </p:txBody>
          </p:sp>
          <p:sp>
            <p:nvSpPr>
              <p:cNvPr id="233" name="Shape 1173"/>
              <p:cNvSpPr/>
              <p:nvPr/>
            </p:nvSpPr>
            <p:spPr>
              <a:xfrm>
                <a:off x="1135188" y="610624"/>
                <a:ext cx="56916" cy="466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787" y="0"/>
                    </a:moveTo>
                    <a:lnTo>
                      <a:pt x="18639" y="0"/>
                    </a:lnTo>
                    <a:cubicBezTo>
                      <a:pt x="20032" y="0"/>
                      <a:pt x="21600" y="1964"/>
                      <a:pt x="21600" y="3709"/>
                    </a:cubicBezTo>
                    <a:lnTo>
                      <a:pt x="21600" y="17891"/>
                    </a:lnTo>
                    <a:cubicBezTo>
                      <a:pt x="21600" y="19636"/>
                      <a:pt x="20032" y="21600"/>
                      <a:pt x="18639" y="21600"/>
                    </a:cubicBezTo>
                    <a:lnTo>
                      <a:pt x="2787" y="21600"/>
                    </a:lnTo>
                    <a:cubicBezTo>
                      <a:pt x="1394" y="21600"/>
                      <a:pt x="0" y="19636"/>
                      <a:pt x="0" y="17891"/>
                    </a:cubicBezTo>
                    <a:lnTo>
                      <a:pt x="0" y="3709"/>
                    </a:lnTo>
                    <a:cubicBezTo>
                      <a:pt x="0" y="1309"/>
                      <a:pt x="1394" y="0"/>
                      <a:pt x="2787" y="0"/>
                    </a:cubicBezTo>
                  </a:path>
                </a:pathLst>
              </a:custGeom>
              <a:solidFill>
                <a:srgbClr val="CCCCCC"/>
              </a:solidFill>
              <a:ln w="3175" cap="flat">
                <a:noFill/>
                <a:miter lim="400000"/>
              </a:ln>
              <a:effectLst/>
            </p:spPr>
            <p:txBody>
              <a:bodyPr wrap="square" lIns="59013" tIns="59013" rIns="59013" bIns="59013" numCol="1" anchor="ctr">
                <a:noAutofit/>
              </a:bodyPr>
              <a:lstStyle/>
              <a:p>
                <a:pPr algn="l" defTabSz="590133">
                  <a:lnSpc>
                    <a:spcPct val="93000"/>
                  </a:lnSpc>
                  <a:defRPr sz="2200">
                    <a:latin typeface="Arial"/>
                    <a:ea typeface="Arial"/>
                    <a:cs typeface="Arial"/>
                    <a:sym typeface="Arial"/>
                  </a:defRPr>
                </a:pPr>
                <a:endParaRPr/>
              </a:p>
            </p:txBody>
          </p:sp>
          <p:sp>
            <p:nvSpPr>
              <p:cNvPr id="234" name="Shape 1174"/>
              <p:cNvSpPr/>
              <p:nvPr/>
            </p:nvSpPr>
            <p:spPr>
              <a:xfrm>
                <a:off x="1093288" y="665949"/>
                <a:ext cx="100856" cy="446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61" h="21600" extrusionOk="0">
                    <a:moveTo>
                      <a:pt x="1743" y="0"/>
                    </a:moveTo>
                    <a:lnTo>
                      <a:pt x="19677" y="0"/>
                    </a:lnTo>
                    <a:cubicBezTo>
                      <a:pt x="20469" y="0"/>
                      <a:pt x="21361" y="1763"/>
                      <a:pt x="21361" y="3747"/>
                    </a:cubicBezTo>
                    <a:lnTo>
                      <a:pt x="21361" y="17853"/>
                    </a:lnTo>
                    <a:cubicBezTo>
                      <a:pt x="21361" y="19837"/>
                      <a:pt x="20469" y="21600"/>
                      <a:pt x="19677" y="21600"/>
                    </a:cubicBezTo>
                    <a:lnTo>
                      <a:pt x="1743" y="21600"/>
                    </a:lnTo>
                    <a:cubicBezTo>
                      <a:pt x="950" y="21600"/>
                      <a:pt x="58" y="19837"/>
                      <a:pt x="58" y="17853"/>
                    </a:cubicBezTo>
                    <a:lnTo>
                      <a:pt x="58" y="3747"/>
                    </a:lnTo>
                    <a:cubicBezTo>
                      <a:pt x="-239" y="1102"/>
                      <a:pt x="653" y="0"/>
                      <a:pt x="1743" y="0"/>
                    </a:cubicBezTo>
                  </a:path>
                </a:pathLst>
              </a:custGeom>
              <a:solidFill>
                <a:srgbClr val="CCCCCC"/>
              </a:solidFill>
              <a:ln w="3175" cap="flat">
                <a:noFill/>
                <a:miter lim="400000"/>
              </a:ln>
              <a:effectLst/>
            </p:spPr>
            <p:txBody>
              <a:bodyPr wrap="square" lIns="59013" tIns="59013" rIns="59013" bIns="59013" numCol="1" anchor="ctr">
                <a:noAutofit/>
              </a:bodyPr>
              <a:lstStyle/>
              <a:p>
                <a:pPr algn="l" defTabSz="590133">
                  <a:lnSpc>
                    <a:spcPct val="93000"/>
                  </a:lnSpc>
                  <a:defRPr sz="2200">
                    <a:latin typeface="Arial"/>
                    <a:ea typeface="Arial"/>
                    <a:cs typeface="Arial"/>
                    <a:sym typeface="Arial"/>
                  </a:defRPr>
                </a:pPr>
                <a:endParaRPr/>
              </a:p>
            </p:txBody>
          </p:sp>
          <p:sp>
            <p:nvSpPr>
              <p:cNvPr id="235" name="Shape 1175"/>
              <p:cNvSpPr/>
              <p:nvPr/>
            </p:nvSpPr>
            <p:spPr>
              <a:xfrm>
                <a:off x="1149531" y="721274"/>
                <a:ext cx="42574" cy="4667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3948" y="0"/>
                    </a:moveTo>
                    <a:lnTo>
                      <a:pt x="17652" y="0"/>
                    </a:lnTo>
                    <a:cubicBezTo>
                      <a:pt x="19510" y="0"/>
                      <a:pt x="21600" y="1906"/>
                      <a:pt x="21600" y="3600"/>
                    </a:cubicBezTo>
                    <a:lnTo>
                      <a:pt x="21600" y="18000"/>
                    </a:lnTo>
                    <a:cubicBezTo>
                      <a:pt x="21600" y="19694"/>
                      <a:pt x="19510" y="21600"/>
                      <a:pt x="17652" y="21600"/>
                    </a:cubicBezTo>
                    <a:lnTo>
                      <a:pt x="3948" y="21600"/>
                    </a:lnTo>
                    <a:cubicBezTo>
                      <a:pt x="1858" y="21600"/>
                      <a:pt x="0" y="19694"/>
                      <a:pt x="0" y="18000"/>
                    </a:cubicBezTo>
                    <a:lnTo>
                      <a:pt x="0" y="3600"/>
                    </a:lnTo>
                    <a:cubicBezTo>
                      <a:pt x="465" y="1906"/>
                      <a:pt x="1858" y="0"/>
                      <a:pt x="3948" y="0"/>
                    </a:cubicBezTo>
                  </a:path>
                </a:pathLst>
              </a:custGeom>
              <a:solidFill>
                <a:srgbClr val="CCCCCC"/>
              </a:solidFill>
              <a:ln w="3175" cap="flat">
                <a:noFill/>
                <a:miter lim="400000"/>
              </a:ln>
              <a:effectLst/>
            </p:spPr>
            <p:txBody>
              <a:bodyPr wrap="square" lIns="59013" tIns="59013" rIns="59013" bIns="59013" numCol="1" anchor="ctr">
                <a:noAutofit/>
              </a:bodyPr>
              <a:lstStyle/>
              <a:p>
                <a:pPr algn="l" defTabSz="590133">
                  <a:lnSpc>
                    <a:spcPct val="93000"/>
                  </a:lnSpc>
                  <a:defRPr sz="2200">
                    <a:latin typeface="Arial"/>
                    <a:ea typeface="Arial"/>
                    <a:cs typeface="Arial"/>
                    <a:sym typeface="Arial"/>
                  </a:defRPr>
                </a:pPr>
                <a:endParaRPr/>
              </a:p>
            </p:txBody>
          </p:sp>
          <p:sp>
            <p:nvSpPr>
              <p:cNvPr id="236" name="Shape 1176"/>
              <p:cNvSpPr/>
              <p:nvPr/>
            </p:nvSpPr>
            <p:spPr>
              <a:xfrm>
                <a:off x="1149531" y="774550"/>
                <a:ext cx="42574" cy="4666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3948" y="0"/>
                    </a:moveTo>
                    <a:lnTo>
                      <a:pt x="17652" y="0"/>
                    </a:lnTo>
                    <a:cubicBezTo>
                      <a:pt x="19510" y="0"/>
                      <a:pt x="21600" y="1711"/>
                      <a:pt x="21600" y="3636"/>
                    </a:cubicBezTo>
                    <a:lnTo>
                      <a:pt x="21600" y="17964"/>
                    </a:lnTo>
                    <a:cubicBezTo>
                      <a:pt x="21600" y="19889"/>
                      <a:pt x="19510" y="21600"/>
                      <a:pt x="17652" y="21600"/>
                    </a:cubicBezTo>
                    <a:lnTo>
                      <a:pt x="3948" y="21600"/>
                    </a:lnTo>
                    <a:cubicBezTo>
                      <a:pt x="1858" y="21600"/>
                      <a:pt x="0" y="19889"/>
                      <a:pt x="0" y="17964"/>
                    </a:cubicBezTo>
                    <a:lnTo>
                      <a:pt x="0" y="3636"/>
                    </a:lnTo>
                    <a:cubicBezTo>
                      <a:pt x="465" y="1711"/>
                      <a:pt x="1858" y="0"/>
                      <a:pt x="3948" y="0"/>
                    </a:cubicBezTo>
                  </a:path>
                </a:pathLst>
              </a:custGeom>
              <a:solidFill>
                <a:srgbClr val="CCCCCC"/>
              </a:solidFill>
              <a:ln w="3175" cap="flat">
                <a:noFill/>
                <a:miter lim="400000"/>
              </a:ln>
              <a:effectLst/>
            </p:spPr>
            <p:txBody>
              <a:bodyPr wrap="square" lIns="59013" tIns="59013" rIns="59013" bIns="59013" numCol="1" anchor="ctr">
                <a:noAutofit/>
              </a:bodyPr>
              <a:lstStyle/>
              <a:p>
                <a:pPr algn="l" defTabSz="590133">
                  <a:lnSpc>
                    <a:spcPct val="93000"/>
                  </a:lnSpc>
                  <a:defRPr sz="2200">
                    <a:latin typeface="Arial"/>
                    <a:ea typeface="Arial"/>
                    <a:cs typeface="Arial"/>
                    <a:sym typeface="Arial"/>
                  </a:defRPr>
                </a:pPr>
                <a:endParaRPr/>
              </a:p>
            </p:txBody>
          </p:sp>
          <p:sp>
            <p:nvSpPr>
              <p:cNvPr id="237" name="Shape 1177"/>
              <p:cNvSpPr/>
              <p:nvPr/>
            </p:nvSpPr>
            <p:spPr>
              <a:xfrm>
                <a:off x="1098305" y="512268"/>
                <a:ext cx="40522" cy="3642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3436" y="0"/>
                    </a:moveTo>
                    <a:lnTo>
                      <a:pt x="18164" y="0"/>
                    </a:lnTo>
                    <a:cubicBezTo>
                      <a:pt x="20127" y="0"/>
                      <a:pt x="21600" y="1641"/>
                      <a:pt x="21600" y="4101"/>
                    </a:cubicBezTo>
                    <a:lnTo>
                      <a:pt x="21600" y="17772"/>
                    </a:lnTo>
                    <a:cubicBezTo>
                      <a:pt x="21600" y="20233"/>
                      <a:pt x="20127" y="21600"/>
                      <a:pt x="18164" y="21600"/>
                    </a:cubicBezTo>
                    <a:lnTo>
                      <a:pt x="3436" y="21600"/>
                    </a:lnTo>
                    <a:cubicBezTo>
                      <a:pt x="1473" y="21600"/>
                      <a:pt x="0" y="20233"/>
                      <a:pt x="0" y="17772"/>
                    </a:cubicBezTo>
                    <a:lnTo>
                      <a:pt x="0" y="4101"/>
                    </a:lnTo>
                    <a:cubicBezTo>
                      <a:pt x="0" y="1641"/>
                      <a:pt x="1473" y="0"/>
                      <a:pt x="3436" y="0"/>
                    </a:cubicBezTo>
                  </a:path>
                </a:pathLst>
              </a:custGeom>
              <a:solidFill>
                <a:srgbClr val="CCCCCC"/>
              </a:solidFill>
              <a:ln w="3175" cap="flat">
                <a:noFill/>
                <a:miter lim="400000"/>
              </a:ln>
              <a:effectLst/>
            </p:spPr>
            <p:txBody>
              <a:bodyPr wrap="square" lIns="59013" tIns="59013" rIns="59013" bIns="59013" numCol="1" anchor="ctr">
                <a:noAutofit/>
              </a:bodyPr>
              <a:lstStyle/>
              <a:p>
                <a:pPr algn="l" defTabSz="590133">
                  <a:lnSpc>
                    <a:spcPct val="93000"/>
                  </a:lnSpc>
                  <a:defRPr sz="2200">
                    <a:latin typeface="Arial"/>
                    <a:ea typeface="Arial"/>
                    <a:cs typeface="Arial"/>
                    <a:sym typeface="Arial"/>
                  </a:defRPr>
                </a:pPr>
                <a:endParaRPr/>
              </a:p>
            </p:txBody>
          </p:sp>
          <p:sp>
            <p:nvSpPr>
              <p:cNvPr id="238" name="Shape 1178"/>
              <p:cNvSpPr/>
              <p:nvPr/>
            </p:nvSpPr>
            <p:spPr>
              <a:xfrm>
                <a:off x="1047077" y="512268"/>
                <a:ext cx="40522" cy="3642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3436" y="0"/>
                    </a:moveTo>
                    <a:lnTo>
                      <a:pt x="18164" y="0"/>
                    </a:lnTo>
                    <a:cubicBezTo>
                      <a:pt x="20127" y="0"/>
                      <a:pt x="21600" y="1641"/>
                      <a:pt x="21600" y="4101"/>
                    </a:cubicBezTo>
                    <a:lnTo>
                      <a:pt x="21600" y="17772"/>
                    </a:lnTo>
                    <a:cubicBezTo>
                      <a:pt x="21600" y="20233"/>
                      <a:pt x="20127" y="21600"/>
                      <a:pt x="18164" y="21600"/>
                    </a:cubicBezTo>
                    <a:lnTo>
                      <a:pt x="3436" y="21600"/>
                    </a:lnTo>
                    <a:cubicBezTo>
                      <a:pt x="1473" y="21600"/>
                      <a:pt x="0" y="20233"/>
                      <a:pt x="0" y="17772"/>
                    </a:cubicBezTo>
                    <a:lnTo>
                      <a:pt x="0" y="4101"/>
                    </a:lnTo>
                    <a:cubicBezTo>
                      <a:pt x="0" y="1641"/>
                      <a:pt x="1473" y="0"/>
                      <a:pt x="3436" y="0"/>
                    </a:cubicBezTo>
                  </a:path>
                </a:pathLst>
              </a:custGeom>
              <a:solidFill>
                <a:srgbClr val="CCCCCC"/>
              </a:solidFill>
              <a:ln w="3175" cap="flat">
                <a:noFill/>
                <a:miter lim="400000"/>
              </a:ln>
              <a:effectLst/>
            </p:spPr>
            <p:txBody>
              <a:bodyPr wrap="square" lIns="59013" tIns="59013" rIns="59013" bIns="59013" numCol="1" anchor="ctr">
                <a:noAutofit/>
              </a:bodyPr>
              <a:lstStyle/>
              <a:p>
                <a:pPr algn="l" defTabSz="590133">
                  <a:lnSpc>
                    <a:spcPct val="93000"/>
                  </a:lnSpc>
                  <a:defRPr sz="2200">
                    <a:latin typeface="Arial"/>
                    <a:ea typeface="Arial"/>
                    <a:cs typeface="Arial"/>
                    <a:sym typeface="Arial"/>
                  </a:defRPr>
                </a:pPr>
                <a:endParaRPr/>
              </a:p>
            </p:txBody>
          </p:sp>
          <p:sp>
            <p:nvSpPr>
              <p:cNvPr id="239" name="Shape 1179"/>
              <p:cNvSpPr/>
              <p:nvPr/>
            </p:nvSpPr>
            <p:spPr>
              <a:xfrm>
                <a:off x="995850" y="512268"/>
                <a:ext cx="40522" cy="3642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3436" y="0"/>
                    </a:moveTo>
                    <a:lnTo>
                      <a:pt x="18164" y="0"/>
                    </a:lnTo>
                    <a:cubicBezTo>
                      <a:pt x="20127" y="0"/>
                      <a:pt x="21600" y="1641"/>
                      <a:pt x="21600" y="4101"/>
                    </a:cubicBezTo>
                    <a:lnTo>
                      <a:pt x="21600" y="17772"/>
                    </a:lnTo>
                    <a:cubicBezTo>
                      <a:pt x="21600" y="20233"/>
                      <a:pt x="20127" y="21600"/>
                      <a:pt x="18164" y="21600"/>
                    </a:cubicBezTo>
                    <a:lnTo>
                      <a:pt x="3436" y="21600"/>
                    </a:lnTo>
                    <a:cubicBezTo>
                      <a:pt x="1473" y="21600"/>
                      <a:pt x="0" y="20233"/>
                      <a:pt x="0" y="17772"/>
                    </a:cubicBezTo>
                    <a:lnTo>
                      <a:pt x="0" y="4101"/>
                    </a:lnTo>
                    <a:cubicBezTo>
                      <a:pt x="0" y="1641"/>
                      <a:pt x="1473" y="0"/>
                      <a:pt x="3436" y="0"/>
                    </a:cubicBezTo>
                  </a:path>
                </a:pathLst>
              </a:custGeom>
              <a:solidFill>
                <a:srgbClr val="CCCCCC"/>
              </a:solidFill>
              <a:ln w="3175" cap="flat">
                <a:noFill/>
                <a:miter lim="400000"/>
              </a:ln>
              <a:effectLst/>
            </p:spPr>
            <p:txBody>
              <a:bodyPr wrap="square" lIns="59013" tIns="59013" rIns="59013" bIns="59013" numCol="1" anchor="ctr">
                <a:noAutofit/>
              </a:bodyPr>
              <a:lstStyle/>
              <a:p>
                <a:pPr algn="l" defTabSz="590133">
                  <a:lnSpc>
                    <a:spcPct val="93000"/>
                  </a:lnSpc>
                  <a:defRPr sz="2200">
                    <a:latin typeface="Arial"/>
                    <a:ea typeface="Arial"/>
                    <a:cs typeface="Arial"/>
                    <a:sym typeface="Arial"/>
                  </a:defRPr>
                </a:pPr>
                <a:endParaRPr/>
              </a:p>
            </p:txBody>
          </p:sp>
          <p:sp>
            <p:nvSpPr>
              <p:cNvPr id="240" name="Shape 1180"/>
              <p:cNvSpPr/>
              <p:nvPr/>
            </p:nvSpPr>
            <p:spPr>
              <a:xfrm>
                <a:off x="944623" y="512268"/>
                <a:ext cx="40522" cy="3642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3436" y="0"/>
                    </a:moveTo>
                    <a:lnTo>
                      <a:pt x="18164" y="0"/>
                    </a:lnTo>
                    <a:cubicBezTo>
                      <a:pt x="20127" y="0"/>
                      <a:pt x="21600" y="1641"/>
                      <a:pt x="21600" y="4101"/>
                    </a:cubicBezTo>
                    <a:lnTo>
                      <a:pt x="21600" y="17772"/>
                    </a:lnTo>
                    <a:cubicBezTo>
                      <a:pt x="21600" y="20233"/>
                      <a:pt x="20127" y="21600"/>
                      <a:pt x="18164" y="21600"/>
                    </a:cubicBezTo>
                    <a:lnTo>
                      <a:pt x="3436" y="21600"/>
                    </a:lnTo>
                    <a:cubicBezTo>
                      <a:pt x="1473" y="21600"/>
                      <a:pt x="0" y="20233"/>
                      <a:pt x="0" y="17772"/>
                    </a:cubicBezTo>
                    <a:lnTo>
                      <a:pt x="0" y="4101"/>
                    </a:lnTo>
                    <a:cubicBezTo>
                      <a:pt x="0" y="1641"/>
                      <a:pt x="1473" y="0"/>
                      <a:pt x="3436" y="0"/>
                    </a:cubicBezTo>
                  </a:path>
                </a:pathLst>
              </a:custGeom>
              <a:solidFill>
                <a:srgbClr val="CCCCCC"/>
              </a:solidFill>
              <a:ln w="3175" cap="flat">
                <a:noFill/>
                <a:miter lim="400000"/>
              </a:ln>
              <a:effectLst/>
            </p:spPr>
            <p:txBody>
              <a:bodyPr wrap="square" lIns="59013" tIns="59013" rIns="59013" bIns="59013" numCol="1" anchor="ctr">
                <a:noAutofit/>
              </a:bodyPr>
              <a:lstStyle/>
              <a:p>
                <a:pPr algn="l" defTabSz="590133">
                  <a:lnSpc>
                    <a:spcPct val="93000"/>
                  </a:lnSpc>
                  <a:defRPr sz="2200">
                    <a:latin typeface="Arial"/>
                    <a:ea typeface="Arial"/>
                    <a:cs typeface="Arial"/>
                    <a:sym typeface="Arial"/>
                  </a:defRPr>
                </a:pPr>
                <a:endParaRPr/>
              </a:p>
            </p:txBody>
          </p:sp>
          <p:sp>
            <p:nvSpPr>
              <p:cNvPr id="241" name="Shape 1181"/>
              <p:cNvSpPr/>
              <p:nvPr/>
            </p:nvSpPr>
            <p:spPr>
              <a:xfrm>
                <a:off x="893397" y="512268"/>
                <a:ext cx="40522" cy="3642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3436" y="0"/>
                    </a:moveTo>
                    <a:lnTo>
                      <a:pt x="18164" y="0"/>
                    </a:lnTo>
                    <a:cubicBezTo>
                      <a:pt x="20127" y="0"/>
                      <a:pt x="21600" y="1641"/>
                      <a:pt x="21600" y="4101"/>
                    </a:cubicBezTo>
                    <a:lnTo>
                      <a:pt x="21600" y="17772"/>
                    </a:lnTo>
                    <a:cubicBezTo>
                      <a:pt x="21600" y="20233"/>
                      <a:pt x="20127" y="21600"/>
                      <a:pt x="18164" y="21600"/>
                    </a:cubicBezTo>
                    <a:lnTo>
                      <a:pt x="3436" y="21600"/>
                    </a:lnTo>
                    <a:cubicBezTo>
                      <a:pt x="1473" y="21600"/>
                      <a:pt x="0" y="20233"/>
                      <a:pt x="0" y="17772"/>
                    </a:cubicBezTo>
                    <a:lnTo>
                      <a:pt x="0" y="4101"/>
                    </a:lnTo>
                    <a:cubicBezTo>
                      <a:pt x="736" y="1641"/>
                      <a:pt x="2209" y="0"/>
                      <a:pt x="3436" y="0"/>
                    </a:cubicBezTo>
                  </a:path>
                </a:pathLst>
              </a:custGeom>
              <a:solidFill>
                <a:srgbClr val="CCCCCC"/>
              </a:solidFill>
              <a:ln w="3175" cap="flat">
                <a:noFill/>
                <a:miter lim="400000"/>
              </a:ln>
              <a:effectLst/>
            </p:spPr>
            <p:txBody>
              <a:bodyPr wrap="square" lIns="59013" tIns="59013" rIns="59013" bIns="59013" numCol="1" anchor="ctr">
                <a:noAutofit/>
              </a:bodyPr>
              <a:lstStyle/>
              <a:p>
                <a:pPr algn="l" defTabSz="590133">
                  <a:lnSpc>
                    <a:spcPct val="93000"/>
                  </a:lnSpc>
                  <a:defRPr sz="2200">
                    <a:latin typeface="Arial"/>
                    <a:ea typeface="Arial"/>
                    <a:cs typeface="Arial"/>
                    <a:sym typeface="Arial"/>
                  </a:defRPr>
                </a:pPr>
                <a:endParaRPr/>
              </a:p>
            </p:txBody>
          </p:sp>
          <p:sp>
            <p:nvSpPr>
              <p:cNvPr id="242" name="Shape 1182"/>
              <p:cNvSpPr/>
              <p:nvPr/>
            </p:nvSpPr>
            <p:spPr>
              <a:xfrm>
                <a:off x="842170" y="512268"/>
                <a:ext cx="40522" cy="3642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3436" y="0"/>
                    </a:moveTo>
                    <a:lnTo>
                      <a:pt x="18164" y="0"/>
                    </a:lnTo>
                    <a:cubicBezTo>
                      <a:pt x="20127" y="0"/>
                      <a:pt x="21600" y="1641"/>
                      <a:pt x="21600" y="4101"/>
                    </a:cubicBezTo>
                    <a:lnTo>
                      <a:pt x="21600" y="17772"/>
                    </a:lnTo>
                    <a:cubicBezTo>
                      <a:pt x="21600" y="20233"/>
                      <a:pt x="20127" y="21600"/>
                      <a:pt x="18164" y="21600"/>
                    </a:cubicBezTo>
                    <a:lnTo>
                      <a:pt x="3436" y="21600"/>
                    </a:lnTo>
                    <a:cubicBezTo>
                      <a:pt x="1473" y="21600"/>
                      <a:pt x="0" y="20233"/>
                      <a:pt x="0" y="17772"/>
                    </a:cubicBezTo>
                    <a:lnTo>
                      <a:pt x="0" y="4101"/>
                    </a:lnTo>
                    <a:cubicBezTo>
                      <a:pt x="0" y="1641"/>
                      <a:pt x="2209" y="0"/>
                      <a:pt x="3436" y="0"/>
                    </a:cubicBezTo>
                  </a:path>
                </a:pathLst>
              </a:custGeom>
              <a:solidFill>
                <a:srgbClr val="CCCCCC"/>
              </a:solidFill>
              <a:ln w="3175" cap="flat">
                <a:noFill/>
                <a:miter lim="400000"/>
              </a:ln>
              <a:effectLst/>
            </p:spPr>
            <p:txBody>
              <a:bodyPr wrap="square" lIns="59013" tIns="59013" rIns="59013" bIns="59013" numCol="1" anchor="ctr">
                <a:noAutofit/>
              </a:bodyPr>
              <a:lstStyle/>
              <a:p>
                <a:pPr algn="l" defTabSz="590133">
                  <a:lnSpc>
                    <a:spcPct val="93000"/>
                  </a:lnSpc>
                  <a:defRPr sz="2200">
                    <a:latin typeface="Arial"/>
                    <a:ea typeface="Arial"/>
                    <a:cs typeface="Arial"/>
                    <a:sym typeface="Arial"/>
                  </a:defRPr>
                </a:pPr>
                <a:endParaRPr/>
              </a:p>
            </p:txBody>
          </p:sp>
          <p:sp>
            <p:nvSpPr>
              <p:cNvPr id="243" name="Shape 1183"/>
              <p:cNvSpPr/>
              <p:nvPr/>
            </p:nvSpPr>
            <p:spPr>
              <a:xfrm>
                <a:off x="790943" y="512268"/>
                <a:ext cx="40522" cy="3642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3436" y="0"/>
                    </a:moveTo>
                    <a:lnTo>
                      <a:pt x="18164" y="0"/>
                    </a:lnTo>
                    <a:cubicBezTo>
                      <a:pt x="20127" y="0"/>
                      <a:pt x="21600" y="1641"/>
                      <a:pt x="21600" y="4101"/>
                    </a:cubicBezTo>
                    <a:lnTo>
                      <a:pt x="21600" y="17772"/>
                    </a:lnTo>
                    <a:cubicBezTo>
                      <a:pt x="21600" y="20233"/>
                      <a:pt x="20127" y="21600"/>
                      <a:pt x="18164" y="21600"/>
                    </a:cubicBezTo>
                    <a:lnTo>
                      <a:pt x="3436" y="21600"/>
                    </a:lnTo>
                    <a:cubicBezTo>
                      <a:pt x="1473" y="21600"/>
                      <a:pt x="0" y="20233"/>
                      <a:pt x="0" y="17772"/>
                    </a:cubicBezTo>
                    <a:lnTo>
                      <a:pt x="0" y="4101"/>
                    </a:lnTo>
                    <a:cubicBezTo>
                      <a:pt x="0" y="1641"/>
                      <a:pt x="2209" y="0"/>
                      <a:pt x="3436" y="0"/>
                    </a:cubicBezTo>
                  </a:path>
                </a:pathLst>
              </a:custGeom>
              <a:solidFill>
                <a:srgbClr val="CCCCCC"/>
              </a:solidFill>
              <a:ln w="3175" cap="flat">
                <a:noFill/>
                <a:miter lim="400000"/>
              </a:ln>
              <a:effectLst/>
            </p:spPr>
            <p:txBody>
              <a:bodyPr wrap="square" lIns="59013" tIns="59013" rIns="59013" bIns="59013" numCol="1" anchor="ctr">
                <a:noAutofit/>
              </a:bodyPr>
              <a:lstStyle/>
              <a:p>
                <a:pPr algn="l" defTabSz="590133">
                  <a:lnSpc>
                    <a:spcPct val="93000"/>
                  </a:lnSpc>
                  <a:defRPr sz="2200">
                    <a:latin typeface="Arial"/>
                    <a:ea typeface="Arial"/>
                    <a:cs typeface="Arial"/>
                    <a:sym typeface="Arial"/>
                  </a:defRPr>
                </a:pPr>
                <a:endParaRPr/>
              </a:p>
            </p:txBody>
          </p:sp>
          <p:sp>
            <p:nvSpPr>
              <p:cNvPr id="244" name="Shape 1184"/>
              <p:cNvSpPr/>
              <p:nvPr/>
            </p:nvSpPr>
            <p:spPr>
              <a:xfrm>
                <a:off x="739716" y="512268"/>
                <a:ext cx="40522" cy="3642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3436" y="0"/>
                    </a:moveTo>
                    <a:lnTo>
                      <a:pt x="17918" y="0"/>
                    </a:lnTo>
                    <a:cubicBezTo>
                      <a:pt x="20127" y="0"/>
                      <a:pt x="21600" y="1641"/>
                      <a:pt x="21600" y="4101"/>
                    </a:cubicBezTo>
                    <a:lnTo>
                      <a:pt x="21600" y="17772"/>
                    </a:lnTo>
                    <a:cubicBezTo>
                      <a:pt x="21600" y="20233"/>
                      <a:pt x="20127" y="21600"/>
                      <a:pt x="17918" y="21600"/>
                    </a:cubicBezTo>
                    <a:lnTo>
                      <a:pt x="3436" y="21600"/>
                    </a:lnTo>
                    <a:cubicBezTo>
                      <a:pt x="1473" y="21600"/>
                      <a:pt x="0" y="20233"/>
                      <a:pt x="0" y="17772"/>
                    </a:cubicBezTo>
                    <a:lnTo>
                      <a:pt x="0" y="4101"/>
                    </a:lnTo>
                    <a:cubicBezTo>
                      <a:pt x="0" y="1641"/>
                      <a:pt x="1473" y="0"/>
                      <a:pt x="3436" y="0"/>
                    </a:cubicBezTo>
                  </a:path>
                </a:pathLst>
              </a:custGeom>
              <a:solidFill>
                <a:srgbClr val="CCCCCC"/>
              </a:solidFill>
              <a:ln w="3175" cap="flat">
                <a:noFill/>
                <a:miter lim="400000"/>
              </a:ln>
              <a:effectLst/>
            </p:spPr>
            <p:txBody>
              <a:bodyPr wrap="square" lIns="59013" tIns="59013" rIns="59013" bIns="59013" numCol="1" anchor="ctr">
                <a:noAutofit/>
              </a:bodyPr>
              <a:lstStyle/>
              <a:p>
                <a:pPr algn="l" defTabSz="590133">
                  <a:lnSpc>
                    <a:spcPct val="93000"/>
                  </a:lnSpc>
                  <a:defRPr sz="2200">
                    <a:latin typeface="Arial"/>
                    <a:ea typeface="Arial"/>
                    <a:cs typeface="Arial"/>
                    <a:sym typeface="Arial"/>
                  </a:defRPr>
                </a:pPr>
                <a:endParaRPr/>
              </a:p>
            </p:txBody>
          </p:sp>
          <p:sp>
            <p:nvSpPr>
              <p:cNvPr id="245" name="Shape 1185"/>
              <p:cNvSpPr/>
              <p:nvPr/>
            </p:nvSpPr>
            <p:spPr>
              <a:xfrm>
                <a:off x="688489" y="512268"/>
                <a:ext cx="40512" cy="3642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3516" y="0"/>
                    </a:moveTo>
                    <a:lnTo>
                      <a:pt x="18084" y="0"/>
                    </a:lnTo>
                    <a:cubicBezTo>
                      <a:pt x="20344" y="0"/>
                      <a:pt x="21600" y="1641"/>
                      <a:pt x="21600" y="4101"/>
                    </a:cubicBezTo>
                    <a:lnTo>
                      <a:pt x="21600" y="17772"/>
                    </a:lnTo>
                    <a:cubicBezTo>
                      <a:pt x="21600" y="20233"/>
                      <a:pt x="20344" y="21600"/>
                      <a:pt x="18084" y="21600"/>
                    </a:cubicBezTo>
                    <a:lnTo>
                      <a:pt x="3516" y="21600"/>
                    </a:lnTo>
                    <a:cubicBezTo>
                      <a:pt x="1507" y="21600"/>
                      <a:pt x="0" y="20233"/>
                      <a:pt x="0" y="17772"/>
                    </a:cubicBezTo>
                    <a:lnTo>
                      <a:pt x="0" y="4101"/>
                    </a:lnTo>
                    <a:cubicBezTo>
                      <a:pt x="0" y="1641"/>
                      <a:pt x="1507" y="0"/>
                      <a:pt x="3516" y="0"/>
                    </a:cubicBezTo>
                  </a:path>
                </a:pathLst>
              </a:custGeom>
              <a:solidFill>
                <a:srgbClr val="CCCCCC"/>
              </a:solidFill>
              <a:ln w="3175" cap="flat">
                <a:noFill/>
                <a:miter lim="400000"/>
              </a:ln>
              <a:effectLst/>
            </p:spPr>
            <p:txBody>
              <a:bodyPr wrap="square" lIns="59013" tIns="59013" rIns="59013" bIns="59013" numCol="1" anchor="ctr">
                <a:noAutofit/>
              </a:bodyPr>
              <a:lstStyle/>
              <a:p>
                <a:pPr algn="l" defTabSz="590133">
                  <a:lnSpc>
                    <a:spcPct val="93000"/>
                  </a:lnSpc>
                  <a:defRPr sz="2200">
                    <a:latin typeface="Arial"/>
                    <a:ea typeface="Arial"/>
                    <a:cs typeface="Arial"/>
                    <a:sym typeface="Arial"/>
                  </a:defRPr>
                </a:pPr>
                <a:endParaRPr/>
              </a:p>
            </p:txBody>
          </p:sp>
          <p:sp>
            <p:nvSpPr>
              <p:cNvPr id="246" name="Shape 1186"/>
              <p:cNvSpPr/>
              <p:nvPr/>
            </p:nvSpPr>
            <p:spPr>
              <a:xfrm>
                <a:off x="637262" y="512268"/>
                <a:ext cx="40517" cy="3642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3476" y="0"/>
                    </a:moveTo>
                    <a:lnTo>
                      <a:pt x="18124" y="0"/>
                    </a:lnTo>
                    <a:cubicBezTo>
                      <a:pt x="20359" y="0"/>
                      <a:pt x="21600" y="1641"/>
                      <a:pt x="21600" y="4101"/>
                    </a:cubicBezTo>
                    <a:lnTo>
                      <a:pt x="21600" y="17772"/>
                    </a:lnTo>
                    <a:cubicBezTo>
                      <a:pt x="21600" y="20233"/>
                      <a:pt x="20359" y="21600"/>
                      <a:pt x="18124" y="21600"/>
                    </a:cubicBezTo>
                    <a:lnTo>
                      <a:pt x="3476" y="21600"/>
                    </a:lnTo>
                    <a:cubicBezTo>
                      <a:pt x="1490" y="21600"/>
                      <a:pt x="0" y="20233"/>
                      <a:pt x="0" y="17772"/>
                    </a:cubicBezTo>
                    <a:lnTo>
                      <a:pt x="0" y="4101"/>
                    </a:lnTo>
                    <a:cubicBezTo>
                      <a:pt x="0" y="1641"/>
                      <a:pt x="1490" y="0"/>
                      <a:pt x="3476" y="0"/>
                    </a:cubicBezTo>
                  </a:path>
                </a:pathLst>
              </a:custGeom>
              <a:solidFill>
                <a:srgbClr val="CCCCCC"/>
              </a:solidFill>
              <a:ln w="3175" cap="flat">
                <a:noFill/>
                <a:miter lim="400000"/>
              </a:ln>
              <a:effectLst/>
            </p:spPr>
            <p:txBody>
              <a:bodyPr wrap="square" lIns="59013" tIns="59013" rIns="59013" bIns="59013" numCol="1" anchor="ctr">
                <a:noAutofit/>
              </a:bodyPr>
              <a:lstStyle/>
              <a:p>
                <a:pPr algn="l" defTabSz="590133">
                  <a:lnSpc>
                    <a:spcPct val="93000"/>
                  </a:lnSpc>
                  <a:defRPr sz="2200">
                    <a:latin typeface="Arial"/>
                    <a:ea typeface="Arial"/>
                    <a:cs typeface="Arial"/>
                    <a:sym typeface="Arial"/>
                  </a:defRPr>
                </a:pPr>
                <a:endParaRPr/>
              </a:p>
            </p:txBody>
          </p:sp>
          <p:sp>
            <p:nvSpPr>
              <p:cNvPr id="247" name="Shape 1187"/>
              <p:cNvSpPr/>
              <p:nvPr/>
            </p:nvSpPr>
            <p:spPr>
              <a:xfrm>
                <a:off x="586035" y="512268"/>
                <a:ext cx="40517" cy="3642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3476" y="0"/>
                    </a:moveTo>
                    <a:lnTo>
                      <a:pt x="18124" y="0"/>
                    </a:lnTo>
                    <a:cubicBezTo>
                      <a:pt x="20359" y="0"/>
                      <a:pt x="21600" y="1641"/>
                      <a:pt x="21600" y="4101"/>
                    </a:cubicBezTo>
                    <a:lnTo>
                      <a:pt x="21600" y="17772"/>
                    </a:lnTo>
                    <a:cubicBezTo>
                      <a:pt x="21600" y="20233"/>
                      <a:pt x="20359" y="21600"/>
                      <a:pt x="18124" y="21600"/>
                    </a:cubicBezTo>
                    <a:lnTo>
                      <a:pt x="3476" y="21600"/>
                    </a:lnTo>
                    <a:cubicBezTo>
                      <a:pt x="1490" y="21600"/>
                      <a:pt x="0" y="20233"/>
                      <a:pt x="0" y="17772"/>
                    </a:cubicBezTo>
                    <a:lnTo>
                      <a:pt x="0" y="4101"/>
                    </a:lnTo>
                    <a:cubicBezTo>
                      <a:pt x="0" y="1641"/>
                      <a:pt x="1490" y="0"/>
                      <a:pt x="3476" y="0"/>
                    </a:cubicBezTo>
                  </a:path>
                </a:pathLst>
              </a:custGeom>
              <a:solidFill>
                <a:srgbClr val="CCCCCC"/>
              </a:solidFill>
              <a:ln w="3175" cap="flat">
                <a:noFill/>
                <a:miter lim="400000"/>
              </a:ln>
              <a:effectLst/>
            </p:spPr>
            <p:txBody>
              <a:bodyPr wrap="square" lIns="59013" tIns="59013" rIns="59013" bIns="59013" numCol="1" anchor="ctr">
                <a:noAutofit/>
              </a:bodyPr>
              <a:lstStyle/>
              <a:p>
                <a:pPr algn="l" defTabSz="590133">
                  <a:lnSpc>
                    <a:spcPct val="93000"/>
                  </a:lnSpc>
                  <a:defRPr sz="2200">
                    <a:latin typeface="Arial"/>
                    <a:ea typeface="Arial"/>
                    <a:cs typeface="Arial"/>
                    <a:sym typeface="Arial"/>
                  </a:defRPr>
                </a:pPr>
                <a:endParaRPr/>
              </a:p>
            </p:txBody>
          </p:sp>
          <p:sp>
            <p:nvSpPr>
              <p:cNvPr id="248" name="Shape 1188"/>
              <p:cNvSpPr/>
              <p:nvPr/>
            </p:nvSpPr>
            <p:spPr>
              <a:xfrm>
                <a:off x="534808" y="512268"/>
                <a:ext cx="40517" cy="3642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3476" y="0"/>
                    </a:moveTo>
                    <a:lnTo>
                      <a:pt x="18124" y="0"/>
                    </a:lnTo>
                    <a:cubicBezTo>
                      <a:pt x="20359" y="0"/>
                      <a:pt x="21600" y="1641"/>
                      <a:pt x="21600" y="4101"/>
                    </a:cubicBezTo>
                    <a:lnTo>
                      <a:pt x="21600" y="17772"/>
                    </a:lnTo>
                    <a:cubicBezTo>
                      <a:pt x="21600" y="20233"/>
                      <a:pt x="20359" y="21600"/>
                      <a:pt x="18124" y="21600"/>
                    </a:cubicBezTo>
                    <a:lnTo>
                      <a:pt x="3476" y="21600"/>
                    </a:lnTo>
                    <a:cubicBezTo>
                      <a:pt x="1490" y="21600"/>
                      <a:pt x="0" y="20233"/>
                      <a:pt x="0" y="17772"/>
                    </a:cubicBezTo>
                    <a:lnTo>
                      <a:pt x="0" y="4101"/>
                    </a:lnTo>
                    <a:cubicBezTo>
                      <a:pt x="0" y="1641"/>
                      <a:pt x="1986" y="0"/>
                      <a:pt x="3476" y="0"/>
                    </a:cubicBezTo>
                  </a:path>
                </a:pathLst>
              </a:custGeom>
              <a:solidFill>
                <a:srgbClr val="CCCCCC"/>
              </a:solidFill>
              <a:ln w="3175" cap="flat">
                <a:noFill/>
                <a:miter lim="400000"/>
              </a:ln>
              <a:effectLst/>
            </p:spPr>
            <p:txBody>
              <a:bodyPr wrap="square" lIns="59013" tIns="59013" rIns="59013" bIns="59013" numCol="1" anchor="ctr">
                <a:noAutofit/>
              </a:bodyPr>
              <a:lstStyle/>
              <a:p>
                <a:pPr algn="l" defTabSz="590133">
                  <a:lnSpc>
                    <a:spcPct val="93000"/>
                  </a:lnSpc>
                  <a:defRPr sz="2200">
                    <a:latin typeface="Arial"/>
                    <a:ea typeface="Arial"/>
                    <a:cs typeface="Arial"/>
                    <a:sym typeface="Arial"/>
                  </a:defRPr>
                </a:pPr>
                <a:endParaRPr/>
              </a:p>
            </p:txBody>
          </p:sp>
          <p:sp>
            <p:nvSpPr>
              <p:cNvPr id="249" name="Shape 1189"/>
              <p:cNvSpPr/>
              <p:nvPr/>
            </p:nvSpPr>
            <p:spPr>
              <a:xfrm>
                <a:off x="483582" y="512268"/>
                <a:ext cx="40516" cy="3642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3476" y="0"/>
                    </a:moveTo>
                    <a:lnTo>
                      <a:pt x="18124" y="0"/>
                    </a:lnTo>
                    <a:cubicBezTo>
                      <a:pt x="20359" y="0"/>
                      <a:pt x="21600" y="1641"/>
                      <a:pt x="21600" y="4101"/>
                    </a:cubicBezTo>
                    <a:lnTo>
                      <a:pt x="21600" y="17772"/>
                    </a:lnTo>
                    <a:cubicBezTo>
                      <a:pt x="21600" y="20233"/>
                      <a:pt x="20359" y="21600"/>
                      <a:pt x="18124" y="21600"/>
                    </a:cubicBezTo>
                    <a:lnTo>
                      <a:pt x="3476" y="21600"/>
                    </a:lnTo>
                    <a:cubicBezTo>
                      <a:pt x="1490" y="21600"/>
                      <a:pt x="0" y="20233"/>
                      <a:pt x="0" y="17772"/>
                    </a:cubicBezTo>
                    <a:lnTo>
                      <a:pt x="0" y="4101"/>
                    </a:lnTo>
                    <a:cubicBezTo>
                      <a:pt x="0" y="1641"/>
                      <a:pt x="1986" y="0"/>
                      <a:pt x="3476" y="0"/>
                    </a:cubicBezTo>
                  </a:path>
                </a:pathLst>
              </a:custGeom>
              <a:solidFill>
                <a:srgbClr val="CCCCCC"/>
              </a:solidFill>
              <a:ln w="3175" cap="flat">
                <a:noFill/>
                <a:miter lim="400000"/>
              </a:ln>
              <a:effectLst/>
            </p:spPr>
            <p:txBody>
              <a:bodyPr wrap="square" lIns="59013" tIns="59013" rIns="59013" bIns="59013" numCol="1" anchor="ctr">
                <a:noAutofit/>
              </a:bodyPr>
              <a:lstStyle/>
              <a:p>
                <a:pPr algn="l" defTabSz="590133">
                  <a:lnSpc>
                    <a:spcPct val="93000"/>
                  </a:lnSpc>
                  <a:defRPr sz="2200">
                    <a:latin typeface="Arial"/>
                    <a:ea typeface="Arial"/>
                    <a:cs typeface="Arial"/>
                    <a:sym typeface="Arial"/>
                  </a:defRPr>
                </a:pPr>
                <a:endParaRPr/>
              </a:p>
            </p:txBody>
          </p:sp>
          <p:sp>
            <p:nvSpPr>
              <p:cNvPr id="250" name="Shape 1190"/>
              <p:cNvSpPr/>
              <p:nvPr/>
            </p:nvSpPr>
            <p:spPr>
              <a:xfrm>
                <a:off x="432355" y="512268"/>
                <a:ext cx="40516" cy="3642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3476" y="0"/>
                    </a:moveTo>
                    <a:lnTo>
                      <a:pt x="18124" y="0"/>
                    </a:lnTo>
                    <a:cubicBezTo>
                      <a:pt x="20359" y="0"/>
                      <a:pt x="21600" y="1641"/>
                      <a:pt x="21600" y="4101"/>
                    </a:cubicBezTo>
                    <a:lnTo>
                      <a:pt x="21600" y="17772"/>
                    </a:lnTo>
                    <a:cubicBezTo>
                      <a:pt x="21600" y="20233"/>
                      <a:pt x="20359" y="21600"/>
                      <a:pt x="18124" y="21600"/>
                    </a:cubicBezTo>
                    <a:lnTo>
                      <a:pt x="3476" y="21600"/>
                    </a:lnTo>
                    <a:cubicBezTo>
                      <a:pt x="1490" y="21600"/>
                      <a:pt x="0" y="20233"/>
                      <a:pt x="0" y="17772"/>
                    </a:cubicBezTo>
                    <a:lnTo>
                      <a:pt x="0" y="4101"/>
                    </a:lnTo>
                    <a:cubicBezTo>
                      <a:pt x="0" y="1641"/>
                      <a:pt x="1490" y="0"/>
                      <a:pt x="3476" y="0"/>
                    </a:cubicBezTo>
                  </a:path>
                </a:pathLst>
              </a:custGeom>
              <a:solidFill>
                <a:srgbClr val="CCCCCC"/>
              </a:solidFill>
              <a:ln w="3175" cap="flat">
                <a:noFill/>
                <a:miter lim="400000"/>
              </a:ln>
              <a:effectLst/>
            </p:spPr>
            <p:txBody>
              <a:bodyPr wrap="square" lIns="59013" tIns="59013" rIns="59013" bIns="59013" numCol="1" anchor="ctr">
                <a:noAutofit/>
              </a:bodyPr>
              <a:lstStyle/>
              <a:p>
                <a:pPr algn="l" defTabSz="590133">
                  <a:lnSpc>
                    <a:spcPct val="93000"/>
                  </a:lnSpc>
                  <a:defRPr sz="2200">
                    <a:latin typeface="Arial"/>
                    <a:ea typeface="Arial"/>
                    <a:cs typeface="Arial"/>
                    <a:sym typeface="Arial"/>
                  </a:defRPr>
                </a:pPr>
                <a:endParaRPr/>
              </a:p>
            </p:txBody>
          </p:sp>
          <p:sp>
            <p:nvSpPr>
              <p:cNvPr id="251" name="Shape 1191"/>
              <p:cNvSpPr/>
              <p:nvPr/>
            </p:nvSpPr>
            <p:spPr>
              <a:xfrm>
                <a:off x="374980" y="512268"/>
                <a:ext cx="42574" cy="3642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3252" y="0"/>
                    </a:moveTo>
                    <a:lnTo>
                      <a:pt x="18348" y="0"/>
                    </a:lnTo>
                    <a:cubicBezTo>
                      <a:pt x="20206" y="0"/>
                      <a:pt x="21600" y="1641"/>
                      <a:pt x="21600" y="4101"/>
                    </a:cubicBezTo>
                    <a:lnTo>
                      <a:pt x="21600" y="17772"/>
                    </a:lnTo>
                    <a:cubicBezTo>
                      <a:pt x="21600" y="20233"/>
                      <a:pt x="20206" y="21600"/>
                      <a:pt x="18348" y="21600"/>
                    </a:cubicBezTo>
                    <a:lnTo>
                      <a:pt x="3252" y="21600"/>
                    </a:lnTo>
                    <a:cubicBezTo>
                      <a:pt x="1161" y="21600"/>
                      <a:pt x="0" y="20233"/>
                      <a:pt x="0" y="17772"/>
                    </a:cubicBezTo>
                    <a:lnTo>
                      <a:pt x="0" y="4101"/>
                    </a:lnTo>
                    <a:cubicBezTo>
                      <a:pt x="0" y="1641"/>
                      <a:pt x="1161" y="0"/>
                      <a:pt x="3252" y="0"/>
                    </a:cubicBezTo>
                  </a:path>
                </a:pathLst>
              </a:custGeom>
              <a:solidFill>
                <a:srgbClr val="CCCCCC"/>
              </a:solidFill>
              <a:ln w="3175" cap="flat">
                <a:noFill/>
                <a:miter lim="400000"/>
              </a:ln>
              <a:effectLst/>
            </p:spPr>
            <p:txBody>
              <a:bodyPr wrap="square" lIns="59013" tIns="59013" rIns="59013" bIns="59013" numCol="1" anchor="ctr">
                <a:noAutofit/>
              </a:bodyPr>
              <a:lstStyle/>
              <a:p>
                <a:pPr algn="l" defTabSz="590133">
                  <a:lnSpc>
                    <a:spcPct val="93000"/>
                  </a:lnSpc>
                  <a:defRPr sz="2200">
                    <a:latin typeface="Arial"/>
                    <a:ea typeface="Arial"/>
                    <a:cs typeface="Arial"/>
                    <a:sym typeface="Arial"/>
                  </a:defRPr>
                </a:pPr>
                <a:endParaRPr/>
              </a:p>
            </p:txBody>
          </p:sp>
          <p:sp>
            <p:nvSpPr>
              <p:cNvPr id="252" name="Shape 1192"/>
              <p:cNvSpPr/>
              <p:nvPr/>
            </p:nvSpPr>
            <p:spPr>
              <a:xfrm>
                <a:off x="1042979" y="557348"/>
                <a:ext cx="42574" cy="4666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3948" y="0"/>
                    </a:moveTo>
                    <a:lnTo>
                      <a:pt x="17652" y="0"/>
                    </a:lnTo>
                    <a:cubicBezTo>
                      <a:pt x="19510" y="0"/>
                      <a:pt x="21600" y="1711"/>
                      <a:pt x="21600" y="3422"/>
                    </a:cubicBezTo>
                    <a:lnTo>
                      <a:pt x="21600" y="17964"/>
                    </a:lnTo>
                    <a:cubicBezTo>
                      <a:pt x="21600" y="19889"/>
                      <a:pt x="19510" y="21600"/>
                      <a:pt x="17652" y="21600"/>
                    </a:cubicBezTo>
                    <a:lnTo>
                      <a:pt x="3948" y="21600"/>
                    </a:lnTo>
                    <a:cubicBezTo>
                      <a:pt x="1858" y="21600"/>
                      <a:pt x="0" y="19889"/>
                      <a:pt x="0" y="17964"/>
                    </a:cubicBezTo>
                    <a:lnTo>
                      <a:pt x="0" y="3422"/>
                    </a:lnTo>
                    <a:cubicBezTo>
                      <a:pt x="0" y="1711"/>
                      <a:pt x="1858" y="0"/>
                      <a:pt x="3948" y="0"/>
                    </a:cubicBezTo>
                  </a:path>
                </a:pathLst>
              </a:custGeom>
              <a:solidFill>
                <a:srgbClr val="CCCCCC"/>
              </a:solidFill>
              <a:ln w="3175" cap="flat">
                <a:noFill/>
                <a:miter lim="400000"/>
              </a:ln>
              <a:effectLst/>
            </p:spPr>
            <p:txBody>
              <a:bodyPr wrap="square" lIns="59013" tIns="59013" rIns="59013" bIns="59013" numCol="1" anchor="ctr">
                <a:noAutofit/>
              </a:bodyPr>
              <a:lstStyle/>
              <a:p>
                <a:pPr algn="l" defTabSz="590133">
                  <a:lnSpc>
                    <a:spcPct val="93000"/>
                  </a:lnSpc>
                  <a:defRPr sz="2200">
                    <a:latin typeface="Arial"/>
                    <a:ea typeface="Arial"/>
                    <a:cs typeface="Arial"/>
                    <a:sym typeface="Arial"/>
                  </a:defRPr>
                </a:pPr>
                <a:endParaRPr/>
              </a:p>
            </p:txBody>
          </p:sp>
          <p:sp>
            <p:nvSpPr>
              <p:cNvPr id="253" name="Shape 1193"/>
              <p:cNvSpPr/>
              <p:nvPr/>
            </p:nvSpPr>
            <p:spPr>
              <a:xfrm>
                <a:off x="987654" y="557348"/>
                <a:ext cx="42574" cy="4666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3948" y="0"/>
                    </a:moveTo>
                    <a:lnTo>
                      <a:pt x="17652" y="0"/>
                    </a:lnTo>
                    <a:cubicBezTo>
                      <a:pt x="19742" y="0"/>
                      <a:pt x="21600" y="1711"/>
                      <a:pt x="21600" y="3422"/>
                    </a:cubicBezTo>
                    <a:lnTo>
                      <a:pt x="21600" y="17964"/>
                    </a:lnTo>
                    <a:cubicBezTo>
                      <a:pt x="21600" y="19889"/>
                      <a:pt x="19742" y="21600"/>
                      <a:pt x="17652" y="21600"/>
                    </a:cubicBezTo>
                    <a:lnTo>
                      <a:pt x="3948" y="21600"/>
                    </a:lnTo>
                    <a:cubicBezTo>
                      <a:pt x="2090" y="21600"/>
                      <a:pt x="0" y="19889"/>
                      <a:pt x="0" y="17964"/>
                    </a:cubicBezTo>
                    <a:lnTo>
                      <a:pt x="0" y="3422"/>
                    </a:lnTo>
                    <a:cubicBezTo>
                      <a:pt x="0" y="1711"/>
                      <a:pt x="2090" y="0"/>
                      <a:pt x="3948" y="0"/>
                    </a:cubicBezTo>
                  </a:path>
                </a:pathLst>
              </a:custGeom>
              <a:solidFill>
                <a:srgbClr val="CCCCCC"/>
              </a:solidFill>
              <a:ln w="3175" cap="flat">
                <a:noFill/>
                <a:miter lim="400000"/>
              </a:ln>
              <a:effectLst/>
            </p:spPr>
            <p:txBody>
              <a:bodyPr wrap="square" lIns="59013" tIns="59013" rIns="59013" bIns="59013" numCol="1" anchor="ctr">
                <a:noAutofit/>
              </a:bodyPr>
              <a:lstStyle/>
              <a:p>
                <a:pPr algn="l" defTabSz="590133">
                  <a:lnSpc>
                    <a:spcPct val="93000"/>
                  </a:lnSpc>
                  <a:defRPr sz="2200">
                    <a:latin typeface="Arial"/>
                    <a:ea typeface="Arial"/>
                    <a:cs typeface="Arial"/>
                    <a:sym typeface="Arial"/>
                  </a:defRPr>
                </a:pPr>
                <a:endParaRPr/>
              </a:p>
            </p:txBody>
          </p:sp>
          <p:sp>
            <p:nvSpPr>
              <p:cNvPr id="254" name="Shape 1194"/>
              <p:cNvSpPr/>
              <p:nvPr/>
            </p:nvSpPr>
            <p:spPr>
              <a:xfrm>
                <a:off x="932329" y="557348"/>
                <a:ext cx="42574" cy="4666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3948" y="0"/>
                    </a:moveTo>
                    <a:lnTo>
                      <a:pt x="17652" y="0"/>
                    </a:lnTo>
                    <a:cubicBezTo>
                      <a:pt x="19742" y="0"/>
                      <a:pt x="21600" y="1711"/>
                      <a:pt x="21600" y="3422"/>
                    </a:cubicBezTo>
                    <a:lnTo>
                      <a:pt x="21600" y="17964"/>
                    </a:lnTo>
                    <a:cubicBezTo>
                      <a:pt x="21600" y="19889"/>
                      <a:pt x="19742" y="21600"/>
                      <a:pt x="17652" y="21600"/>
                    </a:cubicBezTo>
                    <a:lnTo>
                      <a:pt x="3948" y="21600"/>
                    </a:lnTo>
                    <a:cubicBezTo>
                      <a:pt x="1858" y="21600"/>
                      <a:pt x="0" y="19889"/>
                      <a:pt x="0" y="17964"/>
                    </a:cubicBezTo>
                    <a:lnTo>
                      <a:pt x="0" y="3422"/>
                    </a:lnTo>
                    <a:cubicBezTo>
                      <a:pt x="0" y="1711"/>
                      <a:pt x="1858" y="0"/>
                      <a:pt x="3948" y="0"/>
                    </a:cubicBezTo>
                  </a:path>
                </a:pathLst>
              </a:custGeom>
              <a:solidFill>
                <a:srgbClr val="CCCCCC"/>
              </a:solidFill>
              <a:ln w="3175" cap="flat">
                <a:noFill/>
                <a:miter lim="400000"/>
              </a:ln>
              <a:effectLst/>
            </p:spPr>
            <p:txBody>
              <a:bodyPr wrap="square" lIns="59013" tIns="59013" rIns="59013" bIns="59013" numCol="1" anchor="ctr">
                <a:noAutofit/>
              </a:bodyPr>
              <a:lstStyle/>
              <a:p>
                <a:pPr algn="l" defTabSz="590133">
                  <a:lnSpc>
                    <a:spcPct val="93000"/>
                  </a:lnSpc>
                  <a:defRPr sz="2200">
                    <a:latin typeface="Arial"/>
                    <a:ea typeface="Arial"/>
                    <a:cs typeface="Arial"/>
                    <a:sym typeface="Arial"/>
                  </a:defRPr>
                </a:pPr>
                <a:endParaRPr/>
              </a:p>
            </p:txBody>
          </p:sp>
          <p:sp>
            <p:nvSpPr>
              <p:cNvPr id="255" name="Shape 1195"/>
              <p:cNvSpPr/>
              <p:nvPr/>
            </p:nvSpPr>
            <p:spPr>
              <a:xfrm>
                <a:off x="877004" y="557348"/>
                <a:ext cx="44606" cy="4666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3906" y="0"/>
                    </a:moveTo>
                    <a:lnTo>
                      <a:pt x="17694" y="0"/>
                    </a:lnTo>
                    <a:cubicBezTo>
                      <a:pt x="19532" y="0"/>
                      <a:pt x="21600" y="1711"/>
                      <a:pt x="21600" y="3422"/>
                    </a:cubicBezTo>
                    <a:lnTo>
                      <a:pt x="21600" y="17964"/>
                    </a:lnTo>
                    <a:cubicBezTo>
                      <a:pt x="21600" y="19889"/>
                      <a:pt x="19532" y="21600"/>
                      <a:pt x="17694" y="21600"/>
                    </a:cubicBezTo>
                    <a:lnTo>
                      <a:pt x="3906" y="21600"/>
                    </a:lnTo>
                    <a:cubicBezTo>
                      <a:pt x="2068" y="21600"/>
                      <a:pt x="0" y="19889"/>
                      <a:pt x="0" y="17964"/>
                    </a:cubicBezTo>
                    <a:lnTo>
                      <a:pt x="0" y="3422"/>
                    </a:lnTo>
                    <a:cubicBezTo>
                      <a:pt x="0" y="1711"/>
                      <a:pt x="2068" y="0"/>
                      <a:pt x="3906" y="0"/>
                    </a:cubicBezTo>
                  </a:path>
                </a:pathLst>
              </a:custGeom>
              <a:solidFill>
                <a:srgbClr val="CCCCCC"/>
              </a:solidFill>
              <a:ln w="3175" cap="flat">
                <a:noFill/>
                <a:miter lim="400000"/>
              </a:ln>
              <a:effectLst/>
            </p:spPr>
            <p:txBody>
              <a:bodyPr wrap="square" lIns="59013" tIns="59013" rIns="59013" bIns="59013" numCol="1" anchor="ctr">
                <a:noAutofit/>
              </a:bodyPr>
              <a:lstStyle/>
              <a:p>
                <a:pPr algn="l" defTabSz="590133">
                  <a:lnSpc>
                    <a:spcPct val="93000"/>
                  </a:lnSpc>
                  <a:defRPr sz="2200">
                    <a:latin typeface="Arial"/>
                    <a:ea typeface="Arial"/>
                    <a:cs typeface="Arial"/>
                    <a:sym typeface="Arial"/>
                  </a:defRPr>
                </a:pPr>
                <a:endParaRPr/>
              </a:p>
            </p:txBody>
          </p:sp>
          <p:sp>
            <p:nvSpPr>
              <p:cNvPr id="256" name="Shape 1196"/>
              <p:cNvSpPr/>
              <p:nvPr/>
            </p:nvSpPr>
            <p:spPr>
              <a:xfrm>
                <a:off x="821679" y="557348"/>
                <a:ext cx="42574" cy="4666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3948" y="0"/>
                    </a:moveTo>
                    <a:lnTo>
                      <a:pt x="17652" y="0"/>
                    </a:lnTo>
                    <a:cubicBezTo>
                      <a:pt x="19742" y="0"/>
                      <a:pt x="21600" y="1711"/>
                      <a:pt x="21600" y="3422"/>
                    </a:cubicBezTo>
                    <a:lnTo>
                      <a:pt x="21600" y="17964"/>
                    </a:lnTo>
                    <a:cubicBezTo>
                      <a:pt x="21600" y="19889"/>
                      <a:pt x="19742" y="21600"/>
                      <a:pt x="17652" y="21600"/>
                    </a:cubicBezTo>
                    <a:lnTo>
                      <a:pt x="3948" y="21600"/>
                    </a:lnTo>
                    <a:cubicBezTo>
                      <a:pt x="2090" y="21600"/>
                      <a:pt x="0" y="19889"/>
                      <a:pt x="0" y="17964"/>
                    </a:cubicBezTo>
                    <a:lnTo>
                      <a:pt x="0" y="3422"/>
                    </a:lnTo>
                    <a:cubicBezTo>
                      <a:pt x="0" y="1711"/>
                      <a:pt x="2090" y="0"/>
                      <a:pt x="3948" y="0"/>
                    </a:cubicBezTo>
                  </a:path>
                </a:pathLst>
              </a:custGeom>
              <a:solidFill>
                <a:srgbClr val="CCCCCC"/>
              </a:solidFill>
              <a:ln w="3175" cap="flat">
                <a:noFill/>
                <a:miter lim="400000"/>
              </a:ln>
              <a:effectLst/>
            </p:spPr>
            <p:txBody>
              <a:bodyPr wrap="square" lIns="59013" tIns="59013" rIns="59013" bIns="59013" numCol="1" anchor="ctr">
                <a:noAutofit/>
              </a:bodyPr>
              <a:lstStyle/>
              <a:p>
                <a:pPr algn="l" defTabSz="590133">
                  <a:lnSpc>
                    <a:spcPct val="93000"/>
                  </a:lnSpc>
                  <a:defRPr sz="2200">
                    <a:latin typeface="Arial"/>
                    <a:ea typeface="Arial"/>
                    <a:cs typeface="Arial"/>
                    <a:sym typeface="Arial"/>
                  </a:defRPr>
                </a:pPr>
                <a:endParaRPr/>
              </a:p>
            </p:txBody>
          </p:sp>
          <p:sp>
            <p:nvSpPr>
              <p:cNvPr id="257" name="Shape 1197"/>
              <p:cNvSpPr/>
              <p:nvPr/>
            </p:nvSpPr>
            <p:spPr>
              <a:xfrm>
                <a:off x="766354" y="557348"/>
                <a:ext cx="42574" cy="4666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3716" y="0"/>
                    </a:moveTo>
                    <a:lnTo>
                      <a:pt x="17652" y="0"/>
                    </a:lnTo>
                    <a:cubicBezTo>
                      <a:pt x="19510" y="0"/>
                      <a:pt x="21600" y="1711"/>
                      <a:pt x="21600" y="3422"/>
                    </a:cubicBezTo>
                    <a:lnTo>
                      <a:pt x="21600" y="17964"/>
                    </a:lnTo>
                    <a:cubicBezTo>
                      <a:pt x="21600" y="19889"/>
                      <a:pt x="19510" y="21600"/>
                      <a:pt x="17652" y="21600"/>
                    </a:cubicBezTo>
                    <a:lnTo>
                      <a:pt x="3716" y="21600"/>
                    </a:lnTo>
                    <a:cubicBezTo>
                      <a:pt x="1858" y="21600"/>
                      <a:pt x="0" y="19889"/>
                      <a:pt x="0" y="17964"/>
                    </a:cubicBezTo>
                    <a:lnTo>
                      <a:pt x="0" y="3422"/>
                    </a:lnTo>
                    <a:cubicBezTo>
                      <a:pt x="0" y="1711"/>
                      <a:pt x="1858" y="0"/>
                      <a:pt x="3716" y="0"/>
                    </a:cubicBezTo>
                  </a:path>
                </a:pathLst>
              </a:custGeom>
              <a:solidFill>
                <a:srgbClr val="CCCCCC"/>
              </a:solidFill>
              <a:ln w="3175" cap="flat">
                <a:noFill/>
                <a:miter lim="400000"/>
              </a:ln>
              <a:effectLst/>
            </p:spPr>
            <p:txBody>
              <a:bodyPr wrap="square" lIns="59013" tIns="59013" rIns="59013" bIns="59013" numCol="1" anchor="ctr">
                <a:noAutofit/>
              </a:bodyPr>
              <a:lstStyle/>
              <a:p>
                <a:pPr algn="l" defTabSz="590133">
                  <a:lnSpc>
                    <a:spcPct val="93000"/>
                  </a:lnSpc>
                  <a:defRPr sz="2200">
                    <a:latin typeface="Arial"/>
                    <a:ea typeface="Arial"/>
                    <a:cs typeface="Arial"/>
                    <a:sym typeface="Arial"/>
                  </a:defRPr>
                </a:pPr>
                <a:endParaRPr/>
              </a:p>
            </p:txBody>
          </p:sp>
          <p:sp>
            <p:nvSpPr>
              <p:cNvPr id="258" name="Shape 1198"/>
              <p:cNvSpPr/>
              <p:nvPr/>
            </p:nvSpPr>
            <p:spPr>
              <a:xfrm>
                <a:off x="708980" y="557348"/>
                <a:ext cx="42574" cy="4666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3948" y="0"/>
                    </a:moveTo>
                    <a:lnTo>
                      <a:pt x="17652" y="0"/>
                    </a:lnTo>
                    <a:cubicBezTo>
                      <a:pt x="19742" y="0"/>
                      <a:pt x="21600" y="1711"/>
                      <a:pt x="21600" y="3422"/>
                    </a:cubicBezTo>
                    <a:lnTo>
                      <a:pt x="21600" y="17964"/>
                    </a:lnTo>
                    <a:cubicBezTo>
                      <a:pt x="21600" y="19889"/>
                      <a:pt x="19742" y="21600"/>
                      <a:pt x="17652" y="21600"/>
                    </a:cubicBezTo>
                    <a:lnTo>
                      <a:pt x="3948" y="21600"/>
                    </a:lnTo>
                    <a:cubicBezTo>
                      <a:pt x="2090" y="21600"/>
                      <a:pt x="0" y="19889"/>
                      <a:pt x="0" y="17964"/>
                    </a:cubicBezTo>
                    <a:lnTo>
                      <a:pt x="0" y="3422"/>
                    </a:lnTo>
                    <a:cubicBezTo>
                      <a:pt x="697" y="1711"/>
                      <a:pt x="2090" y="0"/>
                      <a:pt x="3948" y="0"/>
                    </a:cubicBezTo>
                  </a:path>
                </a:pathLst>
              </a:custGeom>
              <a:solidFill>
                <a:srgbClr val="CCCCCC"/>
              </a:solidFill>
              <a:ln w="3175" cap="flat">
                <a:noFill/>
                <a:miter lim="400000"/>
              </a:ln>
              <a:effectLst/>
            </p:spPr>
            <p:txBody>
              <a:bodyPr wrap="square" lIns="59013" tIns="59013" rIns="59013" bIns="59013" numCol="1" anchor="ctr">
                <a:noAutofit/>
              </a:bodyPr>
              <a:lstStyle/>
              <a:p>
                <a:pPr algn="l" defTabSz="590133">
                  <a:lnSpc>
                    <a:spcPct val="93000"/>
                  </a:lnSpc>
                  <a:defRPr sz="2200">
                    <a:latin typeface="Arial"/>
                    <a:ea typeface="Arial"/>
                    <a:cs typeface="Arial"/>
                    <a:sym typeface="Arial"/>
                  </a:defRPr>
                </a:pPr>
                <a:endParaRPr/>
              </a:p>
            </p:txBody>
          </p:sp>
          <p:sp>
            <p:nvSpPr>
              <p:cNvPr id="259" name="Shape 1199"/>
              <p:cNvSpPr/>
              <p:nvPr/>
            </p:nvSpPr>
            <p:spPr>
              <a:xfrm>
                <a:off x="655704" y="557348"/>
                <a:ext cx="42573" cy="4666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3948" y="0"/>
                    </a:moveTo>
                    <a:lnTo>
                      <a:pt x="17652" y="0"/>
                    </a:lnTo>
                    <a:cubicBezTo>
                      <a:pt x="19510" y="0"/>
                      <a:pt x="21600" y="1711"/>
                      <a:pt x="21600" y="3422"/>
                    </a:cubicBezTo>
                    <a:lnTo>
                      <a:pt x="21600" y="17964"/>
                    </a:lnTo>
                    <a:cubicBezTo>
                      <a:pt x="21600" y="19889"/>
                      <a:pt x="19510" y="21600"/>
                      <a:pt x="17652" y="21600"/>
                    </a:cubicBezTo>
                    <a:lnTo>
                      <a:pt x="3948" y="21600"/>
                    </a:lnTo>
                    <a:cubicBezTo>
                      <a:pt x="1858" y="21600"/>
                      <a:pt x="0" y="19889"/>
                      <a:pt x="0" y="17964"/>
                    </a:cubicBezTo>
                    <a:lnTo>
                      <a:pt x="0" y="3422"/>
                    </a:lnTo>
                    <a:cubicBezTo>
                      <a:pt x="0" y="1711"/>
                      <a:pt x="1858" y="0"/>
                      <a:pt x="3948" y="0"/>
                    </a:cubicBezTo>
                  </a:path>
                </a:pathLst>
              </a:custGeom>
              <a:solidFill>
                <a:srgbClr val="CCCCCC"/>
              </a:solidFill>
              <a:ln w="3175" cap="flat">
                <a:noFill/>
                <a:miter lim="400000"/>
              </a:ln>
              <a:effectLst/>
            </p:spPr>
            <p:txBody>
              <a:bodyPr wrap="square" lIns="59013" tIns="59013" rIns="59013" bIns="59013" numCol="1" anchor="ctr">
                <a:noAutofit/>
              </a:bodyPr>
              <a:lstStyle/>
              <a:p>
                <a:pPr algn="l" defTabSz="590133">
                  <a:lnSpc>
                    <a:spcPct val="93000"/>
                  </a:lnSpc>
                  <a:defRPr sz="2200">
                    <a:latin typeface="Arial"/>
                    <a:ea typeface="Arial"/>
                    <a:cs typeface="Arial"/>
                    <a:sym typeface="Arial"/>
                  </a:defRPr>
                </a:pPr>
                <a:endParaRPr/>
              </a:p>
            </p:txBody>
          </p:sp>
          <p:sp>
            <p:nvSpPr>
              <p:cNvPr id="260" name="Shape 1200"/>
              <p:cNvSpPr/>
              <p:nvPr/>
            </p:nvSpPr>
            <p:spPr>
              <a:xfrm>
                <a:off x="600379" y="557348"/>
                <a:ext cx="42574" cy="4666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3948" y="0"/>
                    </a:moveTo>
                    <a:lnTo>
                      <a:pt x="17652" y="0"/>
                    </a:lnTo>
                    <a:cubicBezTo>
                      <a:pt x="19742" y="0"/>
                      <a:pt x="21600" y="1711"/>
                      <a:pt x="21600" y="3422"/>
                    </a:cubicBezTo>
                    <a:lnTo>
                      <a:pt x="21600" y="17964"/>
                    </a:lnTo>
                    <a:cubicBezTo>
                      <a:pt x="21600" y="19889"/>
                      <a:pt x="19742" y="21600"/>
                      <a:pt x="17652" y="21600"/>
                    </a:cubicBezTo>
                    <a:lnTo>
                      <a:pt x="3948" y="21600"/>
                    </a:lnTo>
                    <a:cubicBezTo>
                      <a:pt x="2090" y="21600"/>
                      <a:pt x="0" y="19889"/>
                      <a:pt x="0" y="17964"/>
                    </a:cubicBezTo>
                    <a:lnTo>
                      <a:pt x="0" y="3422"/>
                    </a:lnTo>
                    <a:cubicBezTo>
                      <a:pt x="0" y="1711"/>
                      <a:pt x="1394" y="0"/>
                      <a:pt x="3948" y="0"/>
                    </a:cubicBezTo>
                  </a:path>
                </a:pathLst>
              </a:custGeom>
              <a:solidFill>
                <a:srgbClr val="CCCCCC"/>
              </a:solidFill>
              <a:ln w="3175" cap="flat">
                <a:noFill/>
                <a:miter lim="400000"/>
              </a:ln>
              <a:effectLst/>
            </p:spPr>
            <p:txBody>
              <a:bodyPr wrap="square" lIns="59013" tIns="59013" rIns="59013" bIns="59013" numCol="1" anchor="ctr">
                <a:noAutofit/>
              </a:bodyPr>
              <a:lstStyle/>
              <a:p>
                <a:pPr algn="l" defTabSz="590133">
                  <a:lnSpc>
                    <a:spcPct val="93000"/>
                  </a:lnSpc>
                  <a:defRPr sz="2200">
                    <a:latin typeface="Arial"/>
                    <a:ea typeface="Arial"/>
                    <a:cs typeface="Arial"/>
                    <a:sym typeface="Arial"/>
                  </a:defRPr>
                </a:pPr>
                <a:endParaRPr/>
              </a:p>
            </p:txBody>
          </p:sp>
          <p:sp>
            <p:nvSpPr>
              <p:cNvPr id="261" name="Shape 1201"/>
              <p:cNvSpPr/>
              <p:nvPr/>
            </p:nvSpPr>
            <p:spPr>
              <a:xfrm>
                <a:off x="543005" y="557348"/>
                <a:ext cx="42574" cy="4666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3948" y="0"/>
                    </a:moveTo>
                    <a:lnTo>
                      <a:pt x="17652" y="0"/>
                    </a:lnTo>
                    <a:cubicBezTo>
                      <a:pt x="19510" y="0"/>
                      <a:pt x="21600" y="1711"/>
                      <a:pt x="21600" y="3422"/>
                    </a:cubicBezTo>
                    <a:lnTo>
                      <a:pt x="21600" y="17964"/>
                    </a:lnTo>
                    <a:cubicBezTo>
                      <a:pt x="21600" y="19889"/>
                      <a:pt x="19510" y="21600"/>
                      <a:pt x="17652" y="21600"/>
                    </a:cubicBezTo>
                    <a:lnTo>
                      <a:pt x="3948" y="21600"/>
                    </a:lnTo>
                    <a:cubicBezTo>
                      <a:pt x="1858" y="21600"/>
                      <a:pt x="0" y="19889"/>
                      <a:pt x="0" y="17964"/>
                    </a:cubicBezTo>
                    <a:lnTo>
                      <a:pt x="0" y="3422"/>
                    </a:lnTo>
                    <a:cubicBezTo>
                      <a:pt x="0" y="1711"/>
                      <a:pt x="1858" y="0"/>
                      <a:pt x="3948" y="0"/>
                    </a:cubicBezTo>
                  </a:path>
                </a:pathLst>
              </a:custGeom>
              <a:solidFill>
                <a:srgbClr val="CCCCCC"/>
              </a:solidFill>
              <a:ln w="3175" cap="flat">
                <a:noFill/>
                <a:miter lim="400000"/>
              </a:ln>
              <a:effectLst/>
            </p:spPr>
            <p:txBody>
              <a:bodyPr wrap="square" lIns="59013" tIns="59013" rIns="59013" bIns="59013" numCol="1" anchor="ctr">
                <a:noAutofit/>
              </a:bodyPr>
              <a:lstStyle/>
              <a:p>
                <a:pPr algn="l" defTabSz="590133">
                  <a:lnSpc>
                    <a:spcPct val="93000"/>
                  </a:lnSpc>
                  <a:defRPr sz="2200">
                    <a:latin typeface="Arial"/>
                    <a:ea typeface="Arial"/>
                    <a:cs typeface="Arial"/>
                    <a:sym typeface="Arial"/>
                  </a:defRPr>
                </a:pPr>
                <a:endParaRPr/>
              </a:p>
            </p:txBody>
          </p:sp>
          <p:sp>
            <p:nvSpPr>
              <p:cNvPr id="262" name="Shape 1202"/>
              <p:cNvSpPr/>
              <p:nvPr/>
            </p:nvSpPr>
            <p:spPr>
              <a:xfrm>
                <a:off x="487680" y="557348"/>
                <a:ext cx="42574" cy="4666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3948" y="0"/>
                    </a:moveTo>
                    <a:lnTo>
                      <a:pt x="17652" y="0"/>
                    </a:lnTo>
                    <a:cubicBezTo>
                      <a:pt x="19742" y="0"/>
                      <a:pt x="21600" y="1711"/>
                      <a:pt x="21600" y="3422"/>
                    </a:cubicBezTo>
                    <a:lnTo>
                      <a:pt x="21600" y="17964"/>
                    </a:lnTo>
                    <a:cubicBezTo>
                      <a:pt x="21600" y="19889"/>
                      <a:pt x="19742" y="21600"/>
                      <a:pt x="17652" y="21600"/>
                    </a:cubicBezTo>
                    <a:lnTo>
                      <a:pt x="3948" y="21600"/>
                    </a:lnTo>
                    <a:cubicBezTo>
                      <a:pt x="2090" y="21600"/>
                      <a:pt x="0" y="19889"/>
                      <a:pt x="0" y="17964"/>
                    </a:cubicBezTo>
                    <a:lnTo>
                      <a:pt x="0" y="3422"/>
                    </a:lnTo>
                    <a:cubicBezTo>
                      <a:pt x="0" y="1711"/>
                      <a:pt x="1394" y="0"/>
                      <a:pt x="3948" y="0"/>
                    </a:cubicBezTo>
                  </a:path>
                </a:pathLst>
              </a:custGeom>
              <a:solidFill>
                <a:srgbClr val="CCCCCC"/>
              </a:solidFill>
              <a:ln w="3175" cap="flat">
                <a:noFill/>
                <a:miter lim="400000"/>
              </a:ln>
              <a:effectLst/>
            </p:spPr>
            <p:txBody>
              <a:bodyPr wrap="square" lIns="59013" tIns="59013" rIns="59013" bIns="59013" numCol="1" anchor="ctr">
                <a:noAutofit/>
              </a:bodyPr>
              <a:lstStyle/>
              <a:p>
                <a:pPr algn="l" defTabSz="590133">
                  <a:lnSpc>
                    <a:spcPct val="93000"/>
                  </a:lnSpc>
                  <a:defRPr sz="2200">
                    <a:latin typeface="Arial"/>
                    <a:ea typeface="Arial"/>
                    <a:cs typeface="Arial"/>
                    <a:sym typeface="Arial"/>
                  </a:defRPr>
                </a:pPr>
                <a:endParaRPr/>
              </a:p>
            </p:txBody>
          </p:sp>
          <p:sp>
            <p:nvSpPr>
              <p:cNvPr id="263" name="Shape 1203"/>
              <p:cNvSpPr/>
              <p:nvPr/>
            </p:nvSpPr>
            <p:spPr>
              <a:xfrm>
                <a:off x="432355" y="557348"/>
                <a:ext cx="42573" cy="4666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3948" y="0"/>
                    </a:moveTo>
                    <a:lnTo>
                      <a:pt x="17652" y="0"/>
                    </a:lnTo>
                    <a:cubicBezTo>
                      <a:pt x="19742" y="0"/>
                      <a:pt x="21600" y="1711"/>
                      <a:pt x="21600" y="3422"/>
                    </a:cubicBezTo>
                    <a:lnTo>
                      <a:pt x="21600" y="17964"/>
                    </a:lnTo>
                    <a:cubicBezTo>
                      <a:pt x="21600" y="19889"/>
                      <a:pt x="19742" y="21600"/>
                      <a:pt x="17652" y="21600"/>
                    </a:cubicBezTo>
                    <a:lnTo>
                      <a:pt x="3948" y="21600"/>
                    </a:lnTo>
                    <a:cubicBezTo>
                      <a:pt x="1858" y="21600"/>
                      <a:pt x="0" y="19889"/>
                      <a:pt x="0" y="17964"/>
                    </a:cubicBezTo>
                    <a:lnTo>
                      <a:pt x="0" y="3422"/>
                    </a:lnTo>
                    <a:cubicBezTo>
                      <a:pt x="0" y="1711"/>
                      <a:pt x="1858" y="0"/>
                      <a:pt x="3948" y="0"/>
                    </a:cubicBezTo>
                  </a:path>
                </a:pathLst>
              </a:custGeom>
              <a:solidFill>
                <a:srgbClr val="CCCCCC"/>
              </a:solidFill>
              <a:ln w="3175" cap="flat">
                <a:noFill/>
                <a:miter lim="400000"/>
              </a:ln>
              <a:effectLst/>
            </p:spPr>
            <p:txBody>
              <a:bodyPr wrap="square" lIns="59013" tIns="59013" rIns="59013" bIns="59013" numCol="1" anchor="ctr">
                <a:noAutofit/>
              </a:bodyPr>
              <a:lstStyle/>
              <a:p>
                <a:pPr algn="l" defTabSz="590133">
                  <a:lnSpc>
                    <a:spcPct val="93000"/>
                  </a:lnSpc>
                  <a:defRPr sz="2200">
                    <a:latin typeface="Arial"/>
                    <a:ea typeface="Arial"/>
                    <a:cs typeface="Arial"/>
                    <a:sym typeface="Arial"/>
                  </a:defRPr>
                </a:pPr>
                <a:endParaRPr/>
              </a:p>
            </p:txBody>
          </p:sp>
          <p:sp>
            <p:nvSpPr>
              <p:cNvPr id="264" name="Shape 1204"/>
              <p:cNvSpPr/>
              <p:nvPr/>
            </p:nvSpPr>
            <p:spPr>
              <a:xfrm>
                <a:off x="374980" y="557348"/>
                <a:ext cx="42574" cy="4666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3948" y="0"/>
                    </a:moveTo>
                    <a:lnTo>
                      <a:pt x="17652" y="0"/>
                    </a:lnTo>
                    <a:cubicBezTo>
                      <a:pt x="19510" y="0"/>
                      <a:pt x="21600" y="1711"/>
                      <a:pt x="21600" y="3422"/>
                    </a:cubicBezTo>
                    <a:lnTo>
                      <a:pt x="21600" y="17964"/>
                    </a:lnTo>
                    <a:cubicBezTo>
                      <a:pt x="21600" y="19889"/>
                      <a:pt x="19510" y="21600"/>
                      <a:pt x="17652" y="21600"/>
                    </a:cubicBezTo>
                    <a:lnTo>
                      <a:pt x="3948" y="21600"/>
                    </a:lnTo>
                    <a:cubicBezTo>
                      <a:pt x="1858" y="21600"/>
                      <a:pt x="0" y="19889"/>
                      <a:pt x="0" y="17964"/>
                    </a:cubicBezTo>
                    <a:lnTo>
                      <a:pt x="0" y="3422"/>
                    </a:lnTo>
                    <a:cubicBezTo>
                      <a:pt x="0" y="1711"/>
                      <a:pt x="1858" y="0"/>
                      <a:pt x="3948" y="0"/>
                    </a:cubicBezTo>
                  </a:path>
                </a:pathLst>
              </a:custGeom>
              <a:solidFill>
                <a:srgbClr val="CCCCCC"/>
              </a:solidFill>
              <a:ln w="3175" cap="flat">
                <a:noFill/>
                <a:miter lim="400000"/>
              </a:ln>
              <a:effectLst/>
            </p:spPr>
            <p:txBody>
              <a:bodyPr wrap="square" lIns="59013" tIns="59013" rIns="59013" bIns="59013" numCol="1" anchor="ctr">
                <a:noAutofit/>
              </a:bodyPr>
              <a:lstStyle/>
              <a:p>
                <a:pPr algn="l" defTabSz="590133">
                  <a:lnSpc>
                    <a:spcPct val="93000"/>
                  </a:lnSpc>
                  <a:defRPr sz="2200">
                    <a:latin typeface="Arial"/>
                    <a:ea typeface="Arial"/>
                    <a:cs typeface="Arial"/>
                    <a:sym typeface="Arial"/>
                  </a:defRPr>
                </a:pPr>
                <a:endParaRPr/>
              </a:p>
            </p:txBody>
          </p:sp>
          <p:sp>
            <p:nvSpPr>
              <p:cNvPr id="265" name="Shape 1205"/>
              <p:cNvSpPr/>
              <p:nvPr/>
            </p:nvSpPr>
            <p:spPr>
              <a:xfrm>
                <a:off x="376087" y="610624"/>
                <a:ext cx="74242" cy="466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83" h="21600" extrusionOk="0">
                    <a:moveTo>
                      <a:pt x="2232" y="0"/>
                    </a:moveTo>
                    <a:lnTo>
                      <a:pt x="19002" y="0"/>
                    </a:lnTo>
                    <a:cubicBezTo>
                      <a:pt x="20076" y="0"/>
                      <a:pt x="21283" y="1964"/>
                      <a:pt x="21283" y="3709"/>
                    </a:cubicBezTo>
                    <a:lnTo>
                      <a:pt x="21283" y="17891"/>
                    </a:lnTo>
                    <a:cubicBezTo>
                      <a:pt x="21283" y="19636"/>
                      <a:pt x="20076" y="21600"/>
                      <a:pt x="19002" y="21600"/>
                    </a:cubicBezTo>
                    <a:lnTo>
                      <a:pt x="2232" y="21600"/>
                    </a:lnTo>
                    <a:cubicBezTo>
                      <a:pt x="1159" y="21600"/>
                      <a:pt x="85" y="19636"/>
                      <a:pt x="85" y="17891"/>
                    </a:cubicBezTo>
                    <a:lnTo>
                      <a:pt x="85" y="3709"/>
                    </a:lnTo>
                    <a:cubicBezTo>
                      <a:pt x="-317" y="1964"/>
                      <a:pt x="756" y="0"/>
                      <a:pt x="2232" y="0"/>
                    </a:cubicBezTo>
                  </a:path>
                </a:pathLst>
              </a:custGeom>
              <a:solidFill>
                <a:srgbClr val="CCCCCC"/>
              </a:solidFill>
              <a:ln w="3175" cap="flat">
                <a:noFill/>
                <a:miter lim="400000"/>
              </a:ln>
              <a:effectLst/>
            </p:spPr>
            <p:txBody>
              <a:bodyPr wrap="square" lIns="59013" tIns="59013" rIns="59013" bIns="59013" numCol="1" anchor="ctr">
                <a:noAutofit/>
              </a:bodyPr>
              <a:lstStyle/>
              <a:p>
                <a:pPr algn="l" defTabSz="590133">
                  <a:lnSpc>
                    <a:spcPct val="93000"/>
                  </a:lnSpc>
                  <a:defRPr sz="2200">
                    <a:latin typeface="Arial"/>
                    <a:ea typeface="Arial"/>
                    <a:cs typeface="Arial"/>
                    <a:sym typeface="Arial"/>
                  </a:defRPr>
                </a:pPr>
                <a:endParaRPr/>
              </a:p>
            </p:txBody>
          </p:sp>
          <p:sp>
            <p:nvSpPr>
              <p:cNvPr id="266" name="Shape 1206"/>
              <p:cNvSpPr/>
              <p:nvPr/>
            </p:nvSpPr>
            <p:spPr>
              <a:xfrm>
                <a:off x="376087" y="665949"/>
                <a:ext cx="84488" cy="446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1" h="21600" extrusionOk="0">
                    <a:moveTo>
                      <a:pt x="1964" y="0"/>
                    </a:moveTo>
                    <a:lnTo>
                      <a:pt x="19314" y="0"/>
                    </a:lnTo>
                    <a:cubicBezTo>
                      <a:pt x="20377" y="0"/>
                      <a:pt x="21321" y="1763"/>
                      <a:pt x="21321" y="3747"/>
                    </a:cubicBezTo>
                    <a:lnTo>
                      <a:pt x="21321" y="17853"/>
                    </a:lnTo>
                    <a:cubicBezTo>
                      <a:pt x="21321" y="19837"/>
                      <a:pt x="20377" y="21600"/>
                      <a:pt x="19314" y="21600"/>
                    </a:cubicBezTo>
                    <a:lnTo>
                      <a:pt x="1964" y="21600"/>
                    </a:lnTo>
                    <a:cubicBezTo>
                      <a:pt x="1019" y="21600"/>
                      <a:pt x="75" y="19837"/>
                      <a:pt x="75" y="17853"/>
                    </a:cubicBezTo>
                    <a:lnTo>
                      <a:pt x="75" y="3747"/>
                    </a:lnTo>
                    <a:cubicBezTo>
                      <a:pt x="-279" y="1102"/>
                      <a:pt x="665" y="0"/>
                      <a:pt x="1964" y="0"/>
                    </a:cubicBezTo>
                  </a:path>
                </a:pathLst>
              </a:custGeom>
              <a:solidFill>
                <a:srgbClr val="CCCCCC"/>
              </a:solidFill>
              <a:ln w="3175" cap="flat">
                <a:noFill/>
                <a:miter lim="400000"/>
              </a:ln>
              <a:effectLst/>
            </p:spPr>
            <p:txBody>
              <a:bodyPr wrap="square" lIns="59013" tIns="59013" rIns="59013" bIns="59013" numCol="1" anchor="ctr">
                <a:noAutofit/>
              </a:bodyPr>
              <a:lstStyle/>
              <a:p>
                <a:pPr algn="l" defTabSz="590133">
                  <a:lnSpc>
                    <a:spcPct val="93000"/>
                  </a:lnSpc>
                  <a:defRPr sz="2200">
                    <a:latin typeface="Arial"/>
                    <a:ea typeface="Arial"/>
                    <a:cs typeface="Arial"/>
                    <a:sym typeface="Arial"/>
                  </a:defRPr>
                </a:pPr>
                <a:endParaRPr/>
              </a:p>
            </p:txBody>
          </p:sp>
          <p:sp>
            <p:nvSpPr>
              <p:cNvPr id="267" name="Shape 1207"/>
              <p:cNvSpPr/>
              <p:nvPr/>
            </p:nvSpPr>
            <p:spPr>
              <a:xfrm>
                <a:off x="376070" y="721274"/>
                <a:ext cx="113199" cy="466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94" h="21600" extrusionOk="0">
                    <a:moveTo>
                      <a:pt x="1449" y="0"/>
                    </a:moveTo>
                    <a:lnTo>
                      <a:pt x="19913" y="0"/>
                    </a:lnTo>
                    <a:cubicBezTo>
                      <a:pt x="20697" y="0"/>
                      <a:pt x="21394" y="1964"/>
                      <a:pt x="21394" y="3709"/>
                    </a:cubicBezTo>
                    <a:lnTo>
                      <a:pt x="21394" y="17891"/>
                    </a:lnTo>
                    <a:cubicBezTo>
                      <a:pt x="21394" y="19855"/>
                      <a:pt x="20697" y="21600"/>
                      <a:pt x="19913" y="21600"/>
                    </a:cubicBezTo>
                    <a:lnTo>
                      <a:pt x="1449" y="21600"/>
                    </a:lnTo>
                    <a:cubicBezTo>
                      <a:pt x="752" y="21600"/>
                      <a:pt x="55" y="19855"/>
                      <a:pt x="55" y="17891"/>
                    </a:cubicBezTo>
                    <a:lnTo>
                      <a:pt x="55" y="3709"/>
                    </a:lnTo>
                    <a:cubicBezTo>
                      <a:pt x="-206" y="1964"/>
                      <a:pt x="491" y="0"/>
                      <a:pt x="1449" y="0"/>
                    </a:cubicBezTo>
                  </a:path>
                </a:pathLst>
              </a:custGeom>
              <a:solidFill>
                <a:srgbClr val="CCCCCC"/>
              </a:solidFill>
              <a:ln w="3175" cap="flat">
                <a:noFill/>
                <a:miter lim="400000"/>
              </a:ln>
              <a:effectLst/>
            </p:spPr>
            <p:txBody>
              <a:bodyPr wrap="square" lIns="59013" tIns="59013" rIns="59013" bIns="59013" numCol="1" anchor="ctr">
                <a:noAutofit/>
              </a:bodyPr>
              <a:lstStyle/>
              <a:p>
                <a:pPr algn="l" defTabSz="590133">
                  <a:lnSpc>
                    <a:spcPct val="93000"/>
                  </a:lnSpc>
                  <a:defRPr sz="2200">
                    <a:latin typeface="Arial"/>
                    <a:ea typeface="Arial"/>
                    <a:cs typeface="Arial"/>
                    <a:sym typeface="Arial"/>
                  </a:defRPr>
                </a:pPr>
                <a:endParaRPr/>
              </a:p>
            </p:txBody>
          </p:sp>
          <p:sp>
            <p:nvSpPr>
              <p:cNvPr id="268" name="Shape 1208"/>
              <p:cNvSpPr/>
              <p:nvPr/>
            </p:nvSpPr>
            <p:spPr>
              <a:xfrm>
                <a:off x="376066" y="774550"/>
                <a:ext cx="55831" cy="466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188" h="21600" extrusionOk="0">
                    <a:moveTo>
                      <a:pt x="2898" y="0"/>
                    </a:moveTo>
                    <a:lnTo>
                      <a:pt x="18227" y="0"/>
                    </a:lnTo>
                    <a:cubicBezTo>
                      <a:pt x="19620" y="0"/>
                      <a:pt x="21188" y="1745"/>
                      <a:pt x="21188" y="3709"/>
                    </a:cubicBezTo>
                    <a:lnTo>
                      <a:pt x="21188" y="17891"/>
                    </a:lnTo>
                    <a:cubicBezTo>
                      <a:pt x="21188" y="19636"/>
                      <a:pt x="19620" y="21600"/>
                      <a:pt x="18227" y="21600"/>
                    </a:cubicBezTo>
                    <a:lnTo>
                      <a:pt x="2898" y="21600"/>
                    </a:lnTo>
                    <a:cubicBezTo>
                      <a:pt x="1504" y="21600"/>
                      <a:pt x="111" y="19636"/>
                      <a:pt x="111" y="17891"/>
                    </a:cubicBezTo>
                    <a:lnTo>
                      <a:pt x="111" y="3709"/>
                    </a:lnTo>
                    <a:cubicBezTo>
                      <a:pt x="-412" y="1745"/>
                      <a:pt x="982" y="0"/>
                      <a:pt x="2898" y="0"/>
                    </a:cubicBezTo>
                  </a:path>
                </a:pathLst>
              </a:custGeom>
              <a:solidFill>
                <a:srgbClr val="CCCCCC"/>
              </a:solidFill>
              <a:ln w="3175" cap="flat">
                <a:noFill/>
                <a:miter lim="400000"/>
              </a:ln>
              <a:effectLst/>
            </p:spPr>
            <p:txBody>
              <a:bodyPr wrap="square" lIns="59013" tIns="59013" rIns="59013" bIns="59013" numCol="1" anchor="ctr">
                <a:noAutofit/>
              </a:bodyPr>
              <a:lstStyle/>
              <a:p>
                <a:pPr algn="l" defTabSz="590133">
                  <a:lnSpc>
                    <a:spcPct val="93000"/>
                  </a:lnSpc>
                  <a:defRPr sz="2200">
                    <a:latin typeface="Arial"/>
                    <a:ea typeface="Arial"/>
                    <a:cs typeface="Arial"/>
                    <a:sym typeface="Arial"/>
                  </a:defRPr>
                </a:pPr>
                <a:endParaRPr/>
              </a:p>
            </p:txBody>
          </p:sp>
          <p:sp>
            <p:nvSpPr>
              <p:cNvPr id="269" name="Shape 1209"/>
              <p:cNvSpPr/>
              <p:nvPr/>
            </p:nvSpPr>
            <p:spPr>
              <a:xfrm>
                <a:off x="455665" y="610624"/>
                <a:ext cx="43855" cy="466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27" h="21600" extrusionOk="0">
                    <a:moveTo>
                      <a:pt x="3815" y="0"/>
                    </a:moveTo>
                    <a:lnTo>
                      <a:pt x="17700" y="0"/>
                    </a:lnTo>
                    <a:cubicBezTo>
                      <a:pt x="19464" y="0"/>
                      <a:pt x="21227" y="1964"/>
                      <a:pt x="21227" y="3709"/>
                    </a:cubicBezTo>
                    <a:lnTo>
                      <a:pt x="21227" y="17891"/>
                    </a:lnTo>
                    <a:cubicBezTo>
                      <a:pt x="21227" y="19636"/>
                      <a:pt x="19464" y="21600"/>
                      <a:pt x="17700" y="21600"/>
                    </a:cubicBezTo>
                    <a:lnTo>
                      <a:pt x="3815" y="21600"/>
                    </a:lnTo>
                    <a:cubicBezTo>
                      <a:pt x="2051" y="21600"/>
                      <a:pt x="68" y="19636"/>
                      <a:pt x="68" y="17891"/>
                    </a:cubicBezTo>
                    <a:lnTo>
                      <a:pt x="68" y="3709"/>
                    </a:lnTo>
                    <a:cubicBezTo>
                      <a:pt x="-373" y="1309"/>
                      <a:pt x="1390" y="0"/>
                      <a:pt x="3815" y="0"/>
                    </a:cubicBezTo>
                  </a:path>
                </a:pathLst>
              </a:custGeom>
              <a:solidFill>
                <a:srgbClr val="CCCCCC"/>
              </a:solidFill>
              <a:ln w="3175" cap="flat">
                <a:noFill/>
                <a:miter lim="400000"/>
              </a:ln>
              <a:effectLst/>
            </p:spPr>
            <p:txBody>
              <a:bodyPr wrap="square" lIns="59013" tIns="59013" rIns="59013" bIns="59013" numCol="1" anchor="ctr">
                <a:noAutofit/>
              </a:bodyPr>
              <a:lstStyle/>
              <a:p>
                <a:pPr algn="l" defTabSz="590133">
                  <a:lnSpc>
                    <a:spcPct val="93000"/>
                  </a:lnSpc>
                  <a:defRPr sz="2200">
                    <a:latin typeface="Arial"/>
                    <a:ea typeface="Arial"/>
                    <a:cs typeface="Arial"/>
                    <a:sym typeface="Arial"/>
                  </a:defRPr>
                </a:pPr>
                <a:endParaRPr/>
              </a:p>
            </p:txBody>
          </p:sp>
          <p:sp>
            <p:nvSpPr>
              <p:cNvPr id="270" name="Shape 1210"/>
              <p:cNvSpPr/>
              <p:nvPr/>
            </p:nvSpPr>
            <p:spPr>
              <a:xfrm>
                <a:off x="512269" y="610624"/>
                <a:ext cx="44616" cy="466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3825" y="0"/>
                    </a:moveTo>
                    <a:lnTo>
                      <a:pt x="17775" y="0"/>
                    </a:lnTo>
                    <a:cubicBezTo>
                      <a:pt x="19575" y="0"/>
                      <a:pt x="21600" y="1964"/>
                      <a:pt x="21600" y="3709"/>
                    </a:cubicBezTo>
                    <a:lnTo>
                      <a:pt x="21600" y="17891"/>
                    </a:lnTo>
                    <a:cubicBezTo>
                      <a:pt x="21600" y="19636"/>
                      <a:pt x="19575" y="21600"/>
                      <a:pt x="17775" y="21600"/>
                    </a:cubicBezTo>
                    <a:lnTo>
                      <a:pt x="3825" y="21600"/>
                    </a:lnTo>
                    <a:cubicBezTo>
                      <a:pt x="1800" y="21600"/>
                      <a:pt x="0" y="19636"/>
                      <a:pt x="0" y="17891"/>
                    </a:cubicBezTo>
                    <a:lnTo>
                      <a:pt x="0" y="3709"/>
                    </a:lnTo>
                    <a:cubicBezTo>
                      <a:pt x="0" y="1309"/>
                      <a:pt x="1800" y="0"/>
                      <a:pt x="3825" y="0"/>
                    </a:cubicBezTo>
                  </a:path>
                </a:pathLst>
              </a:custGeom>
              <a:solidFill>
                <a:srgbClr val="CCCCCC"/>
              </a:solidFill>
              <a:ln w="3175" cap="flat">
                <a:noFill/>
                <a:miter lim="400000"/>
              </a:ln>
              <a:effectLst/>
            </p:spPr>
            <p:txBody>
              <a:bodyPr wrap="square" lIns="59013" tIns="59013" rIns="59013" bIns="59013" numCol="1" anchor="ctr">
                <a:noAutofit/>
              </a:bodyPr>
              <a:lstStyle/>
              <a:p>
                <a:pPr algn="l" defTabSz="590133">
                  <a:lnSpc>
                    <a:spcPct val="93000"/>
                  </a:lnSpc>
                  <a:defRPr sz="2200">
                    <a:latin typeface="Arial"/>
                    <a:ea typeface="Arial"/>
                    <a:cs typeface="Arial"/>
                    <a:sym typeface="Arial"/>
                  </a:defRPr>
                </a:pPr>
                <a:endParaRPr/>
              </a:p>
            </p:txBody>
          </p:sp>
          <p:sp>
            <p:nvSpPr>
              <p:cNvPr id="271" name="Shape 1211"/>
              <p:cNvSpPr/>
              <p:nvPr/>
            </p:nvSpPr>
            <p:spPr>
              <a:xfrm>
                <a:off x="569643" y="610624"/>
                <a:ext cx="44616" cy="466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3825" y="0"/>
                    </a:moveTo>
                    <a:lnTo>
                      <a:pt x="17775" y="0"/>
                    </a:lnTo>
                    <a:cubicBezTo>
                      <a:pt x="19800" y="0"/>
                      <a:pt x="21600" y="1964"/>
                      <a:pt x="21600" y="3709"/>
                    </a:cubicBezTo>
                    <a:lnTo>
                      <a:pt x="21600" y="17891"/>
                    </a:lnTo>
                    <a:cubicBezTo>
                      <a:pt x="21600" y="19636"/>
                      <a:pt x="19800" y="21600"/>
                      <a:pt x="17775" y="21600"/>
                    </a:cubicBezTo>
                    <a:lnTo>
                      <a:pt x="3825" y="21600"/>
                    </a:lnTo>
                    <a:cubicBezTo>
                      <a:pt x="2025" y="21600"/>
                      <a:pt x="0" y="19636"/>
                      <a:pt x="0" y="17891"/>
                    </a:cubicBezTo>
                    <a:lnTo>
                      <a:pt x="0" y="3709"/>
                    </a:lnTo>
                    <a:cubicBezTo>
                      <a:pt x="0" y="1309"/>
                      <a:pt x="2025" y="0"/>
                      <a:pt x="3825" y="0"/>
                    </a:cubicBezTo>
                  </a:path>
                </a:pathLst>
              </a:custGeom>
              <a:solidFill>
                <a:srgbClr val="CCCCCC"/>
              </a:solidFill>
              <a:ln w="3175" cap="flat">
                <a:noFill/>
                <a:miter lim="400000"/>
              </a:ln>
              <a:effectLst/>
            </p:spPr>
            <p:txBody>
              <a:bodyPr wrap="square" lIns="59013" tIns="59013" rIns="59013" bIns="59013" numCol="1" anchor="ctr">
                <a:noAutofit/>
              </a:bodyPr>
              <a:lstStyle/>
              <a:p>
                <a:pPr algn="l" defTabSz="590133">
                  <a:lnSpc>
                    <a:spcPct val="93000"/>
                  </a:lnSpc>
                  <a:defRPr sz="2200">
                    <a:latin typeface="Arial"/>
                    <a:ea typeface="Arial"/>
                    <a:cs typeface="Arial"/>
                    <a:sym typeface="Arial"/>
                  </a:defRPr>
                </a:pPr>
                <a:endParaRPr/>
              </a:p>
            </p:txBody>
          </p:sp>
          <p:sp>
            <p:nvSpPr>
              <p:cNvPr id="272" name="Shape 1212"/>
              <p:cNvSpPr/>
              <p:nvPr/>
            </p:nvSpPr>
            <p:spPr>
              <a:xfrm>
                <a:off x="627788" y="610624"/>
                <a:ext cx="43854" cy="466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27" h="21600" extrusionOk="0">
                    <a:moveTo>
                      <a:pt x="3815" y="0"/>
                    </a:moveTo>
                    <a:lnTo>
                      <a:pt x="17480" y="0"/>
                    </a:lnTo>
                    <a:cubicBezTo>
                      <a:pt x="19464" y="0"/>
                      <a:pt x="21227" y="1964"/>
                      <a:pt x="21227" y="3709"/>
                    </a:cubicBezTo>
                    <a:lnTo>
                      <a:pt x="21227" y="17891"/>
                    </a:lnTo>
                    <a:cubicBezTo>
                      <a:pt x="21227" y="19636"/>
                      <a:pt x="19464" y="21600"/>
                      <a:pt x="17480" y="21600"/>
                    </a:cubicBezTo>
                    <a:lnTo>
                      <a:pt x="3815" y="21600"/>
                    </a:lnTo>
                    <a:cubicBezTo>
                      <a:pt x="2051" y="21600"/>
                      <a:pt x="68" y="19636"/>
                      <a:pt x="68" y="17891"/>
                    </a:cubicBezTo>
                    <a:lnTo>
                      <a:pt x="68" y="3709"/>
                    </a:lnTo>
                    <a:cubicBezTo>
                      <a:pt x="-373" y="1309"/>
                      <a:pt x="1390" y="0"/>
                      <a:pt x="3815" y="0"/>
                    </a:cubicBezTo>
                  </a:path>
                </a:pathLst>
              </a:custGeom>
              <a:solidFill>
                <a:srgbClr val="CCCCCC"/>
              </a:solidFill>
              <a:ln w="3175" cap="flat">
                <a:noFill/>
                <a:miter lim="400000"/>
              </a:ln>
              <a:effectLst/>
            </p:spPr>
            <p:txBody>
              <a:bodyPr wrap="square" lIns="59013" tIns="59013" rIns="59013" bIns="59013" numCol="1" anchor="ctr">
                <a:noAutofit/>
              </a:bodyPr>
              <a:lstStyle/>
              <a:p>
                <a:pPr algn="l" defTabSz="590133">
                  <a:lnSpc>
                    <a:spcPct val="93000"/>
                  </a:lnSpc>
                  <a:defRPr sz="2200">
                    <a:latin typeface="Arial"/>
                    <a:ea typeface="Arial"/>
                    <a:cs typeface="Arial"/>
                    <a:sym typeface="Arial"/>
                  </a:defRPr>
                </a:pPr>
                <a:endParaRPr/>
              </a:p>
            </p:txBody>
          </p:sp>
          <p:sp>
            <p:nvSpPr>
              <p:cNvPr id="273" name="Shape 1213"/>
              <p:cNvSpPr/>
              <p:nvPr/>
            </p:nvSpPr>
            <p:spPr>
              <a:xfrm>
                <a:off x="683420" y="610624"/>
                <a:ext cx="43547" cy="466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078" h="21600" extrusionOk="0">
                    <a:moveTo>
                      <a:pt x="3886" y="0"/>
                    </a:moveTo>
                    <a:lnTo>
                      <a:pt x="17331" y="0"/>
                    </a:lnTo>
                    <a:cubicBezTo>
                      <a:pt x="19094" y="0"/>
                      <a:pt x="21078" y="1964"/>
                      <a:pt x="21078" y="3709"/>
                    </a:cubicBezTo>
                    <a:lnTo>
                      <a:pt x="21078" y="17891"/>
                    </a:lnTo>
                    <a:cubicBezTo>
                      <a:pt x="21078" y="19636"/>
                      <a:pt x="19094" y="21600"/>
                      <a:pt x="17331" y="21600"/>
                    </a:cubicBezTo>
                    <a:lnTo>
                      <a:pt x="3886" y="21600"/>
                    </a:lnTo>
                    <a:cubicBezTo>
                      <a:pt x="1902" y="21600"/>
                      <a:pt x="139" y="19636"/>
                      <a:pt x="139" y="17891"/>
                    </a:cubicBezTo>
                    <a:lnTo>
                      <a:pt x="139" y="3709"/>
                    </a:lnTo>
                    <a:cubicBezTo>
                      <a:pt x="-522" y="1309"/>
                      <a:pt x="1241" y="0"/>
                      <a:pt x="3886" y="0"/>
                    </a:cubicBezTo>
                  </a:path>
                </a:pathLst>
              </a:custGeom>
              <a:solidFill>
                <a:srgbClr val="CCCCCC"/>
              </a:solidFill>
              <a:ln w="3175" cap="flat">
                <a:noFill/>
                <a:miter lim="400000"/>
              </a:ln>
              <a:effectLst/>
            </p:spPr>
            <p:txBody>
              <a:bodyPr wrap="square" lIns="59013" tIns="59013" rIns="59013" bIns="59013" numCol="1" anchor="ctr">
                <a:noAutofit/>
              </a:bodyPr>
              <a:lstStyle/>
              <a:p>
                <a:pPr algn="l" defTabSz="590133">
                  <a:lnSpc>
                    <a:spcPct val="93000"/>
                  </a:lnSpc>
                  <a:defRPr sz="2200">
                    <a:latin typeface="Arial"/>
                    <a:ea typeface="Arial"/>
                    <a:cs typeface="Arial"/>
                    <a:sym typeface="Arial"/>
                  </a:defRPr>
                </a:pPr>
                <a:endParaRPr/>
              </a:p>
            </p:txBody>
          </p:sp>
          <p:sp>
            <p:nvSpPr>
              <p:cNvPr id="274" name="Shape 1214"/>
              <p:cNvSpPr/>
              <p:nvPr/>
            </p:nvSpPr>
            <p:spPr>
              <a:xfrm>
                <a:off x="739716" y="610624"/>
                <a:ext cx="44616" cy="466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3825" y="0"/>
                    </a:moveTo>
                    <a:lnTo>
                      <a:pt x="17775" y="0"/>
                    </a:lnTo>
                    <a:cubicBezTo>
                      <a:pt x="19800" y="0"/>
                      <a:pt x="21600" y="1964"/>
                      <a:pt x="21600" y="3709"/>
                    </a:cubicBezTo>
                    <a:lnTo>
                      <a:pt x="21600" y="17891"/>
                    </a:lnTo>
                    <a:cubicBezTo>
                      <a:pt x="21600" y="19636"/>
                      <a:pt x="19800" y="21600"/>
                      <a:pt x="17775" y="21600"/>
                    </a:cubicBezTo>
                    <a:lnTo>
                      <a:pt x="3825" y="21600"/>
                    </a:lnTo>
                    <a:cubicBezTo>
                      <a:pt x="2025" y="21600"/>
                      <a:pt x="0" y="19636"/>
                      <a:pt x="0" y="17891"/>
                    </a:cubicBezTo>
                    <a:lnTo>
                      <a:pt x="0" y="3709"/>
                    </a:lnTo>
                    <a:cubicBezTo>
                      <a:pt x="0" y="1309"/>
                      <a:pt x="2025" y="0"/>
                      <a:pt x="3825" y="0"/>
                    </a:cubicBezTo>
                  </a:path>
                </a:pathLst>
              </a:custGeom>
              <a:solidFill>
                <a:srgbClr val="CCCCCC"/>
              </a:solidFill>
              <a:ln w="3175" cap="flat">
                <a:noFill/>
                <a:miter lim="400000"/>
              </a:ln>
              <a:effectLst/>
            </p:spPr>
            <p:txBody>
              <a:bodyPr wrap="square" lIns="59013" tIns="59013" rIns="59013" bIns="59013" numCol="1" anchor="ctr">
                <a:noAutofit/>
              </a:bodyPr>
              <a:lstStyle/>
              <a:p>
                <a:pPr algn="l" defTabSz="590133">
                  <a:lnSpc>
                    <a:spcPct val="93000"/>
                  </a:lnSpc>
                  <a:defRPr sz="2200">
                    <a:latin typeface="Arial"/>
                    <a:ea typeface="Arial"/>
                    <a:cs typeface="Arial"/>
                    <a:sym typeface="Arial"/>
                  </a:defRPr>
                </a:pPr>
                <a:endParaRPr/>
              </a:p>
            </p:txBody>
          </p:sp>
          <p:sp>
            <p:nvSpPr>
              <p:cNvPr id="275" name="Shape 1215"/>
              <p:cNvSpPr/>
              <p:nvPr/>
            </p:nvSpPr>
            <p:spPr>
              <a:xfrm>
                <a:off x="795041" y="610624"/>
                <a:ext cx="44616" cy="466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3825" y="0"/>
                    </a:moveTo>
                    <a:lnTo>
                      <a:pt x="17775" y="0"/>
                    </a:lnTo>
                    <a:cubicBezTo>
                      <a:pt x="19800" y="0"/>
                      <a:pt x="21600" y="1964"/>
                      <a:pt x="21600" y="3709"/>
                    </a:cubicBezTo>
                    <a:lnTo>
                      <a:pt x="21600" y="17891"/>
                    </a:lnTo>
                    <a:cubicBezTo>
                      <a:pt x="21600" y="19636"/>
                      <a:pt x="19800" y="21600"/>
                      <a:pt x="17775" y="21600"/>
                    </a:cubicBezTo>
                    <a:lnTo>
                      <a:pt x="3825" y="21600"/>
                    </a:lnTo>
                    <a:cubicBezTo>
                      <a:pt x="2025" y="21600"/>
                      <a:pt x="0" y="19636"/>
                      <a:pt x="0" y="17891"/>
                    </a:cubicBezTo>
                    <a:lnTo>
                      <a:pt x="0" y="3709"/>
                    </a:lnTo>
                    <a:cubicBezTo>
                      <a:pt x="0" y="1309"/>
                      <a:pt x="2025" y="0"/>
                      <a:pt x="3825" y="0"/>
                    </a:cubicBezTo>
                  </a:path>
                </a:pathLst>
              </a:custGeom>
              <a:solidFill>
                <a:srgbClr val="CCCCCC"/>
              </a:solidFill>
              <a:ln w="3175" cap="flat">
                <a:noFill/>
                <a:miter lim="400000"/>
              </a:ln>
              <a:effectLst/>
            </p:spPr>
            <p:txBody>
              <a:bodyPr wrap="square" lIns="59013" tIns="59013" rIns="59013" bIns="59013" numCol="1" anchor="ctr">
                <a:noAutofit/>
              </a:bodyPr>
              <a:lstStyle/>
              <a:p>
                <a:pPr algn="l" defTabSz="590133">
                  <a:lnSpc>
                    <a:spcPct val="93000"/>
                  </a:lnSpc>
                  <a:defRPr sz="2200">
                    <a:latin typeface="Arial"/>
                    <a:ea typeface="Arial"/>
                    <a:cs typeface="Arial"/>
                    <a:sym typeface="Arial"/>
                  </a:defRPr>
                </a:pPr>
                <a:endParaRPr/>
              </a:p>
            </p:txBody>
          </p:sp>
          <p:sp>
            <p:nvSpPr>
              <p:cNvPr id="276" name="Shape 1216"/>
              <p:cNvSpPr/>
              <p:nvPr/>
            </p:nvSpPr>
            <p:spPr>
              <a:xfrm>
                <a:off x="853531" y="610624"/>
                <a:ext cx="45543" cy="466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083" h="21600" extrusionOk="0">
                    <a:moveTo>
                      <a:pt x="3847" y="0"/>
                    </a:moveTo>
                    <a:lnTo>
                      <a:pt x="17374" y="0"/>
                    </a:lnTo>
                    <a:cubicBezTo>
                      <a:pt x="19119" y="0"/>
                      <a:pt x="21083" y="1964"/>
                      <a:pt x="21083" y="3709"/>
                    </a:cubicBezTo>
                    <a:lnTo>
                      <a:pt x="21083" y="17891"/>
                    </a:lnTo>
                    <a:cubicBezTo>
                      <a:pt x="21083" y="19636"/>
                      <a:pt x="19119" y="21600"/>
                      <a:pt x="17374" y="21600"/>
                    </a:cubicBezTo>
                    <a:lnTo>
                      <a:pt x="3847" y="21600"/>
                    </a:lnTo>
                    <a:cubicBezTo>
                      <a:pt x="1883" y="21600"/>
                      <a:pt x="138" y="19636"/>
                      <a:pt x="138" y="17891"/>
                    </a:cubicBezTo>
                    <a:lnTo>
                      <a:pt x="138" y="3709"/>
                    </a:lnTo>
                    <a:cubicBezTo>
                      <a:pt x="-517" y="1309"/>
                      <a:pt x="1228" y="0"/>
                      <a:pt x="3847" y="0"/>
                    </a:cubicBezTo>
                  </a:path>
                </a:pathLst>
              </a:custGeom>
              <a:solidFill>
                <a:srgbClr val="CCCCCC"/>
              </a:solidFill>
              <a:ln w="3175" cap="flat">
                <a:noFill/>
                <a:miter lim="400000"/>
              </a:ln>
              <a:effectLst/>
            </p:spPr>
            <p:txBody>
              <a:bodyPr wrap="square" lIns="59013" tIns="59013" rIns="59013" bIns="59013" numCol="1" anchor="ctr">
                <a:noAutofit/>
              </a:bodyPr>
              <a:lstStyle/>
              <a:p>
                <a:pPr algn="l" defTabSz="590133">
                  <a:lnSpc>
                    <a:spcPct val="93000"/>
                  </a:lnSpc>
                  <a:defRPr sz="2200">
                    <a:latin typeface="Arial"/>
                    <a:ea typeface="Arial"/>
                    <a:cs typeface="Arial"/>
                    <a:sym typeface="Arial"/>
                  </a:defRPr>
                </a:pPr>
                <a:endParaRPr/>
              </a:p>
            </p:txBody>
          </p:sp>
          <p:sp>
            <p:nvSpPr>
              <p:cNvPr id="277" name="Shape 1217"/>
              <p:cNvSpPr/>
              <p:nvPr/>
            </p:nvSpPr>
            <p:spPr>
              <a:xfrm>
                <a:off x="909789" y="610624"/>
                <a:ext cx="44616" cy="466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3825" y="0"/>
                    </a:moveTo>
                    <a:lnTo>
                      <a:pt x="17775" y="0"/>
                    </a:lnTo>
                    <a:cubicBezTo>
                      <a:pt x="19575" y="0"/>
                      <a:pt x="21600" y="1964"/>
                      <a:pt x="21600" y="3709"/>
                    </a:cubicBezTo>
                    <a:lnTo>
                      <a:pt x="21600" y="17891"/>
                    </a:lnTo>
                    <a:cubicBezTo>
                      <a:pt x="21600" y="19636"/>
                      <a:pt x="19575" y="21600"/>
                      <a:pt x="17775" y="21600"/>
                    </a:cubicBezTo>
                    <a:lnTo>
                      <a:pt x="3825" y="21600"/>
                    </a:lnTo>
                    <a:cubicBezTo>
                      <a:pt x="1800" y="21600"/>
                      <a:pt x="0" y="19636"/>
                      <a:pt x="0" y="17891"/>
                    </a:cubicBezTo>
                    <a:lnTo>
                      <a:pt x="0" y="3709"/>
                    </a:lnTo>
                    <a:cubicBezTo>
                      <a:pt x="0" y="1309"/>
                      <a:pt x="1350" y="0"/>
                      <a:pt x="3825" y="0"/>
                    </a:cubicBezTo>
                  </a:path>
                </a:pathLst>
              </a:custGeom>
              <a:solidFill>
                <a:srgbClr val="CCCCCC"/>
              </a:solidFill>
              <a:ln w="3175" cap="flat">
                <a:noFill/>
                <a:miter lim="400000"/>
              </a:ln>
              <a:effectLst/>
            </p:spPr>
            <p:txBody>
              <a:bodyPr wrap="square" lIns="59013" tIns="59013" rIns="59013" bIns="59013" numCol="1" anchor="ctr">
                <a:noAutofit/>
              </a:bodyPr>
              <a:lstStyle/>
              <a:p>
                <a:pPr algn="l" defTabSz="590133">
                  <a:lnSpc>
                    <a:spcPct val="93000"/>
                  </a:lnSpc>
                  <a:defRPr sz="2200">
                    <a:latin typeface="Arial"/>
                    <a:ea typeface="Arial"/>
                    <a:cs typeface="Arial"/>
                    <a:sym typeface="Arial"/>
                  </a:defRPr>
                </a:pPr>
                <a:endParaRPr/>
              </a:p>
            </p:txBody>
          </p:sp>
          <p:sp>
            <p:nvSpPr>
              <p:cNvPr id="278" name="Shape 1218"/>
              <p:cNvSpPr/>
              <p:nvPr/>
            </p:nvSpPr>
            <p:spPr>
              <a:xfrm>
                <a:off x="967164" y="610624"/>
                <a:ext cx="44616" cy="466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3825" y="0"/>
                    </a:moveTo>
                    <a:lnTo>
                      <a:pt x="17775" y="0"/>
                    </a:lnTo>
                    <a:cubicBezTo>
                      <a:pt x="19800" y="0"/>
                      <a:pt x="21600" y="1964"/>
                      <a:pt x="21600" y="3709"/>
                    </a:cubicBezTo>
                    <a:lnTo>
                      <a:pt x="21600" y="17891"/>
                    </a:lnTo>
                    <a:cubicBezTo>
                      <a:pt x="21600" y="19636"/>
                      <a:pt x="19800" y="21600"/>
                      <a:pt x="17775" y="21600"/>
                    </a:cubicBezTo>
                    <a:lnTo>
                      <a:pt x="3825" y="21600"/>
                    </a:lnTo>
                    <a:cubicBezTo>
                      <a:pt x="2025" y="21600"/>
                      <a:pt x="0" y="19636"/>
                      <a:pt x="0" y="17891"/>
                    </a:cubicBezTo>
                    <a:lnTo>
                      <a:pt x="0" y="3709"/>
                    </a:lnTo>
                    <a:cubicBezTo>
                      <a:pt x="0" y="1309"/>
                      <a:pt x="2025" y="0"/>
                      <a:pt x="3825" y="0"/>
                    </a:cubicBezTo>
                  </a:path>
                </a:pathLst>
              </a:custGeom>
              <a:solidFill>
                <a:srgbClr val="CCCCCC"/>
              </a:solidFill>
              <a:ln w="3175" cap="flat">
                <a:noFill/>
                <a:miter lim="400000"/>
              </a:ln>
              <a:effectLst/>
            </p:spPr>
            <p:txBody>
              <a:bodyPr wrap="square" lIns="59013" tIns="59013" rIns="59013" bIns="59013" numCol="1" anchor="ctr">
                <a:noAutofit/>
              </a:bodyPr>
              <a:lstStyle/>
              <a:p>
                <a:pPr algn="l" defTabSz="590133">
                  <a:lnSpc>
                    <a:spcPct val="93000"/>
                  </a:lnSpc>
                  <a:defRPr sz="2200">
                    <a:latin typeface="Arial"/>
                    <a:ea typeface="Arial"/>
                    <a:cs typeface="Arial"/>
                    <a:sym typeface="Arial"/>
                  </a:defRPr>
                </a:pPr>
                <a:endParaRPr/>
              </a:p>
            </p:txBody>
          </p:sp>
          <p:sp>
            <p:nvSpPr>
              <p:cNvPr id="279" name="Shape 1219"/>
              <p:cNvSpPr/>
              <p:nvPr/>
            </p:nvSpPr>
            <p:spPr>
              <a:xfrm>
                <a:off x="1022488" y="610624"/>
                <a:ext cx="44616" cy="466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3825" y="0"/>
                    </a:moveTo>
                    <a:lnTo>
                      <a:pt x="17775" y="0"/>
                    </a:lnTo>
                    <a:cubicBezTo>
                      <a:pt x="19575" y="0"/>
                      <a:pt x="21600" y="1964"/>
                      <a:pt x="21600" y="3709"/>
                    </a:cubicBezTo>
                    <a:lnTo>
                      <a:pt x="21600" y="17891"/>
                    </a:lnTo>
                    <a:cubicBezTo>
                      <a:pt x="21600" y="19636"/>
                      <a:pt x="19575" y="21600"/>
                      <a:pt x="17775" y="21600"/>
                    </a:cubicBezTo>
                    <a:lnTo>
                      <a:pt x="3825" y="21600"/>
                    </a:lnTo>
                    <a:cubicBezTo>
                      <a:pt x="1800" y="21600"/>
                      <a:pt x="0" y="19636"/>
                      <a:pt x="0" y="17891"/>
                    </a:cubicBezTo>
                    <a:lnTo>
                      <a:pt x="0" y="3709"/>
                    </a:lnTo>
                    <a:cubicBezTo>
                      <a:pt x="0" y="1309"/>
                      <a:pt x="1800" y="0"/>
                      <a:pt x="3825" y="0"/>
                    </a:cubicBezTo>
                  </a:path>
                </a:pathLst>
              </a:custGeom>
              <a:solidFill>
                <a:srgbClr val="CCCCCC"/>
              </a:solidFill>
              <a:ln w="3175" cap="flat">
                <a:noFill/>
                <a:miter lim="400000"/>
              </a:ln>
              <a:effectLst/>
            </p:spPr>
            <p:txBody>
              <a:bodyPr wrap="square" lIns="59013" tIns="59013" rIns="59013" bIns="59013" numCol="1" anchor="ctr">
                <a:noAutofit/>
              </a:bodyPr>
              <a:lstStyle/>
              <a:p>
                <a:pPr algn="l" defTabSz="590133">
                  <a:lnSpc>
                    <a:spcPct val="93000"/>
                  </a:lnSpc>
                  <a:defRPr sz="2200">
                    <a:latin typeface="Arial"/>
                    <a:ea typeface="Arial"/>
                    <a:cs typeface="Arial"/>
                    <a:sym typeface="Arial"/>
                  </a:defRPr>
                </a:pPr>
                <a:endParaRPr/>
              </a:p>
            </p:txBody>
          </p:sp>
          <p:sp>
            <p:nvSpPr>
              <p:cNvPr id="280" name="Shape 1220"/>
              <p:cNvSpPr/>
              <p:nvPr/>
            </p:nvSpPr>
            <p:spPr>
              <a:xfrm>
                <a:off x="1080978" y="610624"/>
                <a:ext cx="45543" cy="466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083" h="21600" extrusionOk="0">
                    <a:moveTo>
                      <a:pt x="3847" y="0"/>
                    </a:moveTo>
                    <a:lnTo>
                      <a:pt x="17374" y="0"/>
                    </a:lnTo>
                    <a:cubicBezTo>
                      <a:pt x="19119" y="0"/>
                      <a:pt x="21083" y="1964"/>
                      <a:pt x="21083" y="3709"/>
                    </a:cubicBezTo>
                    <a:lnTo>
                      <a:pt x="21083" y="17891"/>
                    </a:lnTo>
                    <a:cubicBezTo>
                      <a:pt x="21083" y="19636"/>
                      <a:pt x="19119" y="21600"/>
                      <a:pt x="17374" y="21600"/>
                    </a:cubicBezTo>
                    <a:lnTo>
                      <a:pt x="3847" y="21600"/>
                    </a:lnTo>
                    <a:cubicBezTo>
                      <a:pt x="1883" y="21600"/>
                      <a:pt x="138" y="19636"/>
                      <a:pt x="138" y="17891"/>
                    </a:cubicBezTo>
                    <a:lnTo>
                      <a:pt x="138" y="3709"/>
                    </a:lnTo>
                    <a:cubicBezTo>
                      <a:pt x="-517" y="1309"/>
                      <a:pt x="1228" y="0"/>
                      <a:pt x="3847" y="0"/>
                    </a:cubicBezTo>
                  </a:path>
                </a:pathLst>
              </a:custGeom>
              <a:solidFill>
                <a:srgbClr val="CCCCCC"/>
              </a:solidFill>
              <a:ln w="3175" cap="flat">
                <a:noFill/>
                <a:miter lim="400000"/>
              </a:ln>
              <a:effectLst/>
            </p:spPr>
            <p:txBody>
              <a:bodyPr wrap="square" lIns="59013" tIns="59013" rIns="59013" bIns="59013" numCol="1" anchor="ctr">
                <a:noAutofit/>
              </a:bodyPr>
              <a:lstStyle/>
              <a:p>
                <a:pPr algn="l" defTabSz="590133">
                  <a:lnSpc>
                    <a:spcPct val="93000"/>
                  </a:lnSpc>
                  <a:defRPr sz="2200">
                    <a:latin typeface="Arial"/>
                    <a:ea typeface="Arial"/>
                    <a:cs typeface="Arial"/>
                    <a:sym typeface="Arial"/>
                  </a:defRPr>
                </a:pPr>
                <a:endParaRPr/>
              </a:p>
            </p:txBody>
          </p:sp>
          <p:sp>
            <p:nvSpPr>
              <p:cNvPr id="281" name="Shape 1221"/>
              <p:cNvSpPr/>
              <p:nvPr/>
            </p:nvSpPr>
            <p:spPr>
              <a:xfrm>
                <a:off x="472058" y="665949"/>
                <a:ext cx="43854" cy="446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27" h="21600" extrusionOk="0">
                    <a:moveTo>
                      <a:pt x="3815" y="0"/>
                    </a:moveTo>
                    <a:lnTo>
                      <a:pt x="17480" y="0"/>
                    </a:lnTo>
                    <a:cubicBezTo>
                      <a:pt x="19464" y="0"/>
                      <a:pt x="21227" y="1763"/>
                      <a:pt x="21227" y="3747"/>
                    </a:cubicBezTo>
                    <a:lnTo>
                      <a:pt x="21227" y="17853"/>
                    </a:lnTo>
                    <a:cubicBezTo>
                      <a:pt x="21227" y="19837"/>
                      <a:pt x="19464" y="21600"/>
                      <a:pt x="17480" y="21600"/>
                    </a:cubicBezTo>
                    <a:lnTo>
                      <a:pt x="3815" y="21600"/>
                    </a:lnTo>
                    <a:cubicBezTo>
                      <a:pt x="2051" y="21600"/>
                      <a:pt x="68" y="19837"/>
                      <a:pt x="68" y="17853"/>
                    </a:cubicBezTo>
                    <a:lnTo>
                      <a:pt x="68" y="3747"/>
                    </a:lnTo>
                    <a:cubicBezTo>
                      <a:pt x="-373" y="1102"/>
                      <a:pt x="1390" y="0"/>
                      <a:pt x="3815" y="0"/>
                    </a:cubicBezTo>
                  </a:path>
                </a:pathLst>
              </a:custGeom>
              <a:solidFill>
                <a:srgbClr val="CCCCCC"/>
              </a:solidFill>
              <a:ln w="3175" cap="flat">
                <a:noFill/>
                <a:miter lim="400000"/>
              </a:ln>
              <a:effectLst/>
            </p:spPr>
            <p:txBody>
              <a:bodyPr wrap="square" lIns="59013" tIns="59013" rIns="59013" bIns="59013" numCol="1" anchor="ctr">
                <a:noAutofit/>
              </a:bodyPr>
              <a:lstStyle/>
              <a:p>
                <a:pPr algn="l" defTabSz="590133">
                  <a:lnSpc>
                    <a:spcPct val="93000"/>
                  </a:lnSpc>
                  <a:defRPr sz="2200">
                    <a:latin typeface="Arial"/>
                    <a:ea typeface="Arial"/>
                    <a:cs typeface="Arial"/>
                    <a:sym typeface="Arial"/>
                  </a:defRPr>
                </a:pPr>
                <a:endParaRPr/>
              </a:p>
            </p:txBody>
          </p:sp>
          <p:sp>
            <p:nvSpPr>
              <p:cNvPr id="282" name="Shape 1222"/>
              <p:cNvSpPr/>
              <p:nvPr/>
            </p:nvSpPr>
            <p:spPr>
              <a:xfrm>
                <a:off x="528661" y="665949"/>
                <a:ext cx="44616" cy="446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3825" y="0"/>
                    </a:moveTo>
                    <a:lnTo>
                      <a:pt x="17775" y="0"/>
                    </a:lnTo>
                    <a:cubicBezTo>
                      <a:pt x="19575" y="0"/>
                      <a:pt x="21600" y="1763"/>
                      <a:pt x="21600" y="3747"/>
                    </a:cubicBezTo>
                    <a:lnTo>
                      <a:pt x="21600" y="17853"/>
                    </a:lnTo>
                    <a:cubicBezTo>
                      <a:pt x="21600" y="19837"/>
                      <a:pt x="19575" y="21600"/>
                      <a:pt x="17775" y="21600"/>
                    </a:cubicBezTo>
                    <a:lnTo>
                      <a:pt x="3825" y="21600"/>
                    </a:lnTo>
                    <a:cubicBezTo>
                      <a:pt x="1800" y="21600"/>
                      <a:pt x="0" y="19837"/>
                      <a:pt x="0" y="17853"/>
                    </a:cubicBezTo>
                    <a:lnTo>
                      <a:pt x="0" y="3747"/>
                    </a:lnTo>
                    <a:cubicBezTo>
                      <a:pt x="0" y="1102"/>
                      <a:pt x="1800" y="0"/>
                      <a:pt x="3825" y="0"/>
                    </a:cubicBezTo>
                  </a:path>
                </a:pathLst>
              </a:custGeom>
              <a:solidFill>
                <a:srgbClr val="CCCCCC"/>
              </a:solidFill>
              <a:ln w="3175" cap="flat">
                <a:noFill/>
                <a:miter lim="400000"/>
              </a:ln>
              <a:effectLst/>
            </p:spPr>
            <p:txBody>
              <a:bodyPr wrap="square" lIns="59013" tIns="59013" rIns="59013" bIns="59013" numCol="1" anchor="ctr">
                <a:noAutofit/>
              </a:bodyPr>
              <a:lstStyle/>
              <a:p>
                <a:pPr algn="l" defTabSz="590133">
                  <a:lnSpc>
                    <a:spcPct val="93000"/>
                  </a:lnSpc>
                  <a:defRPr sz="2200">
                    <a:latin typeface="Arial"/>
                    <a:ea typeface="Arial"/>
                    <a:cs typeface="Arial"/>
                    <a:sym typeface="Arial"/>
                  </a:defRPr>
                </a:pPr>
                <a:endParaRPr/>
              </a:p>
            </p:txBody>
          </p:sp>
          <p:sp>
            <p:nvSpPr>
              <p:cNvPr id="283" name="Shape 1223"/>
              <p:cNvSpPr/>
              <p:nvPr/>
            </p:nvSpPr>
            <p:spPr>
              <a:xfrm>
                <a:off x="586035" y="665949"/>
                <a:ext cx="44616" cy="446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3825" y="0"/>
                    </a:moveTo>
                    <a:lnTo>
                      <a:pt x="17775" y="0"/>
                    </a:lnTo>
                    <a:cubicBezTo>
                      <a:pt x="19800" y="0"/>
                      <a:pt x="21600" y="1763"/>
                      <a:pt x="21600" y="3747"/>
                    </a:cubicBezTo>
                    <a:lnTo>
                      <a:pt x="21600" y="17853"/>
                    </a:lnTo>
                    <a:cubicBezTo>
                      <a:pt x="21600" y="19837"/>
                      <a:pt x="19800" y="21600"/>
                      <a:pt x="17775" y="21600"/>
                    </a:cubicBezTo>
                    <a:lnTo>
                      <a:pt x="3825" y="21600"/>
                    </a:lnTo>
                    <a:cubicBezTo>
                      <a:pt x="2025" y="21600"/>
                      <a:pt x="0" y="19837"/>
                      <a:pt x="0" y="17853"/>
                    </a:cubicBezTo>
                    <a:lnTo>
                      <a:pt x="0" y="3747"/>
                    </a:lnTo>
                    <a:cubicBezTo>
                      <a:pt x="0" y="1102"/>
                      <a:pt x="2025" y="0"/>
                      <a:pt x="3825" y="0"/>
                    </a:cubicBezTo>
                  </a:path>
                </a:pathLst>
              </a:custGeom>
              <a:solidFill>
                <a:srgbClr val="CCCCCC"/>
              </a:solidFill>
              <a:ln w="3175" cap="flat">
                <a:noFill/>
                <a:miter lim="400000"/>
              </a:ln>
              <a:effectLst/>
            </p:spPr>
            <p:txBody>
              <a:bodyPr wrap="square" lIns="59013" tIns="59013" rIns="59013" bIns="59013" numCol="1" anchor="ctr">
                <a:noAutofit/>
              </a:bodyPr>
              <a:lstStyle/>
              <a:p>
                <a:pPr algn="l" defTabSz="590133">
                  <a:lnSpc>
                    <a:spcPct val="93000"/>
                  </a:lnSpc>
                  <a:defRPr sz="2200">
                    <a:latin typeface="Arial"/>
                    <a:ea typeface="Arial"/>
                    <a:cs typeface="Arial"/>
                    <a:sym typeface="Arial"/>
                  </a:defRPr>
                </a:pPr>
                <a:endParaRPr/>
              </a:p>
            </p:txBody>
          </p:sp>
          <p:sp>
            <p:nvSpPr>
              <p:cNvPr id="284" name="Shape 1224"/>
              <p:cNvSpPr/>
              <p:nvPr/>
            </p:nvSpPr>
            <p:spPr>
              <a:xfrm>
                <a:off x="642499" y="665949"/>
                <a:ext cx="45520" cy="446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073" h="21600" extrusionOk="0">
                    <a:moveTo>
                      <a:pt x="3837" y="0"/>
                    </a:moveTo>
                    <a:lnTo>
                      <a:pt x="17364" y="0"/>
                    </a:lnTo>
                    <a:cubicBezTo>
                      <a:pt x="19328" y="0"/>
                      <a:pt x="21073" y="1763"/>
                      <a:pt x="21073" y="3747"/>
                    </a:cubicBezTo>
                    <a:lnTo>
                      <a:pt x="21073" y="17853"/>
                    </a:lnTo>
                    <a:cubicBezTo>
                      <a:pt x="21073" y="19837"/>
                      <a:pt x="19328" y="21600"/>
                      <a:pt x="17364" y="21600"/>
                    </a:cubicBezTo>
                    <a:lnTo>
                      <a:pt x="3837" y="21600"/>
                    </a:lnTo>
                    <a:cubicBezTo>
                      <a:pt x="2091" y="21600"/>
                      <a:pt x="128" y="19837"/>
                      <a:pt x="128" y="17853"/>
                    </a:cubicBezTo>
                    <a:lnTo>
                      <a:pt x="128" y="3747"/>
                    </a:lnTo>
                    <a:cubicBezTo>
                      <a:pt x="-527" y="1102"/>
                      <a:pt x="1437" y="0"/>
                      <a:pt x="3837" y="0"/>
                    </a:cubicBezTo>
                  </a:path>
                </a:pathLst>
              </a:custGeom>
              <a:solidFill>
                <a:srgbClr val="CCCCCC"/>
              </a:solidFill>
              <a:ln w="3175" cap="flat">
                <a:noFill/>
                <a:miter lim="400000"/>
              </a:ln>
              <a:effectLst/>
            </p:spPr>
            <p:txBody>
              <a:bodyPr wrap="square" lIns="59013" tIns="59013" rIns="59013" bIns="59013" numCol="1" anchor="ctr">
                <a:noAutofit/>
              </a:bodyPr>
              <a:lstStyle/>
              <a:p>
                <a:pPr algn="l" defTabSz="590133">
                  <a:lnSpc>
                    <a:spcPct val="93000"/>
                  </a:lnSpc>
                  <a:defRPr sz="2200">
                    <a:latin typeface="Arial"/>
                    <a:ea typeface="Arial"/>
                    <a:cs typeface="Arial"/>
                    <a:sym typeface="Arial"/>
                  </a:defRPr>
                </a:pPr>
                <a:endParaRPr/>
              </a:p>
            </p:txBody>
          </p:sp>
          <p:sp>
            <p:nvSpPr>
              <p:cNvPr id="285" name="Shape 1225"/>
              <p:cNvSpPr/>
              <p:nvPr/>
            </p:nvSpPr>
            <p:spPr>
              <a:xfrm>
                <a:off x="699785" y="665949"/>
                <a:ext cx="43574" cy="446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091" h="21600" extrusionOk="0">
                    <a:moveTo>
                      <a:pt x="3679" y="0"/>
                    </a:moveTo>
                    <a:lnTo>
                      <a:pt x="17344" y="0"/>
                    </a:lnTo>
                    <a:cubicBezTo>
                      <a:pt x="19107" y="0"/>
                      <a:pt x="21091" y="1763"/>
                      <a:pt x="21091" y="3747"/>
                    </a:cubicBezTo>
                    <a:lnTo>
                      <a:pt x="21091" y="17853"/>
                    </a:lnTo>
                    <a:cubicBezTo>
                      <a:pt x="21091" y="19837"/>
                      <a:pt x="19107" y="21600"/>
                      <a:pt x="17344" y="21600"/>
                    </a:cubicBezTo>
                    <a:lnTo>
                      <a:pt x="3679" y="21600"/>
                    </a:lnTo>
                    <a:cubicBezTo>
                      <a:pt x="1695" y="21600"/>
                      <a:pt x="152" y="19837"/>
                      <a:pt x="152" y="17853"/>
                    </a:cubicBezTo>
                    <a:lnTo>
                      <a:pt x="152" y="3747"/>
                    </a:lnTo>
                    <a:cubicBezTo>
                      <a:pt x="-509" y="1102"/>
                      <a:pt x="1034" y="0"/>
                      <a:pt x="3679" y="0"/>
                    </a:cubicBezTo>
                  </a:path>
                </a:pathLst>
              </a:custGeom>
              <a:solidFill>
                <a:srgbClr val="CCCCCC"/>
              </a:solidFill>
              <a:ln w="3175" cap="flat">
                <a:noFill/>
                <a:miter lim="400000"/>
              </a:ln>
              <a:effectLst/>
            </p:spPr>
            <p:txBody>
              <a:bodyPr wrap="square" lIns="59013" tIns="59013" rIns="59013" bIns="59013" numCol="1" anchor="ctr">
                <a:noAutofit/>
              </a:bodyPr>
              <a:lstStyle/>
              <a:p>
                <a:pPr algn="l" defTabSz="590133">
                  <a:lnSpc>
                    <a:spcPct val="93000"/>
                  </a:lnSpc>
                  <a:defRPr sz="2200">
                    <a:latin typeface="Arial"/>
                    <a:ea typeface="Arial"/>
                    <a:cs typeface="Arial"/>
                    <a:sym typeface="Arial"/>
                  </a:defRPr>
                </a:pPr>
                <a:endParaRPr/>
              </a:p>
            </p:txBody>
          </p:sp>
          <p:sp>
            <p:nvSpPr>
              <p:cNvPr id="286" name="Shape 1226"/>
              <p:cNvSpPr/>
              <p:nvPr/>
            </p:nvSpPr>
            <p:spPr>
              <a:xfrm>
                <a:off x="756108" y="665949"/>
                <a:ext cx="44616" cy="446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3825" y="0"/>
                    </a:moveTo>
                    <a:lnTo>
                      <a:pt x="17775" y="0"/>
                    </a:lnTo>
                    <a:cubicBezTo>
                      <a:pt x="19575" y="0"/>
                      <a:pt x="21600" y="1763"/>
                      <a:pt x="21600" y="3747"/>
                    </a:cubicBezTo>
                    <a:lnTo>
                      <a:pt x="21600" y="17853"/>
                    </a:lnTo>
                    <a:cubicBezTo>
                      <a:pt x="21600" y="19837"/>
                      <a:pt x="19575" y="21600"/>
                      <a:pt x="17775" y="21600"/>
                    </a:cubicBezTo>
                    <a:lnTo>
                      <a:pt x="3825" y="21600"/>
                    </a:lnTo>
                    <a:cubicBezTo>
                      <a:pt x="1800" y="21600"/>
                      <a:pt x="0" y="19837"/>
                      <a:pt x="0" y="17853"/>
                    </a:cubicBezTo>
                    <a:lnTo>
                      <a:pt x="0" y="3747"/>
                    </a:lnTo>
                    <a:cubicBezTo>
                      <a:pt x="0" y="1102"/>
                      <a:pt x="1800" y="0"/>
                      <a:pt x="3825" y="0"/>
                    </a:cubicBezTo>
                  </a:path>
                </a:pathLst>
              </a:custGeom>
              <a:solidFill>
                <a:srgbClr val="CCCCCC"/>
              </a:solidFill>
              <a:ln w="3175" cap="flat">
                <a:noFill/>
                <a:miter lim="400000"/>
              </a:ln>
              <a:effectLst/>
            </p:spPr>
            <p:txBody>
              <a:bodyPr wrap="square" lIns="59013" tIns="59013" rIns="59013" bIns="59013" numCol="1" anchor="ctr">
                <a:noAutofit/>
              </a:bodyPr>
              <a:lstStyle/>
              <a:p>
                <a:pPr algn="l" defTabSz="590133">
                  <a:lnSpc>
                    <a:spcPct val="93000"/>
                  </a:lnSpc>
                  <a:defRPr sz="2200">
                    <a:latin typeface="Arial"/>
                    <a:ea typeface="Arial"/>
                    <a:cs typeface="Arial"/>
                    <a:sym typeface="Arial"/>
                  </a:defRPr>
                </a:pPr>
                <a:endParaRPr/>
              </a:p>
            </p:txBody>
          </p:sp>
          <p:sp>
            <p:nvSpPr>
              <p:cNvPr id="287" name="Shape 1227"/>
              <p:cNvSpPr/>
              <p:nvPr/>
            </p:nvSpPr>
            <p:spPr>
              <a:xfrm>
                <a:off x="811434" y="665949"/>
                <a:ext cx="44616" cy="446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3825" y="0"/>
                    </a:moveTo>
                    <a:lnTo>
                      <a:pt x="17775" y="0"/>
                    </a:lnTo>
                    <a:cubicBezTo>
                      <a:pt x="19800" y="0"/>
                      <a:pt x="21600" y="1763"/>
                      <a:pt x="21600" y="3747"/>
                    </a:cubicBezTo>
                    <a:lnTo>
                      <a:pt x="21600" y="17853"/>
                    </a:lnTo>
                    <a:cubicBezTo>
                      <a:pt x="21600" y="19837"/>
                      <a:pt x="19800" y="21600"/>
                      <a:pt x="17775" y="21600"/>
                    </a:cubicBezTo>
                    <a:lnTo>
                      <a:pt x="3825" y="21600"/>
                    </a:lnTo>
                    <a:cubicBezTo>
                      <a:pt x="2025" y="21600"/>
                      <a:pt x="0" y="19837"/>
                      <a:pt x="0" y="17853"/>
                    </a:cubicBezTo>
                    <a:lnTo>
                      <a:pt x="0" y="3747"/>
                    </a:lnTo>
                    <a:cubicBezTo>
                      <a:pt x="0" y="1102"/>
                      <a:pt x="2025" y="0"/>
                      <a:pt x="3825" y="0"/>
                    </a:cubicBezTo>
                  </a:path>
                </a:pathLst>
              </a:custGeom>
              <a:solidFill>
                <a:srgbClr val="CCCCCC"/>
              </a:solidFill>
              <a:ln w="3175" cap="flat">
                <a:noFill/>
                <a:miter lim="400000"/>
              </a:ln>
              <a:effectLst/>
            </p:spPr>
            <p:txBody>
              <a:bodyPr wrap="square" lIns="59013" tIns="59013" rIns="59013" bIns="59013" numCol="1" anchor="ctr">
                <a:noAutofit/>
              </a:bodyPr>
              <a:lstStyle/>
              <a:p>
                <a:pPr algn="l" defTabSz="590133">
                  <a:lnSpc>
                    <a:spcPct val="93000"/>
                  </a:lnSpc>
                  <a:defRPr sz="2200">
                    <a:latin typeface="Arial"/>
                    <a:ea typeface="Arial"/>
                    <a:cs typeface="Arial"/>
                    <a:sym typeface="Arial"/>
                  </a:defRPr>
                </a:pPr>
                <a:endParaRPr/>
              </a:p>
            </p:txBody>
          </p:sp>
          <p:sp>
            <p:nvSpPr>
              <p:cNvPr id="288" name="Shape 1228"/>
              <p:cNvSpPr/>
              <p:nvPr/>
            </p:nvSpPr>
            <p:spPr>
              <a:xfrm>
                <a:off x="869579" y="665949"/>
                <a:ext cx="43855" cy="446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27" h="21600" extrusionOk="0">
                    <a:moveTo>
                      <a:pt x="3815" y="0"/>
                    </a:moveTo>
                    <a:lnTo>
                      <a:pt x="17480" y="0"/>
                    </a:lnTo>
                    <a:cubicBezTo>
                      <a:pt x="19464" y="0"/>
                      <a:pt x="21227" y="1763"/>
                      <a:pt x="21227" y="3747"/>
                    </a:cubicBezTo>
                    <a:lnTo>
                      <a:pt x="21227" y="17853"/>
                    </a:lnTo>
                    <a:cubicBezTo>
                      <a:pt x="21227" y="19837"/>
                      <a:pt x="19464" y="21600"/>
                      <a:pt x="17480" y="21600"/>
                    </a:cubicBezTo>
                    <a:lnTo>
                      <a:pt x="3815" y="21600"/>
                    </a:lnTo>
                    <a:cubicBezTo>
                      <a:pt x="2051" y="21600"/>
                      <a:pt x="68" y="19837"/>
                      <a:pt x="68" y="17853"/>
                    </a:cubicBezTo>
                    <a:lnTo>
                      <a:pt x="68" y="3747"/>
                    </a:lnTo>
                    <a:cubicBezTo>
                      <a:pt x="-373" y="1102"/>
                      <a:pt x="1390" y="0"/>
                      <a:pt x="3815" y="0"/>
                    </a:cubicBezTo>
                  </a:path>
                </a:pathLst>
              </a:custGeom>
              <a:solidFill>
                <a:srgbClr val="CCCCCC"/>
              </a:solidFill>
              <a:ln w="3175" cap="flat">
                <a:noFill/>
                <a:miter lim="400000"/>
              </a:ln>
              <a:effectLst/>
            </p:spPr>
            <p:txBody>
              <a:bodyPr wrap="square" lIns="59013" tIns="59013" rIns="59013" bIns="59013" numCol="1" anchor="ctr">
                <a:noAutofit/>
              </a:bodyPr>
              <a:lstStyle/>
              <a:p>
                <a:pPr algn="l" defTabSz="590133">
                  <a:lnSpc>
                    <a:spcPct val="93000"/>
                  </a:lnSpc>
                  <a:defRPr sz="2200">
                    <a:latin typeface="Arial"/>
                    <a:ea typeface="Arial"/>
                    <a:cs typeface="Arial"/>
                    <a:sym typeface="Arial"/>
                  </a:defRPr>
                </a:pPr>
                <a:endParaRPr/>
              </a:p>
            </p:txBody>
          </p:sp>
          <p:sp>
            <p:nvSpPr>
              <p:cNvPr id="289" name="Shape 1229"/>
              <p:cNvSpPr/>
              <p:nvPr/>
            </p:nvSpPr>
            <p:spPr>
              <a:xfrm>
                <a:off x="925248" y="665949"/>
                <a:ext cx="45543" cy="446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083" h="21600" extrusionOk="0">
                    <a:moveTo>
                      <a:pt x="3847" y="0"/>
                    </a:moveTo>
                    <a:lnTo>
                      <a:pt x="17374" y="0"/>
                    </a:lnTo>
                    <a:cubicBezTo>
                      <a:pt x="19119" y="0"/>
                      <a:pt x="21083" y="1763"/>
                      <a:pt x="21083" y="3747"/>
                    </a:cubicBezTo>
                    <a:lnTo>
                      <a:pt x="21083" y="17853"/>
                    </a:lnTo>
                    <a:cubicBezTo>
                      <a:pt x="21083" y="19837"/>
                      <a:pt x="19119" y="21600"/>
                      <a:pt x="17374" y="21600"/>
                    </a:cubicBezTo>
                    <a:lnTo>
                      <a:pt x="3847" y="21600"/>
                    </a:lnTo>
                    <a:cubicBezTo>
                      <a:pt x="1883" y="21600"/>
                      <a:pt x="138" y="19837"/>
                      <a:pt x="138" y="17853"/>
                    </a:cubicBezTo>
                    <a:lnTo>
                      <a:pt x="138" y="3747"/>
                    </a:lnTo>
                    <a:cubicBezTo>
                      <a:pt x="-517" y="1102"/>
                      <a:pt x="1228" y="0"/>
                      <a:pt x="3847" y="0"/>
                    </a:cubicBezTo>
                  </a:path>
                </a:pathLst>
              </a:custGeom>
              <a:solidFill>
                <a:srgbClr val="CCCCCC"/>
              </a:solidFill>
              <a:ln w="3175" cap="flat">
                <a:noFill/>
                <a:miter lim="400000"/>
              </a:ln>
              <a:effectLst/>
            </p:spPr>
            <p:txBody>
              <a:bodyPr wrap="square" lIns="59013" tIns="59013" rIns="59013" bIns="59013" numCol="1" anchor="ctr">
                <a:noAutofit/>
              </a:bodyPr>
              <a:lstStyle/>
              <a:p>
                <a:pPr algn="l" defTabSz="590133">
                  <a:lnSpc>
                    <a:spcPct val="93000"/>
                  </a:lnSpc>
                  <a:defRPr sz="2200">
                    <a:latin typeface="Arial"/>
                    <a:ea typeface="Arial"/>
                    <a:cs typeface="Arial"/>
                    <a:sym typeface="Arial"/>
                  </a:defRPr>
                </a:pPr>
                <a:endParaRPr/>
              </a:p>
            </p:txBody>
          </p:sp>
          <p:sp>
            <p:nvSpPr>
              <p:cNvPr id="290" name="Shape 1230"/>
              <p:cNvSpPr/>
              <p:nvPr/>
            </p:nvSpPr>
            <p:spPr>
              <a:xfrm>
                <a:off x="981507" y="665949"/>
                <a:ext cx="44616" cy="446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3825" y="0"/>
                    </a:moveTo>
                    <a:lnTo>
                      <a:pt x="17775" y="0"/>
                    </a:lnTo>
                    <a:cubicBezTo>
                      <a:pt x="19800" y="0"/>
                      <a:pt x="21600" y="1763"/>
                      <a:pt x="21600" y="3747"/>
                    </a:cubicBezTo>
                    <a:lnTo>
                      <a:pt x="21600" y="17853"/>
                    </a:lnTo>
                    <a:cubicBezTo>
                      <a:pt x="21600" y="19837"/>
                      <a:pt x="19800" y="21600"/>
                      <a:pt x="17775" y="21600"/>
                    </a:cubicBezTo>
                    <a:lnTo>
                      <a:pt x="3825" y="21600"/>
                    </a:lnTo>
                    <a:cubicBezTo>
                      <a:pt x="2025" y="21600"/>
                      <a:pt x="0" y="19837"/>
                      <a:pt x="0" y="17853"/>
                    </a:cubicBezTo>
                    <a:lnTo>
                      <a:pt x="0" y="3747"/>
                    </a:lnTo>
                    <a:cubicBezTo>
                      <a:pt x="0" y="1102"/>
                      <a:pt x="2025" y="0"/>
                      <a:pt x="3825" y="0"/>
                    </a:cubicBezTo>
                  </a:path>
                </a:pathLst>
              </a:custGeom>
              <a:solidFill>
                <a:srgbClr val="CCCCCC"/>
              </a:solidFill>
              <a:ln w="3175" cap="flat">
                <a:noFill/>
                <a:miter lim="400000"/>
              </a:ln>
              <a:effectLst/>
            </p:spPr>
            <p:txBody>
              <a:bodyPr wrap="square" lIns="59013" tIns="59013" rIns="59013" bIns="59013" numCol="1" anchor="ctr">
                <a:noAutofit/>
              </a:bodyPr>
              <a:lstStyle/>
              <a:p>
                <a:pPr algn="l" defTabSz="590133">
                  <a:lnSpc>
                    <a:spcPct val="93000"/>
                  </a:lnSpc>
                  <a:defRPr sz="2200">
                    <a:latin typeface="Arial"/>
                    <a:ea typeface="Arial"/>
                    <a:cs typeface="Arial"/>
                    <a:sym typeface="Arial"/>
                  </a:defRPr>
                </a:pPr>
                <a:endParaRPr/>
              </a:p>
            </p:txBody>
          </p:sp>
          <p:sp>
            <p:nvSpPr>
              <p:cNvPr id="291" name="Shape 1231"/>
              <p:cNvSpPr/>
              <p:nvPr/>
            </p:nvSpPr>
            <p:spPr>
              <a:xfrm>
                <a:off x="1038881" y="665949"/>
                <a:ext cx="44611" cy="446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3638" y="0"/>
                    </a:moveTo>
                    <a:lnTo>
                      <a:pt x="17962" y="0"/>
                    </a:lnTo>
                    <a:cubicBezTo>
                      <a:pt x="19781" y="0"/>
                      <a:pt x="21600" y="1763"/>
                      <a:pt x="21600" y="3747"/>
                    </a:cubicBezTo>
                    <a:lnTo>
                      <a:pt x="21600" y="17853"/>
                    </a:lnTo>
                    <a:cubicBezTo>
                      <a:pt x="21600" y="19837"/>
                      <a:pt x="19781" y="21600"/>
                      <a:pt x="17962" y="21600"/>
                    </a:cubicBezTo>
                    <a:lnTo>
                      <a:pt x="3638" y="21600"/>
                    </a:lnTo>
                    <a:cubicBezTo>
                      <a:pt x="1819" y="21600"/>
                      <a:pt x="0" y="19837"/>
                      <a:pt x="0" y="17853"/>
                    </a:cubicBezTo>
                    <a:lnTo>
                      <a:pt x="0" y="3747"/>
                    </a:lnTo>
                    <a:cubicBezTo>
                      <a:pt x="0" y="1102"/>
                      <a:pt x="1819" y="0"/>
                      <a:pt x="3638" y="0"/>
                    </a:cubicBezTo>
                  </a:path>
                </a:pathLst>
              </a:custGeom>
              <a:solidFill>
                <a:srgbClr val="CCCCCC"/>
              </a:solidFill>
              <a:ln w="3175" cap="flat">
                <a:noFill/>
                <a:miter lim="400000"/>
              </a:ln>
              <a:effectLst/>
            </p:spPr>
            <p:txBody>
              <a:bodyPr wrap="square" lIns="59013" tIns="59013" rIns="59013" bIns="59013" numCol="1" anchor="ctr">
                <a:noAutofit/>
              </a:bodyPr>
              <a:lstStyle/>
              <a:p>
                <a:pPr algn="l" defTabSz="590133">
                  <a:lnSpc>
                    <a:spcPct val="93000"/>
                  </a:lnSpc>
                  <a:defRPr sz="2200">
                    <a:latin typeface="Arial"/>
                    <a:ea typeface="Arial"/>
                    <a:cs typeface="Arial"/>
                    <a:sym typeface="Arial"/>
                  </a:defRPr>
                </a:pPr>
                <a:endParaRPr/>
              </a:p>
            </p:txBody>
          </p:sp>
          <p:sp>
            <p:nvSpPr>
              <p:cNvPr id="292" name="Shape 1232"/>
              <p:cNvSpPr/>
              <p:nvPr/>
            </p:nvSpPr>
            <p:spPr>
              <a:xfrm>
                <a:off x="502023" y="721274"/>
                <a:ext cx="44616" cy="466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3825" y="0"/>
                    </a:moveTo>
                    <a:lnTo>
                      <a:pt x="17775" y="0"/>
                    </a:lnTo>
                    <a:cubicBezTo>
                      <a:pt x="19800" y="0"/>
                      <a:pt x="21600" y="1964"/>
                      <a:pt x="21600" y="3709"/>
                    </a:cubicBezTo>
                    <a:lnTo>
                      <a:pt x="21600" y="17891"/>
                    </a:lnTo>
                    <a:cubicBezTo>
                      <a:pt x="21600" y="19855"/>
                      <a:pt x="19800" y="21600"/>
                      <a:pt x="17775" y="21600"/>
                    </a:cubicBezTo>
                    <a:lnTo>
                      <a:pt x="3825" y="21600"/>
                    </a:lnTo>
                    <a:cubicBezTo>
                      <a:pt x="2025" y="21600"/>
                      <a:pt x="0" y="19855"/>
                      <a:pt x="0" y="17891"/>
                    </a:cubicBezTo>
                    <a:lnTo>
                      <a:pt x="0" y="3709"/>
                    </a:lnTo>
                    <a:cubicBezTo>
                      <a:pt x="0" y="1964"/>
                      <a:pt x="2025" y="0"/>
                      <a:pt x="3825" y="0"/>
                    </a:cubicBezTo>
                  </a:path>
                </a:pathLst>
              </a:custGeom>
              <a:solidFill>
                <a:srgbClr val="CCCCCC"/>
              </a:solidFill>
              <a:ln w="3175" cap="flat">
                <a:noFill/>
                <a:miter lim="400000"/>
              </a:ln>
              <a:effectLst/>
            </p:spPr>
            <p:txBody>
              <a:bodyPr wrap="square" lIns="59013" tIns="59013" rIns="59013" bIns="59013" numCol="1" anchor="ctr">
                <a:noAutofit/>
              </a:bodyPr>
              <a:lstStyle/>
              <a:p>
                <a:pPr algn="l" defTabSz="590133">
                  <a:lnSpc>
                    <a:spcPct val="93000"/>
                  </a:lnSpc>
                  <a:defRPr sz="2200">
                    <a:latin typeface="Arial"/>
                    <a:ea typeface="Arial"/>
                    <a:cs typeface="Arial"/>
                    <a:sym typeface="Arial"/>
                  </a:defRPr>
                </a:pPr>
                <a:endParaRPr/>
              </a:p>
            </p:txBody>
          </p:sp>
          <p:sp>
            <p:nvSpPr>
              <p:cNvPr id="293" name="Shape 1233"/>
              <p:cNvSpPr/>
              <p:nvPr/>
            </p:nvSpPr>
            <p:spPr>
              <a:xfrm>
                <a:off x="558464" y="721274"/>
                <a:ext cx="45543" cy="466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083" h="21600" extrusionOk="0">
                    <a:moveTo>
                      <a:pt x="3847" y="0"/>
                    </a:moveTo>
                    <a:lnTo>
                      <a:pt x="17374" y="0"/>
                    </a:lnTo>
                    <a:cubicBezTo>
                      <a:pt x="19119" y="0"/>
                      <a:pt x="21083" y="1964"/>
                      <a:pt x="21083" y="3709"/>
                    </a:cubicBezTo>
                    <a:lnTo>
                      <a:pt x="21083" y="17891"/>
                    </a:lnTo>
                    <a:cubicBezTo>
                      <a:pt x="21083" y="19855"/>
                      <a:pt x="19119" y="21600"/>
                      <a:pt x="17374" y="21600"/>
                    </a:cubicBezTo>
                    <a:lnTo>
                      <a:pt x="3847" y="21600"/>
                    </a:lnTo>
                    <a:cubicBezTo>
                      <a:pt x="1883" y="21600"/>
                      <a:pt x="138" y="19855"/>
                      <a:pt x="138" y="17891"/>
                    </a:cubicBezTo>
                    <a:lnTo>
                      <a:pt x="138" y="3709"/>
                    </a:lnTo>
                    <a:cubicBezTo>
                      <a:pt x="-517" y="1964"/>
                      <a:pt x="1228" y="0"/>
                      <a:pt x="3847" y="0"/>
                    </a:cubicBezTo>
                  </a:path>
                </a:pathLst>
              </a:custGeom>
              <a:solidFill>
                <a:srgbClr val="CCCCCC"/>
              </a:solidFill>
              <a:ln w="3175" cap="flat">
                <a:noFill/>
                <a:miter lim="400000"/>
              </a:ln>
              <a:effectLst/>
            </p:spPr>
            <p:txBody>
              <a:bodyPr wrap="square" lIns="59013" tIns="59013" rIns="59013" bIns="59013" numCol="1" anchor="ctr">
                <a:noAutofit/>
              </a:bodyPr>
              <a:lstStyle/>
              <a:p>
                <a:pPr algn="l" defTabSz="590133">
                  <a:lnSpc>
                    <a:spcPct val="93000"/>
                  </a:lnSpc>
                  <a:defRPr sz="2200">
                    <a:latin typeface="Arial"/>
                    <a:ea typeface="Arial"/>
                    <a:cs typeface="Arial"/>
                    <a:sym typeface="Arial"/>
                  </a:defRPr>
                </a:pPr>
                <a:endParaRPr/>
              </a:p>
            </p:txBody>
          </p:sp>
          <p:sp>
            <p:nvSpPr>
              <p:cNvPr id="294" name="Shape 1234"/>
              <p:cNvSpPr/>
              <p:nvPr/>
            </p:nvSpPr>
            <p:spPr>
              <a:xfrm>
                <a:off x="614722" y="721274"/>
                <a:ext cx="44616" cy="466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3825" y="0"/>
                    </a:moveTo>
                    <a:lnTo>
                      <a:pt x="17775" y="0"/>
                    </a:lnTo>
                    <a:cubicBezTo>
                      <a:pt x="19575" y="0"/>
                      <a:pt x="21600" y="1964"/>
                      <a:pt x="21600" y="3709"/>
                    </a:cubicBezTo>
                    <a:lnTo>
                      <a:pt x="21600" y="17891"/>
                    </a:lnTo>
                    <a:cubicBezTo>
                      <a:pt x="21600" y="19855"/>
                      <a:pt x="19575" y="21600"/>
                      <a:pt x="17775" y="21600"/>
                    </a:cubicBezTo>
                    <a:lnTo>
                      <a:pt x="3825" y="21600"/>
                    </a:lnTo>
                    <a:cubicBezTo>
                      <a:pt x="1800" y="21600"/>
                      <a:pt x="0" y="19855"/>
                      <a:pt x="0" y="17891"/>
                    </a:cubicBezTo>
                    <a:lnTo>
                      <a:pt x="0" y="3709"/>
                    </a:lnTo>
                    <a:cubicBezTo>
                      <a:pt x="0" y="1964"/>
                      <a:pt x="1800" y="0"/>
                      <a:pt x="3825" y="0"/>
                    </a:cubicBezTo>
                  </a:path>
                </a:pathLst>
              </a:custGeom>
              <a:solidFill>
                <a:srgbClr val="CCCCCC"/>
              </a:solidFill>
              <a:ln w="3175" cap="flat">
                <a:noFill/>
                <a:miter lim="400000"/>
              </a:ln>
              <a:effectLst/>
            </p:spPr>
            <p:txBody>
              <a:bodyPr wrap="square" lIns="59013" tIns="59013" rIns="59013" bIns="59013" numCol="1" anchor="ctr">
                <a:noAutofit/>
              </a:bodyPr>
              <a:lstStyle/>
              <a:p>
                <a:pPr algn="l" defTabSz="590133">
                  <a:lnSpc>
                    <a:spcPct val="93000"/>
                  </a:lnSpc>
                  <a:defRPr sz="2200">
                    <a:latin typeface="Arial"/>
                    <a:ea typeface="Arial"/>
                    <a:cs typeface="Arial"/>
                    <a:sym typeface="Arial"/>
                  </a:defRPr>
                </a:pPr>
                <a:endParaRPr/>
              </a:p>
            </p:txBody>
          </p:sp>
          <p:sp>
            <p:nvSpPr>
              <p:cNvPr id="295" name="Shape 1235"/>
              <p:cNvSpPr/>
              <p:nvPr/>
            </p:nvSpPr>
            <p:spPr>
              <a:xfrm>
                <a:off x="672096" y="721274"/>
                <a:ext cx="44612" cy="466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3865" y="0"/>
                    </a:moveTo>
                    <a:lnTo>
                      <a:pt x="17735" y="0"/>
                    </a:lnTo>
                    <a:cubicBezTo>
                      <a:pt x="19781" y="0"/>
                      <a:pt x="21600" y="1964"/>
                      <a:pt x="21600" y="3709"/>
                    </a:cubicBezTo>
                    <a:lnTo>
                      <a:pt x="21600" y="17891"/>
                    </a:lnTo>
                    <a:cubicBezTo>
                      <a:pt x="21600" y="19855"/>
                      <a:pt x="19781" y="21600"/>
                      <a:pt x="17735" y="21600"/>
                    </a:cubicBezTo>
                    <a:lnTo>
                      <a:pt x="3865" y="21600"/>
                    </a:lnTo>
                    <a:cubicBezTo>
                      <a:pt x="2046" y="21600"/>
                      <a:pt x="0" y="19855"/>
                      <a:pt x="0" y="17891"/>
                    </a:cubicBezTo>
                    <a:lnTo>
                      <a:pt x="0" y="3709"/>
                    </a:lnTo>
                    <a:cubicBezTo>
                      <a:pt x="0" y="1964"/>
                      <a:pt x="2046" y="0"/>
                      <a:pt x="3865" y="0"/>
                    </a:cubicBezTo>
                  </a:path>
                </a:pathLst>
              </a:custGeom>
              <a:solidFill>
                <a:srgbClr val="CCCCCC"/>
              </a:solidFill>
              <a:ln w="3175" cap="flat">
                <a:noFill/>
                <a:miter lim="400000"/>
              </a:ln>
              <a:effectLst/>
            </p:spPr>
            <p:txBody>
              <a:bodyPr wrap="square" lIns="59013" tIns="59013" rIns="59013" bIns="59013" numCol="1" anchor="ctr">
                <a:noAutofit/>
              </a:bodyPr>
              <a:lstStyle/>
              <a:p>
                <a:pPr algn="l" defTabSz="590133">
                  <a:lnSpc>
                    <a:spcPct val="93000"/>
                  </a:lnSpc>
                  <a:defRPr sz="2200">
                    <a:latin typeface="Arial"/>
                    <a:ea typeface="Arial"/>
                    <a:cs typeface="Arial"/>
                    <a:sym typeface="Arial"/>
                  </a:defRPr>
                </a:pPr>
                <a:endParaRPr/>
              </a:p>
            </p:txBody>
          </p:sp>
          <p:sp>
            <p:nvSpPr>
              <p:cNvPr id="296" name="Shape 1236"/>
              <p:cNvSpPr/>
              <p:nvPr/>
            </p:nvSpPr>
            <p:spPr>
              <a:xfrm>
                <a:off x="728192" y="721274"/>
                <a:ext cx="43855" cy="466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27" h="21600" extrusionOk="0">
                    <a:moveTo>
                      <a:pt x="3815" y="0"/>
                    </a:moveTo>
                    <a:lnTo>
                      <a:pt x="17700" y="0"/>
                    </a:lnTo>
                    <a:cubicBezTo>
                      <a:pt x="19464" y="0"/>
                      <a:pt x="21227" y="1964"/>
                      <a:pt x="21227" y="3709"/>
                    </a:cubicBezTo>
                    <a:lnTo>
                      <a:pt x="21227" y="17891"/>
                    </a:lnTo>
                    <a:cubicBezTo>
                      <a:pt x="21227" y="19855"/>
                      <a:pt x="19464" y="21600"/>
                      <a:pt x="17700" y="21600"/>
                    </a:cubicBezTo>
                    <a:lnTo>
                      <a:pt x="3815" y="21600"/>
                    </a:lnTo>
                    <a:cubicBezTo>
                      <a:pt x="2051" y="21600"/>
                      <a:pt x="68" y="19855"/>
                      <a:pt x="68" y="17891"/>
                    </a:cubicBezTo>
                    <a:lnTo>
                      <a:pt x="68" y="3709"/>
                    </a:lnTo>
                    <a:cubicBezTo>
                      <a:pt x="-373" y="1964"/>
                      <a:pt x="1390" y="0"/>
                      <a:pt x="3815" y="0"/>
                    </a:cubicBezTo>
                  </a:path>
                </a:pathLst>
              </a:custGeom>
              <a:solidFill>
                <a:srgbClr val="CCCCCC"/>
              </a:solidFill>
              <a:ln w="3175" cap="flat">
                <a:noFill/>
                <a:miter lim="400000"/>
              </a:ln>
              <a:effectLst/>
            </p:spPr>
            <p:txBody>
              <a:bodyPr wrap="square" lIns="59013" tIns="59013" rIns="59013" bIns="59013" numCol="1" anchor="ctr">
                <a:noAutofit/>
              </a:bodyPr>
              <a:lstStyle/>
              <a:p>
                <a:pPr algn="l" defTabSz="590133">
                  <a:lnSpc>
                    <a:spcPct val="93000"/>
                  </a:lnSpc>
                  <a:defRPr sz="2200">
                    <a:latin typeface="Arial"/>
                    <a:ea typeface="Arial"/>
                    <a:cs typeface="Arial"/>
                    <a:sym typeface="Arial"/>
                  </a:defRPr>
                </a:pPr>
                <a:endParaRPr/>
              </a:p>
            </p:txBody>
          </p:sp>
          <p:sp>
            <p:nvSpPr>
              <p:cNvPr id="297" name="Shape 1237"/>
              <p:cNvSpPr/>
              <p:nvPr/>
            </p:nvSpPr>
            <p:spPr>
              <a:xfrm>
                <a:off x="785911" y="721274"/>
                <a:ext cx="45543" cy="466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083" h="21600" extrusionOk="0">
                    <a:moveTo>
                      <a:pt x="3847" y="0"/>
                    </a:moveTo>
                    <a:lnTo>
                      <a:pt x="17374" y="0"/>
                    </a:lnTo>
                    <a:cubicBezTo>
                      <a:pt x="19119" y="0"/>
                      <a:pt x="21083" y="1964"/>
                      <a:pt x="21083" y="3709"/>
                    </a:cubicBezTo>
                    <a:lnTo>
                      <a:pt x="21083" y="17891"/>
                    </a:lnTo>
                    <a:cubicBezTo>
                      <a:pt x="21083" y="19855"/>
                      <a:pt x="19119" y="21600"/>
                      <a:pt x="17374" y="21600"/>
                    </a:cubicBezTo>
                    <a:lnTo>
                      <a:pt x="3847" y="21600"/>
                    </a:lnTo>
                    <a:cubicBezTo>
                      <a:pt x="1883" y="21600"/>
                      <a:pt x="138" y="19855"/>
                      <a:pt x="138" y="17891"/>
                    </a:cubicBezTo>
                    <a:lnTo>
                      <a:pt x="138" y="3709"/>
                    </a:lnTo>
                    <a:cubicBezTo>
                      <a:pt x="-517" y="1964"/>
                      <a:pt x="1228" y="0"/>
                      <a:pt x="3847" y="0"/>
                    </a:cubicBezTo>
                  </a:path>
                </a:pathLst>
              </a:custGeom>
              <a:solidFill>
                <a:srgbClr val="CCCCCC"/>
              </a:solidFill>
              <a:ln w="3175" cap="flat">
                <a:noFill/>
                <a:miter lim="400000"/>
              </a:ln>
              <a:effectLst/>
            </p:spPr>
            <p:txBody>
              <a:bodyPr wrap="square" lIns="59013" tIns="59013" rIns="59013" bIns="59013" numCol="1" anchor="ctr">
                <a:noAutofit/>
              </a:bodyPr>
              <a:lstStyle/>
              <a:p>
                <a:pPr algn="l" defTabSz="590133">
                  <a:lnSpc>
                    <a:spcPct val="93000"/>
                  </a:lnSpc>
                  <a:defRPr sz="2200">
                    <a:latin typeface="Arial"/>
                    <a:ea typeface="Arial"/>
                    <a:cs typeface="Arial"/>
                    <a:sym typeface="Arial"/>
                  </a:defRPr>
                </a:pPr>
                <a:endParaRPr/>
              </a:p>
            </p:txBody>
          </p:sp>
          <p:sp>
            <p:nvSpPr>
              <p:cNvPr id="298" name="Shape 1238"/>
              <p:cNvSpPr/>
              <p:nvPr/>
            </p:nvSpPr>
            <p:spPr>
              <a:xfrm>
                <a:off x="842170" y="721274"/>
                <a:ext cx="44616" cy="466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3825" y="0"/>
                    </a:moveTo>
                    <a:lnTo>
                      <a:pt x="17775" y="0"/>
                    </a:lnTo>
                    <a:cubicBezTo>
                      <a:pt x="19800" y="0"/>
                      <a:pt x="21600" y="1964"/>
                      <a:pt x="21600" y="3709"/>
                    </a:cubicBezTo>
                    <a:lnTo>
                      <a:pt x="21600" y="17891"/>
                    </a:lnTo>
                    <a:cubicBezTo>
                      <a:pt x="21600" y="19855"/>
                      <a:pt x="19800" y="21600"/>
                      <a:pt x="17775" y="21600"/>
                    </a:cubicBezTo>
                    <a:lnTo>
                      <a:pt x="3825" y="21600"/>
                    </a:lnTo>
                    <a:cubicBezTo>
                      <a:pt x="2025" y="21600"/>
                      <a:pt x="0" y="19855"/>
                      <a:pt x="0" y="17891"/>
                    </a:cubicBezTo>
                    <a:lnTo>
                      <a:pt x="0" y="3709"/>
                    </a:lnTo>
                    <a:cubicBezTo>
                      <a:pt x="0" y="1964"/>
                      <a:pt x="1350" y="0"/>
                      <a:pt x="3825" y="0"/>
                    </a:cubicBezTo>
                  </a:path>
                </a:pathLst>
              </a:custGeom>
              <a:solidFill>
                <a:srgbClr val="CCCCCC"/>
              </a:solidFill>
              <a:ln w="3175" cap="flat">
                <a:noFill/>
                <a:miter lim="400000"/>
              </a:ln>
              <a:effectLst/>
            </p:spPr>
            <p:txBody>
              <a:bodyPr wrap="square" lIns="59013" tIns="59013" rIns="59013" bIns="59013" numCol="1" anchor="ctr">
                <a:noAutofit/>
              </a:bodyPr>
              <a:lstStyle/>
              <a:p>
                <a:pPr algn="l" defTabSz="590133">
                  <a:lnSpc>
                    <a:spcPct val="93000"/>
                  </a:lnSpc>
                  <a:defRPr sz="2200">
                    <a:latin typeface="Arial"/>
                    <a:ea typeface="Arial"/>
                    <a:cs typeface="Arial"/>
                    <a:sym typeface="Arial"/>
                  </a:defRPr>
                </a:pPr>
                <a:endParaRPr/>
              </a:p>
            </p:txBody>
          </p:sp>
          <p:sp>
            <p:nvSpPr>
              <p:cNvPr id="299" name="Shape 1239"/>
              <p:cNvSpPr/>
              <p:nvPr/>
            </p:nvSpPr>
            <p:spPr>
              <a:xfrm>
                <a:off x="897495" y="721274"/>
                <a:ext cx="44616" cy="466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3600" y="0"/>
                    </a:moveTo>
                    <a:lnTo>
                      <a:pt x="17775" y="0"/>
                    </a:lnTo>
                    <a:cubicBezTo>
                      <a:pt x="19575" y="0"/>
                      <a:pt x="21600" y="1964"/>
                      <a:pt x="21600" y="3709"/>
                    </a:cubicBezTo>
                    <a:lnTo>
                      <a:pt x="21600" y="17891"/>
                    </a:lnTo>
                    <a:cubicBezTo>
                      <a:pt x="21600" y="19855"/>
                      <a:pt x="19575" y="21600"/>
                      <a:pt x="17775" y="21600"/>
                    </a:cubicBezTo>
                    <a:lnTo>
                      <a:pt x="3600" y="21600"/>
                    </a:lnTo>
                    <a:cubicBezTo>
                      <a:pt x="1800" y="21600"/>
                      <a:pt x="0" y="19855"/>
                      <a:pt x="0" y="17891"/>
                    </a:cubicBezTo>
                    <a:lnTo>
                      <a:pt x="0" y="3709"/>
                    </a:lnTo>
                    <a:cubicBezTo>
                      <a:pt x="0" y="1964"/>
                      <a:pt x="1800" y="0"/>
                      <a:pt x="3600" y="0"/>
                    </a:cubicBezTo>
                  </a:path>
                </a:pathLst>
              </a:custGeom>
              <a:solidFill>
                <a:srgbClr val="CCCCCC"/>
              </a:solidFill>
              <a:ln w="3175" cap="flat">
                <a:noFill/>
                <a:miter lim="400000"/>
              </a:ln>
              <a:effectLst/>
            </p:spPr>
            <p:txBody>
              <a:bodyPr wrap="square" lIns="59013" tIns="59013" rIns="59013" bIns="59013" numCol="1" anchor="ctr">
                <a:noAutofit/>
              </a:bodyPr>
              <a:lstStyle/>
              <a:p>
                <a:pPr algn="l" defTabSz="590133">
                  <a:lnSpc>
                    <a:spcPct val="93000"/>
                  </a:lnSpc>
                  <a:defRPr sz="2200">
                    <a:latin typeface="Arial"/>
                    <a:ea typeface="Arial"/>
                    <a:cs typeface="Arial"/>
                    <a:sym typeface="Arial"/>
                  </a:defRPr>
                </a:pPr>
                <a:endParaRPr/>
              </a:p>
            </p:txBody>
          </p:sp>
          <p:sp>
            <p:nvSpPr>
              <p:cNvPr id="300" name="Shape 1240"/>
              <p:cNvSpPr/>
              <p:nvPr/>
            </p:nvSpPr>
            <p:spPr>
              <a:xfrm>
                <a:off x="955985" y="721274"/>
                <a:ext cx="45542" cy="466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083" h="21600" extrusionOk="0">
                    <a:moveTo>
                      <a:pt x="3847" y="0"/>
                    </a:moveTo>
                    <a:lnTo>
                      <a:pt x="17374" y="0"/>
                    </a:lnTo>
                    <a:cubicBezTo>
                      <a:pt x="19119" y="0"/>
                      <a:pt x="21083" y="1964"/>
                      <a:pt x="21083" y="3709"/>
                    </a:cubicBezTo>
                    <a:lnTo>
                      <a:pt x="21083" y="17891"/>
                    </a:lnTo>
                    <a:cubicBezTo>
                      <a:pt x="21083" y="19855"/>
                      <a:pt x="19119" y="21600"/>
                      <a:pt x="17374" y="21600"/>
                    </a:cubicBezTo>
                    <a:lnTo>
                      <a:pt x="3847" y="21600"/>
                    </a:lnTo>
                    <a:cubicBezTo>
                      <a:pt x="1883" y="21600"/>
                      <a:pt x="138" y="19855"/>
                      <a:pt x="138" y="17891"/>
                    </a:cubicBezTo>
                    <a:lnTo>
                      <a:pt x="138" y="3709"/>
                    </a:lnTo>
                    <a:cubicBezTo>
                      <a:pt x="-517" y="1964"/>
                      <a:pt x="1228" y="0"/>
                      <a:pt x="3847" y="0"/>
                    </a:cubicBezTo>
                  </a:path>
                </a:pathLst>
              </a:custGeom>
              <a:solidFill>
                <a:srgbClr val="CCCCCC"/>
              </a:solidFill>
              <a:ln w="3175" cap="flat">
                <a:noFill/>
                <a:miter lim="400000"/>
              </a:ln>
              <a:effectLst/>
            </p:spPr>
            <p:txBody>
              <a:bodyPr wrap="square" lIns="59013" tIns="59013" rIns="59013" bIns="59013" numCol="1" anchor="ctr">
                <a:noAutofit/>
              </a:bodyPr>
              <a:lstStyle/>
              <a:p>
                <a:pPr algn="l" defTabSz="590133">
                  <a:lnSpc>
                    <a:spcPct val="93000"/>
                  </a:lnSpc>
                  <a:defRPr sz="2200">
                    <a:latin typeface="Arial"/>
                    <a:ea typeface="Arial"/>
                    <a:cs typeface="Arial"/>
                    <a:sym typeface="Arial"/>
                  </a:defRPr>
                </a:pPr>
                <a:endParaRPr/>
              </a:p>
            </p:txBody>
          </p:sp>
          <p:sp>
            <p:nvSpPr>
              <p:cNvPr id="301" name="Shape 1241"/>
              <p:cNvSpPr/>
              <p:nvPr/>
            </p:nvSpPr>
            <p:spPr>
              <a:xfrm>
                <a:off x="1011332" y="721274"/>
                <a:ext cx="45520" cy="466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073" h="21600" extrusionOk="0">
                    <a:moveTo>
                      <a:pt x="3837" y="0"/>
                    </a:moveTo>
                    <a:lnTo>
                      <a:pt x="17364" y="0"/>
                    </a:lnTo>
                    <a:cubicBezTo>
                      <a:pt x="19328" y="0"/>
                      <a:pt x="21073" y="1964"/>
                      <a:pt x="21073" y="3709"/>
                    </a:cubicBezTo>
                    <a:lnTo>
                      <a:pt x="21073" y="17891"/>
                    </a:lnTo>
                    <a:cubicBezTo>
                      <a:pt x="21073" y="19855"/>
                      <a:pt x="19328" y="21600"/>
                      <a:pt x="17364" y="21600"/>
                    </a:cubicBezTo>
                    <a:lnTo>
                      <a:pt x="3837" y="21600"/>
                    </a:lnTo>
                    <a:cubicBezTo>
                      <a:pt x="2091" y="21600"/>
                      <a:pt x="128" y="19855"/>
                      <a:pt x="128" y="17891"/>
                    </a:cubicBezTo>
                    <a:lnTo>
                      <a:pt x="128" y="3709"/>
                    </a:lnTo>
                    <a:cubicBezTo>
                      <a:pt x="-527" y="1964"/>
                      <a:pt x="1437" y="0"/>
                      <a:pt x="3837" y="0"/>
                    </a:cubicBezTo>
                  </a:path>
                </a:pathLst>
              </a:custGeom>
              <a:solidFill>
                <a:srgbClr val="CCCCCC"/>
              </a:solidFill>
              <a:ln w="3175" cap="flat">
                <a:noFill/>
                <a:miter lim="400000"/>
              </a:ln>
              <a:effectLst/>
            </p:spPr>
            <p:txBody>
              <a:bodyPr wrap="square" lIns="59013" tIns="59013" rIns="59013" bIns="59013" numCol="1" anchor="ctr">
                <a:noAutofit/>
              </a:bodyPr>
              <a:lstStyle/>
              <a:p>
                <a:pPr algn="l" defTabSz="590133">
                  <a:lnSpc>
                    <a:spcPct val="93000"/>
                  </a:lnSpc>
                  <a:defRPr sz="2200">
                    <a:latin typeface="Arial"/>
                    <a:ea typeface="Arial"/>
                    <a:cs typeface="Arial"/>
                    <a:sym typeface="Arial"/>
                  </a:defRPr>
                </a:pPr>
                <a:endParaRPr/>
              </a:p>
            </p:txBody>
          </p:sp>
          <p:sp>
            <p:nvSpPr>
              <p:cNvPr id="302" name="Shape 1242"/>
              <p:cNvSpPr/>
              <p:nvPr/>
            </p:nvSpPr>
            <p:spPr>
              <a:xfrm>
                <a:off x="1067568" y="721274"/>
                <a:ext cx="69209" cy="466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448" y="0"/>
                    </a:moveTo>
                    <a:lnTo>
                      <a:pt x="19152" y="0"/>
                    </a:lnTo>
                    <a:cubicBezTo>
                      <a:pt x="20448" y="0"/>
                      <a:pt x="21600" y="1964"/>
                      <a:pt x="21600" y="3709"/>
                    </a:cubicBezTo>
                    <a:lnTo>
                      <a:pt x="21600" y="17891"/>
                    </a:lnTo>
                    <a:cubicBezTo>
                      <a:pt x="21600" y="19855"/>
                      <a:pt x="20448" y="21600"/>
                      <a:pt x="19152" y="21600"/>
                    </a:cubicBezTo>
                    <a:lnTo>
                      <a:pt x="2448" y="21600"/>
                    </a:lnTo>
                    <a:cubicBezTo>
                      <a:pt x="1296" y="21600"/>
                      <a:pt x="0" y="19855"/>
                      <a:pt x="0" y="17891"/>
                    </a:cubicBezTo>
                    <a:lnTo>
                      <a:pt x="0" y="3709"/>
                    </a:lnTo>
                    <a:cubicBezTo>
                      <a:pt x="0" y="1964"/>
                      <a:pt x="1296" y="0"/>
                      <a:pt x="2448" y="0"/>
                    </a:cubicBezTo>
                  </a:path>
                </a:pathLst>
              </a:custGeom>
              <a:solidFill>
                <a:srgbClr val="CCCCCC"/>
              </a:solidFill>
              <a:ln w="3175" cap="flat">
                <a:noFill/>
                <a:miter lim="400000"/>
              </a:ln>
              <a:effectLst/>
            </p:spPr>
            <p:txBody>
              <a:bodyPr wrap="square" lIns="59013" tIns="59013" rIns="59013" bIns="59013" numCol="1" anchor="ctr">
                <a:noAutofit/>
              </a:bodyPr>
              <a:lstStyle/>
              <a:p>
                <a:pPr algn="l" defTabSz="590133">
                  <a:lnSpc>
                    <a:spcPct val="93000"/>
                  </a:lnSpc>
                  <a:defRPr sz="2200">
                    <a:latin typeface="Arial"/>
                    <a:ea typeface="Arial"/>
                    <a:cs typeface="Arial"/>
                    <a:sym typeface="Arial"/>
                  </a:defRPr>
                </a:pPr>
                <a:endParaRPr/>
              </a:p>
            </p:txBody>
          </p:sp>
          <p:sp>
            <p:nvSpPr>
              <p:cNvPr id="303" name="Shape 1243"/>
              <p:cNvSpPr/>
              <p:nvPr/>
            </p:nvSpPr>
            <p:spPr>
              <a:xfrm>
                <a:off x="442600" y="774550"/>
                <a:ext cx="44616" cy="466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3825" y="0"/>
                    </a:moveTo>
                    <a:lnTo>
                      <a:pt x="17775" y="0"/>
                    </a:lnTo>
                    <a:cubicBezTo>
                      <a:pt x="19800" y="0"/>
                      <a:pt x="21600" y="1745"/>
                      <a:pt x="21600" y="3709"/>
                    </a:cubicBezTo>
                    <a:lnTo>
                      <a:pt x="21600" y="17891"/>
                    </a:lnTo>
                    <a:cubicBezTo>
                      <a:pt x="21600" y="19636"/>
                      <a:pt x="19800" y="21600"/>
                      <a:pt x="17775" y="21600"/>
                    </a:cubicBezTo>
                    <a:lnTo>
                      <a:pt x="3825" y="21600"/>
                    </a:lnTo>
                    <a:cubicBezTo>
                      <a:pt x="2025" y="21600"/>
                      <a:pt x="0" y="19636"/>
                      <a:pt x="0" y="17891"/>
                    </a:cubicBezTo>
                    <a:lnTo>
                      <a:pt x="0" y="3709"/>
                    </a:lnTo>
                    <a:cubicBezTo>
                      <a:pt x="0" y="1745"/>
                      <a:pt x="2025" y="0"/>
                      <a:pt x="3825" y="0"/>
                    </a:cubicBezTo>
                  </a:path>
                </a:pathLst>
              </a:custGeom>
              <a:solidFill>
                <a:srgbClr val="CCCCCC"/>
              </a:solidFill>
              <a:ln w="3175" cap="flat">
                <a:noFill/>
                <a:miter lim="400000"/>
              </a:ln>
              <a:effectLst/>
            </p:spPr>
            <p:txBody>
              <a:bodyPr wrap="square" lIns="59013" tIns="59013" rIns="59013" bIns="59013" numCol="1" anchor="ctr">
                <a:noAutofit/>
              </a:bodyPr>
              <a:lstStyle/>
              <a:p>
                <a:pPr algn="l" defTabSz="590133">
                  <a:lnSpc>
                    <a:spcPct val="93000"/>
                  </a:lnSpc>
                  <a:defRPr sz="2200">
                    <a:latin typeface="Arial"/>
                    <a:ea typeface="Arial"/>
                    <a:cs typeface="Arial"/>
                    <a:sym typeface="Arial"/>
                  </a:defRPr>
                </a:pPr>
                <a:endParaRPr/>
              </a:p>
            </p:txBody>
          </p:sp>
          <p:sp>
            <p:nvSpPr>
              <p:cNvPr id="304" name="Shape 1244"/>
              <p:cNvSpPr/>
              <p:nvPr/>
            </p:nvSpPr>
            <p:spPr>
              <a:xfrm>
                <a:off x="500745" y="774550"/>
                <a:ext cx="43854" cy="466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27" h="21600" extrusionOk="0">
                    <a:moveTo>
                      <a:pt x="3815" y="0"/>
                    </a:moveTo>
                    <a:lnTo>
                      <a:pt x="17480" y="0"/>
                    </a:lnTo>
                    <a:cubicBezTo>
                      <a:pt x="19464" y="0"/>
                      <a:pt x="21227" y="1745"/>
                      <a:pt x="21227" y="3709"/>
                    </a:cubicBezTo>
                    <a:lnTo>
                      <a:pt x="21227" y="17891"/>
                    </a:lnTo>
                    <a:cubicBezTo>
                      <a:pt x="21227" y="19636"/>
                      <a:pt x="19464" y="21600"/>
                      <a:pt x="17480" y="21600"/>
                    </a:cubicBezTo>
                    <a:lnTo>
                      <a:pt x="3815" y="21600"/>
                    </a:lnTo>
                    <a:cubicBezTo>
                      <a:pt x="2051" y="21600"/>
                      <a:pt x="68" y="19636"/>
                      <a:pt x="68" y="17891"/>
                    </a:cubicBezTo>
                    <a:lnTo>
                      <a:pt x="68" y="3709"/>
                    </a:lnTo>
                    <a:cubicBezTo>
                      <a:pt x="-373" y="1745"/>
                      <a:pt x="1390" y="0"/>
                      <a:pt x="3815" y="0"/>
                    </a:cubicBezTo>
                  </a:path>
                </a:pathLst>
              </a:custGeom>
              <a:solidFill>
                <a:srgbClr val="CCCCCC"/>
              </a:solidFill>
              <a:ln w="3175" cap="flat">
                <a:noFill/>
                <a:miter lim="400000"/>
              </a:ln>
              <a:effectLst/>
            </p:spPr>
            <p:txBody>
              <a:bodyPr wrap="square" lIns="59013" tIns="59013" rIns="59013" bIns="59013" numCol="1" anchor="ctr">
                <a:noAutofit/>
              </a:bodyPr>
              <a:lstStyle/>
              <a:p>
                <a:pPr algn="l" defTabSz="590133">
                  <a:lnSpc>
                    <a:spcPct val="93000"/>
                  </a:lnSpc>
                  <a:defRPr sz="2200">
                    <a:latin typeface="Arial"/>
                    <a:ea typeface="Arial"/>
                    <a:cs typeface="Arial"/>
                    <a:sym typeface="Arial"/>
                  </a:defRPr>
                </a:pPr>
                <a:endParaRPr/>
              </a:p>
            </p:txBody>
          </p:sp>
          <p:sp>
            <p:nvSpPr>
              <p:cNvPr id="305" name="Shape 1245"/>
              <p:cNvSpPr/>
              <p:nvPr/>
            </p:nvSpPr>
            <p:spPr>
              <a:xfrm>
                <a:off x="557348" y="774550"/>
                <a:ext cx="44616" cy="466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3825" y="0"/>
                    </a:moveTo>
                    <a:lnTo>
                      <a:pt x="17775" y="0"/>
                    </a:lnTo>
                    <a:cubicBezTo>
                      <a:pt x="19575" y="0"/>
                      <a:pt x="21600" y="1745"/>
                      <a:pt x="21600" y="3709"/>
                    </a:cubicBezTo>
                    <a:lnTo>
                      <a:pt x="21600" y="17891"/>
                    </a:lnTo>
                    <a:cubicBezTo>
                      <a:pt x="21600" y="19636"/>
                      <a:pt x="19575" y="21600"/>
                      <a:pt x="17775" y="21600"/>
                    </a:cubicBezTo>
                    <a:lnTo>
                      <a:pt x="3825" y="21600"/>
                    </a:lnTo>
                    <a:cubicBezTo>
                      <a:pt x="1800" y="21600"/>
                      <a:pt x="0" y="19636"/>
                      <a:pt x="0" y="17891"/>
                    </a:cubicBezTo>
                    <a:lnTo>
                      <a:pt x="0" y="3709"/>
                    </a:lnTo>
                    <a:cubicBezTo>
                      <a:pt x="0" y="1745"/>
                      <a:pt x="1800" y="0"/>
                      <a:pt x="3825" y="0"/>
                    </a:cubicBezTo>
                  </a:path>
                </a:pathLst>
              </a:custGeom>
              <a:solidFill>
                <a:srgbClr val="CCCCCC"/>
              </a:solidFill>
              <a:ln w="3175" cap="flat">
                <a:noFill/>
                <a:miter lim="400000"/>
              </a:ln>
              <a:effectLst/>
            </p:spPr>
            <p:txBody>
              <a:bodyPr wrap="square" lIns="59013" tIns="59013" rIns="59013" bIns="59013" numCol="1" anchor="ctr">
                <a:noAutofit/>
              </a:bodyPr>
              <a:lstStyle/>
              <a:p>
                <a:pPr algn="l" defTabSz="590133">
                  <a:lnSpc>
                    <a:spcPct val="93000"/>
                  </a:lnSpc>
                  <a:defRPr sz="2200">
                    <a:latin typeface="Arial"/>
                    <a:ea typeface="Arial"/>
                    <a:cs typeface="Arial"/>
                    <a:sym typeface="Arial"/>
                  </a:defRPr>
                </a:pPr>
                <a:endParaRPr/>
              </a:p>
            </p:txBody>
          </p:sp>
          <p:sp>
            <p:nvSpPr>
              <p:cNvPr id="306" name="Shape 1246"/>
              <p:cNvSpPr/>
              <p:nvPr/>
            </p:nvSpPr>
            <p:spPr>
              <a:xfrm>
                <a:off x="614722" y="774550"/>
                <a:ext cx="44616" cy="466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3825" y="0"/>
                    </a:moveTo>
                    <a:lnTo>
                      <a:pt x="17775" y="0"/>
                    </a:lnTo>
                    <a:cubicBezTo>
                      <a:pt x="19800" y="0"/>
                      <a:pt x="21600" y="1745"/>
                      <a:pt x="21600" y="3709"/>
                    </a:cubicBezTo>
                    <a:lnTo>
                      <a:pt x="21600" y="17891"/>
                    </a:lnTo>
                    <a:cubicBezTo>
                      <a:pt x="21600" y="19636"/>
                      <a:pt x="19800" y="21600"/>
                      <a:pt x="17775" y="21600"/>
                    </a:cubicBezTo>
                    <a:lnTo>
                      <a:pt x="3825" y="21600"/>
                    </a:lnTo>
                    <a:cubicBezTo>
                      <a:pt x="2025" y="21600"/>
                      <a:pt x="0" y="19636"/>
                      <a:pt x="0" y="17891"/>
                    </a:cubicBezTo>
                    <a:lnTo>
                      <a:pt x="0" y="3709"/>
                    </a:lnTo>
                    <a:cubicBezTo>
                      <a:pt x="0" y="1745"/>
                      <a:pt x="2025" y="0"/>
                      <a:pt x="3825" y="0"/>
                    </a:cubicBezTo>
                  </a:path>
                </a:pathLst>
              </a:custGeom>
              <a:solidFill>
                <a:srgbClr val="CCCCCC"/>
              </a:solidFill>
              <a:ln w="3175" cap="flat">
                <a:noFill/>
                <a:miter lim="400000"/>
              </a:ln>
              <a:effectLst/>
            </p:spPr>
            <p:txBody>
              <a:bodyPr wrap="square" lIns="59013" tIns="59013" rIns="59013" bIns="59013" numCol="1" anchor="ctr">
                <a:noAutofit/>
              </a:bodyPr>
              <a:lstStyle/>
              <a:p>
                <a:pPr algn="l" defTabSz="590133">
                  <a:lnSpc>
                    <a:spcPct val="93000"/>
                  </a:lnSpc>
                  <a:defRPr sz="2200">
                    <a:latin typeface="Arial"/>
                    <a:ea typeface="Arial"/>
                    <a:cs typeface="Arial"/>
                    <a:sym typeface="Arial"/>
                  </a:defRPr>
                </a:pPr>
                <a:endParaRPr/>
              </a:p>
            </p:txBody>
          </p:sp>
          <p:sp>
            <p:nvSpPr>
              <p:cNvPr id="307" name="Shape 1247"/>
              <p:cNvSpPr/>
              <p:nvPr/>
            </p:nvSpPr>
            <p:spPr>
              <a:xfrm>
                <a:off x="670826" y="774550"/>
                <a:ext cx="43842" cy="466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23" h="21600" extrusionOk="0">
                    <a:moveTo>
                      <a:pt x="3854" y="0"/>
                    </a:moveTo>
                    <a:lnTo>
                      <a:pt x="17437" y="0"/>
                    </a:lnTo>
                    <a:cubicBezTo>
                      <a:pt x="19442" y="0"/>
                      <a:pt x="21223" y="1745"/>
                      <a:pt x="21223" y="3709"/>
                    </a:cubicBezTo>
                    <a:lnTo>
                      <a:pt x="21223" y="17891"/>
                    </a:lnTo>
                    <a:cubicBezTo>
                      <a:pt x="21223" y="19636"/>
                      <a:pt x="19442" y="21600"/>
                      <a:pt x="17437" y="21600"/>
                    </a:cubicBezTo>
                    <a:lnTo>
                      <a:pt x="3854" y="21600"/>
                    </a:lnTo>
                    <a:cubicBezTo>
                      <a:pt x="2072" y="21600"/>
                      <a:pt x="68" y="19636"/>
                      <a:pt x="68" y="17891"/>
                    </a:cubicBezTo>
                    <a:lnTo>
                      <a:pt x="68" y="3709"/>
                    </a:lnTo>
                    <a:cubicBezTo>
                      <a:pt x="-377" y="1745"/>
                      <a:pt x="1404" y="0"/>
                      <a:pt x="3854" y="0"/>
                    </a:cubicBezTo>
                  </a:path>
                </a:pathLst>
              </a:custGeom>
              <a:solidFill>
                <a:srgbClr val="CCCCCC"/>
              </a:solidFill>
              <a:ln w="3175" cap="flat">
                <a:noFill/>
                <a:miter lim="400000"/>
              </a:ln>
              <a:effectLst/>
            </p:spPr>
            <p:txBody>
              <a:bodyPr wrap="square" lIns="59013" tIns="59013" rIns="59013" bIns="59013" numCol="1" anchor="ctr">
                <a:noAutofit/>
              </a:bodyPr>
              <a:lstStyle/>
              <a:p>
                <a:pPr algn="l" defTabSz="590133">
                  <a:lnSpc>
                    <a:spcPct val="93000"/>
                  </a:lnSpc>
                  <a:defRPr sz="2200">
                    <a:latin typeface="Arial"/>
                    <a:ea typeface="Arial"/>
                    <a:cs typeface="Arial"/>
                    <a:sym typeface="Arial"/>
                  </a:defRPr>
                </a:pPr>
                <a:endParaRPr/>
              </a:p>
            </p:txBody>
          </p:sp>
          <p:sp>
            <p:nvSpPr>
              <p:cNvPr id="308" name="Shape 1248"/>
              <p:cNvSpPr/>
              <p:nvPr/>
            </p:nvSpPr>
            <p:spPr>
              <a:xfrm>
                <a:off x="728537" y="774550"/>
                <a:ext cx="45543" cy="466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083" h="21600" extrusionOk="0">
                    <a:moveTo>
                      <a:pt x="3847" y="0"/>
                    </a:moveTo>
                    <a:lnTo>
                      <a:pt x="17374" y="0"/>
                    </a:lnTo>
                    <a:cubicBezTo>
                      <a:pt x="19119" y="0"/>
                      <a:pt x="21083" y="1745"/>
                      <a:pt x="21083" y="3709"/>
                    </a:cubicBezTo>
                    <a:lnTo>
                      <a:pt x="21083" y="17891"/>
                    </a:lnTo>
                    <a:cubicBezTo>
                      <a:pt x="21083" y="19636"/>
                      <a:pt x="19119" y="21600"/>
                      <a:pt x="17374" y="21600"/>
                    </a:cubicBezTo>
                    <a:lnTo>
                      <a:pt x="3847" y="21600"/>
                    </a:lnTo>
                    <a:cubicBezTo>
                      <a:pt x="1883" y="21600"/>
                      <a:pt x="138" y="19636"/>
                      <a:pt x="138" y="17891"/>
                    </a:cubicBezTo>
                    <a:lnTo>
                      <a:pt x="138" y="3709"/>
                    </a:lnTo>
                    <a:cubicBezTo>
                      <a:pt x="-517" y="1745"/>
                      <a:pt x="1228" y="0"/>
                      <a:pt x="3847" y="0"/>
                    </a:cubicBezTo>
                  </a:path>
                </a:pathLst>
              </a:custGeom>
              <a:solidFill>
                <a:srgbClr val="CCCCCC"/>
              </a:solidFill>
              <a:ln w="3175" cap="flat">
                <a:noFill/>
                <a:miter lim="400000"/>
              </a:ln>
              <a:effectLst/>
            </p:spPr>
            <p:txBody>
              <a:bodyPr wrap="square" lIns="59013" tIns="59013" rIns="59013" bIns="59013" numCol="1" anchor="ctr">
                <a:noAutofit/>
              </a:bodyPr>
              <a:lstStyle/>
              <a:p>
                <a:pPr algn="l" defTabSz="590133">
                  <a:lnSpc>
                    <a:spcPct val="93000"/>
                  </a:lnSpc>
                  <a:defRPr sz="2200">
                    <a:latin typeface="Arial"/>
                    <a:ea typeface="Arial"/>
                    <a:cs typeface="Arial"/>
                    <a:sym typeface="Arial"/>
                  </a:defRPr>
                </a:pPr>
                <a:endParaRPr/>
              </a:p>
            </p:txBody>
          </p:sp>
          <p:sp>
            <p:nvSpPr>
              <p:cNvPr id="309" name="Shape 1249"/>
              <p:cNvSpPr/>
              <p:nvPr/>
            </p:nvSpPr>
            <p:spPr>
              <a:xfrm>
                <a:off x="784796" y="774550"/>
                <a:ext cx="44616" cy="466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3825" y="0"/>
                    </a:moveTo>
                    <a:lnTo>
                      <a:pt x="17775" y="0"/>
                    </a:lnTo>
                    <a:cubicBezTo>
                      <a:pt x="19800" y="0"/>
                      <a:pt x="21600" y="1745"/>
                      <a:pt x="21600" y="3709"/>
                    </a:cubicBezTo>
                    <a:lnTo>
                      <a:pt x="21600" y="17891"/>
                    </a:lnTo>
                    <a:cubicBezTo>
                      <a:pt x="21600" y="19636"/>
                      <a:pt x="19800" y="21600"/>
                      <a:pt x="17775" y="21600"/>
                    </a:cubicBezTo>
                    <a:lnTo>
                      <a:pt x="3825" y="21600"/>
                    </a:lnTo>
                    <a:cubicBezTo>
                      <a:pt x="1800" y="21600"/>
                      <a:pt x="0" y="19636"/>
                      <a:pt x="0" y="17891"/>
                    </a:cubicBezTo>
                    <a:lnTo>
                      <a:pt x="0" y="3709"/>
                    </a:lnTo>
                    <a:cubicBezTo>
                      <a:pt x="0" y="1745"/>
                      <a:pt x="1800" y="0"/>
                      <a:pt x="3825" y="0"/>
                    </a:cubicBezTo>
                  </a:path>
                </a:pathLst>
              </a:custGeom>
              <a:solidFill>
                <a:srgbClr val="CCCCCC"/>
              </a:solidFill>
              <a:ln w="3175" cap="flat">
                <a:noFill/>
                <a:miter lim="400000"/>
              </a:ln>
              <a:effectLst/>
            </p:spPr>
            <p:txBody>
              <a:bodyPr wrap="square" lIns="59013" tIns="59013" rIns="59013" bIns="59013" numCol="1" anchor="ctr">
                <a:noAutofit/>
              </a:bodyPr>
              <a:lstStyle/>
              <a:p>
                <a:pPr algn="l" defTabSz="590133">
                  <a:lnSpc>
                    <a:spcPct val="93000"/>
                  </a:lnSpc>
                  <a:defRPr sz="2200">
                    <a:latin typeface="Arial"/>
                    <a:ea typeface="Arial"/>
                    <a:cs typeface="Arial"/>
                    <a:sym typeface="Arial"/>
                  </a:defRPr>
                </a:pPr>
                <a:endParaRPr/>
              </a:p>
            </p:txBody>
          </p:sp>
          <p:sp>
            <p:nvSpPr>
              <p:cNvPr id="310" name="Shape 1250"/>
              <p:cNvSpPr/>
              <p:nvPr/>
            </p:nvSpPr>
            <p:spPr>
              <a:xfrm>
                <a:off x="840121" y="774550"/>
                <a:ext cx="44616" cy="466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3825" y="0"/>
                    </a:moveTo>
                    <a:lnTo>
                      <a:pt x="17775" y="0"/>
                    </a:lnTo>
                    <a:cubicBezTo>
                      <a:pt x="19800" y="0"/>
                      <a:pt x="21600" y="1745"/>
                      <a:pt x="21600" y="3709"/>
                    </a:cubicBezTo>
                    <a:lnTo>
                      <a:pt x="21600" y="17891"/>
                    </a:lnTo>
                    <a:cubicBezTo>
                      <a:pt x="21600" y="19636"/>
                      <a:pt x="19800" y="21600"/>
                      <a:pt x="17775" y="21600"/>
                    </a:cubicBezTo>
                    <a:lnTo>
                      <a:pt x="3825" y="21600"/>
                    </a:lnTo>
                    <a:cubicBezTo>
                      <a:pt x="2025" y="21600"/>
                      <a:pt x="0" y="19636"/>
                      <a:pt x="0" y="17891"/>
                    </a:cubicBezTo>
                    <a:lnTo>
                      <a:pt x="0" y="3709"/>
                    </a:lnTo>
                    <a:cubicBezTo>
                      <a:pt x="0" y="1745"/>
                      <a:pt x="2025" y="0"/>
                      <a:pt x="3825" y="0"/>
                    </a:cubicBezTo>
                  </a:path>
                </a:pathLst>
              </a:custGeom>
              <a:solidFill>
                <a:srgbClr val="CCCCCC"/>
              </a:solidFill>
              <a:ln w="3175" cap="flat">
                <a:noFill/>
                <a:miter lim="400000"/>
              </a:ln>
              <a:effectLst/>
            </p:spPr>
            <p:txBody>
              <a:bodyPr wrap="square" lIns="59013" tIns="59013" rIns="59013" bIns="59013" numCol="1" anchor="ctr">
                <a:noAutofit/>
              </a:bodyPr>
              <a:lstStyle/>
              <a:p>
                <a:pPr algn="l" defTabSz="590133">
                  <a:lnSpc>
                    <a:spcPct val="93000"/>
                  </a:lnSpc>
                  <a:defRPr sz="2200">
                    <a:latin typeface="Arial"/>
                    <a:ea typeface="Arial"/>
                    <a:cs typeface="Arial"/>
                    <a:sym typeface="Arial"/>
                  </a:defRPr>
                </a:pPr>
                <a:endParaRPr/>
              </a:p>
            </p:txBody>
          </p:sp>
          <p:sp>
            <p:nvSpPr>
              <p:cNvPr id="311" name="Shape 1251"/>
              <p:cNvSpPr/>
              <p:nvPr/>
            </p:nvSpPr>
            <p:spPr>
              <a:xfrm>
                <a:off x="898609" y="774550"/>
                <a:ext cx="45544" cy="466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084" h="21600" extrusionOk="0">
                    <a:moveTo>
                      <a:pt x="3629" y="0"/>
                    </a:moveTo>
                    <a:lnTo>
                      <a:pt x="17375" y="0"/>
                    </a:lnTo>
                    <a:cubicBezTo>
                      <a:pt x="19120" y="0"/>
                      <a:pt x="21084" y="1745"/>
                      <a:pt x="21084" y="3709"/>
                    </a:cubicBezTo>
                    <a:lnTo>
                      <a:pt x="21084" y="17891"/>
                    </a:lnTo>
                    <a:cubicBezTo>
                      <a:pt x="21084" y="19636"/>
                      <a:pt x="19120" y="21600"/>
                      <a:pt x="17375" y="21600"/>
                    </a:cubicBezTo>
                    <a:lnTo>
                      <a:pt x="3629" y="21600"/>
                    </a:lnTo>
                    <a:cubicBezTo>
                      <a:pt x="1884" y="21600"/>
                      <a:pt x="139" y="19636"/>
                      <a:pt x="139" y="17891"/>
                    </a:cubicBezTo>
                    <a:lnTo>
                      <a:pt x="139" y="3709"/>
                    </a:lnTo>
                    <a:cubicBezTo>
                      <a:pt x="-516" y="1745"/>
                      <a:pt x="1229" y="0"/>
                      <a:pt x="3629" y="0"/>
                    </a:cubicBezTo>
                  </a:path>
                </a:pathLst>
              </a:custGeom>
              <a:solidFill>
                <a:srgbClr val="CCCCCC"/>
              </a:solidFill>
              <a:ln w="3175" cap="flat">
                <a:noFill/>
                <a:miter lim="400000"/>
              </a:ln>
              <a:effectLst/>
            </p:spPr>
            <p:txBody>
              <a:bodyPr wrap="square" lIns="59013" tIns="59013" rIns="59013" bIns="59013" numCol="1" anchor="ctr">
                <a:noAutofit/>
              </a:bodyPr>
              <a:lstStyle/>
              <a:p>
                <a:pPr algn="l" defTabSz="590133">
                  <a:lnSpc>
                    <a:spcPct val="93000"/>
                  </a:lnSpc>
                  <a:defRPr sz="2200">
                    <a:latin typeface="Arial"/>
                    <a:ea typeface="Arial"/>
                    <a:cs typeface="Arial"/>
                    <a:sym typeface="Arial"/>
                  </a:defRPr>
                </a:pPr>
                <a:endParaRPr/>
              </a:p>
            </p:txBody>
          </p:sp>
          <p:sp>
            <p:nvSpPr>
              <p:cNvPr id="312" name="Shape 1252"/>
              <p:cNvSpPr/>
              <p:nvPr/>
            </p:nvSpPr>
            <p:spPr>
              <a:xfrm>
                <a:off x="953958" y="774550"/>
                <a:ext cx="45520" cy="466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073" h="21600" extrusionOk="0">
                    <a:moveTo>
                      <a:pt x="3837" y="0"/>
                    </a:moveTo>
                    <a:lnTo>
                      <a:pt x="17364" y="0"/>
                    </a:lnTo>
                    <a:cubicBezTo>
                      <a:pt x="19109" y="0"/>
                      <a:pt x="21073" y="1745"/>
                      <a:pt x="21073" y="3709"/>
                    </a:cubicBezTo>
                    <a:lnTo>
                      <a:pt x="21073" y="17891"/>
                    </a:lnTo>
                    <a:cubicBezTo>
                      <a:pt x="21073" y="19636"/>
                      <a:pt x="19109" y="21600"/>
                      <a:pt x="17364" y="21600"/>
                    </a:cubicBezTo>
                    <a:lnTo>
                      <a:pt x="3837" y="21600"/>
                    </a:lnTo>
                    <a:cubicBezTo>
                      <a:pt x="1873" y="21600"/>
                      <a:pt x="128" y="19636"/>
                      <a:pt x="128" y="17891"/>
                    </a:cubicBezTo>
                    <a:lnTo>
                      <a:pt x="128" y="3709"/>
                    </a:lnTo>
                    <a:cubicBezTo>
                      <a:pt x="-527" y="1745"/>
                      <a:pt x="1437" y="0"/>
                      <a:pt x="3837" y="0"/>
                    </a:cubicBezTo>
                  </a:path>
                </a:pathLst>
              </a:custGeom>
              <a:solidFill>
                <a:srgbClr val="CCCCCC"/>
              </a:solidFill>
              <a:ln w="3175" cap="flat">
                <a:noFill/>
                <a:miter lim="400000"/>
              </a:ln>
              <a:effectLst/>
            </p:spPr>
            <p:txBody>
              <a:bodyPr wrap="square" lIns="59013" tIns="59013" rIns="59013" bIns="59013" numCol="1" anchor="ctr">
                <a:noAutofit/>
              </a:bodyPr>
              <a:lstStyle/>
              <a:p>
                <a:pPr algn="l" defTabSz="590133">
                  <a:lnSpc>
                    <a:spcPct val="93000"/>
                  </a:lnSpc>
                  <a:defRPr sz="2200">
                    <a:latin typeface="Arial"/>
                    <a:ea typeface="Arial"/>
                    <a:cs typeface="Arial"/>
                    <a:sym typeface="Arial"/>
                  </a:defRPr>
                </a:pPr>
                <a:endParaRPr/>
              </a:p>
            </p:txBody>
          </p:sp>
          <p:sp>
            <p:nvSpPr>
              <p:cNvPr id="313" name="Shape 1253"/>
              <p:cNvSpPr/>
              <p:nvPr/>
            </p:nvSpPr>
            <p:spPr>
              <a:xfrm>
                <a:off x="1010194" y="774550"/>
                <a:ext cx="69208" cy="466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448" y="0"/>
                    </a:moveTo>
                    <a:lnTo>
                      <a:pt x="19152" y="0"/>
                    </a:lnTo>
                    <a:cubicBezTo>
                      <a:pt x="20304" y="0"/>
                      <a:pt x="21600" y="1745"/>
                      <a:pt x="21600" y="3709"/>
                    </a:cubicBezTo>
                    <a:lnTo>
                      <a:pt x="21600" y="17891"/>
                    </a:lnTo>
                    <a:cubicBezTo>
                      <a:pt x="21600" y="19636"/>
                      <a:pt x="20304" y="21600"/>
                      <a:pt x="19152" y="21600"/>
                    </a:cubicBezTo>
                    <a:lnTo>
                      <a:pt x="2448" y="21600"/>
                    </a:lnTo>
                    <a:cubicBezTo>
                      <a:pt x="1296" y="21600"/>
                      <a:pt x="0" y="19636"/>
                      <a:pt x="0" y="17891"/>
                    </a:cubicBezTo>
                    <a:lnTo>
                      <a:pt x="0" y="3709"/>
                    </a:lnTo>
                    <a:cubicBezTo>
                      <a:pt x="0" y="1745"/>
                      <a:pt x="1296" y="0"/>
                      <a:pt x="2448" y="0"/>
                    </a:cubicBezTo>
                  </a:path>
                </a:pathLst>
              </a:custGeom>
              <a:solidFill>
                <a:srgbClr val="CCCCCC"/>
              </a:solidFill>
              <a:ln w="3175" cap="flat">
                <a:noFill/>
                <a:miter lim="400000"/>
              </a:ln>
              <a:effectLst/>
            </p:spPr>
            <p:txBody>
              <a:bodyPr wrap="square" lIns="59013" tIns="59013" rIns="59013" bIns="59013" numCol="1" anchor="ctr">
                <a:noAutofit/>
              </a:bodyPr>
              <a:lstStyle/>
              <a:p>
                <a:pPr algn="l" defTabSz="590133">
                  <a:lnSpc>
                    <a:spcPct val="93000"/>
                  </a:lnSpc>
                  <a:defRPr sz="2200">
                    <a:latin typeface="Arial"/>
                    <a:ea typeface="Arial"/>
                    <a:cs typeface="Arial"/>
                    <a:sym typeface="Arial"/>
                  </a:defRPr>
                </a:pPr>
                <a:endParaRPr/>
              </a:p>
            </p:txBody>
          </p:sp>
          <p:sp>
            <p:nvSpPr>
              <p:cNvPr id="314" name="Shape 1254"/>
              <p:cNvSpPr/>
              <p:nvPr/>
            </p:nvSpPr>
            <p:spPr>
              <a:xfrm>
                <a:off x="1094206" y="774550"/>
                <a:ext cx="42574" cy="4666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3948" y="0"/>
                    </a:moveTo>
                    <a:lnTo>
                      <a:pt x="17652" y="0"/>
                    </a:lnTo>
                    <a:cubicBezTo>
                      <a:pt x="19742" y="0"/>
                      <a:pt x="21600" y="1711"/>
                      <a:pt x="21600" y="3636"/>
                    </a:cubicBezTo>
                    <a:lnTo>
                      <a:pt x="21600" y="17964"/>
                    </a:lnTo>
                    <a:cubicBezTo>
                      <a:pt x="21600" y="19889"/>
                      <a:pt x="19742" y="21600"/>
                      <a:pt x="17652" y="21600"/>
                    </a:cubicBezTo>
                    <a:lnTo>
                      <a:pt x="3948" y="21600"/>
                    </a:lnTo>
                    <a:cubicBezTo>
                      <a:pt x="1858" y="21600"/>
                      <a:pt x="0" y="19889"/>
                      <a:pt x="0" y="17964"/>
                    </a:cubicBezTo>
                    <a:lnTo>
                      <a:pt x="0" y="3636"/>
                    </a:lnTo>
                    <a:cubicBezTo>
                      <a:pt x="0" y="1711"/>
                      <a:pt x="1394" y="0"/>
                      <a:pt x="3948" y="0"/>
                    </a:cubicBezTo>
                  </a:path>
                </a:pathLst>
              </a:custGeom>
              <a:solidFill>
                <a:srgbClr val="CCCCCC"/>
              </a:solidFill>
              <a:ln w="3175" cap="flat">
                <a:noFill/>
                <a:miter lim="400000"/>
              </a:ln>
              <a:effectLst/>
            </p:spPr>
            <p:txBody>
              <a:bodyPr wrap="square" lIns="59013" tIns="59013" rIns="59013" bIns="59013" numCol="1" anchor="ctr">
                <a:noAutofit/>
              </a:bodyPr>
              <a:lstStyle/>
              <a:p>
                <a:pPr algn="l" defTabSz="590133">
                  <a:lnSpc>
                    <a:spcPct val="93000"/>
                  </a:lnSpc>
                  <a:defRPr sz="2200">
                    <a:latin typeface="Arial"/>
                    <a:ea typeface="Arial"/>
                    <a:cs typeface="Arial"/>
                    <a:sym typeface="Arial"/>
                  </a:defRPr>
                </a:pPr>
                <a:endParaRPr/>
              </a:p>
            </p:txBody>
          </p:sp>
          <p:sp>
            <p:nvSpPr>
              <p:cNvPr id="315" name="Shape 1255"/>
              <p:cNvSpPr/>
              <p:nvPr/>
            </p:nvSpPr>
            <p:spPr>
              <a:xfrm>
                <a:off x="651605" y="862660"/>
                <a:ext cx="310995" cy="15731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550" y="0"/>
                    </a:moveTo>
                    <a:lnTo>
                      <a:pt x="21050" y="0"/>
                    </a:lnTo>
                    <a:cubicBezTo>
                      <a:pt x="21309" y="0"/>
                      <a:pt x="21600" y="573"/>
                      <a:pt x="21600" y="1083"/>
                    </a:cubicBezTo>
                    <a:lnTo>
                      <a:pt x="21600" y="20517"/>
                    </a:lnTo>
                    <a:cubicBezTo>
                      <a:pt x="21600" y="21027"/>
                      <a:pt x="21309" y="21600"/>
                      <a:pt x="21050" y="21600"/>
                    </a:cubicBezTo>
                    <a:lnTo>
                      <a:pt x="550" y="21600"/>
                    </a:lnTo>
                    <a:cubicBezTo>
                      <a:pt x="259" y="21600"/>
                      <a:pt x="0" y="21027"/>
                      <a:pt x="0" y="20517"/>
                    </a:cubicBezTo>
                    <a:lnTo>
                      <a:pt x="0" y="1083"/>
                    </a:lnTo>
                    <a:cubicBezTo>
                      <a:pt x="0" y="573"/>
                      <a:pt x="194" y="0"/>
                      <a:pt x="550" y="0"/>
                    </a:cubicBezTo>
                  </a:path>
                </a:pathLst>
              </a:custGeom>
              <a:solidFill>
                <a:srgbClr val="CCCCCC"/>
              </a:solidFill>
              <a:ln w="3175" cap="flat">
                <a:noFill/>
                <a:miter lim="400000"/>
              </a:ln>
              <a:effectLst/>
            </p:spPr>
            <p:txBody>
              <a:bodyPr wrap="square" lIns="59013" tIns="59013" rIns="59013" bIns="59013" numCol="1" anchor="ctr">
                <a:noAutofit/>
              </a:bodyPr>
              <a:lstStyle/>
              <a:p>
                <a:pPr algn="l" defTabSz="590133">
                  <a:lnSpc>
                    <a:spcPct val="93000"/>
                  </a:lnSpc>
                  <a:defRPr sz="2200">
                    <a:latin typeface="Arial"/>
                    <a:ea typeface="Arial"/>
                    <a:cs typeface="Arial"/>
                    <a:sym typeface="Arial"/>
                  </a:defRPr>
                </a:pPr>
                <a:endParaRPr/>
              </a:p>
            </p:txBody>
          </p:sp>
          <p:sp>
            <p:nvSpPr>
              <p:cNvPr id="316" name="Shape 1256"/>
              <p:cNvSpPr/>
              <p:nvPr/>
            </p:nvSpPr>
            <p:spPr>
              <a:xfrm>
                <a:off x="651605" y="1030685"/>
                <a:ext cx="149119" cy="3231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2" y="0"/>
                    </a:moveTo>
                    <a:lnTo>
                      <a:pt x="21398" y="0"/>
                    </a:lnTo>
                    <a:cubicBezTo>
                      <a:pt x="21600" y="0"/>
                      <a:pt x="21600" y="953"/>
                      <a:pt x="21600" y="953"/>
                    </a:cubicBezTo>
                    <a:lnTo>
                      <a:pt x="21600" y="20647"/>
                    </a:lnTo>
                    <a:cubicBezTo>
                      <a:pt x="21600" y="21600"/>
                      <a:pt x="21398" y="21600"/>
                      <a:pt x="21398" y="21600"/>
                    </a:cubicBezTo>
                    <a:lnTo>
                      <a:pt x="202" y="21600"/>
                    </a:lnTo>
                    <a:cubicBezTo>
                      <a:pt x="0" y="21600"/>
                      <a:pt x="0" y="20647"/>
                      <a:pt x="0" y="20647"/>
                    </a:cubicBezTo>
                    <a:lnTo>
                      <a:pt x="0" y="953"/>
                    </a:lnTo>
                    <a:cubicBezTo>
                      <a:pt x="0" y="953"/>
                      <a:pt x="0" y="0"/>
                      <a:pt x="202" y="0"/>
                    </a:cubicBezTo>
                  </a:path>
                </a:pathLst>
              </a:custGeom>
              <a:solidFill>
                <a:srgbClr val="CCCCCC"/>
              </a:solidFill>
              <a:ln w="3175" cap="flat">
                <a:noFill/>
                <a:miter lim="400000"/>
              </a:ln>
              <a:effectLst/>
            </p:spPr>
            <p:txBody>
              <a:bodyPr wrap="square" lIns="59013" tIns="59013" rIns="59013" bIns="59013" numCol="1" anchor="ctr">
                <a:noAutofit/>
              </a:bodyPr>
              <a:lstStyle/>
              <a:p>
                <a:pPr algn="l" defTabSz="590133">
                  <a:lnSpc>
                    <a:spcPct val="93000"/>
                  </a:lnSpc>
                  <a:defRPr sz="2200">
                    <a:latin typeface="Arial"/>
                    <a:ea typeface="Arial"/>
                    <a:cs typeface="Arial"/>
                    <a:sym typeface="Arial"/>
                  </a:defRPr>
                </a:pPr>
                <a:endParaRPr/>
              </a:p>
            </p:txBody>
          </p:sp>
          <p:sp>
            <p:nvSpPr>
              <p:cNvPr id="317" name="Shape 1257"/>
              <p:cNvSpPr/>
              <p:nvPr/>
            </p:nvSpPr>
            <p:spPr>
              <a:xfrm>
                <a:off x="812251" y="1030685"/>
                <a:ext cx="150351" cy="3231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83" h="21600" extrusionOk="0">
                    <a:moveTo>
                      <a:pt x="282" y="0"/>
                    </a:moveTo>
                    <a:lnTo>
                      <a:pt x="21284" y="0"/>
                    </a:lnTo>
                    <a:cubicBezTo>
                      <a:pt x="21483" y="0"/>
                      <a:pt x="21483" y="953"/>
                      <a:pt x="21483" y="953"/>
                    </a:cubicBezTo>
                    <a:lnTo>
                      <a:pt x="21483" y="20647"/>
                    </a:lnTo>
                    <a:cubicBezTo>
                      <a:pt x="21483" y="21600"/>
                      <a:pt x="21284" y="21600"/>
                      <a:pt x="21284" y="21600"/>
                    </a:cubicBezTo>
                    <a:lnTo>
                      <a:pt x="282" y="21600"/>
                    </a:lnTo>
                    <a:cubicBezTo>
                      <a:pt x="82" y="21600"/>
                      <a:pt x="82" y="20647"/>
                      <a:pt x="82" y="20647"/>
                    </a:cubicBezTo>
                    <a:lnTo>
                      <a:pt x="82" y="953"/>
                    </a:lnTo>
                    <a:cubicBezTo>
                      <a:pt x="-117" y="953"/>
                      <a:pt x="82" y="0"/>
                      <a:pt x="282" y="0"/>
                    </a:cubicBezTo>
                  </a:path>
                </a:pathLst>
              </a:custGeom>
              <a:solidFill>
                <a:srgbClr val="CCCCCC"/>
              </a:solidFill>
              <a:ln w="3175" cap="flat">
                <a:noFill/>
                <a:miter lim="400000"/>
              </a:ln>
              <a:effectLst/>
            </p:spPr>
            <p:txBody>
              <a:bodyPr wrap="square" lIns="59013" tIns="59013" rIns="59013" bIns="59013" numCol="1" anchor="ctr">
                <a:noAutofit/>
              </a:bodyPr>
              <a:lstStyle/>
              <a:p>
                <a:pPr algn="l" defTabSz="590133">
                  <a:lnSpc>
                    <a:spcPct val="93000"/>
                  </a:lnSpc>
                  <a:defRPr sz="2200">
                    <a:latin typeface="Arial"/>
                    <a:ea typeface="Arial"/>
                    <a:cs typeface="Arial"/>
                    <a:sym typeface="Arial"/>
                  </a:defRPr>
                </a:pPr>
                <a:endParaRPr/>
              </a:p>
            </p:txBody>
          </p:sp>
          <p:sp>
            <p:nvSpPr>
              <p:cNvPr id="318" name="Shape 1258"/>
              <p:cNvSpPr/>
              <p:nvPr/>
            </p:nvSpPr>
            <p:spPr>
              <a:xfrm>
                <a:off x="481533" y="118846"/>
                <a:ext cx="579424" cy="13682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cubicBezTo>
                      <a:pt x="3620" y="0"/>
                      <a:pt x="7188" y="0"/>
                      <a:pt x="10791" y="0"/>
                    </a:cubicBezTo>
                    <a:cubicBezTo>
                      <a:pt x="14412" y="0"/>
                      <a:pt x="17980" y="0"/>
                      <a:pt x="21600" y="0"/>
                    </a:cubicBezTo>
                    <a:cubicBezTo>
                      <a:pt x="21548" y="3760"/>
                      <a:pt x="21444" y="7298"/>
                      <a:pt x="21392" y="10837"/>
                    </a:cubicBezTo>
                    <a:cubicBezTo>
                      <a:pt x="21340" y="14597"/>
                      <a:pt x="21306" y="18061"/>
                      <a:pt x="21254" y="21600"/>
                    </a:cubicBezTo>
                    <a:cubicBezTo>
                      <a:pt x="17876" y="21600"/>
                      <a:pt x="14515" y="21600"/>
                      <a:pt x="11138" y="21600"/>
                    </a:cubicBezTo>
                    <a:cubicBezTo>
                      <a:pt x="7777" y="21600"/>
                      <a:pt x="4400" y="21600"/>
                      <a:pt x="1022" y="21600"/>
                    </a:cubicBezTo>
                    <a:cubicBezTo>
                      <a:pt x="831" y="17914"/>
                      <a:pt x="693" y="14375"/>
                      <a:pt x="537" y="10837"/>
                    </a:cubicBezTo>
                    <a:cubicBezTo>
                      <a:pt x="346" y="7298"/>
                      <a:pt x="156" y="3760"/>
                      <a:pt x="0" y="0"/>
                    </a:cubicBezTo>
                  </a:path>
                </a:pathLst>
              </a:custGeom>
              <a:solidFill>
                <a:srgbClr val="E1E1E1"/>
              </a:solidFill>
              <a:ln w="3175" cap="flat">
                <a:noFill/>
                <a:miter lim="400000"/>
              </a:ln>
              <a:effectLst/>
            </p:spPr>
            <p:txBody>
              <a:bodyPr wrap="square" lIns="59013" tIns="59013" rIns="59013" bIns="59013" numCol="1" anchor="ctr">
                <a:noAutofit/>
              </a:bodyPr>
              <a:lstStyle/>
              <a:p>
                <a:pPr algn="l" defTabSz="590133">
                  <a:lnSpc>
                    <a:spcPct val="93000"/>
                  </a:lnSpc>
                  <a:defRPr sz="2200">
                    <a:latin typeface="Arial"/>
                    <a:ea typeface="Arial"/>
                    <a:cs typeface="Arial"/>
                    <a:sym typeface="Arial"/>
                  </a:defRPr>
                </a:pPr>
                <a:endParaRPr/>
              </a:p>
            </p:txBody>
          </p:sp>
          <p:sp>
            <p:nvSpPr>
              <p:cNvPr id="319" name="Shape 1259"/>
              <p:cNvSpPr/>
              <p:nvPr/>
            </p:nvSpPr>
            <p:spPr>
              <a:xfrm>
                <a:off x="481533" y="114520"/>
                <a:ext cx="579424" cy="1639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cubicBezTo>
                      <a:pt x="3620" y="0"/>
                      <a:pt x="7188" y="0"/>
                      <a:pt x="10791" y="0"/>
                    </a:cubicBezTo>
                    <a:cubicBezTo>
                      <a:pt x="14412" y="0"/>
                      <a:pt x="17980" y="0"/>
                      <a:pt x="21600" y="0"/>
                    </a:cubicBezTo>
                    <a:cubicBezTo>
                      <a:pt x="21600" y="7624"/>
                      <a:pt x="21600" y="13976"/>
                      <a:pt x="21600" y="21600"/>
                    </a:cubicBezTo>
                    <a:cubicBezTo>
                      <a:pt x="18014" y="21600"/>
                      <a:pt x="14412" y="21600"/>
                      <a:pt x="10843" y="21600"/>
                    </a:cubicBezTo>
                    <a:cubicBezTo>
                      <a:pt x="7292" y="21600"/>
                      <a:pt x="3672" y="21600"/>
                      <a:pt x="104" y="21600"/>
                    </a:cubicBezTo>
                    <a:cubicBezTo>
                      <a:pt x="0" y="13976"/>
                      <a:pt x="0" y="10165"/>
                      <a:pt x="0" y="0"/>
                    </a:cubicBezTo>
                  </a:path>
                </a:pathLst>
              </a:custGeom>
              <a:solidFill>
                <a:srgbClr val="A7A7A7"/>
              </a:solidFill>
              <a:ln w="3175" cap="flat">
                <a:noFill/>
                <a:miter lim="400000"/>
              </a:ln>
              <a:effectLst/>
            </p:spPr>
            <p:txBody>
              <a:bodyPr wrap="square" lIns="59013" tIns="59013" rIns="59013" bIns="59013" numCol="1" anchor="ctr">
                <a:noAutofit/>
              </a:bodyPr>
              <a:lstStyle/>
              <a:p>
                <a:pPr algn="l" defTabSz="590133">
                  <a:lnSpc>
                    <a:spcPct val="93000"/>
                  </a:lnSpc>
                  <a:defRPr sz="2200">
                    <a:latin typeface="Arial"/>
                    <a:ea typeface="Arial"/>
                    <a:cs typeface="Arial"/>
                    <a:sym typeface="Arial"/>
                  </a:defRPr>
                </a:pPr>
                <a:endParaRPr/>
              </a:p>
            </p:txBody>
          </p:sp>
          <p:sp>
            <p:nvSpPr>
              <p:cNvPr id="320" name="Shape 1260"/>
              <p:cNvSpPr/>
              <p:nvPr/>
            </p:nvSpPr>
            <p:spPr>
              <a:xfrm>
                <a:off x="659802" y="138088"/>
                <a:ext cx="212641" cy="1639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cubicBezTo>
                      <a:pt x="7106" y="0"/>
                      <a:pt x="14447" y="0"/>
                      <a:pt x="21600" y="0"/>
                    </a:cubicBezTo>
                    <a:cubicBezTo>
                      <a:pt x="21600" y="7665"/>
                      <a:pt x="21600" y="13935"/>
                      <a:pt x="21600" y="21600"/>
                    </a:cubicBezTo>
                    <a:cubicBezTo>
                      <a:pt x="14447" y="21600"/>
                      <a:pt x="7247" y="21600"/>
                      <a:pt x="141" y="21600"/>
                    </a:cubicBezTo>
                    <a:cubicBezTo>
                      <a:pt x="141" y="16026"/>
                      <a:pt x="0" y="7665"/>
                      <a:pt x="0" y="0"/>
                    </a:cubicBezTo>
                  </a:path>
                </a:pathLst>
              </a:custGeom>
              <a:solidFill>
                <a:srgbClr val="A7A7A7"/>
              </a:solidFill>
              <a:ln w="3175" cap="flat">
                <a:noFill/>
                <a:miter lim="400000"/>
              </a:ln>
              <a:effectLst/>
            </p:spPr>
            <p:txBody>
              <a:bodyPr wrap="square" lIns="59013" tIns="59013" rIns="59013" bIns="59013" numCol="1" anchor="ctr">
                <a:noAutofit/>
              </a:bodyPr>
              <a:lstStyle/>
              <a:p>
                <a:pPr algn="l" defTabSz="590133">
                  <a:lnSpc>
                    <a:spcPct val="93000"/>
                  </a:lnSpc>
                  <a:defRPr sz="2200">
                    <a:latin typeface="Arial"/>
                    <a:ea typeface="Arial"/>
                    <a:cs typeface="Arial"/>
                    <a:sym typeface="Arial"/>
                  </a:defRPr>
                </a:pPr>
                <a:endParaRPr/>
              </a:p>
            </p:txBody>
          </p:sp>
          <p:sp>
            <p:nvSpPr>
              <p:cNvPr id="321" name="Shape 1261"/>
              <p:cNvSpPr/>
              <p:nvPr/>
            </p:nvSpPr>
            <p:spPr>
              <a:xfrm>
                <a:off x="526612" y="168824"/>
                <a:ext cx="132726" cy="1639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cubicBezTo>
                      <a:pt x="7048" y="0"/>
                      <a:pt x="14097" y="0"/>
                      <a:pt x="21373" y="0"/>
                    </a:cubicBezTo>
                    <a:cubicBezTo>
                      <a:pt x="21373" y="7665"/>
                      <a:pt x="21600" y="13935"/>
                      <a:pt x="21600" y="21600"/>
                    </a:cubicBezTo>
                    <a:cubicBezTo>
                      <a:pt x="14552" y="21600"/>
                      <a:pt x="7503" y="21600"/>
                      <a:pt x="455" y="21600"/>
                    </a:cubicBezTo>
                    <a:cubicBezTo>
                      <a:pt x="227" y="16026"/>
                      <a:pt x="227" y="7665"/>
                      <a:pt x="0" y="0"/>
                    </a:cubicBezTo>
                  </a:path>
                </a:pathLst>
              </a:custGeom>
              <a:solidFill>
                <a:srgbClr val="A7A7A7"/>
              </a:solidFill>
              <a:ln w="3175" cap="flat">
                <a:noFill/>
                <a:miter lim="400000"/>
              </a:ln>
              <a:effectLst/>
            </p:spPr>
            <p:txBody>
              <a:bodyPr wrap="square" lIns="59013" tIns="59013" rIns="59013" bIns="59013" numCol="1" anchor="ctr">
                <a:noAutofit/>
              </a:bodyPr>
              <a:lstStyle/>
              <a:p>
                <a:pPr algn="l" defTabSz="590133">
                  <a:lnSpc>
                    <a:spcPct val="93000"/>
                  </a:lnSpc>
                  <a:defRPr sz="2200">
                    <a:latin typeface="Arial"/>
                    <a:ea typeface="Arial"/>
                    <a:cs typeface="Arial"/>
                    <a:sym typeface="Arial"/>
                  </a:defRPr>
                </a:pPr>
                <a:endParaRPr/>
              </a:p>
            </p:txBody>
          </p:sp>
          <p:sp>
            <p:nvSpPr>
              <p:cNvPr id="322" name="Shape 1262"/>
              <p:cNvSpPr/>
              <p:nvPr/>
            </p:nvSpPr>
            <p:spPr>
              <a:xfrm>
                <a:off x="702833" y="168824"/>
                <a:ext cx="130678" cy="1639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cubicBezTo>
                      <a:pt x="7123" y="0"/>
                      <a:pt x="14247" y="0"/>
                      <a:pt x="21600" y="0"/>
                    </a:cubicBezTo>
                    <a:cubicBezTo>
                      <a:pt x="21600" y="7665"/>
                      <a:pt x="21600" y="13935"/>
                      <a:pt x="21600" y="21600"/>
                    </a:cubicBezTo>
                    <a:cubicBezTo>
                      <a:pt x="14477" y="21600"/>
                      <a:pt x="7353" y="21600"/>
                      <a:pt x="230" y="21600"/>
                    </a:cubicBezTo>
                    <a:cubicBezTo>
                      <a:pt x="230" y="16026"/>
                      <a:pt x="230" y="7665"/>
                      <a:pt x="0" y="0"/>
                    </a:cubicBezTo>
                  </a:path>
                </a:pathLst>
              </a:custGeom>
              <a:solidFill>
                <a:srgbClr val="A7A7A7"/>
              </a:solidFill>
              <a:ln w="3175" cap="flat">
                <a:noFill/>
                <a:miter lim="400000"/>
              </a:ln>
              <a:effectLst/>
            </p:spPr>
            <p:txBody>
              <a:bodyPr wrap="square" lIns="59013" tIns="59013" rIns="59013" bIns="59013" numCol="1" anchor="ctr">
                <a:noAutofit/>
              </a:bodyPr>
              <a:lstStyle/>
              <a:p>
                <a:pPr algn="l" defTabSz="590133">
                  <a:lnSpc>
                    <a:spcPct val="93000"/>
                  </a:lnSpc>
                  <a:defRPr sz="2200">
                    <a:latin typeface="Arial"/>
                    <a:ea typeface="Arial"/>
                    <a:cs typeface="Arial"/>
                    <a:sym typeface="Arial"/>
                  </a:defRPr>
                </a:pPr>
                <a:endParaRPr/>
              </a:p>
            </p:txBody>
          </p:sp>
          <p:sp>
            <p:nvSpPr>
              <p:cNvPr id="323" name="Shape 1263"/>
              <p:cNvSpPr/>
              <p:nvPr/>
            </p:nvSpPr>
            <p:spPr>
              <a:xfrm>
                <a:off x="879053" y="168824"/>
                <a:ext cx="130678" cy="1639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cubicBezTo>
                      <a:pt x="7123" y="0"/>
                      <a:pt x="14247" y="0"/>
                      <a:pt x="21600" y="0"/>
                    </a:cubicBezTo>
                    <a:cubicBezTo>
                      <a:pt x="21600" y="7665"/>
                      <a:pt x="21600" y="13935"/>
                      <a:pt x="21600" y="21600"/>
                    </a:cubicBezTo>
                    <a:cubicBezTo>
                      <a:pt x="14477" y="21600"/>
                      <a:pt x="7353" y="21600"/>
                      <a:pt x="230" y="21600"/>
                    </a:cubicBezTo>
                    <a:cubicBezTo>
                      <a:pt x="0" y="16026"/>
                      <a:pt x="0" y="7665"/>
                      <a:pt x="0" y="0"/>
                    </a:cubicBezTo>
                  </a:path>
                </a:pathLst>
              </a:custGeom>
              <a:solidFill>
                <a:srgbClr val="A7A7A7"/>
              </a:solidFill>
              <a:ln w="3175" cap="flat">
                <a:noFill/>
                <a:miter lim="400000"/>
              </a:ln>
              <a:effectLst/>
            </p:spPr>
            <p:txBody>
              <a:bodyPr wrap="square" lIns="59013" tIns="59013" rIns="59013" bIns="59013" numCol="1" anchor="ctr">
                <a:noAutofit/>
              </a:bodyPr>
              <a:lstStyle/>
              <a:p>
                <a:pPr algn="l" defTabSz="590133">
                  <a:lnSpc>
                    <a:spcPct val="93000"/>
                  </a:lnSpc>
                  <a:defRPr sz="2200">
                    <a:latin typeface="Arial"/>
                    <a:ea typeface="Arial"/>
                    <a:cs typeface="Arial"/>
                    <a:sym typeface="Arial"/>
                  </a:defRPr>
                </a:pPr>
                <a:endParaRPr/>
              </a:p>
            </p:txBody>
          </p:sp>
          <p:sp>
            <p:nvSpPr>
              <p:cNvPr id="324" name="Shape 1264"/>
              <p:cNvSpPr/>
              <p:nvPr/>
            </p:nvSpPr>
            <p:spPr>
              <a:xfrm>
                <a:off x="879053" y="179123"/>
                <a:ext cx="130675" cy="163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31" y="21600"/>
                    </a:moveTo>
                    <a:cubicBezTo>
                      <a:pt x="7406" y="21600"/>
                      <a:pt x="14580" y="21600"/>
                      <a:pt x="21600" y="21600"/>
                    </a:cubicBezTo>
                    <a:cubicBezTo>
                      <a:pt x="21600" y="12960"/>
                      <a:pt x="21600" y="12960"/>
                      <a:pt x="21600" y="0"/>
                    </a:cubicBezTo>
                    <a:cubicBezTo>
                      <a:pt x="14349" y="0"/>
                      <a:pt x="7174" y="0"/>
                      <a:pt x="0" y="0"/>
                    </a:cubicBezTo>
                    <a:cubicBezTo>
                      <a:pt x="231" y="12960"/>
                      <a:pt x="231" y="21600"/>
                      <a:pt x="231" y="21600"/>
                    </a:cubicBezTo>
                  </a:path>
                </a:pathLst>
              </a:custGeom>
              <a:solidFill>
                <a:srgbClr val="FFFFFF"/>
              </a:solidFill>
              <a:ln w="3175" cap="flat">
                <a:noFill/>
                <a:miter lim="400000"/>
              </a:ln>
              <a:effectLst/>
            </p:spPr>
            <p:txBody>
              <a:bodyPr wrap="square" lIns="59013" tIns="59013" rIns="59013" bIns="59013" numCol="1" anchor="ctr">
                <a:noAutofit/>
              </a:bodyPr>
              <a:lstStyle/>
              <a:p>
                <a:pPr algn="l" defTabSz="590133">
                  <a:lnSpc>
                    <a:spcPct val="93000"/>
                  </a:lnSpc>
                  <a:defRPr sz="2200">
                    <a:latin typeface="Arial"/>
                    <a:ea typeface="Arial"/>
                    <a:cs typeface="Arial"/>
                    <a:sym typeface="Arial"/>
                  </a:defRPr>
                </a:pPr>
                <a:endParaRPr/>
              </a:p>
            </p:txBody>
          </p:sp>
          <p:sp>
            <p:nvSpPr>
              <p:cNvPr id="325" name="Shape 1265"/>
              <p:cNvSpPr/>
              <p:nvPr/>
            </p:nvSpPr>
            <p:spPr>
              <a:xfrm>
                <a:off x="879053" y="186173"/>
                <a:ext cx="128628" cy="163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cubicBezTo>
                      <a:pt x="7252" y="21600"/>
                      <a:pt x="14270" y="21600"/>
                      <a:pt x="21600" y="21600"/>
                    </a:cubicBezTo>
                    <a:cubicBezTo>
                      <a:pt x="21600" y="10800"/>
                      <a:pt x="21600" y="10800"/>
                      <a:pt x="21600" y="0"/>
                    </a:cubicBezTo>
                    <a:cubicBezTo>
                      <a:pt x="14270" y="0"/>
                      <a:pt x="7018" y="0"/>
                      <a:pt x="0" y="0"/>
                    </a:cubicBezTo>
                    <a:cubicBezTo>
                      <a:pt x="0" y="10800"/>
                      <a:pt x="0" y="21600"/>
                      <a:pt x="0" y="21600"/>
                    </a:cubicBezTo>
                  </a:path>
                </a:pathLst>
              </a:custGeom>
              <a:solidFill>
                <a:srgbClr val="FFFFFF"/>
              </a:solidFill>
              <a:ln w="3175" cap="flat">
                <a:noFill/>
                <a:miter lim="400000"/>
              </a:ln>
              <a:effectLst/>
            </p:spPr>
            <p:txBody>
              <a:bodyPr wrap="square" lIns="59013" tIns="59013" rIns="59013" bIns="59013" numCol="1" anchor="ctr">
                <a:noAutofit/>
              </a:bodyPr>
              <a:lstStyle/>
              <a:p>
                <a:pPr algn="l" defTabSz="590133">
                  <a:lnSpc>
                    <a:spcPct val="93000"/>
                  </a:lnSpc>
                  <a:defRPr sz="2200">
                    <a:latin typeface="Arial"/>
                    <a:ea typeface="Arial"/>
                    <a:cs typeface="Arial"/>
                    <a:sym typeface="Arial"/>
                  </a:defRPr>
                </a:pPr>
                <a:endParaRPr/>
              </a:p>
            </p:txBody>
          </p:sp>
          <p:sp>
            <p:nvSpPr>
              <p:cNvPr id="326" name="Shape 1266"/>
              <p:cNvSpPr/>
              <p:nvPr/>
            </p:nvSpPr>
            <p:spPr>
              <a:xfrm>
                <a:off x="879053" y="190271"/>
                <a:ext cx="128628" cy="163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cubicBezTo>
                      <a:pt x="7252" y="21600"/>
                      <a:pt x="14270" y="21600"/>
                      <a:pt x="21600" y="21600"/>
                    </a:cubicBezTo>
                    <a:cubicBezTo>
                      <a:pt x="21600" y="10800"/>
                      <a:pt x="21600" y="10800"/>
                      <a:pt x="21600" y="0"/>
                    </a:cubicBezTo>
                    <a:cubicBezTo>
                      <a:pt x="14270" y="0"/>
                      <a:pt x="7252" y="0"/>
                      <a:pt x="0" y="0"/>
                    </a:cubicBezTo>
                    <a:cubicBezTo>
                      <a:pt x="0" y="10800"/>
                      <a:pt x="0" y="10800"/>
                      <a:pt x="0" y="21600"/>
                    </a:cubicBezTo>
                  </a:path>
                </a:pathLst>
              </a:custGeom>
              <a:solidFill>
                <a:srgbClr val="FFFFFF"/>
              </a:solidFill>
              <a:ln w="3175" cap="flat">
                <a:noFill/>
                <a:miter lim="400000"/>
              </a:ln>
              <a:effectLst/>
            </p:spPr>
            <p:txBody>
              <a:bodyPr wrap="square" lIns="59013" tIns="59013" rIns="59013" bIns="59013" numCol="1" anchor="ctr">
                <a:noAutofit/>
              </a:bodyPr>
              <a:lstStyle/>
              <a:p>
                <a:pPr algn="l" defTabSz="590133">
                  <a:lnSpc>
                    <a:spcPct val="93000"/>
                  </a:lnSpc>
                  <a:defRPr sz="2200">
                    <a:latin typeface="Arial"/>
                    <a:ea typeface="Arial"/>
                    <a:cs typeface="Arial"/>
                    <a:sym typeface="Arial"/>
                  </a:defRPr>
                </a:pPr>
                <a:endParaRPr/>
              </a:p>
            </p:txBody>
          </p:sp>
          <p:sp>
            <p:nvSpPr>
              <p:cNvPr id="327" name="Shape 1267"/>
              <p:cNvSpPr/>
              <p:nvPr/>
            </p:nvSpPr>
            <p:spPr>
              <a:xfrm>
                <a:off x="879053" y="195515"/>
                <a:ext cx="128628" cy="1639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cubicBezTo>
                      <a:pt x="7252" y="21600"/>
                      <a:pt x="14270" y="21600"/>
                      <a:pt x="21600" y="21600"/>
                    </a:cubicBezTo>
                    <a:cubicBezTo>
                      <a:pt x="21600" y="8640"/>
                      <a:pt x="21600" y="8640"/>
                      <a:pt x="21600" y="0"/>
                    </a:cubicBezTo>
                    <a:cubicBezTo>
                      <a:pt x="14270" y="0"/>
                      <a:pt x="7252" y="0"/>
                      <a:pt x="0" y="0"/>
                    </a:cubicBezTo>
                    <a:cubicBezTo>
                      <a:pt x="0" y="0"/>
                      <a:pt x="0" y="8640"/>
                      <a:pt x="0" y="21600"/>
                    </a:cubicBezTo>
                  </a:path>
                </a:pathLst>
              </a:custGeom>
              <a:solidFill>
                <a:srgbClr val="FFFFFF"/>
              </a:solidFill>
              <a:ln w="3175" cap="flat">
                <a:noFill/>
                <a:miter lim="400000"/>
              </a:ln>
              <a:effectLst/>
            </p:spPr>
            <p:txBody>
              <a:bodyPr wrap="square" lIns="59013" tIns="59013" rIns="59013" bIns="59013" numCol="1" anchor="ctr">
                <a:noAutofit/>
              </a:bodyPr>
              <a:lstStyle/>
              <a:p>
                <a:pPr algn="l" defTabSz="590133">
                  <a:lnSpc>
                    <a:spcPct val="93000"/>
                  </a:lnSpc>
                  <a:defRPr sz="2200">
                    <a:latin typeface="Arial"/>
                    <a:ea typeface="Arial"/>
                    <a:cs typeface="Arial"/>
                    <a:sym typeface="Arial"/>
                  </a:defRPr>
                </a:pPr>
                <a:endParaRPr/>
              </a:p>
            </p:txBody>
          </p:sp>
          <p:sp>
            <p:nvSpPr>
              <p:cNvPr id="328" name="Shape 1268"/>
              <p:cNvSpPr/>
              <p:nvPr/>
            </p:nvSpPr>
            <p:spPr>
              <a:xfrm>
                <a:off x="624968" y="208713"/>
                <a:ext cx="134778" cy="163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cubicBezTo>
                      <a:pt x="7323" y="21600"/>
                      <a:pt x="14277" y="21600"/>
                      <a:pt x="21600" y="21600"/>
                    </a:cubicBezTo>
                    <a:cubicBezTo>
                      <a:pt x="21600" y="10800"/>
                      <a:pt x="21600" y="10800"/>
                      <a:pt x="21600" y="0"/>
                    </a:cubicBezTo>
                    <a:cubicBezTo>
                      <a:pt x="14277" y="0"/>
                      <a:pt x="7101" y="0"/>
                      <a:pt x="0" y="0"/>
                    </a:cubicBezTo>
                    <a:cubicBezTo>
                      <a:pt x="0" y="10800"/>
                      <a:pt x="0" y="21600"/>
                      <a:pt x="0" y="21600"/>
                    </a:cubicBezTo>
                  </a:path>
                </a:pathLst>
              </a:custGeom>
              <a:solidFill>
                <a:srgbClr val="FFFFFF"/>
              </a:solidFill>
              <a:ln w="3175" cap="flat">
                <a:noFill/>
                <a:miter lim="400000"/>
              </a:ln>
              <a:effectLst/>
            </p:spPr>
            <p:txBody>
              <a:bodyPr wrap="square" lIns="59013" tIns="59013" rIns="59013" bIns="59013" numCol="1" anchor="ctr">
                <a:noAutofit/>
              </a:bodyPr>
              <a:lstStyle/>
              <a:p>
                <a:pPr algn="l" defTabSz="590133">
                  <a:lnSpc>
                    <a:spcPct val="93000"/>
                  </a:lnSpc>
                  <a:defRPr sz="2200">
                    <a:latin typeface="Arial"/>
                    <a:ea typeface="Arial"/>
                    <a:cs typeface="Arial"/>
                    <a:sym typeface="Arial"/>
                  </a:defRPr>
                </a:pPr>
                <a:endParaRPr/>
              </a:p>
            </p:txBody>
          </p:sp>
          <p:sp>
            <p:nvSpPr>
              <p:cNvPr id="329" name="Shape 1269"/>
              <p:cNvSpPr/>
              <p:nvPr/>
            </p:nvSpPr>
            <p:spPr>
              <a:xfrm>
                <a:off x="625740" y="212811"/>
                <a:ext cx="136053" cy="163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78" h="21600" extrusionOk="0">
                    <a:moveTo>
                      <a:pt x="98" y="21600"/>
                    </a:moveTo>
                    <a:cubicBezTo>
                      <a:pt x="7273" y="21600"/>
                      <a:pt x="14229" y="21600"/>
                      <a:pt x="21478" y="21600"/>
                    </a:cubicBezTo>
                    <a:cubicBezTo>
                      <a:pt x="21478" y="10800"/>
                      <a:pt x="21478" y="10800"/>
                      <a:pt x="21478" y="0"/>
                    </a:cubicBezTo>
                    <a:cubicBezTo>
                      <a:pt x="14229" y="0"/>
                      <a:pt x="7273" y="0"/>
                      <a:pt x="98" y="0"/>
                    </a:cubicBezTo>
                    <a:cubicBezTo>
                      <a:pt x="-122" y="10800"/>
                      <a:pt x="98" y="10800"/>
                      <a:pt x="98" y="21600"/>
                    </a:cubicBezTo>
                  </a:path>
                </a:pathLst>
              </a:custGeom>
              <a:solidFill>
                <a:srgbClr val="FFFFFF"/>
              </a:solidFill>
              <a:ln w="3175" cap="flat">
                <a:noFill/>
                <a:miter lim="400000"/>
              </a:ln>
              <a:effectLst/>
            </p:spPr>
            <p:txBody>
              <a:bodyPr wrap="square" lIns="59013" tIns="59013" rIns="59013" bIns="59013" numCol="1" anchor="ctr">
                <a:noAutofit/>
              </a:bodyPr>
              <a:lstStyle/>
              <a:p>
                <a:pPr algn="l" defTabSz="590133">
                  <a:lnSpc>
                    <a:spcPct val="93000"/>
                  </a:lnSpc>
                  <a:defRPr sz="2200">
                    <a:latin typeface="Arial"/>
                    <a:ea typeface="Arial"/>
                    <a:cs typeface="Arial"/>
                    <a:sym typeface="Arial"/>
                  </a:defRPr>
                </a:pPr>
                <a:endParaRPr/>
              </a:p>
            </p:txBody>
          </p:sp>
          <p:sp>
            <p:nvSpPr>
              <p:cNvPr id="330" name="Shape 1270"/>
              <p:cNvSpPr/>
              <p:nvPr/>
            </p:nvSpPr>
            <p:spPr>
              <a:xfrm>
                <a:off x="534808" y="210827"/>
                <a:ext cx="69199" cy="163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cubicBezTo>
                      <a:pt x="7053" y="0"/>
                      <a:pt x="14106" y="0"/>
                      <a:pt x="21159" y="0"/>
                    </a:cubicBezTo>
                    <a:cubicBezTo>
                      <a:pt x="21159" y="7624"/>
                      <a:pt x="21159" y="13976"/>
                      <a:pt x="21600" y="21600"/>
                    </a:cubicBezTo>
                    <a:cubicBezTo>
                      <a:pt x="14547" y="21600"/>
                      <a:pt x="7494" y="21600"/>
                      <a:pt x="441" y="21600"/>
                    </a:cubicBezTo>
                    <a:cubicBezTo>
                      <a:pt x="441" y="13976"/>
                      <a:pt x="441" y="7624"/>
                      <a:pt x="0" y="0"/>
                    </a:cubicBezTo>
                  </a:path>
                </a:pathLst>
              </a:custGeom>
              <a:solidFill>
                <a:srgbClr val="A7A7A7"/>
              </a:solidFill>
              <a:ln w="3175" cap="flat">
                <a:noFill/>
                <a:miter lim="400000"/>
              </a:ln>
              <a:effectLst/>
            </p:spPr>
            <p:txBody>
              <a:bodyPr wrap="square" lIns="59013" tIns="59013" rIns="59013" bIns="59013" numCol="1" anchor="ctr">
                <a:noAutofit/>
              </a:bodyPr>
              <a:lstStyle/>
              <a:p>
                <a:pPr algn="l" defTabSz="590133">
                  <a:lnSpc>
                    <a:spcPct val="93000"/>
                  </a:lnSpc>
                  <a:defRPr sz="2200">
                    <a:latin typeface="Arial"/>
                    <a:ea typeface="Arial"/>
                    <a:cs typeface="Arial"/>
                    <a:sym typeface="Arial"/>
                  </a:defRPr>
                </a:pPr>
                <a:endParaRPr/>
              </a:p>
            </p:txBody>
          </p:sp>
          <p:sp>
            <p:nvSpPr>
              <p:cNvPr id="331" name="Shape 1271"/>
              <p:cNvSpPr/>
              <p:nvPr/>
            </p:nvSpPr>
            <p:spPr>
              <a:xfrm>
                <a:off x="870857" y="208713"/>
                <a:ext cx="136824" cy="163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cubicBezTo>
                      <a:pt x="7273" y="21600"/>
                      <a:pt x="14327" y="21600"/>
                      <a:pt x="21600" y="21600"/>
                    </a:cubicBezTo>
                    <a:cubicBezTo>
                      <a:pt x="21600" y="10800"/>
                      <a:pt x="21600" y="10800"/>
                      <a:pt x="21600" y="0"/>
                    </a:cubicBezTo>
                    <a:cubicBezTo>
                      <a:pt x="14327" y="0"/>
                      <a:pt x="7053" y="0"/>
                      <a:pt x="0" y="0"/>
                    </a:cubicBezTo>
                    <a:cubicBezTo>
                      <a:pt x="0" y="10800"/>
                      <a:pt x="0" y="21600"/>
                      <a:pt x="0" y="21600"/>
                    </a:cubicBezTo>
                  </a:path>
                </a:pathLst>
              </a:custGeom>
              <a:solidFill>
                <a:srgbClr val="FFFFFF"/>
              </a:solidFill>
              <a:ln w="3175" cap="flat">
                <a:noFill/>
                <a:miter lim="400000"/>
              </a:ln>
              <a:effectLst/>
            </p:spPr>
            <p:txBody>
              <a:bodyPr wrap="square" lIns="59013" tIns="59013" rIns="59013" bIns="59013" numCol="1" anchor="ctr">
                <a:noAutofit/>
              </a:bodyPr>
              <a:lstStyle/>
              <a:p>
                <a:pPr algn="l" defTabSz="590133">
                  <a:lnSpc>
                    <a:spcPct val="93000"/>
                  </a:lnSpc>
                  <a:defRPr sz="2200">
                    <a:latin typeface="Arial"/>
                    <a:ea typeface="Arial"/>
                    <a:cs typeface="Arial"/>
                    <a:sym typeface="Arial"/>
                  </a:defRPr>
                </a:pPr>
                <a:endParaRPr/>
              </a:p>
            </p:txBody>
          </p:sp>
          <p:sp>
            <p:nvSpPr>
              <p:cNvPr id="332" name="Shape 1272"/>
              <p:cNvSpPr/>
              <p:nvPr/>
            </p:nvSpPr>
            <p:spPr>
              <a:xfrm>
                <a:off x="870857" y="212811"/>
                <a:ext cx="136824" cy="163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cubicBezTo>
                      <a:pt x="7273" y="21600"/>
                      <a:pt x="14327" y="21600"/>
                      <a:pt x="21600" y="21600"/>
                    </a:cubicBezTo>
                    <a:cubicBezTo>
                      <a:pt x="21600" y="10800"/>
                      <a:pt x="21600" y="10800"/>
                      <a:pt x="21600" y="0"/>
                    </a:cubicBezTo>
                    <a:cubicBezTo>
                      <a:pt x="14327" y="0"/>
                      <a:pt x="7273" y="0"/>
                      <a:pt x="0" y="0"/>
                    </a:cubicBezTo>
                    <a:cubicBezTo>
                      <a:pt x="0" y="10800"/>
                      <a:pt x="0" y="10800"/>
                      <a:pt x="0" y="21600"/>
                    </a:cubicBezTo>
                  </a:path>
                </a:pathLst>
              </a:custGeom>
              <a:solidFill>
                <a:srgbClr val="FFFFFF"/>
              </a:solidFill>
              <a:ln w="3175" cap="flat">
                <a:noFill/>
                <a:miter lim="400000"/>
              </a:ln>
              <a:effectLst/>
            </p:spPr>
            <p:txBody>
              <a:bodyPr wrap="square" lIns="59013" tIns="59013" rIns="59013" bIns="59013" numCol="1" anchor="ctr">
                <a:noAutofit/>
              </a:bodyPr>
              <a:lstStyle/>
              <a:p>
                <a:pPr algn="l" defTabSz="590133">
                  <a:lnSpc>
                    <a:spcPct val="93000"/>
                  </a:lnSpc>
                  <a:defRPr sz="2200">
                    <a:latin typeface="Arial"/>
                    <a:ea typeface="Arial"/>
                    <a:cs typeface="Arial"/>
                    <a:sym typeface="Arial"/>
                  </a:defRPr>
                </a:pPr>
                <a:endParaRPr/>
              </a:p>
            </p:txBody>
          </p:sp>
          <p:sp>
            <p:nvSpPr>
              <p:cNvPr id="333" name="Shape 1273"/>
              <p:cNvSpPr/>
              <p:nvPr/>
            </p:nvSpPr>
            <p:spPr>
              <a:xfrm>
                <a:off x="782746" y="210827"/>
                <a:ext cx="67154" cy="163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cubicBezTo>
                      <a:pt x="7200" y="0"/>
                      <a:pt x="14400" y="0"/>
                      <a:pt x="21600" y="0"/>
                    </a:cubicBezTo>
                    <a:cubicBezTo>
                      <a:pt x="21600" y="7624"/>
                      <a:pt x="21600" y="13976"/>
                      <a:pt x="21600" y="21600"/>
                    </a:cubicBezTo>
                    <a:cubicBezTo>
                      <a:pt x="14400" y="21600"/>
                      <a:pt x="7200" y="21600"/>
                      <a:pt x="0" y="21600"/>
                    </a:cubicBezTo>
                    <a:cubicBezTo>
                      <a:pt x="0" y="13976"/>
                      <a:pt x="0" y="7624"/>
                      <a:pt x="0" y="0"/>
                    </a:cubicBezTo>
                  </a:path>
                </a:pathLst>
              </a:custGeom>
              <a:solidFill>
                <a:srgbClr val="D4453B"/>
              </a:solidFill>
              <a:ln w="3175" cap="flat">
                <a:noFill/>
                <a:miter lim="400000"/>
              </a:ln>
              <a:effectLst/>
            </p:spPr>
            <p:txBody>
              <a:bodyPr wrap="square" lIns="59013" tIns="59013" rIns="59013" bIns="59013" numCol="1" anchor="ctr">
                <a:noAutofit/>
              </a:bodyPr>
              <a:lstStyle/>
              <a:p>
                <a:pPr algn="l" defTabSz="590133">
                  <a:lnSpc>
                    <a:spcPct val="93000"/>
                  </a:lnSpc>
                  <a:defRPr sz="2200">
                    <a:latin typeface="Arial"/>
                    <a:ea typeface="Arial"/>
                    <a:cs typeface="Arial"/>
                    <a:sym typeface="Arial"/>
                  </a:defRPr>
                </a:pPr>
                <a:endParaRPr/>
              </a:p>
            </p:txBody>
          </p:sp>
          <p:sp>
            <p:nvSpPr>
              <p:cNvPr id="334" name="Shape 1274"/>
              <p:cNvSpPr/>
              <p:nvPr/>
            </p:nvSpPr>
            <p:spPr>
              <a:xfrm>
                <a:off x="627017" y="218055"/>
                <a:ext cx="134778" cy="1639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cubicBezTo>
                      <a:pt x="7249" y="21600"/>
                      <a:pt x="14277" y="21600"/>
                      <a:pt x="21600" y="21600"/>
                    </a:cubicBezTo>
                    <a:cubicBezTo>
                      <a:pt x="21600" y="8640"/>
                      <a:pt x="21600" y="8640"/>
                      <a:pt x="21600" y="0"/>
                    </a:cubicBezTo>
                    <a:cubicBezTo>
                      <a:pt x="14277" y="0"/>
                      <a:pt x="7249" y="0"/>
                      <a:pt x="0" y="0"/>
                    </a:cubicBezTo>
                    <a:cubicBezTo>
                      <a:pt x="0" y="8640"/>
                      <a:pt x="0" y="21600"/>
                      <a:pt x="0" y="21600"/>
                    </a:cubicBezTo>
                  </a:path>
                </a:pathLst>
              </a:custGeom>
              <a:solidFill>
                <a:srgbClr val="FFFFFF"/>
              </a:solidFill>
              <a:ln w="3175" cap="flat">
                <a:noFill/>
                <a:miter lim="400000"/>
              </a:ln>
              <a:effectLst/>
            </p:spPr>
            <p:txBody>
              <a:bodyPr wrap="square" lIns="59013" tIns="59013" rIns="59013" bIns="59013" numCol="1" anchor="ctr">
                <a:noAutofit/>
              </a:bodyPr>
              <a:lstStyle/>
              <a:p>
                <a:pPr algn="l" defTabSz="590133">
                  <a:lnSpc>
                    <a:spcPct val="93000"/>
                  </a:lnSpc>
                  <a:defRPr sz="2200">
                    <a:latin typeface="Arial"/>
                    <a:ea typeface="Arial"/>
                    <a:cs typeface="Arial"/>
                    <a:sym typeface="Arial"/>
                  </a:defRPr>
                </a:pPr>
                <a:endParaRPr/>
              </a:p>
            </p:txBody>
          </p:sp>
          <p:sp>
            <p:nvSpPr>
              <p:cNvPr id="335" name="Shape 1275"/>
              <p:cNvSpPr/>
              <p:nvPr/>
            </p:nvSpPr>
            <p:spPr>
              <a:xfrm>
                <a:off x="627017" y="222154"/>
                <a:ext cx="136822" cy="163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cubicBezTo>
                      <a:pt x="7077" y="21600"/>
                      <a:pt x="14302" y="21600"/>
                      <a:pt x="21600" y="21600"/>
                    </a:cubicBezTo>
                    <a:cubicBezTo>
                      <a:pt x="21600" y="12960"/>
                      <a:pt x="21600" y="12960"/>
                      <a:pt x="21600" y="0"/>
                    </a:cubicBezTo>
                    <a:cubicBezTo>
                      <a:pt x="14302" y="0"/>
                      <a:pt x="7298" y="0"/>
                      <a:pt x="0" y="0"/>
                    </a:cubicBezTo>
                    <a:cubicBezTo>
                      <a:pt x="0" y="12960"/>
                      <a:pt x="0" y="12960"/>
                      <a:pt x="0" y="21600"/>
                    </a:cubicBezTo>
                  </a:path>
                </a:pathLst>
              </a:custGeom>
              <a:solidFill>
                <a:srgbClr val="FFFFFF"/>
              </a:solidFill>
              <a:ln w="3175" cap="flat">
                <a:noFill/>
                <a:miter lim="400000"/>
              </a:ln>
              <a:effectLst/>
            </p:spPr>
            <p:txBody>
              <a:bodyPr wrap="square" lIns="59013" tIns="59013" rIns="59013" bIns="59013" numCol="1" anchor="ctr">
                <a:noAutofit/>
              </a:bodyPr>
              <a:lstStyle/>
              <a:p>
                <a:pPr algn="l" defTabSz="590133">
                  <a:lnSpc>
                    <a:spcPct val="93000"/>
                  </a:lnSpc>
                  <a:defRPr sz="2200">
                    <a:latin typeface="Arial"/>
                    <a:ea typeface="Arial"/>
                    <a:cs typeface="Arial"/>
                    <a:sym typeface="Arial"/>
                  </a:defRPr>
                </a:pPr>
                <a:endParaRPr/>
              </a:p>
            </p:txBody>
          </p:sp>
          <p:sp>
            <p:nvSpPr>
              <p:cNvPr id="336" name="Shape 1276"/>
              <p:cNvSpPr/>
              <p:nvPr/>
            </p:nvSpPr>
            <p:spPr>
              <a:xfrm>
                <a:off x="536857" y="221072"/>
                <a:ext cx="69199" cy="1639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cubicBezTo>
                      <a:pt x="7053" y="0"/>
                      <a:pt x="14106" y="0"/>
                      <a:pt x="21159" y="0"/>
                    </a:cubicBezTo>
                    <a:cubicBezTo>
                      <a:pt x="21159" y="7624"/>
                      <a:pt x="21159" y="15247"/>
                      <a:pt x="21600" y="21600"/>
                    </a:cubicBezTo>
                    <a:cubicBezTo>
                      <a:pt x="14547" y="21600"/>
                      <a:pt x="7494" y="21600"/>
                      <a:pt x="441" y="21600"/>
                    </a:cubicBezTo>
                    <a:cubicBezTo>
                      <a:pt x="441" y="11435"/>
                      <a:pt x="0" y="3812"/>
                      <a:pt x="0" y="0"/>
                    </a:cubicBezTo>
                  </a:path>
                </a:pathLst>
              </a:custGeom>
              <a:solidFill>
                <a:srgbClr val="A7A7A7"/>
              </a:solidFill>
              <a:ln w="3175" cap="flat">
                <a:noFill/>
                <a:miter lim="400000"/>
              </a:ln>
              <a:effectLst/>
            </p:spPr>
            <p:txBody>
              <a:bodyPr wrap="square" lIns="59013" tIns="59013" rIns="59013" bIns="59013" numCol="1" anchor="ctr">
                <a:noAutofit/>
              </a:bodyPr>
              <a:lstStyle/>
              <a:p>
                <a:pPr algn="l" defTabSz="590133">
                  <a:lnSpc>
                    <a:spcPct val="93000"/>
                  </a:lnSpc>
                  <a:defRPr sz="2200">
                    <a:latin typeface="Arial"/>
                    <a:ea typeface="Arial"/>
                    <a:cs typeface="Arial"/>
                    <a:sym typeface="Arial"/>
                  </a:defRPr>
                </a:pPr>
                <a:endParaRPr/>
              </a:p>
            </p:txBody>
          </p:sp>
          <p:sp>
            <p:nvSpPr>
              <p:cNvPr id="337" name="Shape 1277"/>
              <p:cNvSpPr/>
              <p:nvPr/>
            </p:nvSpPr>
            <p:spPr>
              <a:xfrm>
                <a:off x="870857" y="218055"/>
                <a:ext cx="136824" cy="1639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cubicBezTo>
                      <a:pt x="7273" y="21600"/>
                      <a:pt x="14327" y="21600"/>
                      <a:pt x="21600" y="21600"/>
                    </a:cubicBezTo>
                    <a:cubicBezTo>
                      <a:pt x="21600" y="8640"/>
                      <a:pt x="21600" y="8640"/>
                      <a:pt x="21600" y="0"/>
                    </a:cubicBezTo>
                    <a:cubicBezTo>
                      <a:pt x="14327" y="0"/>
                      <a:pt x="7273" y="0"/>
                      <a:pt x="0" y="0"/>
                    </a:cubicBezTo>
                    <a:cubicBezTo>
                      <a:pt x="0" y="8640"/>
                      <a:pt x="0" y="21600"/>
                      <a:pt x="0" y="21600"/>
                    </a:cubicBezTo>
                  </a:path>
                </a:pathLst>
              </a:custGeom>
              <a:solidFill>
                <a:srgbClr val="FFFFFF"/>
              </a:solidFill>
              <a:ln w="3175" cap="flat">
                <a:noFill/>
                <a:miter lim="400000"/>
              </a:ln>
              <a:effectLst/>
            </p:spPr>
            <p:txBody>
              <a:bodyPr wrap="square" lIns="59013" tIns="59013" rIns="59013" bIns="59013" numCol="1" anchor="ctr">
                <a:noAutofit/>
              </a:bodyPr>
              <a:lstStyle/>
              <a:p>
                <a:pPr algn="l" defTabSz="590133">
                  <a:lnSpc>
                    <a:spcPct val="93000"/>
                  </a:lnSpc>
                  <a:defRPr sz="2200">
                    <a:latin typeface="Arial"/>
                    <a:ea typeface="Arial"/>
                    <a:cs typeface="Arial"/>
                    <a:sym typeface="Arial"/>
                  </a:defRPr>
                </a:pPr>
                <a:endParaRPr/>
              </a:p>
            </p:txBody>
          </p:sp>
          <p:sp>
            <p:nvSpPr>
              <p:cNvPr id="338" name="Shape 1278"/>
              <p:cNvSpPr/>
              <p:nvPr/>
            </p:nvSpPr>
            <p:spPr>
              <a:xfrm>
                <a:off x="868808" y="222154"/>
                <a:ext cx="136823" cy="163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20" y="21600"/>
                    </a:moveTo>
                    <a:cubicBezTo>
                      <a:pt x="7273" y="21600"/>
                      <a:pt x="14547" y="21600"/>
                      <a:pt x="21600" y="21600"/>
                    </a:cubicBezTo>
                    <a:cubicBezTo>
                      <a:pt x="21600" y="12960"/>
                      <a:pt x="21600" y="12960"/>
                      <a:pt x="21600" y="0"/>
                    </a:cubicBezTo>
                    <a:cubicBezTo>
                      <a:pt x="14327" y="0"/>
                      <a:pt x="7273" y="0"/>
                      <a:pt x="0" y="0"/>
                    </a:cubicBezTo>
                    <a:cubicBezTo>
                      <a:pt x="220" y="12960"/>
                      <a:pt x="220" y="12960"/>
                      <a:pt x="220" y="21600"/>
                    </a:cubicBezTo>
                  </a:path>
                </a:pathLst>
              </a:custGeom>
              <a:solidFill>
                <a:srgbClr val="FFFFFF"/>
              </a:solidFill>
              <a:ln w="3175" cap="flat">
                <a:noFill/>
                <a:miter lim="400000"/>
              </a:ln>
              <a:effectLst/>
            </p:spPr>
            <p:txBody>
              <a:bodyPr wrap="square" lIns="59013" tIns="59013" rIns="59013" bIns="59013" numCol="1" anchor="ctr">
                <a:noAutofit/>
              </a:bodyPr>
              <a:lstStyle/>
              <a:p>
                <a:pPr algn="l" defTabSz="590133">
                  <a:lnSpc>
                    <a:spcPct val="93000"/>
                  </a:lnSpc>
                  <a:defRPr sz="2200">
                    <a:latin typeface="Arial"/>
                    <a:ea typeface="Arial"/>
                    <a:cs typeface="Arial"/>
                    <a:sym typeface="Arial"/>
                  </a:defRPr>
                </a:pPr>
                <a:endParaRPr/>
              </a:p>
            </p:txBody>
          </p:sp>
          <p:sp>
            <p:nvSpPr>
              <p:cNvPr id="339" name="Shape 1279"/>
              <p:cNvSpPr/>
              <p:nvPr/>
            </p:nvSpPr>
            <p:spPr>
              <a:xfrm>
                <a:off x="782746" y="221072"/>
                <a:ext cx="67154" cy="1639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cubicBezTo>
                      <a:pt x="7200" y="0"/>
                      <a:pt x="14400" y="0"/>
                      <a:pt x="21600" y="0"/>
                    </a:cubicBezTo>
                    <a:cubicBezTo>
                      <a:pt x="21600" y="7624"/>
                      <a:pt x="21600" y="15247"/>
                      <a:pt x="21600" y="21600"/>
                    </a:cubicBezTo>
                    <a:cubicBezTo>
                      <a:pt x="14400" y="21600"/>
                      <a:pt x="7200" y="21600"/>
                      <a:pt x="0" y="21600"/>
                    </a:cubicBezTo>
                    <a:cubicBezTo>
                      <a:pt x="0" y="11435"/>
                      <a:pt x="0" y="3812"/>
                      <a:pt x="0" y="0"/>
                    </a:cubicBezTo>
                  </a:path>
                </a:pathLst>
              </a:custGeom>
              <a:solidFill>
                <a:srgbClr val="FFD500"/>
              </a:solidFill>
              <a:ln w="3175" cap="flat">
                <a:noFill/>
                <a:miter lim="400000"/>
              </a:ln>
              <a:effectLst/>
            </p:spPr>
            <p:txBody>
              <a:bodyPr wrap="square" lIns="59013" tIns="59013" rIns="59013" bIns="59013" numCol="1" anchor="ctr">
                <a:noAutofit/>
              </a:bodyPr>
              <a:lstStyle/>
              <a:p>
                <a:pPr algn="l" defTabSz="590133">
                  <a:lnSpc>
                    <a:spcPct val="93000"/>
                  </a:lnSpc>
                  <a:defRPr sz="2200">
                    <a:latin typeface="Arial"/>
                    <a:ea typeface="Arial"/>
                    <a:cs typeface="Arial"/>
                    <a:sym typeface="Arial"/>
                  </a:defRPr>
                </a:pPr>
                <a:endParaRPr/>
              </a:p>
            </p:txBody>
          </p:sp>
          <p:sp>
            <p:nvSpPr>
              <p:cNvPr id="340" name="Shape 1280"/>
              <p:cNvSpPr/>
              <p:nvPr/>
            </p:nvSpPr>
            <p:spPr>
              <a:xfrm>
                <a:off x="627017" y="229203"/>
                <a:ext cx="134775" cy="1639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cubicBezTo>
                      <a:pt x="7150" y="21600"/>
                      <a:pt x="14450" y="21600"/>
                      <a:pt x="21600" y="21600"/>
                    </a:cubicBezTo>
                    <a:cubicBezTo>
                      <a:pt x="21600" y="10800"/>
                      <a:pt x="21600" y="10800"/>
                      <a:pt x="21600" y="0"/>
                    </a:cubicBezTo>
                    <a:cubicBezTo>
                      <a:pt x="14450" y="0"/>
                      <a:pt x="7150" y="0"/>
                      <a:pt x="0" y="0"/>
                    </a:cubicBezTo>
                    <a:cubicBezTo>
                      <a:pt x="0" y="0"/>
                      <a:pt x="0" y="10800"/>
                      <a:pt x="0" y="21600"/>
                    </a:cubicBezTo>
                  </a:path>
                </a:pathLst>
              </a:custGeom>
              <a:solidFill>
                <a:srgbClr val="FFFFFF"/>
              </a:solidFill>
              <a:ln w="3175" cap="flat">
                <a:noFill/>
                <a:miter lim="400000"/>
              </a:ln>
              <a:effectLst/>
            </p:spPr>
            <p:txBody>
              <a:bodyPr wrap="square" lIns="59013" tIns="59013" rIns="59013" bIns="59013" numCol="1" anchor="ctr">
                <a:noAutofit/>
              </a:bodyPr>
              <a:lstStyle/>
              <a:p>
                <a:pPr algn="l" defTabSz="590133">
                  <a:lnSpc>
                    <a:spcPct val="93000"/>
                  </a:lnSpc>
                  <a:defRPr sz="2200">
                    <a:latin typeface="Arial"/>
                    <a:ea typeface="Arial"/>
                    <a:cs typeface="Arial"/>
                    <a:sym typeface="Arial"/>
                  </a:defRPr>
                </a:pPr>
                <a:endParaRPr/>
              </a:p>
            </p:txBody>
          </p:sp>
          <p:sp>
            <p:nvSpPr>
              <p:cNvPr id="341" name="Shape 1281"/>
              <p:cNvSpPr/>
              <p:nvPr/>
            </p:nvSpPr>
            <p:spPr>
              <a:xfrm>
                <a:off x="629066" y="233301"/>
                <a:ext cx="134775" cy="1639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cubicBezTo>
                      <a:pt x="7150" y="21600"/>
                      <a:pt x="14450" y="21600"/>
                      <a:pt x="21600" y="21600"/>
                    </a:cubicBezTo>
                    <a:cubicBezTo>
                      <a:pt x="21600" y="10800"/>
                      <a:pt x="21600" y="10800"/>
                      <a:pt x="21600" y="0"/>
                    </a:cubicBezTo>
                    <a:cubicBezTo>
                      <a:pt x="14450" y="0"/>
                      <a:pt x="7150" y="0"/>
                      <a:pt x="0" y="0"/>
                    </a:cubicBezTo>
                    <a:cubicBezTo>
                      <a:pt x="0" y="10800"/>
                      <a:pt x="0" y="21600"/>
                      <a:pt x="0" y="21600"/>
                    </a:cubicBezTo>
                  </a:path>
                </a:pathLst>
              </a:custGeom>
              <a:solidFill>
                <a:srgbClr val="FFFFFF"/>
              </a:solidFill>
              <a:ln w="3175" cap="flat">
                <a:noFill/>
                <a:miter lim="400000"/>
              </a:ln>
              <a:effectLst/>
            </p:spPr>
            <p:txBody>
              <a:bodyPr wrap="square" lIns="59013" tIns="59013" rIns="59013" bIns="59013" numCol="1" anchor="ctr">
                <a:noAutofit/>
              </a:bodyPr>
              <a:lstStyle/>
              <a:p>
                <a:pPr algn="l" defTabSz="590133">
                  <a:lnSpc>
                    <a:spcPct val="93000"/>
                  </a:lnSpc>
                  <a:defRPr sz="2200">
                    <a:latin typeface="Arial"/>
                    <a:ea typeface="Arial"/>
                    <a:cs typeface="Arial"/>
                    <a:sym typeface="Arial"/>
                  </a:defRPr>
                </a:pPr>
                <a:endParaRPr/>
              </a:p>
            </p:txBody>
          </p:sp>
          <p:sp>
            <p:nvSpPr>
              <p:cNvPr id="342" name="Shape 1282"/>
              <p:cNvSpPr/>
              <p:nvPr/>
            </p:nvSpPr>
            <p:spPr>
              <a:xfrm>
                <a:off x="538907" y="231318"/>
                <a:ext cx="69198" cy="163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cubicBezTo>
                      <a:pt x="7053" y="0"/>
                      <a:pt x="14106" y="0"/>
                      <a:pt x="21159" y="0"/>
                    </a:cubicBezTo>
                    <a:cubicBezTo>
                      <a:pt x="21159" y="7624"/>
                      <a:pt x="21600" y="13976"/>
                      <a:pt x="21600" y="21600"/>
                    </a:cubicBezTo>
                    <a:cubicBezTo>
                      <a:pt x="14547" y="21600"/>
                      <a:pt x="7494" y="21600"/>
                      <a:pt x="882" y="21600"/>
                    </a:cubicBezTo>
                    <a:cubicBezTo>
                      <a:pt x="441" y="13976"/>
                      <a:pt x="441" y="7624"/>
                      <a:pt x="0" y="0"/>
                    </a:cubicBezTo>
                  </a:path>
                </a:pathLst>
              </a:custGeom>
              <a:solidFill>
                <a:srgbClr val="A7A7A7"/>
              </a:solidFill>
              <a:ln w="3175" cap="flat">
                <a:noFill/>
                <a:miter lim="400000"/>
              </a:ln>
              <a:effectLst/>
            </p:spPr>
            <p:txBody>
              <a:bodyPr wrap="square" lIns="59013" tIns="59013" rIns="59013" bIns="59013" numCol="1" anchor="ctr">
                <a:noAutofit/>
              </a:bodyPr>
              <a:lstStyle/>
              <a:p>
                <a:pPr algn="l" defTabSz="590133">
                  <a:lnSpc>
                    <a:spcPct val="93000"/>
                  </a:lnSpc>
                  <a:defRPr sz="2200">
                    <a:latin typeface="Arial"/>
                    <a:ea typeface="Arial"/>
                    <a:cs typeface="Arial"/>
                    <a:sym typeface="Arial"/>
                  </a:defRPr>
                </a:pPr>
                <a:endParaRPr/>
              </a:p>
            </p:txBody>
          </p:sp>
          <p:sp>
            <p:nvSpPr>
              <p:cNvPr id="343" name="Shape 1283"/>
              <p:cNvSpPr/>
              <p:nvPr/>
            </p:nvSpPr>
            <p:spPr>
              <a:xfrm>
                <a:off x="871206" y="229203"/>
                <a:ext cx="136475" cy="1639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45" h="21600" extrusionOk="0">
                    <a:moveTo>
                      <a:pt x="165" y="21600"/>
                    </a:moveTo>
                    <a:cubicBezTo>
                      <a:pt x="7218" y="21600"/>
                      <a:pt x="14492" y="21600"/>
                      <a:pt x="21545" y="21600"/>
                    </a:cubicBezTo>
                    <a:cubicBezTo>
                      <a:pt x="21545" y="10800"/>
                      <a:pt x="21545" y="10800"/>
                      <a:pt x="21545" y="0"/>
                    </a:cubicBezTo>
                    <a:cubicBezTo>
                      <a:pt x="14492" y="0"/>
                      <a:pt x="7218" y="0"/>
                      <a:pt x="165" y="0"/>
                    </a:cubicBezTo>
                    <a:cubicBezTo>
                      <a:pt x="-55" y="0"/>
                      <a:pt x="-55" y="10800"/>
                      <a:pt x="165" y="21600"/>
                    </a:cubicBezTo>
                  </a:path>
                </a:pathLst>
              </a:custGeom>
              <a:solidFill>
                <a:srgbClr val="FFFFFF"/>
              </a:solidFill>
              <a:ln w="3175" cap="flat">
                <a:noFill/>
                <a:miter lim="400000"/>
              </a:ln>
              <a:effectLst/>
            </p:spPr>
            <p:txBody>
              <a:bodyPr wrap="square" lIns="59013" tIns="59013" rIns="59013" bIns="59013" numCol="1" anchor="ctr">
                <a:noAutofit/>
              </a:bodyPr>
              <a:lstStyle/>
              <a:p>
                <a:pPr algn="l" defTabSz="590133">
                  <a:lnSpc>
                    <a:spcPct val="93000"/>
                  </a:lnSpc>
                  <a:defRPr sz="2200">
                    <a:latin typeface="Arial"/>
                    <a:ea typeface="Arial"/>
                    <a:cs typeface="Arial"/>
                    <a:sym typeface="Arial"/>
                  </a:defRPr>
                </a:pPr>
                <a:endParaRPr/>
              </a:p>
            </p:txBody>
          </p:sp>
          <p:sp>
            <p:nvSpPr>
              <p:cNvPr id="344" name="Shape 1284"/>
              <p:cNvSpPr/>
              <p:nvPr/>
            </p:nvSpPr>
            <p:spPr>
              <a:xfrm>
                <a:off x="872906" y="233301"/>
                <a:ext cx="134777" cy="1639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cubicBezTo>
                      <a:pt x="7126" y="21600"/>
                      <a:pt x="14474" y="21600"/>
                      <a:pt x="21600" y="21600"/>
                    </a:cubicBezTo>
                    <a:cubicBezTo>
                      <a:pt x="21600" y="10800"/>
                      <a:pt x="21600" y="10800"/>
                      <a:pt x="21600" y="0"/>
                    </a:cubicBezTo>
                    <a:cubicBezTo>
                      <a:pt x="14474" y="0"/>
                      <a:pt x="7126" y="0"/>
                      <a:pt x="0" y="0"/>
                    </a:cubicBezTo>
                    <a:cubicBezTo>
                      <a:pt x="0" y="10800"/>
                      <a:pt x="0" y="21600"/>
                      <a:pt x="0" y="21600"/>
                    </a:cubicBezTo>
                  </a:path>
                </a:pathLst>
              </a:custGeom>
              <a:solidFill>
                <a:srgbClr val="FFFFFF"/>
              </a:solidFill>
              <a:ln w="3175" cap="flat">
                <a:noFill/>
                <a:miter lim="400000"/>
              </a:ln>
              <a:effectLst/>
            </p:spPr>
            <p:txBody>
              <a:bodyPr wrap="square" lIns="59013" tIns="59013" rIns="59013" bIns="59013" numCol="1" anchor="ctr">
                <a:noAutofit/>
              </a:bodyPr>
              <a:lstStyle/>
              <a:p>
                <a:pPr algn="l" defTabSz="590133">
                  <a:lnSpc>
                    <a:spcPct val="93000"/>
                  </a:lnSpc>
                  <a:defRPr sz="2200">
                    <a:latin typeface="Arial"/>
                    <a:ea typeface="Arial"/>
                    <a:cs typeface="Arial"/>
                    <a:sym typeface="Arial"/>
                  </a:defRPr>
                </a:pPr>
                <a:endParaRPr/>
              </a:p>
            </p:txBody>
          </p:sp>
          <p:sp>
            <p:nvSpPr>
              <p:cNvPr id="345" name="Shape 1285"/>
              <p:cNvSpPr/>
              <p:nvPr/>
            </p:nvSpPr>
            <p:spPr>
              <a:xfrm>
                <a:off x="784796" y="231318"/>
                <a:ext cx="67154" cy="163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cubicBezTo>
                      <a:pt x="7200" y="0"/>
                      <a:pt x="14400" y="0"/>
                      <a:pt x="21600" y="0"/>
                    </a:cubicBezTo>
                    <a:cubicBezTo>
                      <a:pt x="21600" y="7624"/>
                      <a:pt x="21600" y="13976"/>
                      <a:pt x="21600" y="21600"/>
                    </a:cubicBezTo>
                    <a:cubicBezTo>
                      <a:pt x="14400" y="21600"/>
                      <a:pt x="7200" y="21600"/>
                      <a:pt x="450" y="21600"/>
                    </a:cubicBezTo>
                    <a:cubicBezTo>
                      <a:pt x="0" y="13976"/>
                      <a:pt x="0" y="7624"/>
                      <a:pt x="0" y="0"/>
                    </a:cubicBezTo>
                  </a:path>
                </a:pathLst>
              </a:custGeom>
              <a:solidFill>
                <a:srgbClr val="346896"/>
              </a:solidFill>
              <a:ln w="3175" cap="flat">
                <a:noFill/>
                <a:miter lim="400000"/>
              </a:ln>
              <a:effectLst/>
            </p:spPr>
            <p:txBody>
              <a:bodyPr wrap="square" lIns="59013" tIns="59013" rIns="59013" bIns="59013" numCol="1" anchor="ctr">
                <a:noAutofit/>
              </a:bodyPr>
              <a:lstStyle/>
              <a:p>
                <a:pPr algn="l" defTabSz="590133">
                  <a:lnSpc>
                    <a:spcPct val="93000"/>
                  </a:lnSpc>
                  <a:defRPr sz="2200">
                    <a:latin typeface="Arial"/>
                    <a:ea typeface="Arial"/>
                    <a:cs typeface="Arial"/>
                    <a:sym typeface="Arial"/>
                  </a:defRPr>
                </a:pPr>
                <a:endParaRPr/>
              </a:p>
            </p:txBody>
          </p:sp>
          <p:sp>
            <p:nvSpPr>
              <p:cNvPr id="346" name="Shape 1286"/>
              <p:cNvSpPr/>
              <p:nvPr/>
            </p:nvSpPr>
            <p:spPr>
              <a:xfrm>
                <a:off x="661851" y="209005"/>
                <a:ext cx="565081" cy="13682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cubicBezTo>
                      <a:pt x="3591" y="0"/>
                      <a:pt x="7200" y="0"/>
                      <a:pt x="10773" y="0"/>
                    </a:cubicBezTo>
                    <a:cubicBezTo>
                      <a:pt x="14382" y="0"/>
                      <a:pt x="17991" y="0"/>
                      <a:pt x="21600" y="0"/>
                    </a:cubicBezTo>
                    <a:cubicBezTo>
                      <a:pt x="21458" y="3686"/>
                      <a:pt x="21298" y="7225"/>
                      <a:pt x="21156" y="10763"/>
                    </a:cubicBezTo>
                    <a:cubicBezTo>
                      <a:pt x="20996" y="14523"/>
                      <a:pt x="20853" y="18061"/>
                      <a:pt x="20693" y="21600"/>
                    </a:cubicBezTo>
                    <a:cubicBezTo>
                      <a:pt x="17333" y="21600"/>
                      <a:pt x="13973" y="21600"/>
                      <a:pt x="10613" y="21600"/>
                    </a:cubicBezTo>
                    <a:cubicBezTo>
                      <a:pt x="7253" y="21600"/>
                      <a:pt x="3893" y="21600"/>
                      <a:pt x="551" y="21600"/>
                    </a:cubicBezTo>
                    <a:cubicBezTo>
                      <a:pt x="444" y="17840"/>
                      <a:pt x="391" y="14302"/>
                      <a:pt x="302" y="10763"/>
                    </a:cubicBezTo>
                    <a:cubicBezTo>
                      <a:pt x="196" y="7077"/>
                      <a:pt x="89" y="3539"/>
                      <a:pt x="0" y="0"/>
                    </a:cubicBezTo>
                  </a:path>
                </a:pathLst>
              </a:custGeom>
              <a:solidFill>
                <a:srgbClr val="FFFFFF"/>
              </a:solidFill>
              <a:ln w="3175" cap="flat">
                <a:noFill/>
                <a:miter lim="400000"/>
              </a:ln>
              <a:effectLst/>
            </p:spPr>
            <p:txBody>
              <a:bodyPr wrap="square" lIns="59013" tIns="59013" rIns="59013" bIns="59013" numCol="1" anchor="ctr">
                <a:noAutofit/>
              </a:bodyPr>
              <a:lstStyle/>
              <a:p>
                <a:pPr algn="l" defTabSz="590133">
                  <a:lnSpc>
                    <a:spcPct val="93000"/>
                  </a:lnSpc>
                  <a:defRPr sz="2200">
                    <a:latin typeface="Arial"/>
                    <a:ea typeface="Arial"/>
                    <a:cs typeface="Arial"/>
                    <a:sym typeface="Arial"/>
                  </a:defRPr>
                </a:pPr>
                <a:endParaRPr/>
              </a:p>
            </p:txBody>
          </p:sp>
          <p:sp>
            <p:nvSpPr>
              <p:cNvPr id="347" name="Shape 1287"/>
              <p:cNvSpPr/>
              <p:nvPr/>
            </p:nvSpPr>
            <p:spPr>
              <a:xfrm>
                <a:off x="661851" y="204679"/>
                <a:ext cx="565081" cy="1639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cubicBezTo>
                      <a:pt x="3591" y="0"/>
                      <a:pt x="7200" y="0"/>
                      <a:pt x="10773" y="0"/>
                    </a:cubicBezTo>
                    <a:cubicBezTo>
                      <a:pt x="14382" y="0"/>
                      <a:pt x="17991" y="0"/>
                      <a:pt x="21600" y="0"/>
                    </a:cubicBezTo>
                    <a:cubicBezTo>
                      <a:pt x="21600" y="6353"/>
                      <a:pt x="21547" y="13976"/>
                      <a:pt x="21547" y="21600"/>
                    </a:cubicBezTo>
                    <a:cubicBezTo>
                      <a:pt x="17938" y="21600"/>
                      <a:pt x="14400" y="21600"/>
                      <a:pt x="10773" y="21600"/>
                    </a:cubicBezTo>
                    <a:cubicBezTo>
                      <a:pt x="7164" y="21600"/>
                      <a:pt x="3591" y="21600"/>
                      <a:pt x="53" y="21600"/>
                    </a:cubicBezTo>
                    <a:cubicBezTo>
                      <a:pt x="53" y="10165"/>
                      <a:pt x="53" y="3812"/>
                      <a:pt x="0" y="0"/>
                    </a:cubicBezTo>
                  </a:path>
                </a:pathLst>
              </a:custGeom>
              <a:solidFill>
                <a:srgbClr val="A7A7A7"/>
              </a:solidFill>
              <a:ln w="3175" cap="flat">
                <a:noFill/>
                <a:miter lim="400000"/>
              </a:ln>
              <a:effectLst/>
            </p:spPr>
            <p:txBody>
              <a:bodyPr wrap="square" lIns="59013" tIns="59013" rIns="59013" bIns="59013" numCol="1" anchor="ctr">
                <a:noAutofit/>
              </a:bodyPr>
              <a:lstStyle/>
              <a:p>
                <a:pPr algn="l" defTabSz="590133">
                  <a:lnSpc>
                    <a:spcPct val="93000"/>
                  </a:lnSpc>
                  <a:defRPr sz="2200">
                    <a:latin typeface="Arial"/>
                    <a:ea typeface="Arial"/>
                    <a:cs typeface="Arial"/>
                    <a:sym typeface="Arial"/>
                  </a:defRPr>
                </a:pPr>
                <a:endParaRPr/>
              </a:p>
            </p:txBody>
          </p:sp>
          <p:sp>
            <p:nvSpPr>
              <p:cNvPr id="348" name="Shape 1288"/>
              <p:cNvSpPr/>
              <p:nvPr/>
            </p:nvSpPr>
            <p:spPr>
              <a:xfrm>
                <a:off x="864710" y="272527"/>
                <a:ext cx="131451" cy="2823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93" h="21600" extrusionOk="0">
                    <a:moveTo>
                      <a:pt x="3865" y="0"/>
                    </a:moveTo>
                    <a:cubicBezTo>
                      <a:pt x="8564" y="0"/>
                      <a:pt x="13263" y="0"/>
                      <a:pt x="17962" y="0"/>
                    </a:cubicBezTo>
                    <a:cubicBezTo>
                      <a:pt x="19857" y="0"/>
                      <a:pt x="21600" y="2787"/>
                      <a:pt x="21373" y="5923"/>
                    </a:cubicBezTo>
                    <a:cubicBezTo>
                      <a:pt x="21373" y="8710"/>
                      <a:pt x="21373" y="12890"/>
                      <a:pt x="21145" y="15677"/>
                    </a:cubicBezTo>
                    <a:cubicBezTo>
                      <a:pt x="21145" y="18813"/>
                      <a:pt x="19478" y="21600"/>
                      <a:pt x="17507" y="21600"/>
                    </a:cubicBezTo>
                    <a:cubicBezTo>
                      <a:pt x="12808" y="21600"/>
                      <a:pt x="8337" y="21600"/>
                      <a:pt x="3638" y="21600"/>
                    </a:cubicBezTo>
                    <a:cubicBezTo>
                      <a:pt x="1743" y="21600"/>
                      <a:pt x="0" y="18465"/>
                      <a:pt x="0" y="15677"/>
                    </a:cubicBezTo>
                    <a:cubicBezTo>
                      <a:pt x="0" y="12542"/>
                      <a:pt x="0" y="8710"/>
                      <a:pt x="0" y="5923"/>
                    </a:cubicBezTo>
                    <a:cubicBezTo>
                      <a:pt x="227" y="2090"/>
                      <a:pt x="1895" y="0"/>
                      <a:pt x="3865" y="0"/>
                    </a:cubicBezTo>
                  </a:path>
                </a:pathLst>
              </a:custGeom>
              <a:solidFill>
                <a:srgbClr val="A7A7A7"/>
              </a:solidFill>
              <a:ln w="3175" cap="flat">
                <a:noFill/>
                <a:miter lim="400000"/>
              </a:ln>
              <a:effectLst/>
            </p:spPr>
            <p:txBody>
              <a:bodyPr wrap="square" lIns="59013" tIns="59013" rIns="59013" bIns="59013" numCol="1" anchor="ctr">
                <a:noAutofit/>
              </a:bodyPr>
              <a:lstStyle/>
              <a:p>
                <a:pPr algn="l" defTabSz="590133">
                  <a:lnSpc>
                    <a:spcPct val="93000"/>
                  </a:lnSpc>
                  <a:defRPr sz="2200">
                    <a:latin typeface="Arial"/>
                    <a:ea typeface="Arial"/>
                    <a:cs typeface="Arial"/>
                    <a:sym typeface="Arial"/>
                  </a:defRPr>
                </a:pPr>
                <a:endParaRPr/>
              </a:p>
            </p:txBody>
          </p:sp>
          <p:sp>
            <p:nvSpPr>
              <p:cNvPr id="349" name="Shape 1289"/>
              <p:cNvSpPr/>
              <p:nvPr/>
            </p:nvSpPr>
            <p:spPr>
              <a:xfrm>
                <a:off x="911838" y="278440"/>
                <a:ext cx="38476" cy="163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cubicBezTo>
                      <a:pt x="7200" y="3812"/>
                      <a:pt x="14400" y="7624"/>
                      <a:pt x="21600" y="10800"/>
                    </a:cubicBezTo>
                    <a:cubicBezTo>
                      <a:pt x="14400" y="14612"/>
                      <a:pt x="7200" y="17788"/>
                      <a:pt x="0" y="21600"/>
                    </a:cubicBezTo>
                    <a:cubicBezTo>
                      <a:pt x="0" y="16518"/>
                      <a:pt x="0" y="8894"/>
                      <a:pt x="0" y="0"/>
                    </a:cubicBezTo>
                  </a:path>
                </a:pathLst>
              </a:custGeom>
              <a:solidFill>
                <a:srgbClr val="FFFFFF"/>
              </a:solidFill>
              <a:ln w="3175" cap="flat">
                <a:noFill/>
                <a:miter lim="400000"/>
              </a:ln>
              <a:effectLst/>
            </p:spPr>
            <p:txBody>
              <a:bodyPr wrap="square" lIns="59013" tIns="59013" rIns="59013" bIns="59013" numCol="1" anchor="ctr">
                <a:noAutofit/>
              </a:bodyPr>
              <a:lstStyle/>
              <a:p>
                <a:pPr algn="l" defTabSz="590133">
                  <a:lnSpc>
                    <a:spcPct val="93000"/>
                  </a:lnSpc>
                  <a:defRPr sz="2200">
                    <a:latin typeface="Arial"/>
                    <a:ea typeface="Arial"/>
                    <a:cs typeface="Arial"/>
                    <a:sym typeface="Arial"/>
                  </a:defRPr>
                </a:pPr>
                <a:endParaRPr/>
              </a:p>
            </p:txBody>
          </p:sp>
          <p:sp>
            <p:nvSpPr>
              <p:cNvPr id="350" name="Shape 1290"/>
              <p:cNvSpPr/>
              <p:nvPr/>
            </p:nvSpPr>
            <p:spPr>
              <a:xfrm>
                <a:off x="1398945" y="763673"/>
                <a:ext cx="277773" cy="55137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800" h="21076" extrusionOk="0">
                    <a:moveTo>
                      <a:pt x="8905" y="21076"/>
                    </a:moveTo>
                    <a:lnTo>
                      <a:pt x="8035" y="19266"/>
                    </a:lnTo>
                    <a:lnTo>
                      <a:pt x="9322" y="19106"/>
                    </a:lnTo>
                    <a:lnTo>
                      <a:pt x="8348" y="17118"/>
                    </a:lnTo>
                    <a:lnTo>
                      <a:pt x="9496" y="16958"/>
                    </a:lnTo>
                    <a:lnTo>
                      <a:pt x="8731" y="15361"/>
                    </a:lnTo>
                    <a:cubicBezTo>
                      <a:pt x="7826" y="15254"/>
                      <a:pt x="7061" y="15059"/>
                      <a:pt x="6574" y="14758"/>
                    </a:cubicBezTo>
                    <a:lnTo>
                      <a:pt x="1253" y="11297"/>
                    </a:lnTo>
                    <a:lnTo>
                      <a:pt x="0" y="8439"/>
                    </a:lnTo>
                    <a:cubicBezTo>
                      <a:pt x="383" y="7800"/>
                      <a:pt x="2818" y="6948"/>
                      <a:pt x="3409" y="8350"/>
                    </a:cubicBezTo>
                    <a:lnTo>
                      <a:pt x="4000" y="9699"/>
                    </a:lnTo>
                    <a:lnTo>
                      <a:pt x="5879" y="11101"/>
                    </a:lnTo>
                    <a:cubicBezTo>
                      <a:pt x="5392" y="10196"/>
                      <a:pt x="5079" y="9451"/>
                      <a:pt x="4696" y="8847"/>
                    </a:cubicBezTo>
                    <a:lnTo>
                      <a:pt x="1844" y="4641"/>
                    </a:lnTo>
                    <a:lnTo>
                      <a:pt x="383" y="2777"/>
                    </a:lnTo>
                    <a:cubicBezTo>
                      <a:pt x="-417" y="1588"/>
                      <a:pt x="3131" y="985"/>
                      <a:pt x="3931" y="2192"/>
                    </a:cubicBezTo>
                    <a:lnTo>
                      <a:pt x="5287" y="3895"/>
                    </a:lnTo>
                    <a:lnTo>
                      <a:pt x="7653" y="7392"/>
                    </a:lnTo>
                    <a:cubicBezTo>
                      <a:pt x="7757" y="7339"/>
                      <a:pt x="7931" y="7250"/>
                      <a:pt x="8035" y="7197"/>
                    </a:cubicBezTo>
                    <a:lnTo>
                      <a:pt x="6470" y="3682"/>
                    </a:lnTo>
                    <a:lnTo>
                      <a:pt x="4696" y="1180"/>
                    </a:lnTo>
                    <a:cubicBezTo>
                      <a:pt x="4105" y="-27"/>
                      <a:pt x="7548" y="-418"/>
                      <a:pt x="8348" y="736"/>
                    </a:cubicBezTo>
                    <a:lnTo>
                      <a:pt x="10087" y="3292"/>
                    </a:lnTo>
                    <a:lnTo>
                      <a:pt x="11479" y="6345"/>
                    </a:lnTo>
                    <a:cubicBezTo>
                      <a:pt x="11583" y="6345"/>
                      <a:pt x="11757" y="6291"/>
                      <a:pt x="11861" y="6291"/>
                    </a:cubicBezTo>
                    <a:lnTo>
                      <a:pt x="10992" y="3292"/>
                    </a:lnTo>
                    <a:lnTo>
                      <a:pt x="9705" y="1091"/>
                    </a:lnTo>
                    <a:cubicBezTo>
                      <a:pt x="9426" y="-63"/>
                      <a:pt x="13044" y="-524"/>
                      <a:pt x="13426" y="825"/>
                    </a:cubicBezTo>
                    <a:lnTo>
                      <a:pt x="14713" y="3079"/>
                    </a:lnTo>
                    <a:lnTo>
                      <a:pt x="15687" y="6487"/>
                    </a:lnTo>
                    <a:cubicBezTo>
                      <a:pt x="15896" y="6540"/>
                      <a:pt x="16070" y="6593"/>
                      <a:pt x="16174" y="6646"/>
                    </a:cubicBezTo>
                    <a:lnTo>
                      <a:pt x="15896" y="4446"/>
                    </a:lnTo>
                    <a:lnTo>
                      <a:pt x="14992" y="2742"/>
                    </a:lnTo>
                    <a:cubicBezTo>
                      <a:pt x="14331" y="1428"/>
                      <a:pt x="18644" y="1286"/>
                      <a:pt x="18748" y="2635"/>
                    </a:cubicBezTo>
                    <a:lnTo>
                      <a:pt x="19722" y="4534"/>
                    </a:lnTo>
                    <a:lnTo>
                      <a:pt x="20000" y="8404"/>
                    </a:lnTo>
                    <a:cubicBezTo>
                      <a:pt x="21183" y="10853"/>
                      <a:pt x="20592" y="12645"/>
                      <a:pt x="18748" y="13852"/>
                    </a:cubicBezTo>
                    <a:lnTo>
                      <a:pt x="19618" y="15716"/>
                    </a:lnTo>
                    <a:lnTo>
                      <a:pt x="20800" y="15556"/>
                    </a:lnTo>
                    <a:lnTo>
                      <a:pt x="19235" y="17260"/>
                    </a:lnTo>
                    <a:lnTo>
                      <a:pt x="17566" y="17562"/>
                    </a:lnTo>
                    <a:lnTo>
                      <a:pt x="8905" y="21076"/>
                    </a:lnTo>
                  </a:path>
                </a:pathLst>
              </a:custGeom>
              <a:solidFill>
                <a:srgbClr val="1A1A1A">
                  <a:alpha val="19999"/>
                </a:srgbClr>
              </a:solidFill>
              <a:ln w="3175" cap="flat">
                <a:noFill/>
                <a:miter lim="400000"/>
              </a:ln>
              <a:effectLst/>
            </p:spPr>
            <p:txBody>
              <a:bodyPr wrap="square" lIns="59013" tIns="59013" rIns="59013" bIns="59013" numCol="1" anchor="ctr">
                <a:noAutofit/>
              </a:bodyPr>
              <a:lstStyle/>
              <a:p>
                <a:pPr algn="l" defTabSz="590133">
                  <a:lnSpc>
                    <a:spcPct val="93000"/>
                  </a:lnSpc>
                  <a:defRPr sz="2200">
                    <a:latin typeface="Arial"/>
                    <a:ea typeface="Arial"/>
                    <a:cs typeface="Arial"/>
                    <a:sym typeface="Arial"/>
                  </a:defRPr>
                </a:pPr>
                <a:endParaRPr/>
              </a:p>
            </p:txBody>
          </p:sp>
          <p:sp>
            <p:nvSpPr>
              <p:cNvPr id="351" name="Shape 1291"/>
              <p:cNvSpPr/>
              <p:nvPr/>
            </p:nvSpPr>
            <p:spPr>
              <a:xfrm>
                <a:off x="1454843" y="1049126"/>
                <a:ext cx="186002" cy="22698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608" y="19918"/>
                    </a:moveTo>
                    <a:lnTo>
                      <a:pt x="5670" y="21600"/>
                    </a:lnTo>
                    <a:lnTo>
                      <a:pt x="0" y="3320"/>
                    </a:lnTo>
                    <a:lnTo>
                      <a:pt x="15930" y="0"/>
                    </a:lnTo>
                    <a:lnTo>
                      <a:pt x="21600" y="18280"/>
                    </a:lnTo>
                    <a:lnTo>
                      <a:pt x="13608" y="19918"/>
                    </a:lnTo>
                  </a:path>
                </a:pathLst>
              </a:custGeom>
              <a:solidFill>
                <a:srgbClr val="EBB588"/>
              </a:solidFill>
              <a:ln w="3175" cap="flat">
                <a:noFill/>
                <a:miter lim="400000"/>
              </a:ln>
              <a:effectLst/>
            </p:spPr>
            <p:txBody>
              <a:bodyPr wrap="square" lIns="59013" tIns="59013" rIns="59013" bIns="59013" numCol="1" anchor="ctr">
                <a:noAutofit/>
              </a:bodyPr>
              <a:lstStyle/>
              <a:p>
                <a:pPr algn="l" defTabSz="590133">
                  <a:lnSpc>
                    <a:spcPct val="93000"/>
                  </a:lnSpc>
                  <a:defRPr sz="2200">
                    <a:latin typeface="Arial"/>
                    <a:ea typeface="Arial"/>
                    <a:cs typeface="Arial"/>
                    <a:sym typeface="Arial"/>
                  </a:defRPr>
                </a:pPr>
                <a:endParaRPr/>
              </a:p>
            </p:txBody>
          </p:sp>
          <p:sp>
            <p:nvSpPr>
              <p:cNvPr id="352" name="Shape 1292"/>
              <p:cNvSpPr/>
              <p:nvPr/>
            </p:nvSpPr>
            <p:spPr>
              <a:xfrm>
                <a:off x="1349971" y="716337"/>
                <a:ext cx="277945" cy="40638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099" h="20718" extrusionOk="0">
                    <a:moveTo>
                      <a:pt x="4582" y="11908"/>
                    </a:moveTo>
                    <a:cubicBezTo>
                      <a:pt x="4852" y="12712"/>
                      <a:pt x="5256" y="13775"/>
                      <a:pt x="5728" y="14909"/>
                    </a:cubicBezTo>
                    <a:lnTo>
                      <a:pt x="3908" y="13042"/>
                    </a:lnTo>
                    <a:lnTo>
                      <a:pt x="3336" y="11246"/>
                    </a:lnTo>
                    <a:cubicBezTo>
                      <a:pt x="2763" y="9379"/>
                      <a:pt x="404" y="10514"/>
                      <a:pt x="0" y="11365"/>
                    </a:cubicBezTo>
                    <a:lnTo>
                      <a:pt x="1246" y="15169"/>
                    </a:lnTo>
                    <a:lnTo>
                      <a:pt x="6368" y="19778"/>
                    </a:lnTo>
                    <a:cubicBezTo>
                      <a:pt x="7615" y="20841"/>
                      <a:pt x="10648" y="20912"/>
                      <a:pt x="13310" y="20439"/>
                    </a:cubicBezTo>
                    <a:cubicBezTo>
                      <a:pt x="18836" y="19589"/>
                      <a:pt x="21330" y="16445"/>
                      <a:pt x="19510" y="11175"/>
                    </a:cubicBezTo>
                    <a:lnTo>
                      <a:pt x="19207" y="6047"/>
                    </a:lnTo>
                    <a:lnTo>
                      <a:pt x="18264" y="3495"/>
                    </a:lnTo>
                    <a:cubicBezTo>
                      <a:pt x="18162" y="1699"/>
                      <a:pt x="13984" y="1912"/>
                      <a:pt x="14658" y="3637"/>
                    </a:cubicBezTo>
                    <a:lnTo>
                      <a:pt x="15500" y="5905"/>
                    </a:lnTo>
                    <a:lnTo>
                      <a:pt x="15804" y="8836"/>
                    </a:lnTo>
                    <a:cubicBezTo>
                      <a:pt x="15703" y="8765"/>
                      <a:pt x="15500" y="8718"/>
                      <a:pt x="15332" y="8647"/>
                    </a:cubicBezTo>
                    <a:lnTo>
                      <a:pt x="14388" y="4109"/>
                    </a:lnTo>
                    <a:lnTo>
                      <a:pt x="13142" y="1108"/>
                    </a:lnTo>
                    <a:cubicBezTo>
                      <a:pt x="12771" y="-688"/>
                      <a:pt x="9233" y="-97"/>
                      <a:pt x="9536" y="1439"/>
                    </a:cubicBezTo>
                    <a:lnTo>
                      <a:pt x="10749" y="4369"/>
                    </a:lnTo>
                    <a:lnTo>
                      <a:pt x="11625" y="8363"/>
                    </a:lnTo>
                    <a:cubicBezTo>
                      <a:pt x="11524" y="8363"/>
                      <a:pt x="11322" y="8434"/>
                      <a:pt x="11221" y="8434"/>
                    </a:cubicBezTo>
                    <a:lnTo>
                      <a:pt x="9907" y="4369"/>
                    </a:lnTo>
                    <a:lnTo>
                      <a:pt x="8188" y="966"/>
                    </a:lnTo>
                    <a:cubicBezTo>
                      <a:pt x="7447" y="-641"/>
                      <a:pt x="4111" y="-97"/>
                      <a:pt x="4684" y="1581"/>
                    </a:cubicBezTo>
                    <a:lnTo>
                      <a:pt x="6368" y="4913"/>
                    </a:lnTo>
                    <a:lnTo>
                      <a:pt x="7918" y="9568"/>
                    </a:lnTo>
                    <a:cubicBezTo>
                      <a:pt x="7817" y="9639"/>
                      <a:pt x="7615" y="9781"/>
                      <a:pt x="7514" y="9828"/>
                    </a:cubicBezTo>
                    <a:lnTo>
                      <a:pt x="5256" y="5173"/>
                    </a:lnTo>
                    <a:lnTo>
                      <a:pt x="3908" y="2904"/>
                    </a:lnTo>
                    <a:cubicBezTo>
                      <a:pt x="3167" y="1368"/>
                      <a:pt x="-270" y="2101"/>
                      <a:pt x="471" y="3708"/>
                    </a:cubicBezTo>
                    <a:lnTo>
                      <a:pt x="1920" y="6165"/>
                    </a:lnTo>
                    <a:lnTo>
                      <a:pt x="4582" y="11908"/>
                    </a:lnTo>
                  </a:path>
                </a:pathLst>
              </a:custGeom>
              <a:solidFill>
                <a:srgbClr val="EBB588"/>
              </a:solidFill>
              <a:ln w="3175" cap="flat">
                <a:noFill/>
                <a:miter lim="400000"/>
              </a:ln>
              <a:effectLst/>
            </p:spPr>
            <p:txBody>
              <a:bodyPr wrap="square" lIns="59013" tIns="59013" rIns="59013" bIns="59013" numCol="1" anchor="ctr">
                <a:noAutofit/>
              </a:bodyPr>
              <a:lstStyle/>
              <a:p>
                <a:pPr algn="l" defTabSz="590133">
                  <a:lnSpc>
                    <a:spcPct val="93000"/>
                  </a:lnSpc>
                  <a:defRPr sz="2200">
                    <a:latin typeface="Arial"/>
                    <a:ea typeface="Arial"/>
                    <a:cs typeface="Arial"/>
                    <a:sym typeface="Arial"/>
                  </a:defRPr>
                </a:pPr>
                <a:endParaRPr/>
              </a:p>
            </p:txBody>
          </p:sp>
          <p:sp>
            <p:nvSpPr>
              <p:cNvPr id="353" name="Shape 1293"/>
              <p:cNvSpPr/>
              <p:nvPr/>
            </p:nvSpPr>
            <p:spPr>
              <a:xfrm>
                <a:off x="1460991" y="1124942"/>
                <a:ext cx="181906" cy="9379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1597" y="16729"/>
                    </a:moveTo>
                    <a:lnTo>
                      <a:pt x="1594" y="21600"/>
                    </a:lnTo>
                    <a:lnTo>
                      <a:pt x="0" y="9741"/>
                    </a:lnTo>
                    <a:lnTo>
                      <a:pt x="20006" y="0"/>
                    </a:lnTo>
                    <a:lnTo>
                      <a:pt x="21600" y="11859"/>
                    </a:lnTo>
                    <a:lnTo>
                      <a:pt x="11597" y="16729"/>
                    </a:lnTo>
                  </a:path>
                </a:pathLst>
              </a:custGeom>
              <a:solidFill>
                <a:srgbClr val="FFFFFF"/>
              </a:solidFill>
              <a:ln w="3175" cap="flat">
                <a:noFill/>
                <a:miter lim="400000"/>
              </a:ln>
              <a:effectLst/>
            </p:spPr>
            <p:txBody>
              <a:bodyPr wrap="square" lIns="59013" tIns="59013" rIns="59013" bIns="59013" numCol="1" anchor="ctr">
                <a:noAutofit/>
              </a:bodyPr>
              <a:lstStyle/>
              <a:p>
                <a:pPr algn="l" defTabSz="590133">
                  <a:lnSpc>
                    <a:spcPct val="93000"/>
                  </a:lnSpc>
                  <a:defRPr sz="2200">
                    <a:latin typeface="Arial"/>
                    <a:ea typeface="Arial"/>
                    <a:cs typeface="Arial"/>
                    <a:sym typeface="Arial"/>
                  </a:defRPr>
                </a:pPr>
                <a:endParaRPr/>
              </a:p>
            </p:txBody>
          </p:sp>
          <p:sp>
            <p:nvSpPr>
              <p:cNvPr id="354" name="Shape 1294"/>
              <p:cNvSpPr/>
              <p:nvPr/>
            </p:nvSpPr>
            <p:spPr>
              <a:xfrm>
                <a:off x="1456893" y="1174120"/>
                <a:ext cx="202396" cy="18805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3757" y="21600"/>
                    </a:moveTo>
                    <a:lnTo>
                      <a:pt x="0" y="5852"/>
                    </a:lnTo>
                    <a:lnTo>
                      <a:pt x="21600" y="0"/>
                    </a:lnTo>
                    <a:lnTo>
                      <a:pt x="21452" y="4469"/>
                    </a:lnTo>
                    <a:lnTo>
                      <a:pt x="3757" y="21600"/>
                    </a:lnTo>
                  </a:path>
                </a:pathLst>
              </a:custGeom>
              <a:solidFill>
                <a:srgbClr val="76798E"/>
              </a:solidFill>
              <a:ln w="3175" cap="flat">
                <a:noFill/>
                <a:miter lim="400000"/>
              </a:ln>
              <a:effectLst/>
            </p:spPr>
            <p:txBody>
              <a:bodyPr wrap="square" lIns="59013" tIns="59013" rIns="59013" bIns="59013" numCol="1" anchor="ctr">
                <a:noAutofit/>
              </a:bodyPr>
              <a:lstStyle/>
              <a:p>
                <a:pPr algn="l" defTabSz="590133">
                  <a:lnSpc>
                    <a:spcPct val="93000"/>
                  </a:lnSpc>
                  <a:defRPr sz="2200">
                    <a:latin typeface="Arial"/>
                    <a:ea typeface="Arial"/>
                    <a:cs typeface="Arial"/>
                    <a:sym typeface="Arial"/>
                  </a:defRPr>
                </a:pPr>
                <a:endParaRPr/>
              </a:p>
            </p:txBody>
          </p:sp>
          <p:sp>
            <p:nvSpPr>
              <p:cNvPr id="355" name="Shape 1295"/>
              <p:cNvSpPr/>
              <p:nvPr/>
            </p:nvSpPr>
            <p:spPr>
              <a:xfrm>
                <a:off x="47128" y="732723"/>
                <a:ext cx="517565" cy="6642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002" h="21106" extrusionOk="0">
                    <a:moveTo>
                      <a:pt x="6597" y="21106"/>
                    </a:moveTo>
                    <a:lnTo>
                      <a:pt x="11705" y="14319"/>
                    </a:lnTo>
                    <a:lnTo>
                      <a:pt x="11064" y="14039"/>
                    </a:lnTo>
                    <a:lnTo>
                      <a:pt x="11761" y="13080"/>
                    </a:lnTo>
                    <a:lnTo>
                      <a:pt x="11177" y="12829"/>
                    </a:lnTo>
                    <a:lnTo>
                      <a:pt x="12440" y="11073"/>
                    </a:lnTo>
                    <a:cubicBezTo>
                      <a:pt x="12930" y="11073"/>
                      <a:pt x="13401" y="11029"/>
                      <a:pt x="13721" y="10867"/>
                    </a:cubicBezTo>
                    <a:lnTo>
                      <a:pt x="20488" y="7621"/>
                    </a:lnTo>
                    <a:cubicBezTo>
                      <a:pt x="20375" y="7031"/>
                      <a:pt x="19621" y="6160"/>
                      <a:pt x="18302" y="6706"/>
                    </a:cubicBezTo>
                    <a:lnTo>
                      <a:pt x="15154" y="7990"/>
                    </a:lnTo>
                    <a:cubicBezTo>
                      <a:pt x="15644" y="7326"/>
                      <a:pt x="16059" y="6795"/>
                      <a:pt x="16379" y="6322"/>
                    </a:cubicBezTo>
                    <a:lnTo>
                      <a:pt x="20790" y="1247"/>
                    </a:lnTo>
                    <a:cubicBezTo>
                      <a:pt x="21600" y="376"/>
                      <a:pt x="19885" y="-494"/>
                      <a:pt x="19150" y="332"/>
                    </a:cubicBezTo>
                    <a:lnTo>
                      <a:pt x="15267" y="4788"/>
                    </a:lnTo>
                    <a:cubicBezTo>
                      <a:pt x="15210" y="4699"/>
                      <a:pt x="15154" y="4670"/>
                      <a:pt x="15097" y="4581"/>
                    </a:cubicBezTo>
                    <a:lnTo>
                      <a:pt x="16756" y="2206"/>
                    </a:lnTo>
                    <a:cubicBezTo>
                      <a:pt x="17397" y="1291"/>
                      <a:pt x="15644" y="539"/>
                      <a:pt x="15003" y="1454"/>
                    </a:cubicBezTo>
                    <a:lnTo>
                      <a:pt x="13571" y="3504"/>
                    </a:lnTo>
                    <a:cubicBezTo>
                      <a:pt x="13514" y="3504"/>
                      <a:pt x="13401" y="3460"/>
                      <a:pt x="13345" y="3416"/>
                    </a:cubicBezTo>
                    <a:lnTo>
                      <a:pt x="14306" y="1749"/>
                    </a:lnTo>
                    <a:cubicBezTo>
                      <a:pt x="14796" y="878"/>
                      <a:pt x="13024" y="81"/>
                      <a:pt x="12440" y="1129"/>
                    </a:cubicBezTo>
                    <a:lnTo>
                      <a:pt x="11271" y="3121"/>
                    </a:lnTo>
                    <a:cubicBezTo>
                      <a:pt x="11177" y="3121"/>
                      <a:pt x="11064" y="3165"/>
                      <a:pt x="10951" y="3165"/>
                    </a:cubicBezTo>
                    <a:lnTo>
                      <a:pt x="11441" y="2117"/>
                    </a:lnTo>
                    <a:cubicBezTo>
                      <a:pt x="11912" y="1040"/>
                      <a:pt x="10008" y="539"/>
                      <a:pt x="9518" y="1631"/>
                    </a:cubicBezTo>
                    <a:lnTo>
                      <a:pt x="8463" y="4168"/>
                    </a:lnTo>
                    <a:cubicBezTo>
                      <a:pt x="7181" y="5998"/>
                      <a:pt x="6917" y="7532"/>
                      <a:pt x="7558" y="8698"/>
                    </a:cubicBezTo>
                    <a:lnTo>
                      <a:pt x="6540" y="10070"/>
                    </a:lnTo>
                    <a:lnTo>
                      <a:pt x="5956" y="9834"/>
                    </a:lnTo>
                    <a:lnTo>
                      <a:pt x="4901" y="11324"/>
                    </a:lnTo>
                    <a:lnTo>
                      <a:pt x="4260" y="11029"/>
                    </a:lnTo>
                    <a:lnTo>
                      <a:pt x="0" y="16857"/>
                    </a:lnTo>
                    <a:lnTo>
                      <a:pt x="6597" y="21106"/>
                    </a:lnTo>
                  </a:path>
                </a:pathLst>
              </a:custGeom>
              <a:solidFill>
                <a:srgbClr val="1A1A1A">
                  <a:alpha val="19999"/>
                </a:srgbClr>
              </a:solidFill>
              <a:ln w="3175" cap="flat">
                <a:noFill/>
                <a:miter lim="400000"/>
              </a:ln>
              <a:effectLst/>
            </p:spPr>
            <p:txBody>
              <a:bodyPr wrap="square" lIns="59013" tIns="59013" rIns="59013" bIns="59013" numCol="1" anchor="ctr">
                <a:noAutofit/>
              </a:bodyPr>
              <a:lstStyle/>
              <a:p>
                <a:pPr algn="l" defTabSz="590133">
                  <a:lnSpc>
                    <a:spcPct val="93000"/>
                  </a:lnSpc>
                  <a:defRPr sz="2200">
                    <a:latin typeface="Arial"/>
                    <a:ea typeface="Arial"/>
                    <a:cs typeface="Arial"/>
                    <a:sym typeface="Arial"/>
                  </a:defRPr>
                </a:pPr>
                <a:endParaRPr/>
              </a:p>
            </p:txBody>
          </p:sp>
          <p:sp>
            <p:nvSpPr>
              <p:cNvPr id="356" name="Shape 1296"/>
              <p:cNvSpPr/>
              <p:nvPr/>
            </p:nvSpPr>
            <p:spPr>
              <a:xfrm>
                <a:off x="104502" y="934378"/>
                <a:ext cx="220839" cy="2413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800" y="13930"/>
                    </a:moveTo>
                    <a:lnTo>
                      <a:pt x="12000" y="21600"/>
                    </a:lnTo>
                    <a:lnTo>
                      <a:pt x="0" y="15298"/>
                    </a:lnTo>
                    <a:lnTo>
                      <a:pt x="9600" y="0"/>
                    </a:lnTo>
                    <a:lnTo>
                      <a:pt x="21600" y="6260"/>
                    </a:lnTo>
                    <a:lnTo>
                      <a:pt x="16800" y="13930"/>
                    </a:lnTo>
                  </a:path>
                </a:pathLst>
              </a:custGeom>
              <a:solidFill>
                <a:srgbClr val="EBB588"/>
              </a:solidFill>
              <a:ln w="3175" cap="flat">
                <a:noFill/>
                <a:miter lim="400000"/>
              </a:ln>
              <a:effectLst/>
            </p:spPr>
            <p:txBody>
              <a:bodyPr wrap="square" lIns="59013" tIns="59013" rIns="59013" bIns="59013" numCol="1" anchor="ctr">
                <a:noAutofit/>
              </a:bodyPr>
              <a:lstStyle/>
              <a:p>
                <a:pPr algn="l" defTabSz="590133">
                  <a:lnSpc>
                    <a:spcPct val="93000"/>
                  </a:lnSpc>
                  <a:defRPr sz="2200">
                    <a:latin typeface="Arial"/>
                    <a:ea typeface="Arial"/>
                    <a:cs typeface="Arial"/>
                    <a:sym typeface="Arial"/>
                  </a:defRPr>
                </a:pPr>
                <a:endParaRPr/>
              </a:p>
            </p:txBody>
          </p:sp>
          <p:sp>
            <p:nvSpPr>
              <p:cNvPr id="357" name="Shape 1297"/>
              <p:cNvSpPr/>
              <p:nvPr/>
            </p:nvSpPr>
            <p:spPr>
              <a:xfrm>
                <a:off x="177103" y="691759"/>
                <a:ext cx="340743" cy="34956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545" h="20272" extrusionOk="0">
                    <a:moveTo>
                      <a:pt x="13014" y="11567"/>
                    </a:moveTo>
                    <a:cubicBezTo>
                      <a:pt x="12481" y="12402"/>
                      <a:pt x="11947" y="13479"/>
                      <a:pt x="11281" y="14610"/>
                    </a:cubicBezTo>
                    <a:lnTo>
                      <a:pt x="15707" y="12267"/>
                    </a:lnTo>
                    <a:cubicBezTo>
                      <a:pt x="17601" y="11271"/>
                      <a:pt x="18641" y="12860"/>
                      <a:pt x="18801" y="13937"/>
                    </a:cubicBezTo>
                    <a:lnTo>
                      <a:pt x="9254" y="19862"/>
                    </a:lnTo>
                    <a:cubicBezTo>
                      <a:pt x="7894" y="20697"/>
                      <a:pt x="5627" y="20158"/>
                      <a:pt x="3681" y="19108"/>
                    </a:cubicBezTo>
                    <a:cubicBezTo>
                      <a:pt x="-319" y="16980"/>
                      <a:pt x="-1226" y="13021"/>
                      <a:pt x="1787" y="7608"/>
                    </a:cubicBezTo>
                    <a:lnTo>
                      <a:pt x="3307" y="2975"/>
                    </a:lnTo>
                    <a:cubicBezTo>
                      <a:pt x="3974" y="1009"/>
                      <a:pt x="6694" y="2006"/>
                      <a:pt x="6001" y="3891"/>
                    </a:cubicBezTo>
                    <a:lnTo>
                      <a:pt x="5334" y="5803"/>
                    </a:lnTo>
                    <a:cubicBezTo>
                      <a:pt x="5494" y="5722"/>
                      <a:pt x="5627" y="5722"/>
                      <a:pt x="5787" y="5722"/>
                    </a:cubicBezTo>
                    <a:lnTo>
                      <a:pt x="7441" y="2060"/>
                    </a:lnTo>
                    <a:cubicBezTo>
                      <a:pt x="8267" y="174"/>
                      <a:pt x="10747" y="1602"/>
                      <a:pt x="10081" y="3218"/>
                    </a:cubicBezTo>
                    <a:lnTo>
                      <a:pt x="8721" y="6261"/>
                    </a:lnTo>
                    <a:cubicBezTo>
                      <a:pt x="8801" y="6261"/>
                      <a:pt x="8934" y="6315"/>
                      <a:pt x="9014" y="6396"/>
                    </a:cubicBezTo>
                    <a:lnTo>
                      <a:pt x="11041" y="2679"/>
                    </a:lnTo>
                    <a:cubicBezTo>
                      <a:pt x="11947" y="1009"/>
                      <a:pt x="14427" y="2383"/>
                      <a:pt x="13547" y="4053"/>
                    </a:cubicBezTo>
                    <a:lnTo>
                      <a:pt x="11201" y="8389"/>
                    </a:lnTo>
                    <a:cubicBezTo>
                      <a:pt x="11281" y="8523"/>
                      <a:pt x="11361" y="8604"/>
                      <a:pt x="11441" y="8766"/>
                    </a:cubicBezTo>
                    <a:lnTo>
                      <a:pt x="16934" y="632"/>
                    </a:lnTo>
                    <a:cubicBezTo>
                      <a:pt x="17974" y="-903"/>
                      <a:pt x="20374" y="632"/>
                      <a:pt x="19254" y="2302"/>
                    </a:cubicBezTo>
                    <a:lnTo>
                      <a:pt x="13014" y="11567"/>
                    </a:lnTo>
                  </a:path>
                </a:pathLst>
              </a:custGeom>
              <a:solidFill>
                <a:srgbClr val="EBB588"/>
              </a:solidFill>
              <a:ln w="3175" cap="flat">
                <a:noFill/>
                <a:miter lim="400000"/>
              </a:ln>
              <a:effectLst/>
            </p:spPr>
            <p:txBody>
              <a:bodyPr wrap="square" lIns="59013" tIns="59013" rIns="59013" bIns="59013" numCol="1" anchor="ctr">
                <a:noAutofit/>
              </a:bodyPr>
              <a:lstStyle/>
              <a:p>
                <a:pPr algn="l" defTabSz="590133">
                  <a:lnSpc>
                    <a:spcPct val="93000"/>
                  </a:lnSpc>
                  <a:defRPr sz="2200">
                    <a:latin typeface="Arial"/>
                    <a:ea typeface="Arial"/>
                    <a:cs typeface="Arial"/>
                    <a:sym typeface="Arial"/>
                  </a:defRPr>
                </a:pPr>
                <a:endParaRPr/>
              </a:p>
            </p:txBody>
          </p:sp>
          <p:sp>
            <p:nvSpPr>
              <p:cNvPr id="358" name="Shape 1298"/>
              <p:cNvSpPr/>
              <p:nvPr/>
            </p:nvSpPr>
            <p:spPr>
              <a:xfrm>
                <a:off x="118846" y="1018390"/>
                <a:ext cx="167561" cy="11428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214" y="0"/>
                    </a:moveTo>
                    <a:lnTo>
                      <a:pt x="21600" y="16200"/>
                    </a:lnTo>
                    <a:lnTo>
                      <a:pt x="19446" y="21600"/>
                    </a:lnTo>
                    <a:lnTo>
                      <a:pt x="0" y="5661"/>
                    </a:lnTo>
                    <a:lnTo>
                      <a:pt x="2214" y="0"/>
                    </a:lnTo>
                  </a:path>
                </a:pathLst>
              </a:custGeom>
              <a:solidFill>
                <a:srgbClr val="FFFFFF"/>
              </a:solidFill>
              <a:ln w="3175" cap="flat">
                <a:noFill/>
                <a:miter lim="400000"/>
              </a:ln>
              <a:effectLst/>
            </p:spPr>
            <p:txBody>
              <a:bodyPr wrap="square" lIns="59013" tIns="59013" rIns="59013" bIns="59013" numCol="1" anchor="ctr">
                <a:noAutofit/>
              </a:bodyPr>
              <a:lstStyle/>
              <a:p>
                <a:pPr algn="l" defTabSz="590133">
                  <a:lnSpc>
                    <a:spcPct val="93000"/>
                  </a:lnSpc>
                  <a:defRPr sz="2200">
                    <a:latin typeface="Arial"/>
                    <a:ea typeface="Arial"/>
                    <a:cs typeface="Arial"/>
                    <a:sym typeface="Arial"/>
                  </a:defRPr>
                </a:pPr>
                <a:endParaRPr/>
              </a:p>
            </p:txBody>
          </p:sp>
          <p:sp>
            <p:nvSpPr>
              <p:cNvPr id="359" name="Shape 1299"/>
              <p:cNvSpPr/>
              <p:nvPr/>
            </p:nvSpPr>
            <p:spPr>
              <a:xfrm>
                <a:off x="0" y="1038881"/>
                <a:ext cx="286406" cy="32329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2097" y="21600"/>
                    </a:moveTo>
                    <a:lnTo>
                      <a:pt x="21600" y="6911"/>
                    </a:lnTo>
                    <a:lnTo>
                      <a:pt x="7925" y="0"/>
                    </a:lnTo>
                    <a:lnTo>
                      <a:pt x="0" y="12148"/>
                    </a:lnTo>
                    <a:lnTo>
                      <a:pt x="12097" y="21600"/>
                    </a:lnTo>
                  </a:path>
                </a:pathLst>
              </a:custGeom>
              <a:solidFill>
                <a:srgbClr val="76798E"/>
              </a:solidFill>
              <a:ln w="3175" cap="flat">
                <a:noFill/>
                <a:miter lim="400000"/>
              </a:ln>
              <a:effectLst/>
            </p:spPr>
            <p:txBody>
              <a:bodyPr wrap="square" lIns="59013" tIns="59013" rIns="59013" bIns="59013" numCol="1" anchor="ctr">
                <a:noAutofit/>
              </a:bodyPr>
              <a:lstStyle/>
              <a:p>
                <a:pPr algn="l" defTabSz="590133">
                  <a:lnSpc>
                    <a:spcPct val="93000"/>
                  </a:lnSpc>
                  <a:defRPr sz="2200">
                    <a:latin typeface="Arial"/>
                    <a:ea typeface="Arial"/>
                    <a:cs typeface="Arial"/>
                    <a:sym typeface="Arial"/>
                  </a:defRPr>
                </a:pPr>
                <a:endParaRPr/>
              </a:p>
            </p:txBody>
          </p:sp>
        </p:grpSp>
        <p:sp>
          <p:nvSpPr>
            <p:cNvPr id="201" name="Shape 1302"/>
            <p:cNvSpPr/>
            <p:nvPr/>
          </p:nvSpPr>
          <p:spPr>
            <a:xfrm>
              <a:off x="2564029" y="8444517"/>
              <a:ext cx="1786176" cy="377115"/>
            </a:xfrm>
            <a:prstGeom prst="rect">
              <a:avLst/>
            </a:prstGeom>
            <a:ln w="3175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>
              <a:spAutoFit/>
            </a:bodyPr>
            <a:lstStyle>
              <a:lvl1pPr defTabSz="590133">
                <a:lnSpc>
                  <a:spcPct val="93000"/>
                </a:lnSpc>
                <a:tabLst>
                  <a:tab pos="584200" algn="l"/>
                  <a:tab pos="1168400" algn="l"/>
                  <a:tab pos="1765300" algn="l"/>
                  <a:tab pos="2349500" algn="l"/>
                  <a:tab pos="2946400" algn="l"/>
                  <a:tab pos="3530600" algn="l"/>
                  <a:tab pos="4127500" algn="l"/>
                  <a:tab pos="4711700" algn="l"/>
                  <a:tab pos="5308600" algn="l"/>
                  <a:tab pos="5892800" algn="l"/>
                  <a:tab pos="6489700" algn="l"/>
                  <a:tab pos="7073900" algn="l"/>
                  <a:tab pos="7670800" algn="l"/>
                  <a:tab pos="8255000" algn="l"/>
                  <a:tab pos="8851900" algn="l"/>
                  <a:tab pos="9436100" algn="l"/>
                  <a:tab pos="10020300" algn="l"/>
                  <a:tab pos="10617200" algn="l"/>
                  <a:tab pos="11201400" algn="l"/>
                  <a:tab pos="11798300" algn="l"/>
                </a:tabLst>
                <a:defRPr sz="2000">
                  <a:solidFill>
                    <a:srgbClr val="726658"/>
                  </a:solidFill>
                  <a:latin typeface="Roboto Bold"/>
                  <a:ea typeface="Roboto Bold"/>
                  <a:cs typeface="Roboto Bold"/>
                  <a:sym typeface="Roboto Bold"/>
                </a:defRPr>
              </a:lvl1pPr>
            </a:lstStyle>
            <a:p>
              <a:r>
                <a:rPr lang="en-US" dirty="0"/>
                <a:t>Eclipse Che</a:t>
              </a:r>
              <a:endParaRPr dirty="0"/>
            </a:p>
          </p:txBody>
        </p:sp>
        <p:sp>
          <p:nvSpPr>
            <p:cNvPr id="203" name="Shape 1304"/>
            <p:cNvSpPr/>
            <p:nvPr/>
          </p:nvSpPr>
          <p:spPr>
            <a:xfrm>
              <a:off x="4547278" y="8444517"/>
              <a:ext cx="1153181" cy="377115"/>
            </a:xfrm>
            <a:prstGeom prst="rect">
              <a:avLst/>
            </a:prstGeom>
            <a:ln w="3175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>
              <a:spAutoFit/>
            </a:bodyPr>
            <a:lstStyle>
              <a:lvl1pPr defTabSz="590133">
                <a:lnSpc>
                  <a:spcPct val="93000"/>
                </a:lnSpc>
                <a:tabLst>
                  <a:tab pos="584200" algn="l"/>
                  <a:tab pos="1168400" algn="l"/>
                  <a:tab pos="1765300" algn="l"/>
                  <a:tab pos="2349500" algn="l"/>
                  <a:tab pos="2946400" algn="l"/>
                  <a:tab pos="3530600" algn="l"/>
                  <a:tab pos="4127500" algn="l"/>
                  <a:tab pos="4711700" algn="l"/>
                  <a:tab pos="5308600" algn="l"/>
                  <a:tab pos="5892800" algn="l"/>
                  <a:tab pos="6489700" algn="l"/>
                  <a:tab pos="7073900" algn="l"/>
                  <a:tab pos="7670800" algn="l"/>
                  <a:tab pos="8255000" algn="l"/>
                  <a:tab pos="8851900" algn="l"/>
                  <a:tab pos="9436100" algn="l"/>
                  <a:tab pos="10020300" algn="l"/>
                  <a:tab pos="10617200" algn="l"/>
                  <a:tab pos="11201400" algn="l"/>
                  <a:tab pos="11798300" algn="l"/>
                </a:tabLst>
                <a:defRPr sz="2000">
                  <a:solidFill>
                    <a:srgbClr val="726658"/>
                  </a:solidFill>
                  <a:latin typeface="Roboto Bold"/>
                  <a:ea typeface="Roboto Bold"/>
                  <a:cs typeface="Roboto Bold"/>
                  <a:sym typeface="Roboto Bold"/>
                </a:defRPr>
              </a:lvl1pPr>
            </a:lstStyle>
            <a:p>
              <a:r>
                <a:rPr lang="en-US" dirty="0"/>
                <a:t>Cloud 9</a:t>
              </a:r>
              <a:endParaRPr dirty="0"/>
            </a:p>
          </p:txBody>
        </p:sp>
        <p:sp>
          <p:nvSpPr>
            <p:cNvPr id="205" name="Shape 1306"/>
            <p:cNvSpPr/>
            <p:nvPr/>
          </p:nvSpPr>
          <p:spPr>
            <a:xfrm>
              <a:off x="5914711" y="8444517"/>
              <a:ext cx="1616960" cy="377115"/>
            </a:xfrm>
            <a:prstGeom prst="rect">
              <a:avLst/>
            </a:prstGeom>
            <a:ln w="3175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>
              <a:spAutoFit/>
            </a:bodyPr>
            <a:lstStyle>
              <a:lvl1pPr defTabSz="590133">
                <a:lnSpc>
                  <a:spcPct val="93000"/>
                </a:lnSpc>
                <a:tabLst>
                  <a:tab pos="584200" algn="l"/>
                  <a:tab pos="1168400" algn="l"/>
                  <a:tab pos="1765300" algn="l"/>
                  <a:tab pos="2349500" algn="l"/>
                  <a:tab pos="2946400" algn="l"/>
                  <a:tab pos="3530600" algn="l"/>
                  <a:tab pos="4127500" algn="l"/>
                  <a:tab pos="4711700" algn="l"/>
                  <a:tab pos="5308600" algn="l"/>
                  <a:tab pos="5892800" algn="l"/>
                  <a:tab pos="6489700" algn="l"/>
                  <a:tab pos="7073900" algn="l"/>
                  <a:tab pos="7670800" algn="l"/>
                  <a:tab pos="8255000" algn="l"/>
                  <a:tab pos="8851900" algn="l"/>
                  <a:tab pos="9436100" algn="l"/>
                  <a:tab pos="10020300" algn="l"/>
                  <a:tab pos="10617200" algn="l"/>
                  <a:tab pos="11201400" algn="l"/>
                  <a:tab pos="11798300" algn="l"/>
                </a:tabLst>
                <a:defRPr sz="2000">
                  <a:solidFill>
                    <a:srgbClr val="726658"/>
                  </a:solidFill>
                  <a:latin typeface="Roboto Bold"/>
                  <a:ea typeface="Roboto Bold"/>
                  <a:cs typeface="Roboto Bold"/>
                  <a:sym typeface="Roboto Bold"/>
                </a:defRPr>
              </a:lvl1pPr>
            </a:lstStyle>
            <a:p>
              <a:r>
                <a:rPr lang="en-US" dirty="0" err="1"/>
                <a:t>SourceLair</a:t>
              </a:r>
              <a:endParaRPr dirty="0"/>
            </a:p>
          </p:txBody>
        </p:sp>
        <p:sp>
          <p:nvSpPr>
            <p:cNvPr id="207" name="Shape 1308"/>
            <p:cNvSpPr/>
            <p:nvPr/>
          </p:nvSpPr>
          <p:spPr>
            <a:xfrm>
              <a:off x="7707528" y="8444517"/>
              <a:ext cx="1211675" cy="377115"/>
            </a:xfrm>
            <a:prstGeom prst="rect">
              <a:avLst/>
            </a:prstGeom>
            <a:ln w="3175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>
              <a:spAutoFit/>
            </a:bodyPr>
            <a:lstStyle>
              <a:lvl1pPr defTabSz="590133">
                <a:lnSpc>
                  <a:spcPct val="93000"/>
                </a:lnSpc>
                <a:tabLst>
                  <a:tab pos="584200" algn="l"/>
                  <a:tab pos="1168400" algn="l"/>
                  <a:tab pos="1765300" algn="l"/>
                  <a:tab pos="2349500" algn="l"/>
                  <a:tab pos="2946400" algn="l"/>
                  <a:tab pos="3530600" algn="l"/>
                  <a:tab pos="4127500" algn="l"/>
                  <a:tab pos="4711700" algn="l"/>
                  <a:tab pos="5308600" algn="l"/>
                  <a:tab pos="5892800" algn="l"/>
                  <a:tab pos="6489700" algn="l"/>
                  <a:tab pos="7073900" algn="l"/>
                  <a:tab pos="7670800" algn="l"/>
                  <a:tab pos="8255000" algn="l"/>
                  <a:tab pos="8851900" algn="l"/>
                  <a:tab pos="9436100" algn="l"/>
                  <a:tab pos="10020300" algn="l"/>
                  <a:tab pos="10617200" algn="l"/>
                  <a:tab pos="11201400" algn="l"/>
                  <a:tab pos="11798300" algn="l"/>
                </a:tabLst>
                <a:defRPr sz="2000">
                  <a:solidFill>
                    <a:srgbClr val="726658"/>
                  </a:solidFill>
                  <a:latin typeface="Roboto Bold"/>
                  <a:ea typeface="Roboto Bold"/>
                  <a:cs typeface="Roboto Bold"/>
                  <a:sym typeface="Roboto Bold"/>
                </a:defRPr>
              </a:lvl1pPr>
            </a:lstStyle>
            <a:p>
              <a:r>
                <a:rPr lang="en-US" dirty="0"/>
                <a:t>Dirigible</a:t>
              </a:r>
              <a:endParaRPr dirty="0"/>
            </a:p>
          </p:txBody>
        </p:sp>
      </p:grpSp>
      <p:pic>
        <p:nvPicPr>
          <p:cNvPr id="360" name="Picture 35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3470" y="5053038"/>
            <a:ext cx="453769" cy="522915"/>
          </a:xfrm>
          <a:prstGeom prst="rect">
            <a:avLst/>
          </a:prstGeom>
        </p:spPr>
      </p:pic>
      <p:pic>
        <p:nvPicPr>
          <p:cNvPr id="361" name="Picture 36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0182" y="4990101"/>
            <a:ext cx="600774" cy="600774"/>
          </a:xfrm>
          <a:prstGeom prst="rect">
            <a:avLst/>
          </a:prstGeom>
        </p:spPr>
      </p:pic>
      <p:pic>
        <p:nvPicPr>
          <p:cNvPr id="362" name="Picture 36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34324" y="5058701"/>
            <a:ext cx="463574" cy="463574"/>
          </a:xfrm>
          <a:prstGeom prst="rect">
            <a:avLst/>
          </a:prstGeom>
        </p:spPr>
      </p:pic>
      <p:pic>
        <p:nvPicPr>
          <p:cNvPr id="363" name="Picture 36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29733" y="5142577"/>
            <a:ext cx="523506" cy="278641"/>
          </a:xfrm>
          <a:prstGeom prst="rect">
            <a:avLst/>
          </a:prstGeom>
        </p:spPr>
      </p:pic>
      <p:sp>
        <p:nvSpPr>
          <p:cNvPr id="364" name="Rectangle: Rounded Corners 363"/>
          <p:cNvSpPr/>
          <p:nvPr/>
        </p:nvSpPr>
        <p:spPr bwMode="auto">
          <a:xfrm>
            <a:off x="2788728" y="4986617"/>
            <a:ext cx="1573983" cy="1071315"/>
          </a:xfrm>
          <a:prstGeom prst="roundRect">
            <a:avLst/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IN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0033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4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7959" y="197323"/>
            <a:ext cx="10951239" cy="430887"/>
          </a:xfrm>
        </p:spPr>
        <p:txBody>
          <a:bodyPr/>
          <a:lstStyle/>
          <a:p>
            <a:pPr algn="ctr"/>
            <a:r>
              <a:rPr lang="en-US" dirty="0"/>
              <a:t>Problems with current IDEs</a:t>
            </a:r>
            <a:endParaRPr lang="en-IN" dirty="0"/>
          </a:p>
        </p:txBody>
      </p:sp>
      <p:sp>
        <p:nvSpPr>
          <p:cNvPr id="4" name="Shape 2073"/>
          <p:cNvSpPr/>
          <p:nvPr/>
        </p:nvSpPr>
        <p:spPr>
          <a:xfrm>
            <a:off x="8061877" y="1428804"/>
            <a:ext cx="367752" cy="4225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848" y="10670"/>
                </a:moveTo>
                <a:cubicBezTo>
                  <a:pt x="10996" y="10670"/>
                  <a:pt x="9500" y="9318"/>
                  <a:pt x="9500" y="7770"/>
                </a:cubicBezTo>
                <a:lnTo>
                  <a:pt x="12848" y="7770"/>
                </a:lnTo>
                <a:lnTo>
                  <a:pt x="12848" y="10670"/>
                </a:lnTo>
                <a:close/>
                <a:moveTo>
                  <a:pt x="16177" y="7770"/>
                </a:moveTo>
                <a:lnTo>
                  <a:pt x="12848" y="7770"/>
                </a:lnTo>
                <a:lnTo>
                  <a:pt x="12848" y="4854"/>
                </a:lnTo>
                <a:cubicBezTo>
                  <a:pt x="14681" y="4854"/>
                  <a:pt x="16177" y="6141"/>
                  <a:pt x="16177" y="7770"/>
                </a:cubicBezTo>
                <a:close/>
                <a:moveTo>
                  <a:pt x="21600" y="8503"/>
                </a:moveTo>
                <a:cubicBezTo>
                  <a:pt x="21600" y="11142"/>
                  <a:pt x="20254" y="13520"/>
                  <a:pt x="17972" y="15068"/>
                </a:cubicBezTo>
                <a:lnTo>
                  <a:pt x="17972" y="16208"/>
                </a:lnTo>
                <a:lnTo>
                  <a:pt x="15634" y="16208"/>
                </a:lnTo>
                <a:lnTo>
                  <a:pt x="14624" y="16697"/>
                </a:lnTo>
                <a:lnTo>
                  <a:pt x="17972" y="16697"/>
                </a:lnTo>
                <a:lnTo>
                  <a:pt x="17972" y="18049"/>
                </a:lnTo>
                <a:lnTo>
                  <a:pt x="11913" y="18049"/>
                </a:lnTo>
                <a:lnTo>
                  <a:pt x="10922" y="18521"/>
                </a:lnTo>
                <a:lnTo>
                  <a:pt x="18047" y="18521"/>
                </a:lnTo>
                <a:lnTo>
                  <a:pt x="18047" y="19824"/>
                </a:lnTo>
                <a:lnTo>
                  <a:pt x="5910" y="19824"/>
                </a:lnTo>
                <a:cubicBezTo>
                  <a:pt x="3815" y="19824"/>
                  <a:pt x="2076" y="18310"/>
                  <a:pt x="2076" y="16485"/>
                </a:cubicBezTo>
                <a:lnTo>
                  <a:pt x="2076" y="14123"/>
                </a:lnTo>
                <a:lnTo>
                  <a:pt x="785" y="14123"/>
                </a:lnTo>
                <a:cubicBezTo>
                  <a:pt x="355" y="14123"/>
                  <a:pt x="0" y="13797"/>
                  <a:pt x="0" y="13406"/>
                </a:cubicBezTo>
                <a:cubicBezTo>
                  <a:pt x="0" y="13292"/>
                  <a:pt x="0" y="13243"/>
                  <a:pt x="37" y="13146"/>
                </a:cubicBezTo>
                <a:lnTo>
                  <a:pt x="2076" y="8682"/>
                </a:lnTo>
                <a:cubicBezTo>
                  <a:pt x="2076" y="8682"/>
                  <a:pt x="2338" y="6793"/>
                  <a:pt x="2506" y="6092"/>
                </a:cubicBezTo>
                <a:cubicBezTo>
                  <a:pt x="3329" y="2916"/>
                  <a:pt x="7406" y="0"/>
                  <a:pt x="11838" y="0"/>
                </a:cubicBezTo>
                <a:cubicBezTo>
                  <a:pt x="17224" y="0"/>
                  <a:pt x="21600" y="3844"/>
                  <a:pt x="21600" y="8503"/>
                </a:cubicBezTo>
                <a:close/>
                <a:moveTo>
                  <a:pt x="4451" y="10393"/>
                </a:moveTo>
                <a:cubicBezTo>
                  <a:pt x="5049" y="10393"/>
                  <a:pt x="5554" y="9953"/>
                  <a:pt x="5554" y="9432"/>
                </a:cubicBezTo>
                <a:cubicBezTo>
                  <a:pt x="5554" y="8894"/>
                  <a:pt x="5068" y="8454"/>
                  <a:pt x="4451" y="8454"/>
                </a:cubicBezTo>
                <a:cubicBezTo>
                  <a:pt x="3815" y="8454"/>
                  <a:pt x="3329" y="8943"/>
                  <a:pt x="3329" y="9432"/>
                </a:cubicBezTo>
                <a:cubicBezTo>
                  <a:pt x="3329" y="9953"/>
                  <a:pt x="3871" y="10393"/>
                  <a:pt x="4451" y="10393"/>
                </a:cubicBezTo>
                <a:close/>
                <a:moveTo>
                  <a:pt x="12848" y="4463"/>
                </a:moveTo>
                <a:cubicBezTo>
                  <a:pt x="10753" y="4463"/>
                  <a:pt x="9070" y="5929"/>
                  <a:pt x="9070" y="7770"/>
                </a:cubicBezTo>
                <a:cubicBezTo>
                  <a:pt x="9070" y="9595"/>
                  <a:pt x="10753" y="11044"/>
                  <a:pt x="12848" y="11044"/>
                </a:cubicBezTo>
                <a:cubicBezTo>
                  <a:pt x="14942" y="11044"/>
                  <a:pt x="16607" y="9595"/>
                  <a:pt x="16607" y="7770"/>
                </a:cubicBezTo>
                <a:cubicBezTo>
                  <a:pt x="16607" y="5929"/>
                  <a:pt x="14924" y="4463"/>
                  <a:pt x="12848" y="4463"/>
                </a:cubicBezTo>
                <a:close/>
                <a:moveTo>
                  <a:pt x="7593" y="20297"/>
                </a:moveTo>
                <a:lnTo>
                  <a:pt x="18047" y="20297"/>
                </a:lnTo>
                <a:lnTo>
                  <a:pt x="18047" y="21600"/>
                </a:lnTo>
                <a:lnTo>
                  <a:pt x="7593" y="21600"/>
                </a:lnTo>
                <a:lnTo>
                  <a:pt x="7593" y="20297"/>
                </a:lnTo>
                <a:close/>
              </a:path>
            </a:pathLst>
          </a:custGeom>
          <a:solidFill>
            <a:srgbClr val="355C7D"/>
          </a:solidFill>
          <a:ln w="3175" cap="flat">
            <a:noFill/>
            <a:miter lim="400000"/>
          </a:ln>
          <a:effectLst/>
        </p:spPr>
        <p:txBody>
          <a:bodyPr wrap="square" lIns="59013" tIns="59013" rIns="59013" bIns="59013" numCol="1" anchor="ctr">
            <a:noAutofit/>
          </a:bodyPr>
          <a:lstStyle/>
          <a:p>
            <a:pPr algn="l" defTabSz="590133">
              <a:lnSpc>
                <a:spcPct val="93000"/>
              </a:lnSpc>
              <a:defRPr sz="2200"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5" name="Shape 2074"/>
          <p:cNvSpPr/>
          <p:nvPr/>
        </p:nvSpPr>
        <p:spPr>
          <a:xfrm>
            <a:off x="8034059" y="676512"/>
            <a:ext cx="423388" cy="4253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72" h="21600" extrusionOk="0">
                <a:moveTo>
                  <a:pt x="18248" y="16399"/>
                </a:moveTo>
                <a:cubicBezTo>
                  <a:pt x="18831" y="16933"/>
                  <a:pt x="19091" y="17565"/>
                  <a:pt x="19204" y="18424"/>
                </a:cubicBezTo>
                <a:cubicBezTo>
                  <a:pt x="19253" y="18683"/>
                  <a:pt x="19204" y="18959"/>
                  <a:pt x="19156" y="19234"/>
                </a:cubicBezTo>
                <a:lnTo>
                  <a:pt x="16902" y="17192"/>
                </a:lnTo>
                <a:lnTo>
                  <a:pt x="14858" y="19396"/>
                </a:lnTo>
                <a:lnTo>
                  <a:pt x="17129" y="21422"/>
                </a:lnTo>
                <a:cubicBezTo>
                  <a:pt x="16837" y="21535"/>
                  <a:pt x="16577" y="21600"/>
                  <a:pt x="16302" y="21600"/>
                </a:cubicBezTo>
                <a:cubicBezTo>
                  <a:pt x="15507" y="21600"/>
                  <a:pt x="14858" y="21373"/>
                  <a:pt x="14275" y="20838"/>
                </a:cubicBezTo>
                <a:cubicBezTo>
                  <a:pt x="13691" y="20304"/>
                  <a:pt x="13367" y="19720"/>
                  <a:pt x="13367" y="18926"/>
                </a:cubicBezTo>
                <a:cubicBezTo>
                  <a:pt x="13367" y="18635"/>
                  <a:pt x="13415" y="18327"/>
                  <a:pt x="13480" y="18051"/>
                </a:cubicBezTo>
                <a:lnTo>
                  <a:pt x="12929" y="17517"/>
                </a:lnTo>
                <a:lnTo>
                  <a:pt x="9653" y="14567"/>
                </a:lnTo>
                <a:lnTo>
                  <a:pt x="4156" y="20628"/>
                </a:lnTo>
                <a:cubicBezTo>
                  <a:pt x="3831" y="21049"/>
                  <a:pt x="3280" y="21373"/>
                  <a:pt x="2696" y="21373"/>
                </a:cubicBezTo>
                <a:cubicBezTo>
                  <a:pt x="1740" y="21373"/>
                  <a:pt x="929" y="20563"/>
                  <a:pt x="929" y="19607"/>
                </a:cubicBezTo>
                <a:cubicBezTo>
                  <a:pt x="929" y="19072"/>
                  <a:pt x="1156" y="18602"/>
                  <a:pt x="1513" y="18278"/>
                </a:cubicBezTo>
                <a:lnTo>
                  <a:pt x="7253" y="12315"/>
                </a:lnTo>
                <a:lnTo>
                  <a:pt x="3831" y="9171"/>
                </a:lnTo>
                <a:cubicBezTo>
                  <a:pt x="3572" y="9285"/>
                  <a:pt x="3248" y="9317"/>
                  <a:pt x="2972" y="9317"/>
                </a:cubicBezTo>
                <a:cubicBezTo>
                  <a:pt x="2161" y="9317"/>
                  <a:pt x="1513" y="9107"/>
                  <a:pt x="929" y="8572"/>
                </a:cubicBezTo>
                <a:cubicBezTo>
                  <a:pt x="345" y="8053"/>
                  <a:pt x="21" y="7454"/>
                  <a:pt x="21" y="6644"/>
                </a:cubicBezTo>
                <a:cubicBezTo>
                  <a:pt x="-28" y="6384"/>
                  <a:pt x="21" y="6109"/>
                  <a:pt x="69" y="5850"/>
                </a:cubicBezTo>
                <a:lnTo>
                  <a:pt x="2340" y="7875"/>
                </a:lnTo>
                <a:lnTo>
                  <a:pt x="4302" y="5688"/>
                </a:lnTo>
                <a:lnTo>
                  <a:pt x="2064" y="3646"/>
                </a:lnTo>
                <a:cubicBezTo>
                  <a:pt x="2340" y="3549"/>
                  <a:pt x="2599" y="3500"/>
                  <a:pt x="2858" y="3500"/>
                </a:cubicBezTo>
                <a:cubicBezTo>
                  <a:pt x="3653" y="3500"/>
                  <a:pt x="4302" y="3711"/>
                  <a:pt x="4902" y="4229"/>
                </a:cubicBezTo>
                <a:cubicBezTo>
                  <a:pt x="5486" y="4732"/>
                  <a:pt x="5810" y="5380"/>
                  <a:pt x="5810" y="6174"/>
                </a:cubicBezTo>
                <a:cubicBezTo>
                  <a:pt x="5858" y="6433"/>
                  <a:pt x="5810" y="6708"/>
                  <a:pt x="5745" y="6968"/>
                </a:cubicBezTo>
                <a:lnTo>
                  <a:pt x="9296" y="10225"/>
                </a:lnTo>
                <a:lnTo>
                  <a:pt x="11923" y="7454"/>
                </a:lnTo>
                <a:lnTo>
                  <a:pt x="8015" y="4019"/>
                </a:lnTo>
                <a:lnTo>
                  <a:pt x="11534" y="0"/>
                </a:lnTo>
                <a:lnTo>
                  <a:pt x="21572" y="8783"/>
                </a:lnTo>
                <a:lnTo>
                  <a:pt x="18037" y="12817"/>
                </a:lnTo>
                <a:lnTo>
                  <a:pt x="14015" y="9285"/>
                </a:lnTo>
                <a:lnTo>
                  <a:pt x="11486" y="12218"/>
                </a:lnTo>
                <a:lnTo>
                  <a:pt x="15394" y="15815"/>
                </a:lnTo>
                <a:cubicBezTo>
                  <a:pt x="15653" y="15702"/>
                  <a:pt x="15929" y="15637"/>
                  <a:pt x="16204" y="15637"/>
                </a:cubicBezTo>
                <a:cubicBezTo>
                  <a:pt x="17015" y="15637"/>
                  <a:pt x="17648" y="15864"/>
                  <a:pt x="18248" y="16399"/>
                </a:cubicBezTo>
              </a:path>
            </a:pathLst>
          </a:custGeom>
          <a:solidFill>
            <a:srgbClr val="355C7D"/>
          </a:solidFill>
          <a:ln w="3175" cap="flat">
            <a:noFill/>
            <a:miter lim="400000"/>
          </a:ln>
          <a:effectLst/>
        </p:spPr>
        <p:txBody>
          <a:bodyPr wrap="square" lIns="59013" tIns="59013" rIns="59013" bIns="59013" numCol="1" anchor="ctr">
            <a:noAutofit/>
          </a:bodyPr>
          <a:lstStyle/>
          <a:p>
            <a:pPr algn="l" defTabSz="590133">
              <a:lnSpc>
                <a:spcPct val="93000"/>
              </a:lnSpc>
              <a:defRPr sz="2200"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6" name="Shape 2075"/>
          <p:cNvSpPr/>
          <p:nvPr/>
        </p:nvSpPr>
        <p:spPr>
          <a:xfrm>
            <a:off x="8034059" y="2222982"/>
            <a:ext cx="443614" cy="4211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960" y="13670"/>
                </a:moveTo>
                <a:lnTo>
                  <a:pt x="16677" y="4170"/>
                </a:lnTo>
                <a:lnTo>
                  <a:pt x="11538" y="4219"/>
                </a:lnTo>
                <a:lnTo>
                  <a:pt x="11538" y="19017"/>
                </a:lnTo>
                <a:lnTo>
                  <a:pt x="17547" y="19017"/>
                </a:lnTo>
                <a:lnTo>
                  <a:pt x="17547" y="21600"/>
                </a:lnTo>
                <a:lnTo>
                  <a:pt x="4053" y="21600"/>
                </a:lnTo>
                <a:lnTo>
                  <a:pt x="4053" y="19017"/>
                </a:lnTo>
                <a:lnTo>
                  <a:pt x="10047" y="19017"/>
                </a:lnTo>
                <a:lnTo>
                  <a:pt x="10047" y="4284"/>
                </a:lnTo>
                <a:lnTo>
                  <a:pt x="4923" y="4219"/>
                </a:lnTo>
                <a:lnTo>
                  <a:pt x="7655" y="13719"/>
                </a:lnTo>
                <a:lnTo>
                  <a:pt x="8106" y="13719"/>
                </a:lnTo>
                <a:cubicBezTo>
                  <a:pt x="8106" y="16106"/>
                  <a:pt x="6258" y="17986"/>
                  <a:pt x="4053" y="17986"/>
                </a:cubicBezTo>
                <a:cubicBezTo>
                  <a:pt x="1848" y="17986"/>
                  <a:pt x="0" y="16106"/>
                  <a:pt x="0" y="13719"/>
                </a:cubicBezTo>
                <a:lnTo>
                  <a:pt x="357" y="13719"/>
                </a:lnTo>
                <a:lnTo>
                  <a:pt x="3075" y="4219"/>
                </a:lnTo>
                <a:lnTo>
                  <a:pt x="3121" y="4219"/>
                </a:lnTo>
                <a:lnTo>
                  <a:pt x="3121" y="2976"/>
                </a:lnTo>
                <a:lnTo>
                  <a:pt x="10218" y="2976"/>
                </a:lnTo>
                <a:lnTo>
                  <a:pt x="10218" y="0"/>
                </a:lnTo>
                <a:lnTo>
                  <a:pt x="11708" y="0"/>
                </a:lnTo>
                <a:lnTo>
                  <a:pt x="11708" y="2976"/>
                </a:lnTo>
                <a:lnTo>
                  <a:pt x="18727" y="2976"/>
                </a:lnTo>
                <a:lnTo>
                  <a:pt x="18727" y="4219"/>
                </a:lnTo>
                <a:lnTo>
                  <a:pt x="18525" y="4219"/>
                </a:lnTo>
                <a:lnTo>
                  <a:pt x="21227" y="13719"/>
                </a:lnTo>
                <a:lnTo>
                  <a:pt x="21600" y="13719"/>
                </a:lnTo>
                <a:cubicBezTo>
                  <a:pt x="21600" y="16057"/>
                  <a:pt x="19752" y="17986"/>
                  <a:pt x="17547" y="17986"/>
                </a:cubicBezTo>
                <a:cubicBezTo>
                  <a:pt x="15327" y="17986"/>
                  <a:pt x="13494" y="16106"/>
                  <a:pt x="13494" y="13719"/>
                </a:cubicBezTo>
                <a:lnTo>
                  <a:pt x="13960" y="13719"/>
                </a:lnTo>
                <a:lnTo>
                  <a:pt x="13960" y="13670"/>
                </a:lnTo>
                <a:close/>
                <a:moveTo>
                  <a:pt x="4115" y="4284"/>
                </a:moveTo>
                <a:lnTo>
                  <a:pt x="1429" y="13670"/>
                </a:lnTo>
                <a:lnTo>
                  <a:pt x="6817" y="13670"/>
                </a:lnTo>
                <a:lnTo>
                  <a:pt x="4115" y="4284"/>
                </a:lnTo>
                <a:close/>
                <a:moveTo>
                  <a:pt x="14892" y="13670"/>
                </a:moveTo>
                <a:lnTo>
                  <a:pt x="20265" y="13670"/>
                </a:lnTo>
                <a:lnTo>
                  <a:pt x="17594" y="4284"/>
                </a:lnTo>
                <a:lnTo>
                  <a:pt x="17547" y="4284"/>
                </a:lnTo>
                <a:lnTo>
                  <a:pt x="14892" y="13670"/>
                </a:lnTo>
                <a:close/>
              </a:path>
            </a:pathLst>
          </a:custGeom>
          <a:solidFill>
            <a:srgbClr val="355C7D"/>
          </a:solidFill>
          <a:ln w="3175" cap="flat">
            <a:noFill/>
            <a:miter lim="400000"/>
          </a:ln>
          <a:effectLst/>
        </p:spPr>
        <p:txBody>
          <a:bodyPr wrap="square" lIns="59013" tIns="59013" rIns="59013" bIns="59013" numCol="1" anchor="ctr">
            <a:noAutofit/>
          </a:bodyPr>
          <a:lstStyle/>
          <a:p>
            <a:pPr algn="l" defTabSz="590133">
              <a:lnSpc>
                <a:spcPct val="93000"/>
              </a:lnSpc>
              <a:defRPr sz="2200"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7" name="Shape 2076"/>
          <p:cNvSpPr/>
          <p:nvPr/>
        </p:nvSpPr>
        <p:spPr>
          <a:xfrm>
            <a:off x="8056466" y="3169913"/>
            <a:ext cx="439400" cy="4211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8257"/>
                </a:moveTo>
                <a:cubicBezTo>
                  <a:pt x="21600" y="9124"/>
                  <a:pt x="20943" y="9876"/>
                  <a:pt x="20052" y="9876"/>
                </a:cubicBezTo>
                <a:lnTo>
                  <a:pt x="20052" y="15550"/>
                </a:lnTo>
                <a:cubicBezTo>
                  <a:pt x="20005" y="16090"/>
                  <a:pt x="19535" y="16482"/>
                  <a:pt x="19066" y="16482"/>
                </a:cubicBezTo>
                <a:cubicBezTo>
                  <a:pt x="18910" y="16482"/>
                  <a:pt x="18706" y="16417"/>
                  <a:pt x="18550" y="16302"/>
                </a:cubicBezTo>
                <a:lnTo>
                  <a:pt x="18503" y="16253"/>
                </a:lnTo>
                <a:cubicBezTo>
                  <a:pt x="18441" y="16188"/>
                  <a:pt x="18394" y="16188"/>
                  <a:pt x="18394" y="16155"/>
                </a:cubicBezTo>
                <a:cubicBezTo>
                  <a:pt x="16235" y="14307"/>
                  <a:pt x="13592" y="11887"/>
                  <a:pt x="9572" y="11495"/>
                </a:cubicBezTo>
                <a:cubicBezTo>
                  <a:pt x="9306" y="11446"/>
                  <a:pt x="8947" y="11446"/>
                  <a:pt x="8462" y="11446"/>
                </a:cubicBezTo>
                <a:lnTo>
                  <a:pt x="9400" y="17332"/>
                </a:lnTo>
                <a:lnTo>
                  <a:pt x="10276" y="17169"/>
                </a:lnTo>
                <a:lnTo>
                  <a:pt x="10542" y="18951"/>
                </a:lnTo>
                <a:lnTo>
                  <a:pt x="9650" y="19115"/>
                </a:lnTo>
                <a:lnTo>
                  <a:pt x="9885" y="21011"/>
                </a:lnTo>
                <a:lnTo>
                  <a:pt x="5490" y="21600"/>
                </a:lnTo>
                <a:lnTo>
                  <a:pt x="3988" y="11446"/>
                </a:lnTo>
                <a:lnTo>
                  <a:pt x="3300" y="11446"/>
                </a:lnTo>
                <a:cubicBezTo>
                  <a:pt x="3253" y="11446"/>
                  <a:pt x="3159" y="11446"/>
                  <a:pt x="3097" y="11446"/>
                </a:cubicBezTo>
                <a:cubicBezTo>
                  <a:pt x="3097" y="11446"/>
                  <a:pt x="3097" y="11446"/>
                  <a:pt x="3050" y="11446"/>
                </a:cubicBezTo>
                <a:cubicBezTo>
                  <a:pt x="1345" y="11446"/>
                  <a:pt x="0" y="9991"/>
                  <a:pt x="0" y="8257"/>
                </a:cubicBezTo>
                <a:cubicBezTo>
                  <a:pt x="0" y="6459"/>
                  <a:pt x="1392" y="5069"/>
                  <a:pt x="3050" y="5069"/>
                </a:cubicBezTo>
                <a:cubicBezTo>
                  <a:pt x="3050" y="5069"/>
                  <a:pt x="3050" y="5069"/>
                  <a:pt x="3097" y="5069"/>
                </a:cubicBezTo>
                <a:cubicBezTo>
                  <a:pt x="3159" y="5069"/>
                  <a:pt x="3253" y="5069"/>
                  <a:pt x="3300" y="5069"/>
                </a:cubicBezTo>
                <a:lnTo>
                  <a:pt x="8462" y="5069"/>
                </a:lnTo>
                <a:cubicBezTo>
                  <a:pt x="12857" y="5069"/>
                  <a:pt x="15813" y="2518"/>
                  <a:pt x="18143" y="523"/>
                </a:cubicBezTo>
                <a:cubicBezTo>
                  <a:pt x="18300" y="196"/>
                  <a:pt x="18644" y="0"/>
                  <a:pt x="19019" y="0"/>
                </a:cubicBezTo>
                <a:cubicBezTo>
                  <a:pt x="19535" y="0"/>
                  <a:pt x="20005" y="409"/>
                  <a:pt x="20052" y="965"/>
                </a:cubicBezTo>
                <a:lnTo>
                  <a:pt x="20052" y="6639"/>
                </a:lnTo>
                <a:cubicBezTo>
                  <a:pt x="20943" y="6639"/>
                  <a:pt x="21600" y="7342"/>
                  <a:pt x="21600" y="8257"/>
                </a:cubicBezTo>
                <a:close/>
                <a:moveTo>
                  <a:pt x="18503" y="2191"/>
                </a:moveTo>
                <a:cubicBezTo>
                  <a:pt x="15359" y="4742"/>
                  <a:pt x="13076" y="6132"/>
                  <a:pt x="10026" y="6524"/>
                </a:cubicBezTo>
                <a:lnTo>
                  <a:pt x="10026" y="9925"/>
                </a:lnTo>
                <a:cubicBezTo>
                  <a:pt x="13076" y="10318"/>
                  <a:pt x="15406" y="11707"/>
                  <a:pt x="18503" y="14193"/>
                </a:cubicBezTo>
                <a:lnTo>
                  <a:pt x="18503" y="2191"/>
                </a:lnTo>
                <a:close/>
              </a:path>
            </a:pathLst>
          </a:custGeom>
          <a:solidFill>
            <a:srgbClr val="355C7D"/>
          </a:solidFill>
          <a:ln w="3175" cap="flat">
            <a:noFill/>
            <a:miter lim="400000"/>
          </a:ln>
          <a:effectLst/>
        </p:spPr>
        <p:txBody>
          <a:bodyPr wrap="square" lIns="59013" tIns="59013" rIns="59013" bIns="59013" numCol="1" anchor="ctr">
            <a:noAutofit/>
          </a:bodyPr>
          <a:lstStyle/>
          <a:p>
            <a:pPr algn="l" defTabSz="590133">
              <a:lnSpc>
                <a:spcPct val="93000"/>
              </a:lnSpc>
              <a:defRPr sz="2200"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9" name="Shape 2078"/>
          <p:cNvSpPr/>
          <p:nvPr/>
        </p:nvSpPr>
        <p:spPr>
          <a:xfrm>
            <a:off x="8216249" y="4575400"/>
            <a:ext cx="210410" cy="3803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5640"/>
                </a:moveTo>
                <a:cubicBezTo>
                  <a:pt x="21600" y="18927"/>
                  <a:pt x="16738" y="21600"/>
                  <a:pt x="10833" y="21600"/>
                </a:cubicBezTo>
                <a:cubicBezTo>
                  <a:pt x="10474" y="21600"/>
                  <a:pt x="10050" y="21600"/>
                  <a:pt x="9723" y="21600"/>
                </a:cubicBezTo>
                <a:lnTo>
                  <a:pt x="9071" y="21546"/>
                </a:lnTo>
                <a:cubicBezTo>
                  <a:pt x="4013" y="21130"/>
                  <a:pt x="0" y="18620"/>
                  <a:pt x="0" y="15694"/>
                </a:cubicBezTo>
                <a:cubicBezTo>
                  <a:pt x="0" y="12841"/>
                  <a:pt x="3687" y="10439"/>
                  <a:pt x="8516" y="9915"/>
                </a:cubicBezTo>
                <a:cubicBezTo>
                  <a:pt x="8418" y="9789"/>
                  <a:pt x="8418" y="9716"/>
                  <a:pt x="8418" y="9626"/>
                </a:cubicBezTo>
                <a:lnTo>
                  <a:pt x="8418" y="1607"/>
                </a:lnTo>
                <a:cubicBezTo>
                  <a:pt x="8418" y="1571"/>
                  <a:pt x="8353" y="1499"/>
                  <a:pt x="8222" y="1499"/>
                </a:cubicBezTo>
                <a:cubicBezTo>
                  <a:pt x="8124" y="1499"/>
                  <a:pt x="7994" y="1571"/>
                  <a:pt x="7994" y="1607"/>
                </a:cubicBezTo>
                <a:lnTo>
                  <a:pt x="7994" y="4551"/>
                </a:lnTo>
                <a:cubicBezTo>
                  <a:pt x="7994" y="4768"/>
                  <a:pt x="7602" y="5003"/>
                  <a:pt x="7146" y="5003"/>
                </a:cubicBezTo>
                <a:cubicBezTo>
                  <a:pt x="6721" y="5003"/>
                  <a:pt x="6265" y="4768"/>
                  <a:pt x="6265" y="4551"/>
                </a:cubicBezTo>
                <a:lnTo>
                  <a:pt x="6265" y="1300"/>
                </a:lnTo>
                <a:cubicBezTo>
                  <a:pt x="6265" y="596"/>
                  <a:pt x="7341" y="0"/>
                  <a:pt x="8647" y="0"/>
                </a:cubicBezTo>
                <a:lnTo>
                  <a:pt x="13378" y="0"/>
                </a:lnTo>
                <a:cubicBezTo>
                  <a:pt x="14683" y="0"/>
                  <a:pt x="15760" y="596"/>
                  <a:pt x="15760" y="1300"/>
                </a:cubicBezTo>
                <a:lnTo>
                  <a:pt x="15760" y="4551"/>
                </a:lnTo>
                <a:cubicBezTo>
                  <a:pt x="15760" y="4768"/>
                  <a:pt x="15335" y="5003"/>
                  <a:pt x="14911" y="5003"/>
                </a:cubicBezTo>
                <a:cubicBezTo>
                  <a:pt x="14487" y="5003"/>
                  <a:pt x="14030" y="4768"/>
                  <a:pt x="14030" y="4551"/>
                </a:cubicBezTo>
                <a:lnTo>
                  <a:pt x="14030" y="1607"/>
                </a:lnTo>
                <a:cubicBezTo>
                  <a:pt x="14030" y="1571"/>
                  <a:pt x="13932" y="1499"/>
                  <a:pt x="13834" y="1499"/>
                </a:cubicBezTo>
                <a:cubicBezTo>
                  <a:pt x="13737" y="1499"/>
                  <a:pt x="13606" y="1571"/>
                  <a:pt x="13606" y="1607"/>
                </a:cubicBezTo>
                <a:lnTo>
                  <a:pt x="13606" y="9626"/>
                </a:lnTo>
                <a:cubicBezTo>
                  <a:pt x="13606" y="9716"/>
                  <a:pt x="13508" y="9843"/>
                  <a:pt x="13378" y="9987"/>
                </a:cubicBezTo>
                <a:cubicBezTo>
                  <a:pt x="18109" y="10565"/>
                  <a:pt x="21600" y="12895"/>
                  <a:pt x="21600" y="15640"/>
                </a:cubicBezTo>
                <a:close/>
                <a:moveTo>
                  <a:pt x="10833" y="9843"/>
                </a:moveTo>
                <a:lnTo>
                  <a:pt x="11550" y="9843"/>
                </a:lnTo>
                <a:cubicBezTo>
                  <a:pt x="11420" y="9789"/>
                  <a:pt x="11420" y="9662"/>
                  <a:pt x="11420" y="9554"/>
                </a:cubicBezTo>
                <a:lnTo>
                  <a:pt x="11420" y="4948"/>
                </a:lnTo>
                <a:cubicBezTo>
                  <a:pt x="11420" y="4912"/>
                  <a:pt x="11355" y="4840"/>
                  <a:pt x="11257" y="4840"/>
                </a:cubicBezTo>
                <a:cubicBezTo>
                  <a:pt x="11126" y="4840"/>
                  <a:pt x="11028" y="4912"/>
                  <a:pt x="11028" y="4948"/>
                </a:cubicBezTo>
                <a:lnTo>
                  <a:pt x="11028" y="9554"/>
                </a:lnTo>
                <a:cubicBezTo>
                  <a:pt x="10898" y="9662"/>
                  <a:pt x="10898" y="9789"/>
                  <a:pt x="10833" y="9843"/>
                </a:cubicBezTo>
                <a:close/>
                <a:moveTo>
                  <a:pt x="19544" y="17970"/>
                </a:moveTo>
                <a:cubicBezTo>
                  <a:pt x="18566" y="18205"/>
                  <a:pt x="17391" y="18367"/>
                  <a:pt x="16282" y="18259"/>
                </a:cubicBezTo>
                <a:cubicBezTo>
                  <a:pt x="15042" y="18078"/>
                  <a:pt x="15042" y="17482"/>
                  <a:pt x="15433" y="16886"/>
                </a:cubicBezTo>
                <a:cubicBezTo>
                  <a:pt x="14259" y="16760"/>
                  <a:pt x="12660" y="16760"/>
                  <a:pt x="11648" y="16236"/>
                </a:cubicBezTo>
                <a:cubicBezTo>
                  <a:pt x="11257" y="16056"/>
                  <a:pt x="11028" y="15694"/>
                  <a:pt x="11355" y="15387"/>
                </a:cubicBezTo>
                <a:cubicBezTo>
                  <a:pt x="11648" y="14990"/>
                  <a:pt x="12725" y="14990"/>
                  <a:pt x="13084" y="14629"/>
                </a:cubicBezTo>
                <a:cubicBezTo>
                  <a:pt x="13508" y="14213"/>
                  <a:pt x="12431" y="14087"/>
                  <a:pt x="12660" y="13654"/>
                </a:cubicBezTo>
                <a:cubicBezTo>
                  <a:pt x="12856" y="13310"/>
                  <a:pt x="13508" y="13058"/>
                  <a:pt x="14161" y="13003"/>
                </a:cubicBezTo>
                <a:cubicBezTo>
                  <a:pt x="15433" y="12895"/>
                  <a:pt x="17815" y="13256"/>
                  <a:pt x="18761" y="12606"/>
                </a:cubicBezTo>
                <a:cubicBezTo>
                  <a:pt x="17065" y="11233"/>
                  <a:pt x="14259" y="10385"/>
                  <a:pt x="11028" y="10385"/>
                </a:cubicBezTo>
                <a:cubicBezTo>
                  <a:pt x="8647" y="10385"/>
                  <a:pt x="6395" y="10872"/>
                  <a:pt x="4796" y="11685"/>
                </a:cubicBezTo>
                <a:cubicBezTo>
                  <a:pt x="5743" y="12046"/>
                  <a:pt x="6689" y="11685"/>
                  <a:pt x="7798" y="11649"/>
                </a:cubicBezTo>
                <a:cubicBezTo>
                  <a:pt x="8353" y="11649"/>
                  <a:pt x="9071" y="11649"/>
                  <a:pt x="9527" y="11884"/>
                </a:cubicBezTo>
                <a:cubicBezTo>
                  <a:pt x="9723" y="12046"/>
                  <a:pt x="9299" y="12245"/>
                  <a:pt x="9071" y="12299"/>
                </a:cubicBezTo>
                <a:cubicBezTo>
                  <a:pt x="8647" y="12480"/>
                  <a:pt x="7994" y="12606"/>
                  <a:pt x="7700" y="12841"/>
                </a:cubicBezTo>
                <a:cubicBezTo>
                  <a:pt x="8222" y="12895"/>
                  <a:pt x="9397" y="13058"/>
                  <a:pt x="9169" y="13419"/>
                </a:cubicBezTo>
                <a:cubicBezTo>
                  <a:pt x="9071" y="13545"/>
                  <a:pt x="8875" y="13617"/>
                  <a:pt x="9169" y="13654"/>
                </a:cubicBezTo>
                <a:cubicBezTo>
                  <a:pt x="9723" y="13726"/>
                  <a:pt x="9723" y="13979"/>
                  <a:pt x="10604" y="13491"/>
                </a:cubicBezTo>
                <a:cubicBezTo>
                  <a:pt x="11420" y="12967"/>
                  <a:pt x="12725" y="13003"/>
                  <a:pt x="12725" y="13003"/>
                </a:cubicBezTo>
                <a:cubicBezTo>
                  <a:pt x="12529" y="13256"/>
                  <a:pt x="12431" y="13491"/>
                  <a:pt x="12203" y="13780"/>
                </a:cubicBezTo>
                <a:cubicBezTo>
                  <a:pt x="11877" y="14213"/>
                  <a:pt x="11355" y="14448"/>
                  <a:pt x="10702" y="14629"/>
                </a:cubicBezTo>
                <a:cubicBezTo>
                  <a:pt x="9952" y="14791"/>
                  <a:pt x="9005" y="14791"/>
                  <a:pt x="8124" y="14629"/>
                </a:cubicBezTo>
                <a:cubicBezTo>
                  <a:pt x="7798" y="14502"/>
                  <a:pt x="7244" y="14340"/>
                  <a:pt x="6819" y="14376"/>
                </a:cubicBezTo>
                <a:cubicBezTo>
                  <a:pt x="6167" y="14376"/>
                  <a:pt x="6591" y="14918"/>
                  <a:pt x="6819" y="15098"/>
                </a:cubicBezTo>
                <a:cubicBezTo>
                  <a:pt x="7146" y="15387"/>
                  <a:pt x="7570" y="15694"/>
                  <a:pt x="7341" y="16056"/>
                </a:cubicBezTo>
                <a:cubicBezTo>
                  <a:pt x="7244" y="16344"/>
                  <a:pt x="7048" y="16399"/>
                  <a:pt x="6493" y="16399"/>
                </a:cubicBezTo>
                <a:cubicBezTo>
                  <a:pt x="5514" y="16399"/>
                  <a:pt x="4960" y="17121"/>
                  <a:pt x="4144" y="17356"/>
                </a:cubicBezTo>
                <a:cubicBezTo>
                  <a:pt x="3491" y="17536"/>
                  <a:pt x="2839" y="17681"/>
                  <a:pt x="2186" y="17609"/>
                </a:cubicBezTo>
                <a:cubicBezTo>
                  <a:pt x="2969" y="18620"/>
                  <a:pt x="4144" y="19451"/>
                  <a:pt x="5612" y="20047"/>
                </a:cubicBezTo>
                <a:cubicBezTo>
                  <a:pt x="5384" y="19704"/>
                  <a:pt x="5318" y="19397"/>
                  <a:pt x="5221" y="19035"/>
                </a:cubicBezTo>
                <a:cubicBezTo>
                  <a:pt x="4992" y="18566"/>
                  <a:pt x="4862" y="17970"/>
                  <a:pt x="5221" y="17482"/>
                </a:cubicBezTo>
                <a:cubicBezTo>
                  <a:pt x="5514" y="17067"/>
                  <a:pt x="6167" y="16886"/>
                  <a:pt x="6917" y="16959"/>
                </a:cubicBezTo>
                <a:cubicBezTo>
                  <a:pt x="8124" y="17067"/>
                  <a:pt x="8647" y="17681"/>
                  <a:pt x="9299" y="18078"/>
                </a:cubicBezTo>
                <a:cubicBezTo>
                  <a:pt x="10245" y="18692"/>
                  <a:pt x="11257" y="18620"/>
                  <a:pt x="12529" y="18620"/>
                </a:cubicBezTo>
                <a:cubicBezTo>
                  <a:pt x="13280" y="18620"/>
                  <a:pt x="14389" y="18692"/>
                  <a:pt x="15042" y="19035"/>
                </a:cubicBezTo>
                <a:cubicBezTo>
                  <a:pt x="15433" y="19342"/>
                  <a:pt x="15107" y="19812"/>
                  <a:pt x="14552" y="20047"/>
                </a:cubicBezTo>
                <a:cubicBezTo>
                  <a:pt x="14259" y="20173"/>
                  <a:pt x="13834" y="20245"/>
                  <a:pt x="13508" y="20354"/>
                </a:cubicBezTo>
                <a:cubicBezTo>
                  <a:pt x="13182" y="20480"/>
                  <a:pt x="13280" y="20661"/>
                  <a:pt x="13378" y="20769"/>
                </a:cubicBezTo>
                <a:cubicBezTo>
                  <a:pt x="15857" y="20408"/>
                  <a:pt x="18239" y="19397"/>
                  <a:pt x="19544" y="17970"/>
                </a:cubicBezTo>
                <a:close/>
              </a:path>
            </a:pathLst>
          </a:custGeom>
          <a:solidFill>
            <a:srgbClr val="355C7D"/>
          </a:solidFill>
          <a:ln w="3175" cap="flat">
            <a:noFill/>
            <a:miter lim="400000"/>
          </a:ln>
          <a:effectLst/>
        </p:spPr>
        <p:txBody>
          <a:bodyPr wrap="square" lIns="59013" tIns="59013" rIns="59013" bIns="59013" numCol="1" anchor="ctr">
            <a:noAutofit/>
          </a:bodyPr>
          <a:lstStyle/>
          <a:p>
            <a:pPr algn="l" defTabSz="590133">
              <a:lnSpc>
                <a:spcPct val="93000"/>
              </a:lnSpc>
              <a:defRPr sz="2200"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10" name="Shape 2079"/>
          <p:cNvSpPr/>
          <p:nvPr/>
        </p:nvSpPr>
        <p:spPr>
          <a:xfrm>
            <a:off x="8091046" y="5348770"/>
            <a:ext cx="478736" cy="4211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470"/>
                </a:moveTo>
                <a:lnTo>
                  <a:pt x="21600" y="20146"/>
                </a:lnTo>
                <a:cubicBezTo>
                  <a:pt x="21600" y="20946"/>
                  <a:pt x="21026" y="21600"/>
                  <a:pt x="20322" y="21600"/>
                </a:cubicBezTo>
                <a:lnTo>
                  <a:pt x="1278" y="21600"/>
                </a:lnTo>
                <a:cubicBezTo>
                  <a:pt x="574" y="21600"/>
                  <a:pt x="0" y="20946"/>
                  <a:pt x="0" y="20146"/>
                </a:cubicBezTo>
                <a:lnTo>
                  <a:pt x="0" y="1470"/>
                </a:lnTo>
                <a:cubicBezTo>
                  <a:pt x="0" y="654"/>
                  <a:pt x="574" y="0"/>
                  <a:pt x="1278" y="0"/>
                </a:cubicBezTo>
                <a:lnTo>
                  <a:pt x="20322" y="0"/>
                </a:lnTo>
                <a:cubicBezTo>
                  <a:pt x="21026" y="0"/>
                  <a:pt x="21600" y="654"/>
                  <a:pt x="21600" y="1470"/>
                </a:cubicBezTo>
                <a:close/>
                <a:moveTo>
                  <a:pt x="16186" y="1961"/>
                </a:moveTo>
                <a:cubicBezTo>
                  <a:pt x="16186" y="2484"/>
                  <a:pt x="16559" y="2925"/>
                  <a:pt x="17033" y="2925"/>
                </a:cubicBezTo>
                <a:cubicBezTo>
                  <a:pt x="17507" y="2925"/>
                  <a:pt x="17895" y="2484"/>
                  <a:pt x="17895" y="1961"/>
                </a:cubicBezTo>
                <a:cubicBezTo>
                  <a:pt x="17895" y="1421"/>
                  <a:pt x="17507" y="980"/>
                  <a:pt x="17033" y="980"/>
                </a:cubicBezTo>
                <a:cubicBezTo>
                  <a:pt x="16616" y="980"/>
                  <a:pt x="16186" y="1421"/>
                  <a:pt x="16186" y="1961"/>
                </a:cubicBezTo>
                <a:close/>
                <a:moveTo>
                  <a:pt x="13802" y="1961"/>
                </a:moveTo>
                <a:cubicBezTo>
                  <a:pt x="13802" y="2484"/>
                  <a:pt x="14189" y="2925"/>
                  <a:pt x="14663" y="2925"/>
                </a:cubicBezTo>
                <a:cubicBezTo>
                  <a:pt x="15137" y="2925"/>
                  <a:pt x="15525" y="2484"/>
                  <a:pt x="15525" y="1961"/>
                </a:cubicBezTo>
                <a:cubicBezTo>
                  <a:pt x="15525" y="1421"/>
                  <a:pt x="15137" y="980"/>
                  <a:pt x="14663" y="980"/>
                </a:cubicBezTo>
                <a:cubicBezTo>
                  <a:pt x="14247" y="980"/>
                  <a:pt x="13802" y="1421"/>
                  <a:pt x="13802" y="1961"/>
                </a:cubicBezTo>
                <a:close/>
                <a:moveTo>
                  <a:pt x="20322" y="3905"/>
                </a:moveTo>
                <a:lnTo>
                  <a:pt x="1278" y="3905"/>
                </a:lnTo>
                <a:lnTo>
                  <a:pt x="1278" y="20293"/>
                </a:lnTo>
                <a:lnTo>
                  <a:pt x="20322" y="20293"/>
                </a:lnTo>
                <a:lnTo>
                  <a:pt x="20322" y="3905"/>
                </a:lnTo>
                <a:close/>
                <a:moveTo>
                  <a:pt x="20322" y="1961"/>
                </a:moveTo>
                <a:cubicBezTo>
                  <a:pt x="20322" y="1421"/>
                  <a:pt x="19934" y="980"/>
                  <a:pt x="19460" y="980"/>
                </a:cubicBezTo>
                <a:cubicBezTo>
                  <a:pt x="18986" y="980"/>
                  <a:pt x="18598" y="1421"/>
                  <a:pt x="18598" y="1961"/>
                </a:cubicBezTo>
                <a:cubicBezTo>
                  <a:pt x="18598" y="2484"/>
                  <a:pt x="18986" y="2925"/>
                  <a:pt x="19460" y="2925"/>
                </a:cubicBezTo>
                <a:cubicBezTo>
                  <a:pt x="19934" y="2925"/>
                  <a:pt x="20322" y="2484"/>
                  <a:pt x="20322" y="1961"/>
                </a:cubicBezTo>
                <a:close/>
                <a:moveTo>
                  <a:pt x="8028" y="6862"/>
                </a:moveTo>
                <a:lnTo>
                  <a:pt x="8028" y="5457"/>
                </a:lnTo>
                <a:lnTo>
                  <a:pt x="14663" y="5457"/>
                </a:lnTo>
                <a:lnTo>
                  <a:pt x="14663" y="6862"/>
                </a:lnTo>
                <a:lnTo>
                  <a:pt x="8028" y="6862"/>
                </a:lnTo>
                <a:close/>
                <a:moveTo>
                  <a:pt x="10628" y="10163"/>
                </a:moveTo>
                <a:lnTo>
                  <a:pt x="10628" y="8758"/>
                </a:lnTo>
                <a:lnTo>
                  <a:pt x="19044" y="8758"/>
                </a:lnTo>
                <a:lnTo>
                  <a:pt x="19044" y="10163"/>
                </a:lnTo>
                <a:lnTo>
                  <a:pt x="10628" y="10163"/>
                </a:lnTo>
                <a:close/>
                <a:moveTo>
                  <a:pt x="10628" y="12973"/>
                </a:moveTo>
                <a:lnTo>
                  <a:pt x="10628" y="11552"/>
                </a:lnTo>
                <a:lnTo>
                  <a:pt x="19044" y="11552"/>
                </a:lnTo>
                <a:lnTo>
                  <a:pt x="19044" y="12973"/>
                </a:lnTo>
                <a:lnTo>
                  <a:pt x="10628" y="12973"/>
                </a:lnTo>
                <a:close/>
                <a:moveTo>
                  <a:pt x="10628" y="15816"/>
                </a:moveTo>
                <a:lnTo>
                  <a:pt x="10628" y="14427"/>
                </a:lnTo>
                <a:lnTo>
                  <a:pt x="19044" y="14427"/>
                </a:lnTo>
                <a:lnTo>
                  <a:pt x="19044" y="15816"/>
                </a:lnTo>
                <a:lnTo>
                  <a:pt x="10628" y="15816"/>
                </a:lnTo>
                <a:close/>
                <a:moveTo>
                  <a:pt x="2470" y="18692"/>
                </a:moveTo>
                <a:lnTo>
                  <a:pt x="2470" y="17270"/>
                </a:lnTo>
                <a:lnTo>
                  <a:pt x="19044" y="17270"/>
                </a:lnTo>
                <a:lnTo>
                  <a:pt x="19044" y="18692"/>
                </a:lnTo>
                <a:lnTo>
                  <a:pt x="2470" y="18692"/>
                </a:lnTo>
                <a:close/>
                <a:moveTo>
                  <a:pt x="2470" y="15734"/>
                </a:moveTo>
                <a:lnTo>
                  <a:pt x="2470" y="8709"/>
                </a:lnTo>
                <a:lnTo>
                  <a:pt x="8387" y="8709"/>
                </a:lnTo>
                <a:lnTo>
                  <a:pt x="8387" y="15734"/>
                </a:lnTo>
                <a:lnTo>
                  <a:pt x="2470" y="15734"/>
                </a:lnTo>
                <a:close/>
              </a:path>
            </a:pathLst>
          </a:custGeom>
          <a:solidFill>
            <a:srgbClr val="355C7D"/>
          </a:solidFill>
          <a:ln w="3175" cap="flat">
            <a:noFill/>
            <a:miter lim="400000"/>
          </a:ln>
          <a:effectLst/>
        </p:spPr>
        <p:txBody>
          <a:bodyPr wrap="square" lIns="59013" tIns="59013" rIns="59013" bIns="59013" numCol="1" anchor="ctr">
            <a:noAutofit/>
          </a:bodyPr>
          <a:lstStyle/>
          <a:p>
            <a:pPr algn="l" defTabSz="590133">
              <a:lnSpc>
                <a:spcPct val="93000"/>
              </a:lnSpc>
              <a:defRPr sz="2200"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11" name="Shape 2080"/>
          <p:cNvSpPr/>
          <p:nvPr/>
        </p:nvSpPr>
        <p:spPr>
          <a:xfrm>
            <a:off x="8141794" y="6125493"/>
            <a:ext cx="419732" cy="4225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65"/>
                </a:moveTo>
                <a:lnTo>
                  <a:pt x="21600" y="19095"/>
                </a:lnTo>
                <a:cubicBezTo>
                  <a:pt x="21600" y="20478"/>
                  <a:pt x="20518" y="21600"/>
                  <a:pt x="19109" y="21600"/>
                </a:cubicBezTo>
                <a:lnTo>
                  <a:pt x="2491" y="21600"/>
                </a:lnTo>
                <a:cubicBezTo>
                  <a:pt x="1065" y="21600"/>
                  <a:pt x="0" y="20478"/>
                  <a:pt x="0" y="19095"/>
                </a:cubicBezTo>
                <a:lnTo>
                  <a:pt x="0" y="6132"/>
                </a:lnTo>
                <a:lnTo>
                  <a:pt x="3360" y="6132"/>
                </a:lnTo>
                <a:lnTo>
                  <a:pt x="3360" y="0"/>
                </a:lnTo>
                <a:lnTo>
                  <a:pt x="21600" y="0"/>
                </a:lnTo>
                <a:lnTo>
                  <a:pt x="21600" y="65"/>
                </a:lnTo>
                <a:close/>
                <a:moveTo>
                  <a:pt x="4982" y="1659"/>
                </a:moveTo>
                <a:lnTo>
                  <a:pt x="4982" y="17680"/>
                </a:lnTo>
                <a:cubicBezTo>
                  <a:pt x="4982" y="18168"/>
                  <a:pt x="4654" y="18493"/>
                  <a:pt x="4163" y="18493"/>
                </a:cubicBezTo>
                <a:cubicBezTo>
                  <a:pt x="3671" y="18493"/>
                  <a:pt x="3360" y="18119"/>
                  <a:pt x="3360" y="17680"/>
                </a:cubicBezTo>
                <a:lnTo>
                  <a:pt x="3360" y="7742"/>
                </a:lnTo>
                <a:lnTo>
                  <a:pt x="1573" y="7742"/>
                </a:lnTo>
                <a:lnTo>
                  <a:pt x="1573" y="19095"/>
                </a:lnTo>
                <a:cubicBezTo>
                  <a:pt x="1573" y="19567"/>
                  <a:pt x="2049" y="20006"/>
                  <a:pt x="2540" y="20006"/>
                </a:cubicBezTo>
                <a:lnTo>
                  <a:pt x="19158" y="20006"/>
                </a:lnTo>
                <a:cubicBezTo>
                  <a:pt x="19650" y="20006"/>
                  <a:pt x="20092" y="19567"/>
                  <a:pt x="20092" y="19095"/>
                </a:cubicBezTo>
                <a:lnTo>
                  <a:pt x="20092" y="1659"/>
                </a:lnTo>
                <a:lnTo>
                  <a:pt x="4982" y="1659"/>
                </a:lnTo>
                <a:close/>
                <a:moveTo>
                  <a:pt x="18453" y="3220"/>
                </a:moveTo>
                <a:lnTo>
                  <a:pt x="18453" y="9352"/>
                </a:lnTo>
                <a:lnTo>
                  <a:pt x="6506" y="9352"/>
                </a:lnTo>
                <a:lnTo>
                  <a:pt x="6506" y="3220"/>
                </a:lnTo>
                <a:lnTo>
                  <a:pt x="18453" y="3220"/>
                </a:lnTo>
                <a:close/>
                <a:moveTo>
                  <a:pt x="11521" y="11011"/>
                </a:moveTo>
                <a:lnTo>
                  <a:pt x="11521" y="12524"/>
                </a:lnTo>
                <a:lnTo>
                  <a:pt x="6506" y="12524"/>
                </a:lnTo>
                <a:lnTo>
                  <a:pt x="6506" y="11011"/>
                </a:lnTo>
                <a:lnTo>
                  <a:pt x="11521" y="11011"/>
                </a:lnTo>
                <a:close/>
                <a:moveTo>
                  <a:pt x="13488" y="12524"/>
                </a:moveTo>
                <a:lnTo>
                  <a:pt x="13488" y="11011"/>
                </a:lnTo>
                <a:lnTo>
                  <a:pt x="18404" y="11011"/>
                </a:lnTo>
                <a:lnTo>
                  <a:pt x="18404" y="12524"/>
                </a:lnTo>
                <a:lnTo>
                  <a:pt x="13488" y="12524"/>
                </a:lnTo>
                <a:close/>
                <a:moveTo>
                  <a:pt x="11521" y="13988"/>
                </a:moveTo>
                <a:lnTo>
                  <a:pt x="11521" y="15484"/>
                </a:lnTo>
                <a:lnTo>
                  <a:pt x="6506" y="15484"/>
                </a:lnTo>
                <a:lnTo>
                  <a:pt x="6506" y="13988"/>
                </a:lnTo>
                <a:lnTo>
                  <a:pt x="11521" y="13988"/>
                </a:lnTo>
                <a:close/>
                <a:moveTo>
                  <a:pt x="13488" y="15484"/>
                </a:moveTo>
                <a:lnTo>
                  <a:pt x="13488" y="13988"/>
                </a:lnTo>
                <a:lnTo>
                  <a:pt x="18404" y="13988"/>
                </a:lnTo>
                <a:lnTo>
                  <a:pt x="18404" y="15484"/>
                </a:lnTo>
                <a:lnTo>
                  <a:pt x="13488" y="15484"/>
                </a:lnTo>
                <a:close/>
                <a:moveTo>
                  <a:pt x="13488" y="18558"/>
                </a:moveTo>
                <a:lnTo>
                  <a:pt x="13488" y="17030"/>
                </a:lnTo>
                <a:lnTo>
                  <a:pt x="18404" y="17030"/>
                </a:lnTo>
                <a:lnTo>
                  <a:pt x="18404" y="18558"/>
                </a:lnTo>
                <a:lnTo>
                  <a:pt x="13488" y="18558"/>
                </a:lnTo>
                <a:close/>
                <a:moveTo>
                  <a:pt x="11521" y="17030"/>
                </a:moveTo>
                <a:lnTo>
                  <a:pt x="11521" y="18558"/>
                </a:lnTo>
                <a:lnTo>
                  <a:pt x="6506" y="18558"/>
                </a:lnTo>
                <a:lnTo>
                  <a:pt x="6506" y="17030"/>
                </a:lnTo>
                <a:lnTo>
                  <a:pt x="11521" y="17030"/>
                </a:lnTo>
                <a:close/>
              </a:path>
            </a:pathLst>
          </a:custGeom>
          <a:solidFill>
            <a:srgbClr val="355C7D"/>
          </a:solidFill>
          <a:ln w="3175" cap="flat">
            <a:noFill/>
            <a:miter lim="400000"/>
          </a:ln>
          <a:effectLst/>
        </p:spPr>
        <p:txBody>
          <a:bodyPr wrap="square" lIns="59013" tIns="59013" rIns="59013" bIns="59013" numCol="1" anchor="ctr">
            <a:noAutofit/>
          </a:bodyPr>
          <a:lstStyle/>
          <a:p>
            <a:pPr algn="l" defTabSz="590133">
              <a:lnSpc>
                <a:spcPct val="93000"/>
              </a:lnSpc>
              <a:defRPr sz="2200"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12" name="Shape 2081"/>
          <p:cNvSpPr/>
          <p:nvPr/>
        </p:nvSpPr>
        <p:spPr>
          <a:xfrm>
            <a:off x="3221665" y="843263"/>
            <a:ext cx="4606529" cy="251295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cubicBezTo>
                  <a:pt x="9672" y="21600"/>
                  <a:pt x="11920" y="0"/>
                  <a:pt x="21600" y="0"/>
                </a:cubicBezTo>
              </a:path>
            </a:pathLst>
          </a:custGeom>
          <a:noFill/>
          <a:ln w="25400" cap="flat">
            <a:solidFill>
              <a:schemeClr val="accent1"/>
            </a:solidFill>
            <a:prstDash val="solid"/>
            <a:miter lim="800000"/>
          </a:ln>
          <a:effectLst/>
        </p:spPr>
        <p:txBody>
          <a:bodyPr wrap="square" lIns="59013" tIns="59013" rIns="59013" bIns="59013" numCol="1" anchor="t">
            <a:noAutofit/>
          </a:bodyPr>
          <a:lstStyle/>
          <a:p>
            <a:pPr algn="l" defTabSz="590133">
              <a:lnSpc>
                <a:spcPct val="93000"/>
              </a:lnSpc>
              <a:defRPr sz="2200"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13" name="Shape 2082"/>
          <p:cNvSpPr/>
          <p:nvPr/>
        </p:nvSpPr>
        <p:spPr>
          <a:xfrm>
            <a:off x="7776533" y="789878"/>
            <a:ext cx="105046" cy="10504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833"/>
                </a:moveTo>
                <a:cubicBezTo>
                  <a:pt x="21600" y="12856"/>
                  <a:pt x="21142" y="14487"/>
                  <a:pt x="20160" y="16184"/>
                </a:cubicBezTo>
                <a:cubicBezTo>
                  <a:pt x="19178" y="17946"/>
                  <a:pt x="17935" y="19185"/>
                  <a:pt x="16233" y="20164"/>
                </a:cubicBezTo>
                <a:cubicBezTo>
                  <a:pt x="14531" y="21143"/>
                  <a:pt x="12764" y="21600"/>
                  <a:pt x="10800" y="21600"/>
                </a:cubicBezTo>
                <a:cubicBezTo>
                  <a:pt x="8836" y="21600"/>
                  <a:pt x="7069" y="21143"/>
                  <a:pt x="5367" y="20164"/>
                </a:cubicBezTo>
                <a:cubicBezTo>
                  <a:pt x="3665" y="19185"/>
                  <a:pt x="2422" y="17946"/>
                  <a:pt x="1440" y="16184"/>
                </a:cubicBezTo>
                <a:cubicBezTo>
                  <a:pt x="458" y="14487"/>
                  <a:pt x="0" y="12856"/>
                  <a:pt x="0" y="10833"/>
                </a:cubicBezTo>
                <a:cubicBezTo>
                  <a:pt x="0" y="8875"/>
                  <a:pt x="458" y="7113"/>
                  <a:pt x="1440" y="5416"/>
                </a:cubicBezTo>
                <a:cubicBezTo>
                  <a:pt x="2422" y="3785"/>
                  <a:pt x="3665" y="2480"/>
                  <a:pt x="5367" y="1436"/>
                </a:cubicBezTo>
                <a:cubicBezTo>
                  <a:pt x="7069" y="457"/>
                  <a:pt x="8836" y="0"/>
                  <a:pt x="10800" y="0"/>
                </a:cubicBezTo>
                <a:cubicBezTo>
                  <a:pt x="12764" y="0"/>
                  <a:pt x="14531" y="457"/>
                  <a:pt x="16233" y="1436"/>
                </a:cubicBezTo>
                <a:cubicBezTo>
                  <a:pt x="17935" y="2480"/>
                  <a:pt x="19178" y="3785"/>
                  <a:pt x="20160" y="5416"/>
                </a:cubicBezTo>
                <a:cubicBezTo>
                  <a:pt x="21142" y="7113"/>
                  <a:pt x="21600" y="8875"/>
                  <a:pt x="21600" y="10833"/>
                </a:cubicBezTo>
              </a:path>
            </a:pathLst>
          </a:custGeom>
          <a:solidFill>
            <a:schemeClr val="tx2"/>
          </a:solidFill>
          <a:ln w="3175" cap="flat">
            <a:solidFill>
              <a:schemeClr val="tx2"/>
            </a:solidFill>
            <a:miter lim="400000"/>
          </a:ln>
          <a:effectLst/>
        </p:spPr>
        <p:txBody>
          <a:bodyPr wrap="square" lIns="59013" tIns="59013" rIns="59013" bIns="59013" numCol="1" anchor="ctr">
            <a:noAutofit/>
          </a:bodyPr>
          <a:lstStyle/>
          <a:p>
            <a:pPr algn="l" defTabSz="590133">
              <a:lnSpc>
                <a:spcPct val="93000"/>
              </a:lnSpc>
              <a:defRPr sz="2200"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14" name="Shape 2083"/>
          <p:cNvSpPr/>
          <p:nvPr/>
        </p:nvSpPr>
        <p:spPr>
          <a:xfrm>
            <a:off x="3221665" y="1638407"/>
            <a:ext cx="4606529" cy="17178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cubicBezTo>
                  <a:pt x="9672" y="21600"/>
                  <a:pt x="11920" y="0"/>
                  <a:pt x="21600" y="0"/>
                </a:cubicBezTo>
              </a:path>
            </a:pathLst>
          </a:custGeom>
          <a:noFill/>
          <a:ln w="25400" cap="flat">
            <a:solidFill>
              <a:schemeClr val="accent1"/>
            </a:solidFill>
            <a:prstDash val="solid"/>
            <a:miter lim="800000"/>
          </a:ln>
          <a:effectLst/>
        </p:spPr>
        <p:txBody>
          <a:bodyPr wrap="square" lIns="59013" tIns="59013" rIns="59013" bIns="59013" numCol="1" anchor="t">
            <a:noAutofit/>
          </a:bodyPr>
          <a:lstStyle/>
          <a:p>
            <a:pPr algn="l" defTabSz="590133">
              <a:lnSpc>
                <a:spcPct val="93000"/>
              </a:lnSpc>
              <a:defRPr sz="2200"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15" name="Shape 2084"/>
          <p:cNvSpPr/>
          <p:nvPr/>
        </p:nvSpPr>
        <p:spPr>
          <a:xfrm>
            <a:off x="7776533" y="1585022"/>
            <a:ext cx="105046" cy="10504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800"/>
                </a:moveTo>
                <a:cubicBezTo>
                  <a:pt x="21600" y="12829"/>
                  <a:pt x="21142" y="14531"/>
                  <a:pt x="20160" y="16233"/>
                </a:cubicBezTo>
                <a:cubicBezTo>
                  <a:pt x="19178" y="18000"/>
                  <a:pt x="17935" y="19178"/>
                  <a:pt x="16233" y="20160"/>
                </a:cubicBezTo>
                <a:cubicBezTo>
                  <a:pt x="14531" y="21142"/>
                  <a:pt x="12764" y="21600"/>
                  <a:pt x="10800" y="21600"/>
                </a:cubicBezTo>
                <a:cubicBezTo>
                  <a:pt x="8836" y="21600"/>
                  <a:pt x="7069" y="21142"/>
                  <a:pt x="5367" y="20160"/>
                </a:cubicBezTo>
                <a:cubicBezTo>
                  <a:pt x="3665" y="19178"/>
                  <a:pt x="2422" y="18000"/>
                  <a:pt x="1440" y="16233"/>
                </a:cubicBezTo>
                <a:cubicBezTo>
                  <a:pt x="458" y="14531"/>
                  <a:pt x="0" y="12829"/>
                  <a:pt x="0" y="10800"/>
                </a:cubicBezTo>
                <a:cubicBezTo>
                  <a:pt x="0" y="8836"/>
                  <a:pt x="458" y="7200"/>
                  <a:pt x="1440" y="5433"/>
                </a:cubicBezTo>
                <a:cubicBezTo>
                  <a:pt x="2422" y="3731"/>
                  <a:pt x="3665" y="2487"/>
                  <a:pt x="5367" y="1440"/>
                </a:cubicBezTo>
                <a:cubicBezTo>
                  <a:pt x="7069" y="458"/>
                  <a:pt x="8836" y="0"/>
                  <a:pt x="10800" y="0"/>
                </a:cubicBezTo>
                <a:cubicBezTo>
                  <a:pt x="12764" y="0"/>
                  <a:pt x="14531" y="458"/>
                  <a:pt x="16233" y="1440"/>
                </a:cubicBezTo>
                <a:cubicBezTo>
                  <a:pt x="17935" y="2487"/>
                  <a:pt x="19178" y="3731"/>
                  <a:pt x="20160" y="5433"/>
                </a:cubicBezTo>
                <a:cubicBezTo>
                  <a:pt x="21142" y="7200"/>
                  <a:pt x="21600" y="8836"/>
                  <a:pt x="21600" y="10800"/>
                </a:cubicBezTo>
              </a:path>
            </a:pathLst>
          </a:custGeom>
          <a:solidFill>
            <a:schemeClr val="tx2"/>
          </a:solidFill>
          <a:ln w="3175" cap="flat">
            <a:solidFill>
              <a:schemeClr val="tx2"/>
            </a:solidFill>
            <a:miter lim="400000"/>
          </a:ln>
          <a:effectLst/>
        </p:spPr>
        <p:txBody>
          <a:bodyPr wrap="square" lIns="59013" tIns="59013" rIns="59013" bIns="59013" numCol="1" anchor="ctr">
            <a:noAutofit/>
          </a:bodyPr>
          <a:lstStyle/>
          <a:p>
            <a:pPr algn="l" defTabSz="590133">
              <a:lnSpc>
                <a:spcPct val="93000"/>
              </a:lnSpc>
              <a:defRPr sz="2200"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16" name="Shape 2085"/>
          <p:cNvSpPr/>
          <p:nvPr/>
        </p:nvSpPr>
        <p:spPr>
          <a:xfrm>
            <a:off x="3221665" y="2433550"/>
            <a:ext cx="4606529" cy="9226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cubicBezTo>
                  <a:pt x="9672" y="21600"/>
                  <a:pt x="11920" y="0"/>
                  <a:pt x="21600" y="0"/>
                </a:cubicBezTo>
              </a:path>
            </a:pathLst>
          </a:custGeom>
          <a:noFill/>
          <a:ln w="25400" cap="flat">
            <a:solidFill>
              <a:schemeClr val="accent1"/>
            </a:solidFill>
            <a:prstDash val="solid"/>
            <a:miter lim="800000"/>
          </a:ln>
          <a:effectLst/>
        </p:spPr>
        <p:txBody>
          <a:bodyPr wrap="square" lIns="59013" tIns="59013" rIns="59013" bIns="59013" numCol="1" anchor="t">
            <a:noAutofit/>
          </a:bodyPr>
          <a:lstStyle/>
          <a:p>
            <a:pPr algn="l" defTabSz="590133">
              <a:lnSpc>
                <a:spcPct val="93000"/>
              </a:lnSpc>
              <a:defRPr sz="2200"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17" name="Shape 2086"/>
          <p:cNvSpPr/>
          <p:nvPr/>
        </p:nvSpPr>
        <p:spPr>
          <a:xfrm>
            <a:off x="7776533" y="2381571"/>
            <a:ext cx="105046" cy="10504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800"/>
                </a:moveTo>
                <a:cubicBezTo>
                  <a:pt x="21600" y="12764"/>
                  <a:pt x="21142" y="14400"/>
                  <a:pt x="20160" y="16167"/>
                </a:cubicBezTo>
                <a:cubicBezTo>
                  <a:pt x="19178" y="17869"/>
                  <a:pt x="17935" y="19113"/>
                  <a:pt x="16233" y="20160"/>
                </a:cubicBezTo>
                <a:cubicBezTo>
                  <a:pt x="14531" y="21142"/>
                  <a:pt x="12764" y="21600"/>
                  <a:pt x="10800" y="21600"/>
                </a:cubicBezTo>
                <a:cubicBezTo>
                  <a:pt x="8836" y="21600"/>
                  <a:pt x="7069" y="21142"/>
                  <a:pt x="5367" y="20160"/>
                </a:cubicBezTo>
                <a:cubicBezTo>
                  <a:pt x="3665" y="19113"/>
                  <a:pt x="2422" y="17869"/>
                  <a:pt x="1440" y="16167"/>
                </a:cubicBezTo>
                <a:cubicBezTo>
                  <a:pt x="458" y="14400"/>
                  <a:pt x="0" y="12764"/>
                  <a:pt x="0" y="10800"/>
                </a:cubicBezTo>
                <a:cubicBezTo>
                  <a:pt x="0" y="8771"/>
                  <a:pt x="458" y="7069"/>
                  <a:pt x="1440" y="5367"/>
                </a:cubicBezTo>
                <a:cubicBezTo>
                  <a:pt x="2422" y="3600"/>
                  <a:pt x="3665" y="2422"/>
                  <a:pt x="5367" y="1440"/>
                </a:cubicBezTo>
                <a:cubicBezTo>
                  <a:pt x="7069" y="458"/>
                  <a:pt x="8836" y="0"/>
                  <a:pt x="10800" y="0"/>
                </a:cubicBezTo>
                <a:cubicBezTo>
                  <a:pt x="12764" y="0"/>
                  <a:pt x="14531" y="458"/>
                  <a:pt x="16233" y="1440"/>
                </a:cubicBezTo>
                <a:cubicBezTo>
                  <a:pt x="17935" y="2422"/>
                  <a:pt x="19178" y="3600"/>
                  <a:pt x="20160" y="5367"/>
                </a:cubicBezTo>
                <a:cubicBezTo>
                  <a:pt x="21142" y="7069"/>
                  <a:pt x="21600" y="8771"/>
                  <a:pt x="21600" y="10800"/>
                </a:cubicBezTo>
              </a:path>
            </a:pathLst>
          </a:custGeom>
          <a:solidFill>
            <a:schemeClr val="tx2"/>
          </a:solidFill>
          <a:ln w="3175" cap="flat">
            <a:solidFill>
              <a:schemeClr val="tx2"/>
            </a:solidFill>
            <a:miter lim="400000"/>
          </a:ln>
          <a:effectLst/>
        </p:spPr>
        <p:txBody>
          <a:bodyPr wrap="square" lIns="59013" tIns="59013" rIns="59013" bIns="59013" numCol="1" anchor="ctr">
            <a:noAutofit/>
          </a:bodyPr>
          <a:lstStyle/>
          <a:p>
            <a:pPr algn="l" defTabSz="590133">
              <a:lnSpc>
                <a:spcPct val="93000"/>
              </a:lnSpc>
              <a:defRPr sz="2200"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18" name="Shape 2087"/>
          <p:cNvSpPr/>
          <p:nvPr/>
        </p:nvSpPr>
        <p:spPr>
          <a:xfrm flipV="1">
            <a:off x="3221665" y="3357622"/>
            <a:ext cx="4606529" cy="4571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cubicBezTo>
                  <a:pt x="9672" y="21600"/>
                  <a:pt x="11920" y="0"/>
                  <a:pt x="21600" y="0"/>
                </a:cubicBezTo>
              </a:path>
            </a:pathLst>
          </a:custGeom>
          <a:noFill/>
          <a:ln w="25400" cap="flat">
            <a:solidFill>
              <a:schemeClr val="accent1"/>
            </a:solidFill>
            <a:prstDash val="solid"/>
            <a:miter lim="800000"/>
          </a:ln>
          <a:effectLst/>
        </p:spPr>
        <p:txBody>
          <a:bodyPr wrap="square" lIns="59013" tIns="59013" rIns="59013" bIns="59013" numCol="1" anchor="t">
            <a:noAutofit/>
          </a:bodyPr>
          <a:lstStyle/>
          <a:p>
            <a:pPr algn="l" defTabSz="590133">
              <a:lnSpc>
                <a:spcPct val="93000"/>
              </a:lnSpc>
              <a:defRPr sz="2200">
                <a:latin typeface="Arial"/>
                <a:ea typeface="Arial"/>
                <a:cs typeface="Arial"/>
                <a:sym typeface="Arial"/>
              </a:defRPr>
            </a:pPr>
            <a:endParaRPr dirty="0"/>
          </a:p>
        </p:txBody>
      </p:sp>
      <p:sp>
        <p:nvSpPr>
          <p:cNvPr id="19" name="Shape 2088"/>
          <p:cNvSpPr/>
          <p:nvPr/>
        </p:nvSpPr>
        <p:spPr>
          <a:xfrm>
            <a:off x="7776533" y="3343950"/>
            <a:ext cx="105046" cy="10504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767"/>
                </a:moveTo>
                <a:cubicBezTo>
                  <a:pt x="21600" y="12725"/>
                  <a:pt x="21142" y="14487"/>
                  <a:pt x="20160" y="16184"/>
                </a:cubicBezTo>
                <a:cubicBezTo>
                  <a:pt x="19178" y="17880"/>
                  <a:pt x="17935" y="19120"/>
                  <a:pt x="16233" y="20164"/>
                </a:cubicBezTo>
                <a:cubicBezTo>
                  <a:pt x="14531" y="21143"/>
                  <a:pt x="12764" y="21600"/>
                  <a:pt x="10800" y="21600"/>
                </a:cubicBezTo>
                <a:cubicBezTo>
                  <a:pt x="8836" y="21600"/>
                  <a:pt x="7069" y="21143"/>
                  <a:pt x="5367" y="20164"/>
                </a:cubicBezTo>
                <a:cubicBezTo>
                  <a:pt x="3665" y="19120"/>
                  <a:pt x="2422" y="17880"/>
                  <a:pt x="1440" y="16184"/>
                </a:cubicBezTo>
                <a:cubicBezTo>
                  <a:pt x="458" y="14487"/>
                  <a:pt x="0" y="12725"/>
                  <a:pt x="0" y="10767"/>
                </a:cubicBezTo>
                <a:cubicBezTo>
                  <a:pt x="0" y="8744"/>
                  <a:pt x="458" y="7113"/>
                  <a:pt x="1440" y="5416"/>
                </a:cubicBezTo>
                <a:cubicBezTo>
                  <a:pt x="2422" y="3654"/>
                  <a:pt x="3665" y="2415"/>
                  <a:pt x="5367" y="1436"/>
                </a:cubicBezTo>
                <a:cubicBezTo>
                  <a:pt x="7069" y="457"/>
                  <a:pt x="8836" y="0"/>
                  <a:pt x="10800" y="0"/>
                </a:cubicBezTo>
                <a:cubicBezTo>
                  <a:pt x="12764" y="0"/>
                  <a:pt x="14531" y="457"/>
                  <a:pt x="16233" y="1436"/>
                </a:cubicBezTo>
                <a:cubicBezTo>
                  <a:pt x="17935" y="2415"/>
                  <a:pt x="19178" y="3654"/>
                  <a:pt x="20160" y="5416"/>
                </a:cubicBezTo>
                <a:cubicBezTo>
                  <a:pt x="21142" y="7113"/>
                  <a:pt x="21600" y="8744"/>
                  <a:pt x="21600" y="10767"/>
                </a:cubicBezTo>
              </a:path>
            </a:pathLst>
          </a:custGeom>
          <a:solidFill>
            <a:schemeClr val="tx2"/>
          </a:solidFill>
          <a:ln w="3175" cap="flat">
            <a:solidFill>
              <a:schemeClr val="tx2"/>
            </a:solidFill>
            <a:miter lim="400000"/>
          </a:ln>
          <a:effectLst/>
        </p:spPr>
        <p:txBody>
          <a:bodyPr wrap="square" lIns="59013" tIns="59013" rIns="59013" bIns="59013" numCol="1" anchor="ctr">
            <a:noAutofit/>
          </a:bodyPr>
          <a:lstStyle/>
          <a:p>
            <a:pPr algn="l" defTabSz="590133">
              <a:lnSpc>
                <a:spcPct val="93000"/>
              </a:lnSpc>
              <a:defRPr sz="2200"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22" name="Shape 2091"/>
          <p:cNvSpPr/>
          <p:nvPr/>
        </p:nvSpPr>
        <p:spPr>
          <a:xfrm>
            <a:off x="3221665" y="3356536"/>
            <a:ext cx="4606529" cy="14607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cubicBezTo>
                  <a:pt x="9672" y="0"/>
                  <a:pt x="11920" y="21600"/>
                  <a:pt x="21600" y="21600"/>
                </a:cubicBezTo>
              </a:path>
            </a:pathLst>
          </a:custGeom>
          <a:noFill/>
          <a:ln w="25400" cap="flat">
            <a:solidFill>
              <a:schemeClr val="accent1"/>
            </a:solidFill>
            <a:prstDash val="solid"/>
            <a:miter lim="800000"/>
          </a:ln>
          <a:effectLst/>
        </p:spPr>
        <p:txBody>
          <a:bodyPr wrap="square" lIns="59013" tIns="59013" rIns="59013" bIns="59013" numCol="1" anchor="t">
            <a:noAutofit/>
          </a:bodyPr>
          <a:lstStyle/>
          <a:p>
            <a:pPr algn="l" defTabSz="590133">
              <a:lnSpc>
                <a:spcPct val="93000"/>
              </a:lnSpc>
              <a:defRPr sz="2200"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23" name="Shape 2092"/>
          <p:cNvSpPr/>
          <p:nvPr/>
        </p:nvSpPr>
        <p:spPr>
          <a:xfrm>
            <a:off x="7776533" y="4765599"/>
            <a:ext cx="105046" cy="10504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800"/>
                </a:moveTo>
                <a:cubicBezTo>
                  <a:pt x="21600" y="12764"/>
                  <a:pt x="21142" y="14400"/>
                  <a:pt x="20160" y="16167"/>
                </a:cubicBezTo>
                <a:cubicBezTo>
                  <a:pt x="19178" y="17869"/>
                  <a:pt x="17935" y="19113"/>
                  <a:pt x="16233" y="20095"/>
                </a:cubicBezTo>
                <a:cubicBezTo>
                  <a:pt x="14531" y="21142"/>
                  <a:pt x="12764" y="21600"/>
                  <a:pt x="10800" y="21600"/>
                </a:cubicBezTo>
                <a:cubicBezTo>
                  <a:pt x="8836" y="21600"/>
                  <a:pt x="7069" y="21142"/>
                  <a:pt x="5367" y="20095"/>
                </a:cubicBezTo>
                <a:cubicBezTo>
                  <a:pt x="3665" y="19113"/>
                  <a:pt x="2422" y="17869"/>
                  <a:pt x="1440" y="16167"/>
                </a:cubicBezTo>
                <a:cubicBezTo>
                  <a:pt x="458" y="14400"/>
                  <a:pt x="0" y="12764"/>
                  <a:pt x="0" y="10800"/>
                </a:cubicBezTo>
                <a:cubicBezTo>
                  <a:pt x="0" y="8771"/>
                  <a:pt x="458" y="7069"/>
                  <a:pt x="1440" y="5367"/>
                </a:cubicBezTo>
                <a:cubicBezTo>
                  <a:pt x="2422" y="3600"/>
                  <a:pt x="3665" y="2422"/>
                  <a:pt x="5367" y="1440"/>
                </a:cubicBezTo>
                <a:cubicBezTo>
                  <a:pt x="7069" y="458"/>
                  <a:pt x="8836" y="0"/>
                  <a:pt x="10800" y="0"/>
                </a:cubicBezTo>
                <a:cubicBezTo>
                  <a:pt x="12764" y="0"/>
                  <a:pt x="14531" y="458"/>
                  <a:pt x="16233" y="1440"/>
                </a:cubicBezTo>
                <a:cubicBezTo>
                  <a:pt x="17935" y="2422"/>
                  <a:pt x="19178" y="3600"/>
                  <a:pt x="20160" y="5367"/>
                </a:cubicBezTo>
                <a:cubicBezTo>
                  <a:pt x="21142" y="7069"/>
                  <a:pt x="21600" y="8771"/>
                  <a:pt x="21600" y="10800"/>
                </a:cubicBezTo>
              </a:path>
            </a:pathLst>
          </a:custGeom>
          <a:solidFill>
            <a:schemeClr val="tx2"/>
          </a:solidFill>
          <a:ln w="3175" cap="flat">
            <a:solidFill>
              <a:schemeClr val="tx2"/>
            </a:solidFill>
            <a:miter lim="400000"/>
          </a:ln>
          <a:effectLst/>
        </p:spPr>
        <p:txBody>
          <a:bodyPr wrap="square" lIns="59013" tIns="59013" rIns="59013" bIns="59013" numCol="1" anchor="ctr">
            <a:noAutofit/>
          </a:bodyPr>
          <a:lstStyle/>
          <a:p>
            <a:pPr algn="l" defTabSz="590133">
              <a:lnSpc>
                <a:spcPct val="93000"/>
              </a:lnSpc>
              <a:defRPr sz="2200"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24" name="Shape 2093"/>
          <p:cNvSpPr/>
          <p:nvPr/>
        </p:nvSpPr>
        <p:spPr>
          <a:xfrm>
            <a:off x="3221665" y="3356536"/>
            <a:ext cx="4606529" cy="225586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cubicBezTo>
                  <a:pt x="9672" y="0"/>
                  <a:pt x="11920" y="21600"/>
                  <a:pt x="21600" y="21600"/>
                </a:cubicBezTo>
              </a:path>
            </a:pathLst>
          </a:custGeom>
          <a:noFill/>
          <a:ln w="25400" cap="flat">
            <a:solidFill>
              <a:schemeClr val="accent1"/>
            </a:solidFill>
            <a:prstDash val="solid"/>
            <a:miter lim="800000"/>
          </a:ln>
          <a:effectLst/>
        </p:spPr>
        <p:txBody>
          <a:bodyPr wrap="square" lIns="59013" tIns="59013" rIns="59013" bIns="59013" numCol="1" anchor="t">
            <a:noAutofit/>
          </a:bodyPr>
          <a:lstStyle/>
          <a:p>
            <a:pPr algn="l" defTabSz="590133">
              <a:lnSpc>
                <a:spcPct val="93000"/>
              </a:lnSpc>
              <a:defRPr sz="2200"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25" name="Shape 2094"/>
          <p:cNvSpPr/>
          <p:nvPr/>
        </p:nvSpPr>
        <p:spPr>
          <a:xfrm>
            <a:off x="7776533" y="5559339"/>
            <a:ext cx="105046" cy="10644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865"/>
                </a:moveTo>
                <a:cubicBezTo>
                  <a:pt x="21600" y="12752"/>
                  <a:pt x="21142" y="14443"/>
                  <a:pt x="20160" y="16200"/>
                </a:cubicBezTo>
                <a:cubicBezTo>
                  <a:pt x="19178" y="17892"/>
                  <a:pt x="17935" y="19128"/>
                  <a:pt x="16233" y="20169"/>
                </a:cubicBezTo>
                <a:cubicBezTo>
                  <a:pt x="14531" y="21145"/>
                  <a:pt x="12764" y="21600"/>
                  <a:pt x="10800" y="21600"/>
                </a:cubicBezTo>
                <a:cubicBezTo>
                  <a:pt x="8836" y="21600"/>
                  <a:pt x="7069" y="21145"/>
                  <a:pt x="5367" y="20169"/>
                </a:cubicBezTo>
                <a:cubicBezTo>
                  <a:pt x="3665" y="19128"/>
                  <a:pt x="2422" y="17892"/>
                  <a:pt x="1440" y="16200"/>
                </a:cubicBezTo>
                <a:cubicBezTo>
                  <a:pt x="458" y="14443"/>
                  <a:pt x="0" y="12817"/>
                  <a:pt x="0" y="10865"/>
                </a:cubicBezTo>
                <a:cubicBezTo>
                  <a:pt x="0" y="8913"/>
                  <a:pt x="458" y="7157"/>
                  <a:pt x="1440" y="5465"/>
                </a:cubicBezTo>
                <a:cubicBezTo>
                  <a:pt x="2422" y="3708"/>
                  <a:pt x="3665" y="2472"/>
                  <a:pt x="5367" y="1496"/>
                </a:cubicBezTo>
                <a:cubicBezTo>
                  <a:pt x="7069" y="455"/>
                  <a:pt x="8836" y="0"/>
                  <a:pt x="10800" y="0"/>
                </a:cubicBezTo>
                <a:cubicBezTo>
                  <a:pt x="12764" y="0"/>
                  <a:pt x="14531" y="455"/>
                  <a:pt x="16233" y="1496"/>
                </a:cubicBezTo>
                <a:cubicBezTo>
                  <a:pt x="17935" y="2472"/>
                  <a:pt x="19178" y="3708"/>
                  <a:pt x="20160" y="5465"/>
                </a:cubicBezTo>
                <a:cubicBezTo>
                  <a:pt x="21142" y="7157"/>
                  <a:pt x="21600" y="8848"/>
                  <a:pt x="21600" y="10865"/>
                </a:cubicBezTo>
              </a:path>
            </a:pathLst>
          </a:custGeom>
          <a:solidFill>
            <a:schemeClr val="tx2"/>
          </a:solidFill>
          <a:ln w="3175" cap="flat">
            <a:solidFill>
              <a:schemeClr val="tx2"/>
            </a:solidFill>
            <a:miter lim="400000"/>
          </a:ln>
          <a:effectLst/>
        </p:spPr>
        <p:txBody>
          <a:bodyPr wrap="square" lIns="59013" tIns="59013" rIns="59013" bIns="59013" numCol="1" anchor="ctr">
            <a:noAutofit/>
          </a:bodyPr>
          <a:lstStyle/>
          <a:p>
            <a:pPr algn="l" defTabSz="590133">
              <a:lnSpc>
                <a:spcPct val="93000"/>
              </a:lnSpc>
              <a:defRPr sz="2200"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26" name="Shape 2095"/>
          <p:cNvSpPr/>
          <p:nvPr/>
        </p:nvSpPr>
        <p:spPr>
          <a:xfrm>
            <a:off x="3221665" y="3356536"/>
            <a:ext cx="4606529" cy="30510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cubicBezTo>
                  <a:pt x="9672" y="0"/>
                  <a:pt x="11920" y="21600"/>
                  <a:pt x="21600" y="21600"/>
                </a:cubicBezTo>
              </a:path>
            </a:pathLst>
          </a:custGeom>
          <a:noFill/>
          <a:ln w="25400" cap="flat">
            <a:solidFill>
              <a:schemeClr val="accent1"/>
            </a:solidFill>
            <a:prstDash val="solid"/>
            <a:miter lim="800000"/>
          </a:ln>
          <a:effectLst/>
        </p:spPr>
        <p:txBody>
          <a:bodyPr wrap="square" lIns="59013" tIns="59013" rIns="59013" bIns="59013" numCol="1" anchor="t">
            <a:noAutofit/>
          </a:bodyPr>
          <a:lstStyle/>
          <a:p>
            <a:pPr algn="l" defTabSz="590133">
              <a:lnSpc>
                <a:spcPct val="93000"/>
              </a:lnSpc>
              <a:defRPr sz="2200"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27" name="Shape 2096"/>
          <p:cNvSpPr/>
          <p:nvPr/>
        </p:nvSpPr>
        <p:spPr>
          <a:xfrm>
            <a:off x="7776533" y="6354482"/>
            <a:ext cx="105046" cy="10504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833"/>
                </a:moveTo>
                <a:cubicBezTo>
                  <a:pt x="21600" y="12790"/>
                  <a:pt x="21142" y="14487"/>
                  <a:pt x="20160" y="16249"/>
                </a:cubicBezTo>
                <a:cubicBezTo>
                  <a:pt x="19178" y="17946"/>
                  <a:pt x="17935" y="19120"/>
                  <a:pt x="16233" y="20099"/>
                </a:cubicBezTo>
                <a:cubicBezTo>
                  <a:pt x="14531" y="21143"/>
                  <a:pt x="12764" y="21600"/>
                  <a:pt x="10800" y="21600"/>
                </a:cubicBezTo>
                <a:cubicBezTo>
                  <a:pt x="8836" y="21600"/>
                  <a:pt x="7069" y="21143"/>
                  <a:pt x="5367" y="20099"/>
                </a:cubicBezTo>
                <a:cubicBezTo>
                  <a:pt x="3665" y="19120"/>
                  <a:pt x="2422" y="17946"/>
                  <a:pt x="1440" y="16249"/>
                </a:cubicBezTo>
                <a:cubicBezTo>
                  <a:pt x="458" y="14487"/>
                  <a:pt x="0" y="12790"/>
                  <a:pt x="0" y="10833"/>
                </a:cubicBezTo>
                <a:cubicBezTo>
                  <a:pt x="0" y="8810"/>
                  <a:pt x="458" y="7178"/>
                  <a:pt x="1440" y="5482"/>
                </a:cubicBezTo>
                <a:cubicBezTo>
                  <a:pt x="2422" y="3720"/>
                  <a:pt x="3665" y="2480"/>
                  <a:pt x="5367" y="1501"/>
                </a:cubicBezTo>
                <a:cubicBezTo>
                  <a:pt x="7069" y="457"/>
                  <a:pt x="8836" y="0"/>
                  <a:pt x="10800" y="0"/>
                </a:cubicBezTo>
                <a:cubicBezTo>
                  <a:pt x="12764" y="0"/>
                  <a:pt x="14531" y="457"/>
                  <a:pt x="16233" y="1501"/>
                </a:cubicBezTo>
                <a:cubicBezTo>
                  <a:pt x="17935" y="2480"/>
                  <a:pt x="19178" y="3720"/>
                  <a:pt x="20160" y="5482"/>
                </a:cubicBezTo>
                <a:cubicBezTo>
                  <a:pt x="21142" y="7178"/>
                  <a:pt x="21600" y="8810"/>
                  <a:pt x="21600" y="10833"/>
                </a:cubicBezTo>
              </a:path>
            </a:pathLst>
          </a:custGeom>
          <a:solidFill>
            <a:schemeClr val="tx2"/>
          </a:solidFill>
          <a:ln w="3175" cap="flat">
            <a:solidFill>
              <a:schemeClr val="tx2"/>
            </a:solidFill>
            <a:miter lim="400000"/>
          </a:ln>
          <a:effectLst/>
        </p:spPr>
        <p:txBody>
          <a:bodyPr wrap="square" lIns="59013" tIns="59013" rIns="59013" bIns="59013" numCol="1" anchor="ctr">
            <a:noAutofit/>
          </a:bodyPr>
          <a:lstStyle/>
          <a:p>
            <a:pPr algn="l" defTabSz="590133">
              <a:lnSpc>
                <a:spcPct val="93000"/>
              </a:lnSpc>
              <a:defRPr sz="2200"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28" name="Shape 2097"/>
          <p:cNvSpPr/>
          <p:nvPr/>
        </p:nvSpPr>
        <p:spPr>
          <a:xfrm>
            <a:off x="3145483" y="3269435"/>
            <a:ext cx="168265" cy="1682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759"/>
                </a:moveTo>
                <a:cubicBezTo>
                  <a:pt x="21600" y="12764"/>
                  <a:pt x="21070" y="14441"/>
                  <a:pt x="20092" y="16159"/>
                </a:cubicBezTo>
                <a:cubicBezTo>
                  <a:pt x="19114" y="17877"/>
                  <a:pt x="17891" y="19145"/>
                  <a:pt x="16180" y="20127"/>
                </a:cubicBezTo>
                <a:cubicBezTo>
                  <a:pt x="14468" y="21150"/>
                  <a:pt x="12797" y="21600"/>
                  <a:pt x="10800" y="21600"/>
                </a:cubicBezTo>
                <a:cubicBezTo>
                  <a:pt x="8803" y="21600"/>
                  <a:pt x="7132" y="21150"/>
                  <a:pt x="5420" y="20127"/>
                </a:cubicBezTo>
                <a:cubicBezTo>
                  <a:pt x="3709" y="19145"/>
                  <a:pt x="2445" y="17877"/>
                  <a:pt x="1467" y="16159"/>
                </a:cubicBezTo>
                <a:cubicBezTo>
                  <a:pt x="448" y="14441"/>
                  <a:pt x="0" y="12764"/>
                  <a:pt x="0" y="10759"/>
                </a:cubicBezTo>
                <a:cubicBezTo>
                  <a:pt x="0" y="8755"/>
                  <a:pt x="448" y="7077"/>
                  <a:pt x="1467" y="5359"/>
                </a:cubicBezTo>
                <a:cubicBezTo>
                  <a:pt x="2445" y="3641"/>
                  <a:pt x="3709" y="2414"/>
                  <a:pt x="5420" y="1432"/>
                </a:cubicBezTo>
                <a:cubicBezTo>
                  <a:pt x="7132" y="409"/>
                  <a:pt x="8803" y="0"/>
                  <a:pt x="10800" y="0"/>
                </a:cubicBezTo>
                <a:cubicBezTo>
                  <a:pt x="12756" y="0"/>
                  <a:pt x="14468" y="409"/>
                  <a:pt x="16180" y="1432"/>
                </a:cubicBezTo>
                <a:cubicBezTo>
                  <a:pt x="17891" y="2414"/>
                  <a:pt x="19114" y="3641"/>
                  <a:pt x="20092" y="5359"/>
                </a:cubicBezTo>
                <a:cubicBezTo>
                  <a:pt x="21070" y="7077"/>
                  <a:pt x="21600" y="8795"/>
                  <a:pt x="21600" y="10759"/>
                </a:cubicBezTo>
              </a:path>
            </a:pathLst>
          </a:custGeom>
          <a:solidFill>
            <a:schemeClr val="tx2"/>
          </a:solidFill>
          <a:ln w="3175" cap="flat">
            <a:solidFill>
              <a:schemeClr val="tx2"/>
            </a:solidFill>
            <a:miter lim="400000"/>
          </a:ln>
          <a:effectLst/>
        </p:spPr>
        <p:txBody>
          <a:bodyPr wrap="square" lIns="59013" tIns="59013" rIns="59013" bIns="59013" numCol="1" anchor="ctr">
            <a:noAutofit/>
          </a:bodyPr>
          <a:lstStyle/>
          <a:p>
            <a:pPr algn="l" defTabSz="590133">
              <a:lnSpc>
                <a:spcPct val="93000"/>
              </a:lnSpc>
              <a:defRPr sz="2200"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29" name="Shape 2098"/>
          <p:cNvSpPr/>
          <p:nvPr/>
        </p:nvSpPr>
        <p:spPr>
          <a:xfrm>
            <a:off x="8635962" y="711588"/>
            <a:ext cx="3514963" cy="178542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t">
            <a:noAutofit/>
          </a:bodyPr>
          <a:lstStyle>
            <a:lvl1pPr algn="l" defTabSz="590133">
              <a:lnSpc>
                <a:spcPct val="93000"/>
              </a:lnSpc>
              <a:tabLst>
                <a:tab pos="584200" algn="l"/>
                <a:tab pos="1168400" algn="l"/>
                <a:tab pos="1765300" algn="l"/>
                <a:tab pos="2349500" algn="l"/>
                <a:tab pos="2946400" algn="l"/>
                <a:tab pos="3530600" algn="l"/>
                <a:tab pos="4127500" algn="l"/>
                <a:tab pos="4711700" algn="l"/>
                <a:tab pos="5308600" algn="l"/>
                <a:tab pos="5892800" algn="l"/>
                <a:tab pos="6489700" algn="l"/>
                <a:tab pos="7073900" algn="l"/>
                <a:tab pos="7670800" algn="l"/>
                <a:tab pos="8255000" algn="l"/>
                <a:tab pos="8851900" algn="l"/>
                <a:tab pos="9436100" algn="l"/>
                <a:tab pos="10020300" algn="l"/>
                <a:tab pos="10617200" algn="l"/>
                <a:tab pos="11201400" algn="l"/>
                <a:tab pos="11798300" algn="l"/>
              </a:tabLst>
              <a:defRPr sz="2200" b="1">
                <a:solidFill>
                  <a:srgbClr val="726658"/>
                </a:solidFill>
                <a:latin typeface="'Roboto-Bold'"/>
                <a:ea typeface="'Roboto-Bold'"/>
                <a:cs typeface="'Roboto-Bold'"/>
                <a:sym typeface="'Roboto-Bold'"/>
              </a:defRPr>
            </a:lvl1pPr>
          </a:lstStyle>
          <a:p>
            <a:r>
              <a:rPr lang="en-US" dirty="0"/>
              <a:t>Workspace configuration</a:t>
            </a:r>
            <a:endParaRPr dirty="0"/>
          </a:p>
        </p:txBody>
      </p:sp>
      <p:sp>
        <p:nvSpPr>
          <p:cNvPr id="31" name="Shape 2100"/>
          <p:cNvSpPr/>
          <p:nvPr/>
        </p:nvSpPr>
        <p:spPr>
          <a:xfrm>
            <a:off x="8635962" y="1489753"/>
            <a:ext cx="1894354" cy="295584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t">
            <a:noAutofit/>
          </a:bodyPr>
          <a:lstStyle>
            <a:lvl1pPr algn="l" defTabSz="590133">
              <a:lnSpc>
                <a:spcPct val="93000"/>
              </a:lnSpc>
              <a:tabLst>
                <a:tab pos="584200" algn="l"/>
                <a:tab pos="1168400" algn="l"/>
                <a:tab pos="1765300" algn="l"/>
                <a:tab pos="2349500" algn="l"/>
                <a:tab pos="2946400" algn="l"/>
                <a:tab pos="3530600" algn="l"/>
                <a:tab pos="4127500" algn="l"/>
                <a:tab pos="4711700" algn="l"/>
                <a:tab pos="5308600" algn="l"/>
                <a:tab pos="5892800" algn="l"/>
                <a:tab pos="6489700" algn="l"/>
                <a:tab pos="7073900" algn="l"/>
                <a:tab pos="7670800" algn="l"/>
                <a:tab pos="8255000" algn="l"/>
                <a:tab pos="8851900" algn="l"/>
                <a:tab pos="9436100" algn="l"/>
                <a:tab pos="10020300" algn="l"/>
                <a:tab pos="10617200" algn="l"/>
                <a:tab pos="11201400" algn="l"/>
                <a:tab pos="11798300" algn="l"/>
              </a:tabLst>
              <a:defRPr sz="2200" b="1">
                <a:solidFill>
                  <a:srgbClr val="726658"/>
                </a:solidFill>
                <a:latin typeface="'Roboto-Bold'"/>
                <a:ea typeface="'Roboto-Bold'"/>
                <a:cs typeface="'Roboto-Bold'"/>
                <a:sym typeface="'Roboto-Bold'"/>
              </a:defRPr>
            </a:lvl1pPr>
          </a:lstStyle>
          <a:p>
            <a:r>
              <a:rPr lang="en-US" dirty="0"/>
              <a:t>Accessibility</a:t>
            </a:r>
            <a:endParaRPr dirty="0"/>
          </a:p>
        </p:txBody>
      </p:sp>
      <p:sp>
        <p:nvSpPr>
          <p:cNvPr id="33" name="Shape 2102"/>
          <p:cNvSpPr/>
          <p:nvPr/>
        </p:nvSpPr>
        <p:spPr>
          <a:xfrm>
            <a:off x="8630153" y="2321858"/>
            <a:ext cx="2136598" cy="224980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t">
            <a:noAutofit/>
          </a:bodyPr>
          <a:lstStyle>
            <a:lvl1pPr algn="l" defTabSz="590133">
              <a:lnSpc>
                <a:spcPct val="93000"/>
              </a:lnSpc>
              <a:tabLst>
                <a:tab pos="584200" algn="l"/>
                <a:tab pos="1168400" algn="l"/>
                <a:tab pos="1765300" algn="l"/>
                <a:tab pos="2349500" algn="l"/>
                <a:tab pos="2946400" algn="l"/>
                <a:tab pos="3530600" algn="l"/>
                <a:tab pos="4127500" algn="l"/>
                <a:tab pos="4711700" algn="l"/>
                <a:tab pos="5308600" algn="l"/>
                <a:tab pos="5892800" algn="l"/>
                <a:tab pos="6489700" algn="l"/>
                <a:tab pos="7073900" algn="l"/>
                <a:tab pos="7670800" algn="l"/>
                <a:tab pos="8255000" algn="l"/>
                <a:tab pos="8851900" algn="l"/>
                <a:tab pos="9436100" algn="l"/>
                <a:tab pos="10020300" algn="l"/>
                <a:tab pos="10617200" algn="l"/>
                <a:tab pos="11201400" algn="l"/>
                <a:tab pos="11798300" algn="l"/>
              </a:tabLst>
              <a:defRPr sz="2200" b="1">
                <a:solidFill>
                  <a:srgbClr val="726658"/>
                </a:solidFill>
                <a:latin typeface="'Roboto-Bold'"/>
                <a:ea typeface="'Roboto-Bold'"/>
                <a:cs typeface="'Roboto-Bold'"/>
                <a:sym typeface="'Roboto-Bold'"/>
              </a:defRPr>
            </a:lvl1pPr>
          </a:lstStyle>
          <a:p>
            <a:r>
              <a:rPr lang="en-IN" dirty="0"/>
              <a:t>Not repeatable</a:t>
            </a:r>
            <a:endParaRPr dirty="0"/>
          </a:p>
        </p:txBody>
      </p:sp>
      <p:sp>
        <p:nvSpPr>
          <p:cNvPr id="35" name="Shape 2104"/>
          <p:cNvSpPr/>
          <p:nvPr/>
        </p:nvSpPr>
        <p:spPr>
          <a:xfrm>
            <a:off x="8630153" y="3223097"/>
            <a:ext cx="2174234" cy="27586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t">
            <a:noAutofit/>
          </a:bodyPr>
          <a:lstStyle>
            <a:lvl1pPr algn="l" defTabSz="590133">
              <a:lnSpc>
                <a:spcPct val="93000"/>
              </a:lnSpc>
              <a:tabLst>
                <a:tab pos="584200" algn="l"/>
                <a:tab pos="1168400" algn="l"/>
                <a:tab pos="1765300" algn="l"/>
                <a:tab pos="2349500" algn="l"/>
                <a:tab pos="2946400" algn="l"/>
                <a:tab pos="3530600" algn="l"/>
                <a:tab pos="4127500" algn="l"/>
                <a:tab pos="4711700" algn="l"/>
                <a:tab pos="5308600" algn="l"/>
                <a:tab pos="5892800" algn="l"/>
                <a:tab pos="6489700" algn="l"/>
                <a:tab pos="7073900" algn="l"/>
                <a:tab pos="7670800" algn="l"/>
                <a:tab pos="8255000" algn="l"/>
                <a:tab pos="8851900" algn="l"/>
                <a:tab pos="9436100" algn="l"/>
                <a:tab pos="10020300" algn="l"/>
                <a:tab pos="10617200" algn="l"/>
                <a:tab pos="11201400" algn="l"/>
                <a:tab pos="11798300" algn="l"/>
              </a:tabLst>
              <a:defRPr sz="2200" b="1">
                <a:solidFill>
                  <a:srgbClr val="726658"/>
                </a:solidFill>
                <a:latin typeface="'Roboto-Bold'"/>
                <a:ea typeface="'Roboto-Bold'"/>
                <a:cs typeface="'Roboto-Bold'"/>
                <a:sym typeface="'Roboto-Bold'"/>
              </a:defRPr>
            </a:lvl1pPr>
          </a:lstStyle>
          <a:p>
            <a:r>
              <a:rPr lang="en-IN" dirty="0"/>
              <a:t>Not shareable</a:t>
            </a:r>
            <a:endParaRPr dirty="0"/>
          </a:p>
        </p:txBody>
      </p:sp>
      <p:sp>
        <p:nvSpPr>
          <p:cNvPr id="37" name="Shape 2106"/>
          <p:cNvSpPr/>
          <p:nvPr/>
        </p:nvSpPr>
        <p:spPr>
          <a:xfrm>
            <a:off x="8630153" y="4407363"/>
            <a:ext cx="3282825" cy="269732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t">
            <a:noAutofit/>
          </a:bodyPr>
          <a:lstStyle>
            <a:lvl1pPr algn="l" defTabSz="590133">
              <a:lnSpc>
                <a:spcPct val="93000"/>
              </a:lnSpc>
              <a:tabLst>
                <a:tab pos="584200" algn="l"/>
                <a:tab pos="1168400" algn="l"/>
                <a:tab pos="1765300" algn="l"/>
                <a:tab pos="2349500" algn="l"/>
                <a:tab pos="2946400" algn="l"/>
                <a:tab pos="3530600" algn="l"/>
                <a:tab pos="4127500" algn="l"/>
                <a:tab pos="4711700" algn="l"/>
                <a:tab pos="5308600" algn="l"/>
                <a:tab pos="5892800" algn="l"/>
                <a:tab pos="6489700" algn="l"/>
                <a:tab pos="7073900" algn="l"/>
                <a:tab pos="7670800" algn="l"/>
                <a:tab pos="8255000" algn="l"/>
                <a:tab pos="8851900" algn="l"/>
                <a:tab pos="9436100" algn="l"/>
                <a:tab pos="10020300" algn="l"/>
                <a:tab pos="10617200" algn="l"/>
                <a:tab pos="11201400" algn="l"/>
                <a:tab pos="11798300" algn="l"/>
              </a:tabLst>
              <a:defRPr sz="2200" b="1">
                <a:solidFill>
                  <a:srgbClr val="726658"/>
                </a:solidFill>
                <a:latin typeface="'Roboto-Bold'"/>
                <a:ea typeface="'Roboto-Bold'"/>
                <a:cs typeface="'Roboto-Bold'"/>
                <a:sym typeface="'Roboto-Bold'"/>
              </a:defRPr>
            </a:lvl1pPr>
          </a:lstStyle>
          <a:p>
            <a:r>
              <a:rPr lang="en-IN" dirty="0"/>
              <a:t>Separation of environments/concerns</a:t>
            </a:r>
            <a:endParaRPr dirty="0"/>
          </a:p>
        </p:txBody>
      </p:sp>
      <p:sp>
        <p:nvSpPr>
          <p:cNvPr id="39" name="Shape 2108"/>
          <p:cNvSpPr/>
          <p:nvPr/>
        </p:nvSpPr>
        <p:spPr>
          <a:xfrm>
            <a:off x="8821741" y="5388106"/>
            <a:ext cx="2381147" cy="342465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t">
            <a:noAutofit/>
          </a:bodyPr>
          <a:lstStyle>
            <a:lvl1pPr algn="l" defTabSz="590133">
              <a:lnSpc>
                <a:spcPct val="93000"/>
              </a:lnSpc>
              <a:tabLst>
                <a:tab pos="584200" algn="l"/>
                <a:tab pos="1168400" algn="l"/>
                <a:tab pos="1765300" algn="l"/>
                <a:tab pos="2349500" algn="l"/>
                <a:tab pos="2946400" algn="l"/>
                <a:tab pos="3530600" algn="l"/>
                <a:tab pos="4127500" algn="l"/>
                <a:tab pos="4711700" algn="l"/>
                <a:tab pos="5308600" algn="l"/>
                <a:tab pos="5892800" algn="l"/>
                <a:tab pos="6489700" algn="l"/>
                <a:tab pos="7073900" algn="l"/>
                <a:tab pos="7670800" algn="l"/>
                <a:tab pos="8255000" algn="l"/>
                <a:tab pos="8851900" algn="l"/>
                <a:tab pos="9436100" algn="l"/>
                <a:tab pos="10020300" algn="l"/>
                <a:tab pos="10617200" algn="l"/>
                <a:tab pos="11201400" algn="l"/>
                <a:tab pos="11798300" algn="l"/>
              </a:tabLst>
              <a:defRPr sz="2200" b="1">
                <a:solidFill>
                  <a:srgbClr val="726658"/>
                </a:solidFill>
                <a:latin typeface="'Roboto-Bold'"/>
                <a:ea typeface="'Roboto-Bold'"/>
                <a:cs typeface="'Roboto-Bold'"/>
                <a:sym typeface="'Roboto-Bold'"/>
              </a:defRPr>
            </a:lvl1pPr>
          </a:lstStyle>
          <a:p>
            <a:r>
              <a:rPr lang="en-IN" dirty="0"/>
              <a:t>Not Agile enough</a:t>
            </a:r>
            <a:endParaRPr dirty="0"/>
          </a:p>
        </p:txBody>
      </p:sp>
      <p:sp>
        <p:nvSpPr>
          <p:cNvPr id="41" name="Shape 2110"/>
          <p:cNvSpPr/>
          <p:nvPr/>
        </p:nvSpPr>
        <p:spPr>
          <a:xfrm>
            <a:off x="8868100" y="6125493"/>
            <a:ext cx="2837549" cy="422542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t">
            <a:noAutofit/>
          </a:bodyPr>
          <a:lstStyle>
            <a:lvl1pPr algn="l" defTabSz="590133">
              <a:lnSpc>
                <a:spcPct val="93000"/>
              </a:lnSpc>
              <a:tabLst>
                <a:tab pos="584200" algn="l"/>
                <a:tab pos="1168400" algn="l"/>
                <a:tab pos="1765300" algn="l"/>
                <a:tab pos="2349500" algn="l"/>
                <a:tab pos="2946400" algn="l"/>
                <a:tab pos="3530600" algn="l"/>
                <a:tab pos="4127500" algn="l"/>
                <a:tab pos="4711700" algn="l"/>
                <a:tab pos="5308600" algn="l"/>
                <a:tab pos="5892800" algn="l"/>
                <a:tab pos="6489700" algn="l"/>
                <a:tab pos="7073900" algn="l"/>
                <a:tab pos="7670800" algn="l"/>
                <a:tab pos="8255000" algn="l"/>
                <a:tab pos="8851900" algn="l"/>
                <a:tab pos="9436100" algn="l"/>
                <a:tab pos="10020300" algn="l"/>
                <a:tab pos="10617200" algn="l"/>
                <a:tab pos="11201400" algn="l"/>
                <a:tab pos="11798300" algn="l"/>
              </a:tabLst>
              <a:defRPr sz="2200" b="1">
                <a:solidFill>
                  <a:srgbClr val="726658"/>
                </a:solidFill>
                <a:latin typeface="'Roboto-Bold'"/>
                <a:ea typeface="'Roboto-Bold'"/>
                <a:cs typeface="'Roboto-Bold'"/>
                <a:sym typeface="'Roboto-Bold'"/>
              </a:defRPr>
            </a:lvl1pPr>
          </a:lstStyle>
          <a:p>
            <a:r>
              <a:rPr lang="en-IE" dirty="0"/>
              <a:t>Error prone and time consuming</a:t>
            </a:r>
            <a:endParaRPr dirty="0"/>
          </a:p>
        </p:txBody>
      </p:sp>
      <p:sp>
        <p:nvSpPr>
          <p:cNvPr id="43" name="Shape 2112"/>
          <p:cNvSpPr/>
          <p:nvPr/>
        </p:nvSpPr>
        <p:spPr>
          <a:xfrm>
            <a:off x="1" y="597414"/>
            <a:ext cx="2490725" cy="62386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105" h="21600" extrusionOk="0">
                <a:moveTo>
                  <a:pt x="1474" y="0"/>
                </a:moveTo>
                <a:cubicBezTo>
                  <a:pt x="2299" y="56"/>
                  <a:pt x="3007" y="162"/>
                  <a:pt x="3508" y="335"/>
                </a:cubicBezTo>
                <a:cubicBezTo>
                  <a:pt x="3508" y="335"/>
                  <a:pt x="9262" y="649"/>
                  <a:pt x="10196" y="1724"/>
                </a:cubicBezTo>
                <a:cubicBezTo>
                  <a:pt x="10196" y="1724"/>
                  <a:pt x="13858" y="2530"/>
                  <a:pt x="11870" y="3246"/>
                </a:cubicBezTo>
                <a:cubicBezTo>
                  <a:pt x="11870" y="3246"/>
                  <a:pt x="15841" y="4770"/>
                  <a:pt x="15841" y="7905"/>
                </a:cubicBezTo>
                <a:cubicBezTo>
                  <a:pt x="15841" y="7905"/>
                  <a:pt x="16469" y="8666"/>
                  <a:pt x="15841" y="9066"/>
                </a:cubicBezTo>
                <a:cubicBezTo>
                  <a:pt x="15841" y="9066"/>
                  <a:pt x="14897" y="9425"/>
                  <a:pt x="16675" y="10412"/>
                </a:cubicBezTo>
                <a:lnTo>
                  <a:pt x="19537" y="11932"/>
                </a:lnTo>
                <a:cubicBezTo>
                  <a:pt x="19537" y="11932"/>
                  <a:pt x="21600" y="12690"/>
                  <a:pt x="17863" y="13258"/>
                </a:cubicBezTo>
                <a:cubicBezTo>
                  <a:pt x="17863" y="13258"/>
                  <a:pt x="17225" y="13546"/>
                  <a:pt x="17734" y="14363"/>
                </a:cubicBezTo>
                <a:cubicBezTo>
                  <a:pt x="17734" y="14363"/>
                  <a:pt x="18560" y="14522"/>
                  <a:pt x="17351" y="15041"/>
                </a:cubicBezTo>
                <a:cubicBezTo>
                  <a:pt x="17351" y="15041"/>
                  <a:pt x="18238" y="15361"/>
                  <a:pt x="17793" y="15769"/>
                </a:cubicBezTo>
                <a:cubicBezTo>
                  <a:pt x="17793" y="15769"/>
                  <a:pt x="17608" y="15886"/>
                  <a:pt x="16842" y="15995"/>
                </a:cubicBezTo>
                <a:cubicBezTo>
                  <a:pt x="16842" y="15995"/>
                  <a:pt x="15695" y="16563"/>
                  <a:pt x="16461" y="16972"/>
                </a:cubicBezTo>
                <a:cubicBezTo>
                  <a:pt x="16461" y="16972"/>
                  <a:pt x="18696" y="18356"/>
                  <a:pt x="14002" y="18983"/>
                </a:cubicBezTo>
                <a:cubicBezTo>
                  <a:pt x="14002" y="18983"/>
                  <a:pt x="11191" y="19172"/>
                  <a:pt x="8845" y="18983"/>
                </a:cubicBezTo>
                <a:cubicBezTo>
                  <a:pt x="8845" y="18983"/>
                  <a:pt x="6237" y="18837"/>
                  <a:pt x="4249" y="20270"/>
                </a:cubicBezTo>
                <a:cubicBezTo>
                  <a:pt x="4249" y="20270"/>
                  <a:pt x="3560" y="20768"/>
                  <a:pt x="3050" y="21600"/>
                </a:cubicBezTo>
                <a:lnTo>
                  <a:pt x="0" y="21600"/>
                </a:lnTo>
                <a:lnTo>
                  <a:pt x="0" y="0"/>
                </a:lnTo>
                <a:lnTo>
                  <a:pt x="1474" y="0"/>
                </a:lnTo>
              </a:path>
            </a:pathLst>
          </a:custGeom>
          <a:solidFill>
            <a:schemeClr val="tx2"/>
          </a:solidFill>
          <a:ln w="3175" cap="flat">
            <a:noFill/>
            <a:miter lim="400000"/>
          </a:ln>
          <a:effectLst/>
        </p:spPr>
        <p:txBody>
          <a:bodyPr wrap="square" lIns="59013" tIns="59013" rIns="59013" bIns="59013" numCol="1" anchor="ctr">
            <a:noAutofit/>
          </a:bodyPr>
          <a:lstStyle/>
          <a:p>
            <a:pPr algn="l" defTabSz="590133">
              <a:lnSpc>
                <a:spcPct val="93000"/>
              </a:lnSpc>
              <a:defRPr sz="2200"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44" name="Rectangle 43"/>
          <p:cNvSpPr/>
          <p:nvPr/>
        </p:nvSpPr>
        <p:spPr bwMode="auto">
          <a:xfrm>
            <a:off x="648585" y="158202"/>
            <a:ext cx="11057063" cy="461665"/>
          </a:xfrm>
          <a:prstGeom prst="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IE" dirty="0"/>
              <a:t>Configuration is constant and pervasive, costing organizations time and money.</a:t>
            </a:r>
            <a:endParaRPr kumimoji="0" lang="en-IN" sz="24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</a:endParaRPr>
          </a:p>
        </p:txBody>
      </p:sp>
      <p:sp>
        <p:nvSpPr>
          <p:cNvPr id="45" name="Rectangle 44"/>
          <p:cNvSpPr/>
          <p:nvPr/>
        </p:nvSpPr>
        <p:spPr bwMode="auto">
          <a:xfrm>
            <a:off x="648584" y="143362"/>
            <a:ext cx="11057063" cy="461665"/>
          </a:xfrm>
          <a:prstGeom prst="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IE" dirty="0"/>
              <a:t>Only accessible on localhost</a:t>
            </a:r>
            <a:endParaRPr kumimoji="0" lang="en-IN" sz="24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</a:endParaRPr>
          </a:p>
        </p:txBody>
      </p:sp>
      <p:sp>
        <p:nvSpPr>
          <p:cNvPr id="46" name="Rectangle 45"/>
          <p:cNvSpPr/>
          <p:nvPr/>
        </p:nvSpPr>
        <p:spPr bwMode="auto">
          <a:xfrm>
            <a:off x="648584" y="146464"/>
            <a:ext cx="11057063" cy="461665"/>
          </a:xfrm>
          <a:prstGeom prst="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IE" dirty="0"/>
              <a:t>Setting up environment more than once is a rework</a:t>
            </a:r>
            <a:endParaRPr kumimoji="0" lang="en-IN" sz="24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</a:endParaRPr>
          </a:p>
        </p:txBody>
      </p:sp>
      <p:sp>
        <p:nvSpPr>
          <p:cNvPr id="47" name="Rectangle 46"/>
          <p:cNvSpPr/>
          <p:nvPr/>
        </p:nvSpPr>
        <p:spPr bwMode="auto">
          <a:xfrm>
            <a:off x="648584" y="148740"/>
            <a:ext cx="11057063" cy="461665"/>
          </a:xfrm>
          <a:prstGeom prst="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IE" dirty="0"/>
              <a:t>Workspaces are not shareable</a:t>
            </a:r>
            <a:endParaRPr kumimoji="0" lang="en-IN" sz="24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</a:endParaRPr>
          </a:p>
        </p:txBody>
      </p:sp>
      <p:sp>
        <p:nvSpPr>
          <p:cNvPr id="49" name="Rectangle 48"/>
          <p:cNvSpPr/>
          <p:nvPr/>
        </p:nvSpPr>
        <p:spPr bwMode="auto">
          <a:xfrm>
            <a:off x="648584" y="148423"/>
            <a:ext cx="11057063" cy="461665"/>
          </a:xfrm>
          <a:prstGeom prst="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IE" dirty="0"/>
              <a:t>Cannot separate environments for different projects</a:t>
            </a:r>
            <a:endParaRPr kumimoji="0" lang="en-IN" sz="24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</a:endParaRPr>
          </a:p>
        </p:txBody>
      </p:sp>
      <p:sp>
        <p:nvSpPr>
          <p:cNvPr id="50" name="Rectangle 49"/>
          <p:cNvSpPr/>
          <p:nvPr/>
        </p:nvSpPr>
        <p:spPr bwMode="auto">
          <a:xfrm>
            <a:off x="648584" y="139217"/>
            <a:ext cx="11057063" cy="461665"/>
          </a:xfrm>
          <a:prstGeom prst="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IE" dirty="0"/>
              <a:t>Continuous delivery demands rapid contributions and agility</a:t>
            </a:r>
          </a:p>
        </p:txBody>
      </p:sp>
      <p:sp>
        <p:nvSpPr>
          <p:cNvPr id="51" name="Rectangle 50"/>
          <p:cNvSpPr/>
          <p:nvPr/>
        </p:nvSpPr>
        <p:spPr bwMode="auto">
          <a:xfrm>
            <a:off x="648584" y="149372"/>
            <a:ext cx="11057063" cy="461665"/>
          </a:xfrm>
          <a:prstGeom prst="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IE" dirty="0"/>
              <a:t>Manual, error-prone and time consuming (day or even weeks)</a:t>
            </a:r>
          </a:p>
        </p:txBody>
      </p:sp>
    </p:spTree>
    <p:extLst>
      <p:ext uri="{BB962C8B-B14F-4D97-AF65-F5344CB8AC3E}">
        <p14:creationId xmlns:p14="http://schemas.microsoft.com/office/powerpoint/2010/main" val="2781209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9" grpId="0" animBg="1"/>
      <p:bldP spid="10" grpId="0" animBg="1"/>
      <p:bldP spid="11" grpId="0" animBg="1"/>
      <p:bldP spid="29" grpId="0"/>
      <p:bldP spid="31" grpId="0"/>
      <p:bldP spid="33" grpId="0"/>
      <p:bldP spid="35" grpId="0"/>
      <p:bldP spid="37" grpId="0"/>
      <p:bldP spid="39" grpId="0"/>
      <p:bldP spid="41" grpId="0"/>
      <p:bldP spid="44" grpId="0" animBg="1"/>
      <p:bldP spid="45" grpId="0" animBg="1"/>
      <p:bldP spid="46" grpId="0" animBg="1"/>
      <p:bldP spid="47" grpId="0" animBg="1"/>
      <p:bldP spid="49" grpId="0" animBg="1"/>
      <p:bldP spid="50" grpId="0" animBg="1"/>
      <p:bldP spid="51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Eclipse Che</a:t>
            </a:r>
            <a:endParaRPr lang="en-IN" dirty="0"/>
          </a:p>
        </p:txBody>
      </p:sp>
      <p:sp>
        <p:nvSpPr>
          <p:cNvPr id="48" name="Shape 889"/>
          <p:cNvSpPr/>
          <p:nvPr/>
        </p:nvSpPr>
        <p:spPr>
          <a:xfrm>
            <a:off x="8043735" y="4938024"/>
            <a:ext cx="2044392" cy="348610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t">
            <a:noAutofit/>
          </a:bodyPr>
          <a:lstStyle>
            <a:lvl1pPr defTabSz="590133">
              <a:lnSpc>
                <a:spcPct val="112000"/>
              </a:lnSpc>
              <a:tabLst>
                <a:tab pos="927100" algn="l"/>
              </a:tabLst>
              <a:defRPr sz="1800">
                <a:solidFill>
                  <a:srgbClr val="040404"/>
                </a:solidFill>
                <a:latin typeface="Roboto Bold"/>
                <a:ea typeface="Roboto Bold"/>
                <a:cs typeface="Roboto Bold"/>
                <a:sym typeface="Roboto Bold"/>
              </a:defRPr>
            </a:lvl1pPr>
          </a:lstStyle>
          <a:p>
            <a:r>
              <a:rPr lang="en-IN" dirty="0"/>
              <a:t>One-Click developer onboarding</a:t>
            </a:r>
            <a:endParaRPr dirty="0"/>
          </a:p>
        </p:txBody>
      </p:sp>
      <p:sp>
        <p:nvSpPr>
          <p:cNvPr id="5" name="Shape 855"/>
          <p:cNvSpPr/>
          <p:nvPr/>
        </p:nvSpPr>
        <p:spPr>
          <a:xfrm>
            <a:off x="6260496" y="2006325"/>
            <a:ext cx="2180738" cy="3652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8108" y="21106"/>
                </a:moveTo>
                <a:cubicBezTo>
                  <a:pt x="5850" y="10121"/>
                  <a:pt x="3055" y="2864"/>
                  <a:pt x="0" y="1061"/>
                </a:cubicBezTo>
                <a:lnTo>
                  <a:pt x="0" y="0"/>
                </a:lnTo>
                <a:cubicBezTo>
                  <a:pt x="2997" y="1679"/>
                  <a:pt x="5805" y="8566"/>
                  <a:pt x="8145" y="19921"/>
                </a:cubicBezTo>
                <a:lnTo>
                  <a:pt x="11374" y="642"/>
                </a:lnTo>
                <a:lnTo>
                  <a:pt x="11374" y="420"/>
                </a:lnTo>
                <a:lnTo>
                  <a:pt x="21600" y="420"/>
                </a:lnTo>
                <a:lnTo>
                  <a:pt x="21600" y="1827"/>
                </a:lnTo>
                <a:lnTo>
                  <a:pt x="11502" y="1827"/>
                </a:lnTo>
                <a:lnTo>
                  <a:pt x="8191" y="21600"/>
                </a:lnTo>
                <a:lnTo>
                  <a:pt x="8108" y="21106"/>
                </a:lnTo>
              </a:path>
            </a:pathLst>
          </a:custGeom>
          <a:solidFill>
            <a:schemeClr val="accent4"/>
          </a:solidFill>
          <a:ln w="3175">
            <a:miter lim="400000"/>
          </a:ln>
        </p:spPr>
        <p:txBody>
          <a:bodyPr lIns="59013" tIns="59013" rIns="59013" bIns="59013" anchor="ctr"/>
          <a:lstStyle/>
          <a:p>
            <a:pPr algn="l" defTabSz="590133">
              <a:lnSpc>
                <a:spcPct val="93000"/>
              </a:lnSpc>
              <a:defRPr sz="2200"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6" name="Shape 856"/>
          <p:cNvSpPr/>
          <p:nvPr/>
        </p:nvSpPr>
        <p:spPr>
          <a:xfrm>
            <a:off x="3776149" y="4725876"/>
            <a:ext cx="2180738" cy="3652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492" y="494"/>
                </a:moveTo>
                <a:cubicBezTo>
                  <a:pt x="15754" y="11479"/>
                  <a:pt x="18549" y="18736"/>
                  <a:pt x="21600" y="20539"/>
                </a:cubicBezTo>
                <a:lnTo>
                  <a:pt x="21600" y="21600"/>
                </a:lnTo>
                <a:cubicBezTo>
                  <a:pt x="18607" y="19921"/>
                  <a:pt x="15800" y="13034"/>
                  <a:pt x="13459" y="1679"/>
                </a:cubicBezTo>
                <a:lnTo>
                  <a:pt x="10230" y="20958"/>
                </a:lnTo>
                <a:lnTo>
                  <a:pt x="10230" y="21180"/>
                </a:lnTo>
                <a:lnTo>
                  <a:pt x="0" y="21180"/>
                </a:lnTo>
                <a:lnTo>
                  <a:pt x="0" y="19773"/>
                </a:lnTo>
                <a:lnTo>
                  <a:pt x="10102" y="19773"/>
                </a:lnTo>
                <a:lnTo>
                  <a:pt x="13409" y="0"/>
                </a:lnTo>
                <a:lnTo>
                  <a:pt x="13492" y="494"/>
                </a:lnTo>
              </a:path>
            </a:pathLst>
          </a:custGeom>
          <a:solidFill>
            <a:schemeClr val="accent4"/>
          </a:solidFill>
          <a:ln w="3175">
            <a:miter lim="400000"/>
          </a:ln>
        </p:spPr>
        <p:txBody>
          <a:bodyPr lIns="59013" tIns="59013" rIns="59013" bIns="59013" anchor="ctr"/>
          <a:lstStyle/>
          <a:p>
            <a:pPr algn="l" defTabSz="590133">
              <a:lnSpc>
                <a:spcPct val="93000"/>
              </a:lnSpc>
              <a:defRPr sz="2200"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7" name="Shape 857"/>
          <p:cNvSpPr/>
          <p:nvPr/>
        </p:nvSpPr>
        <p:spPr>
          <a:xfrm>
            <a:off x="7293191" y="2566773"/>
            <a:ext cx="2204626" cy="8430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3333" y="21600"/>
                </a:lnTo>
                <a:lnTo>
                  <a:pt x="3333" y="21301"/>
                </a:lnTo>
                <a:cubicBezTo>
                  <a:pt x="3030" y="13379"/>
                  <a:pt x="1834" y="6139"/>
                  <a:pt x="0" y="331"/>
                </a:cubicBezTo>
                <a:lnTo>
                  <a:pt x="127" y="0"/>
                </a:lnTo>
                <a:cubicBezTo>
                  <a:pt x="2030" y="6022"/>
                  <a:pt x="3181" y="13250"/>
                  <a:pt x="3492" y="21002"/>
                </a:cubicBezTo>
                <a:lnTo>
                  <a:pt x="21600" y="21002"/>
                </a:lnTo>
                <a:lnTo>
                  <a:pt x="21600" y="21600"/>
                </a:lnTo>
              </a:path>
            </a:pathLst>
          </a:custGeom>
          <a:solidFill>
            <a:schemeClr val="accent3"/>
          </a:solidFill>
          <a:ln w="3175">
            <a:miter lim="400000"/>
          </a:ln>
        </p:spPr>
        <p:txBody>
          <a:bodyPr lIns="59013" tIns="59013" rIns="59013" bIns="59013" anchor="ctr"/>
          <a:lstStyle/>
          <a:p>
            <a:pPr algn="l" defTabSz="590133">
              <a:lnSpc>
                <a:spcPct val="93000"/>
              </a:lnSpc>
              <a:defRPr sz="2200"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8" name="Shape 858"/>
          <p:cNvSpPr/>
          <p:nvPr/>
        </p:nvSpPr>
        <p:spPr>
          <a:xfrm>
            <a:off x="5126737" y="1548778"/>
            <a:ext cx="843013" cy="8154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992" y="12168"/>
                </a:moveTo>
                <a:lnTo>
                  <a:pt x="20992" y="0"/>
                </a:lnTo>
                <a:lnTo>
                  <a:pt x="21600" y="0"/>
                </a:lnTo>
                <a:lnTo>
                  <a:pt x="21600" y="12609"/>
                </a:lnTo>
                <a:lnTo>
                  <a:pt x="21291" y="12609"/>
                </a:lnTo>
                <a:cubicBezTo>
                  <a:pt x="13372" y="13415"/>
                  <a:pt x="6147" y="16658"/>
                  <a:pt x="331" y="21600"/>
                </a:cubicBezTo>
                <a:lnTo>
                  <a:pt x="0" y="21258"/>
                </a:lnTo>
                <a:cubicBezTo>
                  <a:pt x="6030" y="16128"/>
                  <a:pt x="13255" y="13006"/>
                  <a:pt x="20992" y="12168"/>
                </a:cubicBezTo>
              </a:path>
            </a:pathLst>
          </a:custGeom>
          <a:solidFill>
            <a:schemeClr val="tx2"/>
          </a:solidFill>
          <a:ln w="3175">
            <a:miter lim="400000"/>
          </a:ln>
        </p:spPr>
        <p:txBody>
          <a:bodyPr lIns="59013" tIns="59013" rIns="59013" bIns="59013" anchor="ctr"/>
          <a:lstStyle/>
          <a:p>
            <a:pPr algn="l" defTabSz="590133">
              <a:lnSpc>
                <a:spcPct val="93000"/>
              </a:lnSpc>
              <a:defRPr sz="2200"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9" name="Shape 859"/>
          <p:cNvSpPr/>
          <p:nvPr/>
        </p:nvSpPr>
        <p:spPr>
          <a:xfrm>
            <a:off x="3557482" y="2228667"/>
            <a:ext cx="1374061" cy="116825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161" y="6407"/>
                </a:moveTo>
                <a:lnTo>
                  <a:pt x="16100" y="431"/>
                </a:lnTo>
                <a:lnTo>
                  <a:pt x="0" y="431"/>
                </a:lnTo>
                <a:lnTo>
                  <a:pt x="0" y="0"/>
                </a:lnTo>
                <a:lnTo>
                  <a:pt x="16225" y="0"/>
                </a:lnTo>
                <a:lnTo>
                  <a:pt x="16225" y="154"/>
                </a:lnTo>
                <a:lnTo>
                  <a:pt x="16303" y="62"/>
                </a:lnTo>
                <a:lnTo>
                  <a:pt x="21600" y="6299"/>
                </a:lnTo>
                <a:lnTo>
                  <a:pt x="21476" y="6453"/>
                </a:lnTo>
                <a:lnTo>
                  <a:pt x="21495" y="6476"/>
                </a:lnTo>
                <a:cubicBezTo>
                  <a:pt x="18555" y="10688"/>
                  <a:pt x="16630" y="15909"/>
                  <a:pt x="16153" y="21600"/>
                </a:cubicBezTo>
                <a:lnTo>
                  <a:pt x="15878" y="21600"/>
                </a:lnTo>
                <a:cubicBezTo>
                  <a:pt x="16316" y="16017"/>
                  <a:pt x="18149" y="10781"/>
                  <a:pt x="21161" y="6407"/>
                </a:cubicBezTo>
              </a:path>
            </a:pathLst>
          </a:custGeom>
          <a:solidFill>
            <a:schemeClr val="accent1"/>
          </a:solidFill>
          <a:ln w="3175">
            <a:miter lim="400000"/>
          </a:ln>
        </p:spPr>
        <p:txBody>
          <a:bodyPr lIns="59013" tIns="59013" rIns="59013" bIns="59013" anchor="ctr"/>
          <a:lstStyle/>
          <a:p>
            <a:pPr algn="l" defTabSz="590133">
              <a:lnSpc>
                <a:spcPct val="93000"/>
              </a:lnSpc>
              <a:defRPr sz="2200"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10" name="Shape 860"/>
          <p:cNvSpPr/>
          <p:nvPr/>
        </p:nvSpPr>
        <p:spPr>
          <a:xfrm>
            <a:off x="3342491" y="3687669"/>
            <a:ext cx="1579864" cy="8430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6953" y="0"/>
                </a:lnTo>
                <a:lnTo>
                  <a:pt x="16953" y="299"/>
                </a:lnTo>
                <a:cubicBezTo>
                  <a:pt x="17375" y="8221"/>
                  <a:pt x="19043" y="15461"/>
                  <a:pt x="21600" y="21269"/>
                </a:cubicBezTo>
                <a:lnTo>
                  <a:pt x="21423" y="21600"/>
                </a:lnTo>
                <a:cubicBezTo>
                  <a:pt x="18770" y="15578"/>
                  <a:pt x="17164" y="8350"/>
                  <a:pt x="16731" y="598"/>
                </a:cubicBezTo>
                <a:lnTo>
                  <a:pt x="0" y="598"/>
                </a:lnTo>
                <a:lnTo>
                  <a:pt x="0" y="0"/>
                </a:lnTo>
              </a:path>
            </a:pathLst>
          </a:custGeom>
          <a:solidFill>
            <a:schemeClr val="accent3"/>
          </a:solidFill>
          <a:ln w="3175">
            <a:miter lim="400000"/>
          </a:ln>
        </p:spPr>
        <p:txBody>
          <a:bodyPr lIns="59013" tIns="59013" rIns="59013" bIns="59013" anchor="ctr"/>
          <a:lstStyle/>
          <a:p>
            <a:pPr algn="l" defTabSz="590133">
              <a:lnSpc>
                <a:spcPct val="93000"/>
              </a:lnSpc>
              <a:defRPr sz="2200"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11" name="Shape 861"/>
          <p:cNvSpPr/>
          <p:nvPr/>
        </p:nvSpPr>
        <p:spPr>
          <a:xfrm>
            <a:off x="7285841" y="3700532"/>
            <a:ext cx="1769131" cy="11682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4277" y="21146"/>
                </a:moveTo>
                <a:lnTo>
                  <a:pt x="4277" y="21169"/>
                </a:lnTo>
                <a:lnTo>
                  <a:pt x="21600" y="21169"/>
                </a:lnTo>
                <a:lnTo>
                  <a:pt x="21600" y="21600"/>
                </a:lnTo>
                <a:lnTo>
                  <a:pt x="4120" y="21600"/>
                </a:lnTo>
                <a:lnTo>
                  <a:pt x="4120" y="21538"/>
                </a:lnTo>
                <a:lnTo>
                  <a:pt x="0" y="15301"/>
                </a:lnTo>
                <a:lnTo>
                  <a:pt x="102" y="15147"/>
                </a:lnTo>
                <a:lnTo>
                  <a:pt x="86" y="15124"/>
                </a:lnTo>
                <a:cubicBezTo>
                  <a:pt x="2370" y="10912"/>
                  <a:pt x="3860" y="5691"/>
                  <a:pt x="4237" y="0"/>
                </a:cubicBezTo>
                <a:lnTo>
                  <a:pt x="4450" y="0"/>
                </a:lnTo>
                <a:cubicBezTo>
                  <a:pt x="4104" y="5583"/>
                  <a:pt x="2685" y="10819"/>
                  <a:pt x="346" y="15193"/>
                </a:cubicBezTo>
                <a:lnTo>
                  <a:pt x="4277" y="21146"/>
                </a:lnTo>
              </a:path>
            </a:pathLst>
          </a:custGeom>
          <a:solidFill>
            <a:schemeClr val="accent1"/>
          </a:solidFill>
          <a:ln w="3175">
            <a:miter lim="400000"/>
          </a:ln>
        </p:spPr>
        <p:txBody>
          <a:bodyPr lIns="59013" tIns="59013" rIns="59013" bIns="59013" anchor="ctr"/>
          <a:lstStyle/>
          <a:p>
            <a:pPr algn="l" defTabSz="590133">
              <a:lnSpc>
                <a:spcPct val="93000"/>
              </a:lnSpc>
              <a:defRPr sz="2200"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12" name="Shape 862"/>
          <p:cNvSpPr/>
          <p:nvPr/>
        </p:nvSpPr>
        <p:spPr>
          <a:xfrm>
            <a:off x="6238446" y="4725876"/>
            <a:ext cx="843013" cy="8154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98" y="9432"/>
                </a:moveTo>
                <a:lnTo>
                  <a:pt x="598" y="21600"/>
                </a:lnTo>
                <a:lnTo>
                  <a:pt x="0" y="21600"/>
                </a:lnTo>
                <a:lnTo>
                  <a:pt x="0" y="8991"/>
                </a:lnTo>
                <a:lnTo>
                  <a:pt x="299" y="8991"/>
                </a:lnTo>
                <a:cubicBezTo>
                  <a:pt x="8221" y="8185"/>
                  <a:pt x="15450" y="4953"/>
                  <a:pt x="21269" y="0"/>
                </a:cubicBezTo>
                <a:lnTo>
                  <a:pt x="21600" y="342"/>
                </a:lnTo>
                <a:cubicBezTo>
                  <a:pt x="15578" y="5483"/>
                  <a:pt x="8339" y="8594"/>
                  <a:pt x="598" y="9432"/>
                </a:cubicBezTo>
              </a:path>
            </a:pathLst>
          </a:custGeom>
          <a:solidFill>
            <a:schemeClr val="tx2"/>
          </a:solidFill>
          <a:ln w="3175">
            <a:miter lim="400000"/>
          </a:ln>
        </p:spPr>
        <p:txBody>
          <a:bodyPr lIns="59013" tIns="59013" rIns="59013" bIns="59013" anchor="ctr"/>
          <a:lstStyle/>
          <a:p>
            <a:pPr algn="l" defTabSz="590133">
              <a:lnSpc>
                <a:spcPct val="93000"/>
              </a:lnSpc>
              <a:defRPr sz="2200"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13" name="Shape 863"/>
          <p:cNvSpPr/>
          <p:nvPr/>
        </p:nvSpPr>
        <p:spPr>
          <a:xfrm>
            <a:off x="4584664" y="2570448"/>
            <a:ext cx="504907" cy="8485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3354"/>
                </a:moveTo>
                <a:cubicBezTo>
                  <a:pt x="14566" y="8385"/>
                  <a:pt x="10008" y="14680"/>
                  <a:pt x="8886" y="21600"/>
                </a:cubicBezTo>
                <a:lnTo>
                  <a:pt x="0" y="21091"/>
                </a:lnTo>
                <a:cubicBezTo>
                  <a:pt x="0" y="21091"/>
                  <a:pt x="659" y="8184"/>
                  <a:pt x="14815" y="0"/>
                </a:cubicBezTo>
                <a:lnTo>
                  <a:pt x="21600" y="3354"/>
                </a:lnTo>
              </a:path>
            </a:pathLst>
          </a:custGeom>
          <a:solidFill>
            <a:schemeClr val="accent1"/>
          </a:solidFill>
          <a:ln w="3175">
            <a:miter lim="400000"/>
          </a:ln>
        </p:spPr>
        <p:txBody>
          <a:bodyPr lIns="59013" tIns="59013" rIns="59013" bIns="59013" anchor="ctr"/>
          <a:lstStyle/>
          <a:p>
            <a:pPr algn="l" defTabSz="590133">
              <a:lnSpc>
                <a:spcPct val="93000"/>
              </a:lnSpc>
              <a:defRPr sz="2200"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14" name="Shape 864"/>
          <p:cNvSpPr/>
          <p:nvPr/>
        </p:nvSpPr>
        <p:spPr>
          <a:xfrm>
            <a:off x="4584664" y="3678482"/>
            <a:ext cx="503069" cy="83933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8923" y="0"/>
                </a:moveTo>
                <a:cubicBezTo>
                  <a:pt x="10085" y="6871"/>
                  <a:pt x="14626" y="13099"/>
                  <a:pt x="21600" y="18127"/>
                </a:cubicBezTo>
                <a:lnTo>
                  <a:pt x="14591" y="21600"/>
                </a:lnTo>
                <a:cubicBezTo>
                  <a:pt x="14591" y="21600"/>
                  <a:pt x="1359" y="13528"/>
                  <a:pt x="0" y="547"/>
                </a:cubicBezTo>
                <a:lnTo>
                  <a:pt x="8923" y="0"/>
                </a:lnTo>
              </a:path>
            </a:pathLst>
          </a:custGeom>
          <a:solidFill>
            <a:schemeClr val="accent3"/>
          </a:solidFill>
          <a:ln w="3175">
            <a:miter lim="400000"/>
          </a:ln>
        </p:spPr>
        <p:txBody>
          <a:bodyPr lIns="59013" tIns="59013" rIns="59013" bIns="59013" anchor="ctr"/>
          <a:lstStyle/>
          <a:p>
            <a:pPr algn="l" defTabSz="590133">
              <a:lnSpc>
                <a:spcPct val="93000"/>
              </a:lnSpc>
              <a:defRPr sz="2200"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15" name="Shape 865"/>
          <p:cNvSpPr/>
          <p:nvPr/>
        </p:nvSpPr>
        <p:spPr>
          <a:xfrm>
            <a:off x="5130412" y="4562335"/>
            <a:ext cx="848525" cy="5104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220" extrusionOk="0">
                <a:moveTo>
                  <a:pt x="3445" y="0"/>
                </a:moveTo>
                <a:cubicBezTo>
                  <a:pt x="8468" y="6790"/>
                  <a:pt x="14721" y="11242"/>
                  <a:pt x="21600" y="12264"/>
                </a:cubicBezTo>
                <a:lnTo>
                  <a:pt x="21059" y="21219"/>
                </a:lnTo>
                <a:cubicBezTo>
                  <a:pt x="21059" y="21219"/>
                  <a:pt x="10652" y="21600"/>
                  <a:pt x="0" y="6790"/>
                </a:cubicBezTo>
                <a:lnTo>
                  <a:pt x="3445" y="0"/>
                </a:lnTo>
              </a:path>
            </a:pathLst>
          </a:custGeom>
          <a:solidFill>
            <a:schemeClr val="accent4"/>
          </a:solidFill>
          <a:ln w="3175">
            <a:miter lim="400000"/>
          </a:ln>
        </p:spPr>
        <p:txBody>
          <a:bodyPr lIns="59013" tIns="59013" rIns="59013" bIns="59013" anchor="ctr"/>
          <a:lstStyle/>
          <a:p>
            <a:pPr algn="l" defTabSz="590133">
              <a:lnSpc>
                <a:spcPct val="93000"/>
              </a:lnSpc>
              <a:defRPr sz="2200"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16" name="Shape 866"/>
          <p:cNvSpPr/>
          <p:nvPr/>
        </p:nvSpPr>
        <p:spPr>
          <a:xfrm>
            <a:off x="6220071" y="4567849"/>
            <a:ext cx="848525" cy="49755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2663"/>
                </a:moveTo>
                <a:cubicBezTo>
                  <a:pt x="6920" y="11632"/>
                  <a:pt x="13247" y="7037"/>
                  <a:pt x="18310" y="0"/>
                </a:cubicBezTo>
                <a:lnTo>
                  <a:pt x="21600" y="6838"/>
                </a:lnTo>
                <a:cubicBezTo>
                  <a:pt x="13692" y="20623"/>
                  <a:pt x="456" y="21600"/>
                  <a:pt x="456" y="21600"/>
                </a:cubicBezTo>
                <a:lnTo>
                  <a:pt x="0" y="12663"/>
                </a:lnTo>
              </a:path>
            </a:pathLst>
          </a:custGeom>
          <a:solidFill>
            <a:schemeClr val="tx2"/>
          </a:solidFill>
          <a:ln w="3175">
            <a:miter lim="400000"/>
          </a:ln>
        </p:spPr>
        <p:txBody>
          <a:bodyPr lIns="59013" tIns="59013" rIns="59013" bIns="59013" anchor="ctr"/>
          <a:lstStyle/>
          <a:p>
            <a:pPr algn="l" defTabSz="590133">
              <a:lnSpc>
                <a:spcPct val="93000"/>
              </a:lnSpc>
              <a:defRPr sz="2200"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17" name="Shape 867"/>
          <p:cNvSpPr/>
          <p:nvPr/>
        </p:nvSpPr>
        <p:spPr>
          <a:xfrm>
            <a:off x="7118625" y="3678482"/>
            <a:ext cx="512257" cy="84852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626" y="0"/>
                </a:moveTo>
                <a:lnTo>
                  <a:pt x="21600" y="541"/>
                </a:lnTo>
                <a:cubicBezTo>
                  <a:pt x="21196" y="12655"/>
                  <a:pt x="6972" y="21600"/>
                  <a:pt x="6972" y="21600"/>
                </a:cubicBezTo>
                <a:lnTo>
                  <a:pt x="0" y="18071"/>
                </a:lnTo>
                <a:cubicBezTo>
                  <a:pt x="6937" y="13079"/>
                  <a:pt x="11485" y="6857"/>
                  <a:pt x="12626" y="0"/>
                </a:cubicBezTo>
              </a:path>
            </a:pathLst>
          </a:custGeom>
          <a:solidFill>
            <a:schemeClr val="accent1"/>
          </a:solidFill>
          <a:ln w="3175">
            <a:miter lim="400000"/>
          </a:ln>
        </p:spPr>
        <p:txBody>
          <a:bodyPr lIns="59013" tIns="59013" rIns="59013" bIns="59013" anchor="ctr"/>
          <a:lstStyle/>
          <a:p>
            <a:pPr algn="l" defTabSz="590133">
              <a:lnSpc>
                <a:spcPct val="93000"/>
              </a:lnSpc>
              <a:defRPr sz="2200"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18" name="Shape 868"/>
          <p:cNvSpPr/>
          <p:nvPr/>
        </p:nvSpPr>
        <p:spPr>
          <a:xfrm>
            <a:off x="7131488" y="2579636"/>
            <a:ext cx="503068" cy="84852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463" y="21600"/>
                </a:moveTo>
                <a:cubicBezTo>
                  <a:pt x="11444" y="14718"/>
                  <a:pt x="6902" y="8441"/>
                  <a:pt x="0" y="3383"/>
                </a:cubicBezTo>
                <a:lnTo>
                  <a:pt x="7009" y="0"/>
                </a:lnTo>
                <a:cubicBezTo>
                  <a:pt x="21493" y="9363"/>
                  <a:pt x="21600" y="21123"/>
                  <a:pt x="21600" y="21123"/>
                </a:cubicBezTo>
                <a:lnTo>
                  <a:pt x="12463" y="21600"/>
                </a:lnTo>
              </a:path>
            </a:pathLst>
          </a:custGeom>
          <a:solidFill>
            <a:schemeClr val="accent3"/>
          </a:solidFill>
          <a:ln w="3175">
            <a:miter lim="400000"/>
          </a:ln>
        </p:spPr>
        <p:txBody>
          <a:bodyPr lIns="59013" tIns="59013" rIns="59013" bIns="59013" anchor="ctr"/>
          <a:lstStyle/>
          <a:p>
            <a:pPr algn="l" defTabSz="590133">
              <a:lnSpc>
                <a:spcPct val="93000"/>
              </a:lnSpc>
              <a:defRPr sz="2200"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19" name="Shape 869"/>
          <p:cNvSpPr/>
          <p:nvPr/>
        </p:nvSpPr>
        <p:spPr>
          <a:xfrm>
            <a:off x="6240283" y="2024701"/>
            <a:ext cx="846688" cy="5085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188" y="21600"/>
                </a:moveTo>
                <a:cubicBezTo>
                  <a:pt x="13170" y="14601"/>
                  <a:pt x="6878" y="9941"/>
                  <a:pt x="0" y="8789"/>
                </a:cubicBezTo>
                <a:lnTo>
                  <a:pt x="489" y="0"/>
                </a:lnTo>
                <a:cubicBezTo>
                  <a:pt x="14648" y="1949"/>
                  <a:pt x="21600" y="14743"/>
                  <a:pt x="21600" y="14743"/>
                </a:cubicBezTo>
                <a:lnTo>
                  <a:pt x="18188" y="21600"/>
                </a:lnTo>
              </a:path>
            </a:pathLst>
          </a:custGeom>
          <a:solidFill>
            <a:schemeClr val="accent4"/>
          </a:solidFill>
          <a:ln w="3175">
            <a:miter lim="400000"/>
          </a:ln>
        </p:spPr>
        <p:txBody>
          <a:bodyPr lIns="59013" tIns="59013" rIns="59013" bIns="59013" anchor="ctr"/>
          <a:lstStyle/>
          <a:p>
            <a:pPr algn="l" defTabSz="590133">
              <a:lnSpc>
                <a:spcPct val="93000"/>
              </a:lnSpc>
              <a:defRPr sz="2200"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20" name="Shape 870"/>
          <p:cNvSpPr/>
          <p:nvPr/>
        </p:nvSpPr>
        <p:spPr>
          <a:xfrm>
            <a:off x="5139600" y="2024114"/>
            <a:ext cx="848526" cy="49997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46" extrusionOk="0">
                <a:moveTo>
                  <a:pt x="21600" y="8877"/>
                </a:moveTo>
                <a:cubicBezTo>
                  <a:pt x="14690" y="9883"/>
                  <a:pt x="8405" y="14502"/>
                  <a:pt x="3317" y="21546"/>
                </a:cubicBezTo>
                <a:lnTo>
                  <a:pt x="0" y="14646"/>
                </a:lnTo>
                <a:cubicBezTo>
                  <a:pt x="9422" y="-54"/>
                  <a:pt x="21123" y="0"/>
                  <a:pt x="21123" y="0"/>
                </a:cubicBezTo>
                <a:lnTo>
                  <a:pt x="21600" y="8877"/>
                </a:lnTo>
              </a:path>
            </a:pathLst>
          </a:custGeom>
          <a:solidFill>
            <a:schemeClr val="tx2"/>
          </a:solidFill>
          <a:ln w="3175">
            <a:miter lim="400000"/>
          </a:ln>
        </p:spPr>
        <p:txBody>
          <a:bodyPr lIns="59013" tIns="59013" rIns="59013" bIns="59013" anchor="ctr"/>
          <a:lstStyle/>
          <a:p>
            <a:pPr algn="l" defTabSz="590133">
              <a:lnSpc>
                <a:spcPct val="93000"/>
              </a:lnSpc>
              <a:defRPr sz="2200"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22" name="Shape 872"/>
          <p:cNvSpPr/>
          <p:nvPr/>
        </p:nvSpPr>
        <p:spPr>
          <a:xfrm>
            <a:off x="9315962" y="2871743"/>
            <a:ext cx="357903" cy="42589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492" y="5876"/>
                </a:moveTo>
                <a:cubicBezTo>
                  <a:pt x="3323" y="2790"/>
                  <a:pt x="7401" y="0"/>
                  <a:pt x="11832" y="0"/>
                </a:cubicBezTo>
                <a:cubicBezTo>
                  <a:pt x="17220" y="0"/>
                  <a:pt x="21600" y="3656"/>
                  <a:pt x="21600" y="8200"/>
                </a:cubicBezTo>
                <a:cubicBezTo>
                  <a:pt x="21600" y="10821"/>
                  <a:pt x="20140" y="13146"/>
                  <a:pt x="17849" y="14647"/>
                </a:cubicBezTo>
                <a:lnTo>
                  <a:pt x="17849" y="21600"/>
                </a:lnTo>
                <a:lnTo>
                  <a:pt x="15432" y="21600"/>
                </a:lnTo>
                <a:lnTo>
                  <a:pt x="15432" y="20480"/>
                </a:lnTo>
                <a:lnTo>
                  <a:pt x="13141" y="20480"/>
                </a:lnTo>
                <a:lnTo>
                  <a:pt x="13141" y="21600"/>
                </a:lnTo>
                <a:lnTo>
                  <a:pt x="7477" y="21600"/>
                </a:lnTo>
                <a:lnTo>
                  <a:pt x="7477" y="19085"/>
                </a:lnTo>
                <a:lnTo>
                  <a:pt x="5941" y="19085"/>
                </a:lnTo>
                <a:cubicBezTo>
                  <a:pt x="3827" y="19085"/>
                  <a:pt x="2090" y="17627"/>
                  <a:pt x="2090" y="15851"/>
                </a:cubicBezTo>
                <a:lnTo>
                  <a:pt x="2090" y="13569"/>
                </a:lnTo>
                <a:lnTo>
                  <a:pt x="780" y="13569"/>
                </a:lnTo>
                <a:cubicBezTo>
                  <a:pt x="327" y="13569"/>
                  <a:pt x="0" y="13252"/>
                  <a:pt x="0" y="12914"/>
                </a:cubicBezTo>
                <a:cubicBezTo>
                  <a:pt x="0" y="12808"/>
                  <a:pt x="0" y="12744"/>
                  <a:pt x="50" y="12639"/>
                </a:cubicBezTo>
                <a:lnTo>
                  <a:pt x="2090" y="8348"/>
                </a:lnTo>
                <a:cubicBezTo>
                  <a:pt x="2090" y="8348"/>
                  <a:pt x="2291" y="6552"/>
                  <a:pt x="2492" y="5876"/>
                </a:cubicBezTo>
                <a:close/>
                <a:moveTo>
                  <a:pt x="13141" y="15978"/>
                </a:moveTo>
                <a:lnTo>
                  <a:pt x="13141" y="17035"/>
                </a:lnTo>
                <a:lnTo>
                  <a:pt x="15432" y="17035"/>
                </a:lnTo>
                <a:lnTo>
                  <a:pt x="15432" y="15978"/>
                </a:lnTo>
                <a:lnTo>
                  <a:pt x="13141" y="15978"/>
                </a:lnTo>
                <a:close/>
                <a:moveTo>
                  <a:pt x="13141" y="14499"/>
                </a:moveTo>
                <a:lnTo>
                  <a:pt x="13141" y="15555"/>
                </a:lnTo>
                <a:lnTo>
                  <a:pt x="15432" y="15555"/>
                </a:lnTo>
                <a:lnTo>
                  <a:pt x="15432" y="14499"/>
                </a:lnTo>
                <a:lnTo>
                  <a:pt x="13141" y="14499"/>
                </a:lnTo>
                <a:close/>
                <a:moveTo>
                  <a:pt x="13141" y="17479"/>
                </a:moveTo>
                <a:lnTo>
                  <a:pt x="13141" y="18535"/>
                </a:lnTo>
                <a:lnTo>
                  <a:pt x="15432" y="18535"/>
                </a:lnTo>
                <a:lnTo>
                  <a:pt x="15432" y="17479"/>
                </a:lnTo>
                <a:lnTo>
                  <a:pt x="13141" y="17479"/>
                </a:lnTo>
                <a:close/>
                <a:moveTo>
                  <a:pt x="13141" y="18979"/>
                </a:moveTo>
                <a:lnTo>
                  <a:pt x="13141" y="20036"/>
                </a:lnTo>
                <a:lnTo>
                  <a:pt x="15432" y="20036"/>
                </a:lnTo>
                <a:lnTo>
                  <a:pt x="15432" y="18979"/>
                </a:lnTo>
                <a:lnTo>
                  <a:pt x="13141" y="18979"/>
                </a:lnTo>
                <a:close/>
                <a:moveTo>
                  <a:pt x="13141" y="12998"/>
                </a:moveTo>
                <a:lnTo>
                  <a:pt x="13141" y="14055"/>
                </a:lnTo>
                <a:lnTo>
                  <a:pt x="15457" y="14055"/>
                </a:lnTo>
                <a:lnTo>
                  <a:pt x="15457" y="12998"/>
                </a:lnTo>
                <a:lnTo>
                  <a:pt x="13141" y="12998"/>
                </a:lnTo>
                <a:close/>
                <a:moveTo>
                  <a:pt x="18881" y="8412"/>
                </a:moveTo>
                <a:cubicBezTo>
                  <a:pt x="19284" y="8010"/>
                  <a:pt x="19561" y="7503"/>
                  <a:pt x="19561" y="6953"/>
                </a:cubicBezTo>
                <a:cubicBezTo>
                  <a:pt x="19561" y="6446"/>
                  <a:pt x="19334" y="6002"/>
                  <a:pt x="18982" y="5685"/>
                </a:cubicBezTo>
                <a:cubicBezTo>
                  <a:pt x="19032" y="5495"/>
                  <a:pt x="19057" y="5326"/>
                  <a:pt x="19057" y="5136"/>
                </a:cubicBezTo>
                <a:cubicBezTo>
                  <a:pt x="19057" y="4164"/>
                  <a:pt x="18302" y="3382"/>
                  <a:pt x="17270" y="3107"/>
                </a:cubicBezTo>
                <a:cubicBezTo>
                  <a:pt x="16892" y="2367"/>
                  <a:pt x="16011" y="1860"/>
                  <a:pt x="15004" y="1860"/>
                </a:cubicBezTo>
                <a:cubicBezTo>
                  <a:pt x="14778" y="1860"/>
                  <a:pt x="14601" y="1881"/>
                  <a:pt x="14425" y="1923"/>
                </a:cubicBezTo>
                <a:cubicBezTo>
                  <a:pt x="13972" y="1564"/>
                  <a:pt x="13368" y="1353"/>
                  <a:pt x="12713" y="1353"/>
                </a:cubicBezTo>
                <a:cubicBezTo>
                  <a:pt x="12210" y="1353"/>
                  <a:pt x="11731" y="1479"/>
                  <a:pt x="11329" y="1691"/>
                </a:cubicBezTo>
                <a:cubicBezTo>
                  <a:pt x="11001" y="1543"/>
                  <a:pt x="10573" y="1458"/>
                  <a:pt x="10145" y="1458"/>
                </a:cubicBezTo>
                <a:cubicBezTo>
                  <a:pt x="9264" y="1458"/>
                  <a:pt x="8509" y="1839"/>
                  <a:pt x="8056" y="2388"/>
                </a:cubicBezTo>
                <a:lnTo>
                  <a:pt x="7880" y="2388"/>
                </a:lnTo>
                <a:cubicBezTo>
                  <a:pt x="6671" y="2388"/>
                  <a:pt x="5639" y="3086"/>
                  <a:pt x="5413" y="4037"/>
                </a:cubicBezTo>
                <a:cubicBezTo>
                  <a:pt x="4531" y="4354"/>
                  <a:pt x="3877" y="5115"/>
                  <a:pt x="3877" y="6002"/>
                </a:cubicBezTo>
                <a:cubicBezTo>
                  <a:pt x="3877" y="7186"/>
                  <a:pt x="5010" y="8158"/>
                  <a:pt x="6445" y="8158"/>
                </a:cubicBezTo>
                <a:cubicBezTo>
                  <a:pt x="6948" y="8158"/>
                  <a:pt x="7452" y="8031"/>
                  <a:pt x="7855" y="7820"/>
                </a:cubicBezTo>
                <a:cubicBezTo>
                  <a:pt x="8232" y="8031"/>
                  <a:pt x="8736" y="8158"/>
                  <a:pt x="9264" y="8158"/>
                </a:cubicBezTo>
                <a:cubicBezTo>
                  <a:pt x="9793" y="8158"/>
                  <a:pt x="10271" y="8031"/>
                  <a:pt x="10674" y="7820"/>
                </a:cubicBezTo>
                <a:cubicBezTo>
                  <a:pt x="10976" y="8074"/>
                  <a:pt x="11354" y="8285"/>
                  <a:pt x="11731" y="8412"/>
                </a:cubicBezTo>
                <a:cubicBezTo>
                  <a:pt x="12512" y="8665"/>
                  <a:pt x="13141" y="9468"/>
                  <a:pt x="13141" y="10293"/>
                </a:cubicBezTo>
                <a:lnTo>
                  <a:pt x="13141" y="12554"/>
                </a:lnTo>
                <a:lnTo>
                  <a:pt x="14022" y="12554"/>
                </a:lnTo>
                <a:lnTo>
                  <a:pt x="14022" y="10187"/>
                </a:lnTo>
                <a:cubicBezTo>
                  <a:pt x="14022" y="9342"/>
                  <a:pt x="14400" y="8665"/>
                  <a:pt x="15155" y="8285"/>
                </a:cubicBezTo>
                <a:cubicBezTo>
                  <a:pt x="15357" y="8179"/>
                  <a:pt x="15558" y="8074"/>
                  <a:pt x="15709" y="7947"/>
                </a:cubicBezTo>
                <a:lnTo>
                  <a:pt x="15759" y="7905"/>
                </a:lnTo>
                <a:cubicBezTo>
                  <a:pt x="15961" y="7693"/>
                  <a:pt x="16087" y="7503"/>
                  <a:pt x="16137" y="7270"/>
                </a:cubicBezTo>
                <a:cubicBezTo>
                  <a:pt x="15961" y="7186"/>
                  <a:pt x="15785" y="7165"/>
                  <a:pt x="15583" y="7165"/>
                </a:cubicBezTo>
                <a:cubicBezTo>
                  <a:pt x="15306" y="7165"/>
                  <a:pt x="15055" y="7186"/>
                  <a:pt x="14803" y="7292"/>
                </a:cubicBezTo>
                <a:cubicBezTo>
                  <a:pt x="14677" y="7355"/>
                  <a:pt x="14526" y="7292"/>
                  <a:pt x="14476" y="7165"/>
                </a:cubicBezTo>
                <a:cubicBezTo>
                  <a:pt x="14400" y="7059"/>
                  <a:pt x="14476" y="6932"/>
                  <a:pt x="14601" y="6890"/>
                </a:cubicBezTo>
                <a:cubicBezTo>
                  <a:pt x="14929" y="6784"/>
                  <a:pt x="15231" y="6742"/>
                  <a:pt x="15558" y="6742"/>
                </a:cubicBezTo>
                <a:cubicBezTo>
                  <a:pt x="15785" y="6742"/>
                  <a:pt x="15986" y="6763"/>
                  <a:pt x="16213" y="6805"/>
                </a:cubicBezTo>
                <a:cubicBezTo>
                  <a:pt x="16213" y="5876"/>
                  <a:pt x="15306" y="5136"/>
                  <a:pt x="14199" y="5136"/>
                </a:cubicBezTo>
                <a:cubicBezTo>
                  <a:pt x="13796" y="5136"/>
                  <a:pt x="13418" y="5051"/>
                  <a:pt x="13091" y="4903"/>
                </a:cubicBezTo>
                <a:cubicBezTo>
                  <a:pt x="12764" y="5220"/>
                  <a:pt x="12613" y="5622"/>
                  <a:pt x="12613" y="6002"/>
                </a:cubicBezTo>
                <a:lnTo>
                  <a:pt x="12613" y="6087"/>
                </a:lnTo>
                <a:cubicBezTo>
                  <a:pt x="12613" y="6488"/>
                  <a:pt x="12789" y="6890"/>
                  <a:pt x="13192" y="7186"/>
                </a:cubicBezTo>
                <a:cubicBezTo>
                  <a:pt x="13292" y="7292"/>
                  <a:pt x="13292" y="7418"/>
                  <a:pt x="13192" y="7503"/>
                </a:cubicBezTo>
                <a:cubicBezTo>
                  <a:pt x="13141" y="7545"/>
                  <a:pt x="13066" y="7566"/>
                  <a:pt x="13015" y="7566"/>
                </a:cubicBezTo>
                <a:cubicBezTo>
                  <a:pt x="12965" y="7566"/>
                  <a:pt x="12864" y="7545"/>
                  <a:pt x="12814" y="7503"/>
                </a:cubicBezTo>
                <a:cubicBezTo>
                  <a:pt x="12436" y="7144"/>
                  <a:pt x="12185" y="6700"/>
                  <a:pt x="12134" y="6256"/>
                </a:cubicBezTo>
                <a:cubicBezTo>
                  <a:pt x="12008" y="6214"/>
                  <a:pt x="11857" y="6214"/>
                  <a:pt x="11731" y="6214"/>
                </a:cubicBezTo>
                <a:cubicBezTo>
                  <a:pt x="11404" y="6214"/>
                  <a:pt x="11102" y="6277"/>
                  <a:pt x="10775" y="6404"/>
                </a:cubicBezTo>
                <a:cubicBezTo>
                  <a:pt x="10724" y="6425"/>
                  <a:pt x="10699" y="6425"/>
                  <a:pt x="10649" y="6425"/>
                </a:cubicBezTo>
                <a:cubicBezTo>
                  <a:pt x="10548" y="6425"/>
                  <a:pt x="10473" y="6404"/>
                  <a:pt x="10422" y="6319"/>
                </a:cubicBezTo>
                <a:cubicBezTo>
                  <a:pt x="10347" y="6214"/>
                  <a:pt x="10397" y="6066"/>
                  <a:pt x="10523" y="6002"/>
                </a:cubicBezTo>
                <a:cubicBezTo>
                  <a:pt x="10876" y="5854"/>
                  <a:pt x="11303" y="5770"/>
                  <a:pt x="11706" y="5770"/>
                </a:cubicBezTo>
                <a:cubicBezTo>
                  <a:pt x="11832" y="5770"/>
                  <a:pt x="11983" y="5770"/>
                  <a:pt x="12109" y="5791"/>
                </a:cubicBezTo>
                <a:cubicBezTo>
                  <a:pt x="12159" y="5389"/>
                  <a:pt x="12361" y="5030"/>
                  <a:pt x="12663" y="4692"/>
                </a:cubicBezTo>
                <a:cubicBezTo>
                  <a:pt x="12361" y="4481"/>
                  <a:pt x="12084" y="4206"/>
                  <a:pt x="11933" y="3889"/>
                </a:cubicBezTo>
                <a:cubicBezTo>
                  <a:pt x="11480" y="4164"/>
                  <a:pt x="10976" y="4290"/>
                  <a:pt x="10448" y="4290"/>
                </a:cubicBezTo>
                <a:cubicBezTo>
                  <a:pt x="10246" y="4290"/>
                  <a:pt x="10070" y="4290"/>
                  <a:pt x="9894" y="4248"/>
                </a:cubicBezTo>
                <a:cubicBezTo>
                  <a:pt x="9717" y="5284"/>
                  <a:pt x="8660" y="6066"/>
                  <a:pt x="7376" y="6066"/>
                </a:cubicBezTo>
                <a:lnTo>
                  <a:pt x="7351" y="6066"/>
                </a:lnTo>
                <a:cubicBezTo>
                  <a:pt x="6797" y="6066"/>
                  <a:pt x="6319" y="6256"/>
                  <a:pt x="5966" y="6531"/>
                </a:cubicBezTo>
                <a:cubicBezTo>
                  <a:pt x="5916" y="6573"/>
                  <a:pt x="5841" y="6594"/>
                  <a:pt x="5790" y="6594"/>
                </a:cubicBezTo>
                <a:cubicBezTo>
                  <a:pt x="5740" y="6594"/>
                  <a:pt x="5639" y="6573"/>
                  <a:pt x="5589" y="6531"/>
                </a:cubicBezTo>
                <a:cubicBezTo>
                  <a:pt x="5488" y="6446"/>
                  <a:pt x="5488" y="6319"/>
                  <a:pt x="5589" y="6235"/>
                </a:cubicBezTo>
                <a:cubicBezTo>
                  <a:pt x="6042" y="5854"/>
                  <a:pt x="6671" y="5643"/>
                  <a:pt x="7351" y="5643"/>
                </a:cubicBezTo>
                <a:lnTo>
                  <a:pt x="7376" y="5643"/>
                </a:lnTo>
                <a:cubicBezTo>
                  <a:pt x="7552" y="5643"/>
                  <a:pt x="7754" y="5622"/>
                  <a:pt x="7905" y="5580"/>
                </a:cubicBezTo>
                <a:cubicBezTo>
                  <a:pt x="7628" y="5305"/>
                  <a:pt x="7301" y="5094"/>
                  <a:pt x="6923" y="4924"/>
                </a:cubicBezTo>
                <a:cubicBezTo>
                  <a:pt x="6772" y="4903"/>
                  <a:pt x="6697" y="4777"/>
                  <a:pt x="6747" y="4671"/>
                </a:cubicBezTo>
                <a:cubicBezTo>
                  <a:pt x="6797" y="4544"/>
                  <a:pt x="6948" y="4481"/>
                  <a:pt x="7099" y="4523"/>
                </a:cubicBezTo>
                <a:cubicBezTo>
                  <a:pt x="7653" y="4671"/>
                  <a:pt x="8131" y="4967"/>
                  <a:pt x="8459" y="5368"/>
                </a:cubicBezTo>
                <a:cubicBezTo>
                  <a:pt x="8962" y="5115"/>
                  <a:pt x="9365" y="4629"/>
                  <a:pt x="9415" y="4079"/>
                </a:cubicBezTo>
                <a:cubicBezTo>
                  <a:pt x="9164" y="3973"/>
                  <a:pt x="8887" y="3804"/>
                  <a:pt x="8685" y="3635"/>
                </a:cubicBezTo>
                <a:cubicBezTo>
                  <a:pt x="8585" y="3551"/>
                  <a:pt x="8585" y="3403"/>
                  <a:pt x="8685" y="3318"/>
                </a:cubicBezTo>
                <a:cubicBezTo>
                  <a:pt x="8786" y="3213"/>
                  <a:pt x="8962" y="3213"/>
                  <a:pt x="9063" y="3318"/>
                </a:cubicBezTo>
                <a:cubicBezTo>
                  <a:pt x="9290" y="3487"/>
                  <a:pt x="9516" y="3635"/>
                  <a:pt x="9793" y="3720"/>
                </a:cubicBezTo>
                <a:cubicBezTo>
                  <a:pt x="9994" y="3783"/>
                  <a:pt x="10221" y="3825"/>
                  <a:pt x="10473" y="3825"/>
                </a:cubicBezTo>
                <a:cubicBezTo>
                  <a:pt x="10926" y="3825"/>
                  <a:pt x="11404" y="3677"/>
                  <a:pt x="11782" y="3424"/>
                </a:cubicBezTo>
                <a:cubicBezTo>
                  <a:pt x="11757" y="3276"/>
                  <a:pt x="11731" y="3149"/>
                  <a:pt x="11731" y="3001"/>
                </a:cubicBezTo>
                <a:cubicBezTo>
                  <a:pt x="11731" y="2895"/>
                  <a:pt x="11832" y="2769"/>
                  <a:pt x="11983" y="2769"/>
                </a:cubicBezTo>
                <a:cubicBezTo>
                  <a:pt x="12109" y="2769"/>
                  <a:pt x="12235" y="2895"/>
                  <a:pt x="12235" y="3001"/>
                </a:cubicBezTo>
                <a:cubicBezTo>
                  <a:pt x="12235" y="3847"/>
                  <a:pt x="13015" y="4565"/>
                  <a:pt x="13997" y="4671"/>
                </a:cubicBezTo>
                <a:cubicBezTo>
                  <a:pt x="14073" y="4185"/>
                  <a:pt x="14350" y="3741"/>
                  <a:pt x="14727" y="3424"/>
                </a:cubicBezTo>
                <a:cubicBezTo>
                  <a:pt x="14803" y="3318"/>
                  <a:pt x="15004" y="3318"/>
                  <a:pt x="15105" y="3424"/>
                </a:cubicBezTo>
                <a:cubicBezTo>
                  <a:pt x="15206" y="3508"/>
                  <a:pt x="15206" y="3635"/>
                  <a:pt x="15105" y="3720"/>
                </a:cubicBezTo>
                <a:cubicBezTo>
                  <a:pt x="14778" y="3995"/>
                  <a:pt x="14576" y="4333"/>
                  <a:pt x="14526" y="4713"/>
                </a:cubicBezTo>
                <a:cubicBezTo>
                  <a:pt x="15357" y="4798"/>
                  <a:pt x="16062" y="5220"/>
                  <a:pt x="16464" y="5812"/>
                </a:cubicBezTo>
                <a:cubicBezTo>
                  <a:pt x="16943" y="5770"/>
                  <a:pt x="17345" y="5580"/>
                  <a:pt x="17673" y="5284"/>
                </a:cubicBezTo>
                <a:cubicBezTo>
                  <a:pt x="17748" y="5178"/>
                  <a:pt x="17924" y="5178"/>
                  <a:pt x="18025" y="5263"/>
                </a:cubicBezTo>
                <a:cubicBezTo>
                  <a:pt x="18176" y="5326"/>
                  <a:pt x="18176" y="5474"/>
                  <a:pt x="18050" y="5580"/>
                </a:cubicBezTo>
                <a:cubicBezTo>
                  <a:pt x="17698" y="5897"/>
                  <a:pt x="17194" y="6150"/>
                  <a:pt x="16641" y="6235"/>
                </a:cubicBezTo>
                <a:cubicBezTo>
                  <a:pt x="16716" y="6425"/>
                  <a:pt x="16741" y="6615"/>
                  <a:pt x="16741" y="6827"/>
                </a:cubicBezTo>
                <a:cubicBezTo>
                  <a:pt x="16741" y="7292"/>
                  <a:pt x="16615" y="7651"/>
                  <a:pt x="16389" y="7968"/>
                </a:cubicBezTo>
                <a:cubicBezTo>
                  <a:pt x="16867" y="8137"/>
                  <a:pt x="17245" y="8454"/>
                  <a:pt x="17547" y="8834"/>
                </a:cubicBezTo>
                <a:cubicBezTo>
                  <a:pt x="17622" y="8961"/>
                  <a:pt x="17572" y="9088"/>
                  <a:pt x="17421" y="9151"/>
                </a:cubicBezTo>
                <a:cubicBezTo>
                  <a:pt x="17396" y="9173"/>
                  <a:pt x="17345" y="9173"/>
                  <a:pt x="17295" y="9173"/>
                </a:cubicBezTo>
                <a:cubicBezTo>
                  <a:pt x="17194" y="9173"/>
                  <a:pt x="17119" y="9130"/>
                  <a:pt x="17069" y="9067"/>
                </a:cubicBezTo>
                <a:cubicBezTo>
                  <a:pt x="16792" y="8708"/>
                  <a:pt x="16414" y="8454"/>
                  <a:pt x="15986" y="8327"/>
                </a:cubicBezTo>
                <a:cubicBezTo>
                  <a:pt x="15835" y="8454"/>
                  <a:pt x="15634" y="8560"/>
                  <a:pt x="15407" y="8665"/>
                </a:cubicBezTo>
                <a:cubicBezTo>
                  <a:pt x="14828" y="8982"/>
                  <a:pt x="14551" y="9447"/>
                  <a:pt x="14551" y="10187"/>
                </a:cubicBezTo>
                <a:lnTo>
                  <a:pt x="14551" y="12575"/>
                </a:lnTo>
                <a:lnTo>
                  <a:pt x="15508" y="12575"/>
                </a:lnTo>
                <a:cubicBezTo>
                  <a:pt x="15734" y="11540"/>
                  <a:pt x="16338" y="10694"/>
                  <a:pt x="17345" y="10187"/>
                </a:cubicBezTo>
                <a:cubicBezTo>
                  <a:pt x="18201" y="9870"/>
                  <a:pt x="18780" y="9194"/>
                  <a:pt x="18881" y="8412"/>
                </a:cubicBezTo>
                <a:close/>
              </a:path>
            </a:pathLst>
          </a:custGeom>
          <a:solidFill>
            <a:srgbClr val="355C7D"/>
          </a:solidFill>
          <a:ln w="3175">
            <a:miter lim="400000"/>
          </a:ln>
        </p:spPr>
        <p:txBody>
          <a:bodyPr lIns="59013" tIns="59013" rIns="59013" bIns="59013" anchor="ctr"/>
          <a:lstStyle/>
          <a:p>
            <a:pPr algn="l" defTabSz="590133">
              <a:lnSpc>
                <a:spcPct val="93000"/>
              </a:lnSpc>
              <a:defRPr sz="2200"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23" name="Shape 873"/>
          <p:cNvSpPr/>
          <p:nvPr/>
        </p:nvSpPr>
        <p:spPr>
          <a:xfrm>
            <a:off x="5745261" y="367498"/>
            <a:ext cx="381791" cy="42589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4693" y="8327"/>
                </a:moveTo>
                <a:lnTo>
                  <a:pt x="4693" y="3382"/>
                </a:lnTo>
                <a:lnTo>
                  <a:pt x="12238" y="3382"/>
                </a:lnTo>
                <a:lnTo>
                  <a:pt x="12238" y="8327"/>
                </a:lnTo>
                <a:lnTo>
                  <a:pt x="4693" y="8327"/>
                </a:lnTo>
                <a:close/>
                <a:moveTo>
                  <a:pt x="5353" y="3931"/>
                </a:moveTo>
                <a:lnTo>
                  <a:pt x="5353" y="7038"/>
                </a:lnTo>
                <a:lnTo>
                  <a:pt x="7121" y="4777"/>
                </a:lnTo>
                <a:lnTo>
                  <a:pt x="8442" y="6869"/>
                </a:lnTo>
                <a:lnTo>
                  <a:pt x="9574" y="6045"/>
                </a:lnTo>
                <a:lnTo>
                  <a:pt x="11555" y="7609"/>
                </a:lnTo>
                <a:lnTo>
                  <a:pt x="11555" y="3931"/>
                </a:lnTo>
                <a:lnTo>
                  <a:pt x="5353" y="3931"/>
                </a:lnTo>
                <a:close/>
                <a:moveTo>
                  <a:pt x="9880" y="4988"/>
                </a:moveTo>
                <a:cubicBezTo>
                  <a:pt x="9880" y="4671"/>
                  <a:pt x="10140" y="4417"/>
                  <a:pt x="10493" y="4417"/>
                </a:cubicBezTo>
                <a:cubicBezTo>
                  <a:pt x="10824" y="4417"/>
                  <a:pt x="11130" y="4671"/>
                  <a:pt x="11130" y="4988"/>
                </a:cubicBezTo>
                <a:cubicBezTo>
                  <a:pt x="11130" y="5284"/>
                  <a:pt x="10824" y="5537"/>
                  <a:pt x="10493" y="5537"/>
                </a:cubicBezTo>
                <a:cubicBezTo>
                  <a:pt x="10140" y="5537"/>
                  <a:pt x="9880" y="5284"/>
                  <a:pt x="9880" y="4988"/>
                </a:cubicBezTo>
                <a:close/>
                <a:moveTo>
                  <a:pt x="21506" y="13505"/>
                </a:moveTo>
                <a:cubicBezTo>
                  <a:pt x="21553" y="13569"/>
                  <a:pt x="21576" y="13653"/>
                  <a:pt x="21600" y="13759"/>
                </a:cubicBezTo>
                <a:cubicBezTo>
                  <a:pt x="21600" y="14139"/>
                  <a:pt x="21246" y="14456"/>
                  <a:pt x="20798" y="14456"/>
                </a:cubicBezTo>
                <a:lnTo>
                  <a:pt x="19501" y="14456"/>
                </a:lnTo>
                <a:lnTo>
                  <a:pt x="19501" y="16633"/>
                </a:lnTo>
                <a:cubicBezTo>
                  <a:pt x="19501" y="18514"/>
                  <a:pt x="17780" y="20078"/>
                  <a:pt x="15658" y="20078"/>
                </a:cubicBezTo>
                <a:lnTo>
                  <a:pt x="14125" y="20078"/>
                </a:lnTo>
                <a:lnTo>
                  <a:pt x="14125" y="21600"/>
                </a:lnTo>
                <a:lnTo>
                  <a:pt x="3726" y="21600"/>
                </a:lnTo>
                <a:lnTo>
                  <a:pt x="3726" y="15619"/>
                </a:lnTo>
                <a:cubicBezTo>
                  <a:pt x="1462" y="14034"/>
                  <a:pt x="0" y="11540"/>
                  <a:pt x="0" y="8750"/>
                </a:cubicBezTo>
                <a:cubicBezTo>
                  <a:pt x="0" y="3910"/>
                  <a:pt x="4362" y="0"/>
                  <a:pt x="9739" y="0"/>
                </a:cubicBezTo>
                <a:cubicBezTo>
                  <a:pt x="14148" y="0"/>
                  <a:pt x="18228" y="2980"/>
                  <a:pt x="19077" y="6256"/>
                </a:cubicBezTo>
                <a:cubicBezTo>
                  <a:pt x="19242" y="6975"/>
                  <a:pt x="19478" y="8898"/>
                  <a:pt x="19478" y="8898"/>
                </a:cubicBezTo>
                <a:lnTo>
                  <a:pt x="21506" y="13505"/>
                </a:lnTo>
                <a:close/>
                <a:moveTo>
                  <a:pt x="8277" y="9638"/>
                </a:moveTo>
                <a:cubicBezTo>
                  <a:pt x="15870" y="9490"/>
                  <a:pt x="15776" y="3466"/>
                  <a:pt x="15776" y="3445"/>
                </a:cubicBezTo>
                <a:cubicBezTo>
                  <a:pt x="14243" y="1987"/>
                  <a:pt x="12073" y="1078"/>
                  <a:pt x="9645" y="1078"/>
                </a:cubicBezTo>
                <a:cubicBezTo>
                  <a:pt x="4976" y="1078"/>
                  <a:pt x="1226" y="4438"/>
                  <a:pt x="1226" y="8623"/>
                </a:cubicBezTo>
                <a:cubicBezTo>
                  <a:pt x="1226" y="10568"/>
                  <a:pt x="2028" y="12301"/>
                  <a:pt x="3372" y="13653"/>
                </a:cubicBezTo>
                <a:cubicBezTo>
                  <a:pt x="3372" y="13653"/>
                  <a:pt x="2971" y="9638"/>
                  <a:pt x="8277" y="9638"/>
                </a:cubicBezTo>
                <a:close/>
                <a:moveTo>
                  <a:pt x="17072" y="10652"/>
                </a:moveTo>
                <a:cubicBezTo>
                  <a:pt x="17686" y="10652"/>
                  <a:pt x="18157" y="10187"/>
                  <a:pt x="18157" y="9659"/>
                </a:cubicBezTo>
                <a:cubicBezTo>
                  <a:pt x="18157" y="9130"/>
                  <a:pt x="17662" y="8686"/>
                  <a:pt x="17072" y="8686"/>
                </a:cubicBezTo>
                <a:cubicBezTo>
                  <a:pt x="16483" y="8686"/>
                  <a:pt x="15988" y="9130"/>
                  <a:pt x="15988" y="9659"/>
                </a:cubicBezTo>
                <a:cubicBezTo>
                  <a:pt x="15988" y="10187"/>
                  <a:pt x="16459" y="10652"/>
                  <a:pt x="17072" y="10652"/>
                </a:cubicBezTo>
                <a:close/>
              </a:path>
            </a:pathLst>
          </a:custGeom>
          <a:solidFill>
            <a:srgbClr val="355C7D"/>
          </a:solidFill>
          <a:ln w="3175">
            <a:miter lim="400000"/>
          </a:ln>
        </p:spPr>
        <p:txBody>
          <a:bodyPr lIns="59013" tIns="59013" rIns="59013" bIns="59013" anchor="ctr"/>
          <a:lstStyle/>
          <a:p>
            <a:pPr algn="l" defTabSz="590133">
              <a:lnSpc>
                <a:spcPct val="93000"/>
              </a:lnSpc>
              <a:defRPr sz="2200"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24" name="Shape 874"/>
          <p:cNvSpPr/>
          <p:nvPr/>
        </p:nvSpPr>
        <p:spPr>
          <a:xfrm>
            <a:off x="8173370" y="1442181"/>
            <a:ext cx="444267" cy="4258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331" y="11275"/>
                </a:moveTo>
                <a:lnTo>
                  <a:pt x="12331" y="10135"/>
                </a:lnTo>
                <a:lnTo>
                  <a:pt x="14542" y="9544"/>
                </a:lnTo>
                <a:lnTo>
                  <a:pt x="14542" y="10663"/>
                </a:lnTo>
                <a:lnTo>
                  <a:pt x="12331" y="11275"/>
                </a:lnTo>
                <a:close/>
                <a:moveTo>
                  <a:pt x="12331" y="12120"/>
                </a:moveTo>
                <a:lnTo>
                  <a:pt x="14542" y="11507"/>
                </a:lnTo>
                <a:lnTo>
                  <a:pt x="14542" y="12648"/>
                </a:lnTo>
                <a:lnTo>
                  <a:pt x="12331" y="13239"/>
                </a:lnTo>
                <a:lnTo>
                  <a:pt x="12331" y="12120"/>
                </a:lnTo>
                <a:close/>
                <a:moveTo>
                  <a:pt x="15353" y="9269"/>
                </a:moveTo>
                <a:lnTo>
                  <a:pt x="17686" y="8615"/>
                </a:lnTo>
                <a:lnTo>
                  <a:pt x="17686" y="11761"/>
                </a:lnTo>
                <a:lnTo>
                  <a:pt x="15353" y="12415"/>
                </a:lnTo>
                <a:lnTo>
                  <a:pt x="15353" y="9269"/>
                </a:lnTo>
                <a:close/>
                <a:moveTo>
                  <a:pt x="17686" y="12690"/>
                </a:moveTo>
                <a:lnTo>
                  <a:pt x="17686" y="13788"/>
                </a:lnTo>
                <a:lnTo>
                  <a:pt x="12331" y="15266"/>
                </a:lnTo>
                <a:lnTo>
                  <a:pt x="12331" y="14147"/>
                </a:lnTo>
                <a:lnTo>
                  <a:pt x="17686" y="12690"/>
                </a:lnTo>
                <a:close/>
                <a:moveTo>
                  <a:pt x="17686" y="15794"/>
                </a:moveTo>
                <a:lnTo>
                  <a:pt x="12331" y="17272"/>
                </a:lnTo>
                <a:lnTo>
                  <a:pt x="12331" y="16152"/>
                </a:lnTo>
                <a:lnTo>
                  <a:pt x="17686" y="14674"/>
                </a:lnTo>
                <a:lnTo>
                  <a:pt x="17686" y="15794"/>
                </a:lnTo>
                <a:close/>
                <a:moveTo>
                  <a:pt x="3874" y="8615"/>
                </a:moveTo>
                <a:lnTo>
                  <a:pt x="9248" y="10050"/>
                </a:lnTo>
                <a:lnTo>
                  <a:pt x="9248" y="11170"/>
                </a:lnTo>
                <a:lnTo>
                  <a:pt x="3874" y="9734"/>
                </a:lnTo>
                <a:lnTo>
                  <a:pt x="3874" y="8615"/>
                </a:lnTo>
                <a:close/>
                <a:moveTo>
                  <a:pt x="3874" y="11740"/>
                </a:moveTo>
                <a:lnTo>
                  <a:pt x="3874" y="10621"/>
                </a:lnTo>
                <a:lnTo>
                  <a:pt x="9248" y="12056"/>
                </a:lnTo>
                <a:lnTo>
                  <a:pt x="9248" y="13175"/>
                </a:lnTo>
                <a:lnTo>
                  <a:pt x="3874" y="11740"/>
                </a:lnTo>
                <a:close/>
                <a:moveTo>
                  <a:pt x="3874" y="13724"/>
                </a:moveTo>
                <a:lnTo>
                  <a:pt x="3874" y="12605"/>
                </a:lnTo>
                <a:lnTo>
                  <a:pt x="9248" y="14083"/>
                </a:lnTo>
                <a:lnTo>
                  <a:pt x="9248" y="15202"/>
                </a:lnTo>
                <a:lnTo>
                  <a:pt x="3874" y="13724"/>
                </a:lnTo>
                <a:close/>
                <a:moveTo>
                  <a:pt x="3874" y="15730"/>
                </a:moveTo>
                <a:lnTo>
                  <a:pt x="3874" y="14590"/>
                </a:lnTo>
                <a:lnTo>
                  <a:pt x="9248" y="16068"/>
                </a:lnTo>
                <a:lnTo>
                  <a:pt x="9248" y="17187"/>
                </a:lnTo>
                <a:lnTo>
                  <a:pt x="3874" y="15730"/>
                </a:lnTo>
                <a:close/>
                <a:moveTo>
                  <a:pt x="21600" y="11444"/>
                </a:moveTo>
                <a:cubicBezTo>
                  <a:pt x="21600" y="12331"/>
                  <a:pt x="20910" y="13028"/>
                  <a:pt x="20079" y="13028"/>
                </a:cubicBezTo>
                <a:lnTo>
                  <a:pt x="19917" y="13028"/>
                </a:lnTo>
                <a:lnTo>
                  <a:pt x="19917" y="17609"/>
                </a:lnTo>
                <a:cubicBezTo>
                  <a:pt x="19917" y="17715"/>
                  <a:pt x="19835" y="17842"/>
                  <a:pt x="19714" y="17863"/>
                </a:cubicBezTo>
                <a:lnTo>
                  <a:pt x="16083" y="18876"/>
                </a:lnTo>
                <a:lnTo>
                  <a:pt x="16083" y="21600"/>
                </a:lnTo>
                <a:lnTo>
                  <a:pt x="5496" y="21600"/>
                </a:lnTo>
                <a:lnTo>
                  <a:pt x="5496" y="18876"/>
                </a:lnTo>
                <a:lnTo>
                  <a:pt x="1866" y="17863"/>
                </a:lnTo>
                <a:cubicBezTo>
                  <a:pt x="1765" y="17842"/>
                  <a:pt x="1683" y="17715"/>
                  <a:pt x="1683" y="17609"/>
                </a:cubicBezTo>
                <a:lnTo>
                  <a:pt x="1683" y="13028"/>
                </a:lnTo>
                <a:lnTo>
                  <a:pt x="1501" y="13028"/>
                </a:lnTo>
                <a:cubicBezTo>
                  <a:pt x="669" y="13028"/>
                  <a:pt x="0" y="12289"/>
                  <a:pt x="0" y="11444"/>
                </a:cubicBezTo>
                <a:cubicBezTo>
                  <a:pt x="0" y="10578"/>
                  <a:pt x="690" y="9882"/>
                  <a:pt x="1501" y="9882"/>
                </a:cubicBezTo>
                <a:lnTo>
                  <a:pt x="1683" y="9882"/>
                </a:lnTo>
                <a:lnTo>
                  <a:pt x="1683" y="5490"/>
                </a:lnTo>
                <a:cubicBezTo>
                  <a:pt x="1683" y="5405"/>
                  <a:pt x="1724" y="5321"/>
                  <a:pt x="1785" y="5279"/>
                </a:cubicBezTo>
                <a:cubicBezTo>
                  <a:pt x="1846" y="5236"/>
                  <a:pt x="1927" y="5215"/>
                  <a:pt x="2008" y="5236"/>
                </a:cubicBezTo>
                <a:lnTo>
                  <a:pt x="10810" y="7643"/>
                </a:lnTo>
                <a:lnTo>
                  <a:pt x="19612" y="5215"/>
                </a:lnTo>
                <a:cubicBezTo>
                  <a:pt x="19694" y="5194"/>
                  <a:pt x="19775" y="5215"/>
                  <a:pt x="19835" y="5257"/>
                </a:cubicBezTo>
                <a:cubicBezTo>
                  <a:pt x="19917" y="5300"/>
                  <a:pt x="19937" y="5384"/>
                  <a:pt x="19937" y="5469"/>
                </a:cubicBezTo>
                <a:lnTo>
                  <a:pt x="19937" y="9860"/>
                </a:lnTo>
                <a:lnTo>
                  <a:pt x="20079" y="9860"/>
                </a:lnTo>
                <a:cubicBezTo>
                  <a:pt x="20910" y="9860"/>
                  <a:pt x="21600" y="10557"/>
                  <a:pt x="21600" y="11444"/>
                </a:cubicBezTo>
                <a:close/>
                <a:moveTo>
                  <a:pt x="3022" y="6926"/>
                </a:moveTo>
                <a:lnTo>
                  <a:pt x="3022" y="16765"/>
                </a:lnTo>
                <a:lnTo>
                  <a:pt x="10323" y="18750"/>
                </a:lnTo>
                <a:lnTo>
                  <a:pt x="10323" y="8931"/>
                </a:lnTo>
                <a:lnTo>
                  <a:pt x="3022" y="6926"/>
                </a:lnTo>
                <a:close/>
                <a:moveTo>
                  <a:pt x="11297" y="8931"/>
                </a:moveTo>
                <a:lnTo>
                  <a:pt x="11297" y="18750"/>
                </a:lnTo>
                <a:lnTo>
                  <a:pt x="18578" y="16765"/>
                </a:lnTo>
                <a:lnTo>
                  <a:pt x="18578" y="6926"/>
                </a:lnTo>
                <a:lnTo>
                  <a:pt x="11297" y="8931"/>
                </a:lnTo>
                <a:close/>
                <a:moveTo>
                  <a:pt x="10790" y="6820"/>
                </a:moveTo>
                <a:cubicBezTo>
                  <a:pt x="8985" y="6820"/>
                  <a:pt x="7525" y="5257"/>
                  <a:pt x="7525" y="3399"/>
                </a:cubicBezTo>
                <a:cubicBezTo>
                  <a:pt x="7525" y="1520"/>
                  <a:pt x="9005" y="0"/>
                  <a:pt x="10790" y="0"/>
                </a:cubicBezTo>
                <a:cubicBezTo>
                  <a:pt x="12595" y="0"/>
                  <a:pt x="14055" y="1541"/>
                  <a:pt x="14055" y="3421"/>
                </a:cubicBezTo>
                <a:cubicBezTo>
                  <a:pt x="14055" y="5279"/>
                  <a:pt x="12615" y="6820"/>
                  <a:pt x="10790" y="6820"/>
                </a:cubicBezTo>
                <a:close/>
              </a:path>
            </a:pathLst>
          </a:custGeom>
          <a:solidFill>
            <a:srgbClr val="355C7D"/>
          </a:solidFill>
          <a:ln w="3175">
            <a:miter lim="400000"/>
          </a:ln>
        </p:spPr>
        <p:txBody>
          <a:bodyPr lIns="59013" tIns="59013" rIns="59013" bIns="59013" anchor="ctr"/>
          <a:lstStyle/>
          <a:p>
            <a:pPr algn="l" defTabSz="590133">
              <a:lnSpc>
                <a:spcPct val="93000"/>
              </a:lnSpc>
              <a:defRPr sz="2200"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25" name="Shape 875"/>
          <p:cNvSpPr/>
          <p:nvPr/>
        </p:nvSpPr>
        <p:spPr>
          <a:xfrm>
            <a:off x="8851148" y="4313817"/>
            <a:ext cx="429567" cy="4020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230" y="3836"/>
                </a:moveTo>
                <a:cubicBezTo>
                  <a:pt x="4026" y="3836"/>
                  <a:pt x="4677" y="4508"/>
                  <a:pt x="4677" y="5361"/>
                </a:cubicBezTo>
                <a:cubicBezTo>
                  <a:pt x="4677" y="5854"/>
                  <a:pt x="4467" y="6280"/>
                  <a:pt x="4131" y="6550"/>
                </a:cubicBezTo>
                <a:cubicBezTo>
                  <a:pt x="3901" y="6774"/>
                  <a:pt x="3565" y="6908"/>
                  <a:pt x="3230" y="6908"/>
                </a:cubicBezTo>
                <a:cubicBezTo>
                  <a:pt x="2768" y="6908"/>
                  <a:pt x="2349" y="6662"/>
                  <a:pt x="2097" y="6303"/>
                </a:cubicBezTo>
                <a:cubicBezTo>
                  <a:pt x="1908" y="6034"/>
                  <a:pt x="1783" y="5697"/>
                  <a:pt x="1783" y="5338"/>
                </a:cubicBezTo>
                <a:cubicBezTo>
                  <a:pt x="1783" y="4486"/>
                  <a:pt x="2433" y="3836"/>
                  <a:pt x="3230" y="3836"/>
                </a:cubicBezTo>
                <a:close/>
                <a:moveTo>
                  <a:pt x="7004" y="3836"/>
                </a:moveTo>
                <a:cubicBezTo>
                  <a:pt x="7801" y="3836"/>
                  <a:pt x="8451" y="4508"/>
                  <a:pt x="8451" y="5361"/>
                </a:cubicBezTo>
                <a:cubicBezTo>
                  <a:pt x="8451" y="6213"/>
                  <a:pt x="7801" y="6908"/>
                  <a:pt x="7004" y="6908"/>
                </a:cubicBezTo>
                <a:cubicBezTo>
                  <a:pt x="6207" y="6908"/>
                  <a:pt x="5557" y="6213"/>
                  <a:pt x="5557" y="5361"/>
                </a:cubicBezTo>
                <a:cubicBezTo>
                  <a:pt x="5557" y="4508"/>
                  <a:pt x="6228" y="3836"/>
                  <a:pt x="7004" y="3836"/>
                </a:cubicBezTo>
                <a:close/>
                <a:moveTo>
                  <a:pt x="5075" y="0"/>
                </a:moveTo>
                <a:cubicBezTo>
                  <a:pt x="5872" y="0"/>
                  <a:pt x="6522" y="695"/>
                  <a:pt x="6522" y="1548"/>
                </a:cubicBezTo>
                <a:cubicBezTo>
                  <a:pt x="6522" y="2400"/>
                  <a:pt x="5872" y="3073"/>
                  <a:pt x="5075" y="3073"/>
                </a:cubicBezTo>
                <a:cubicBezTo>
                  <a:pt x="4278" y="3073"/>
                  <a:pt x="3628" y="2378"/>
                  <a:pt x="3628" y="1525"/>
                </a:cubicBezTo>
                <a:cubicBezTo>
                  <a:pt x="3628" y="673"/>
                  <a:pt x="4278" y="0"/>
                  <a:pt x="5075" y="0"/>
                </a:cubicBezTo>
                <a:close/>
                <a:moveTo>
                  <a:pt x="8934" y="0"/>
                </a:moveTo>
                <a:cubicBezTo>
                  <a:pt x="9730" y="0"/>
                  <a:pt x="10381" y="695"/>
                  <a:pt x="10381" y="1548"/>
                </a:cubicBezTo>
                <a:cubicBezTo>
                  <a:pt x="10381" y="2400"/>
                  <a:pt x="9730" y="3073"/>
                  <a:pt x="8934" y="3073"/>
                </a:cubicBezTo>
                <a:cubicBezTo>
                  <a:pt x="8137" y="3073"/>
                  <a:pt x="7487" y="2378"/>
                  <a:pt x="7487" y="1525"/>
                </a:cubicBezTo>
                <a:cubicBezTo>
                  <a:pt x="7487" y="673"/>
                  <a:pt x="8158" y="0"/>
                  <a:pt x="8934" y="0"/>
                </a:cubicBezTo>
                <a:close/>
                <a:moveTo>
                  <a:pt x="12603" y="0"/>
                </a:moveTo>
                <a:cubicBezTo>
                  <a:pt x="13400" y="0"/>
                  <a:pt x="14050" y="695"/>
                  <a:pt x="14050" y="1548"/>
                </a:cubicBezTo>
                <a:cubicBezTo>
                  <a:pt x="14050" y="2400"/>
                  <a:pt x="13400" y="3073"/>
                  <a:pt x="12603" y="3073"/>
                </a:cubicBezTo>
                <a:cubicBezTo>
                  <a:pt x="11807" y="3073"/>
                  <a:pt x="11177" y="2400"/>
                  <a:pt x="11177" y="1548"/>
                </a:cubicBezTo>
                <a:cubicBezTo>
                  <a:pt x="11177" y="695"/>
                  <a:pt x="11807" y="0"/>
                  <a:pt x="12603" y="0"/>
                </a:cubicBezTo>
                <a:close/>
                <a:moveTo>
                  <a:pt x="16273" y="0"/>
                </a:moveTo>
                <a:cubicBezTo>
                  <a:pt x="17070" y="0"/>
                  <a:pt x="17720" y="695"/>
                  <a:pt x="17720" y="1548"/>
                </a:cubicBezTo>
                <a:cubicBezTo>
                  <a:pt x="17720" y="2400"/>
                  <a:pt x="17070" y="3073"/>
                  <a:pt x="16273" y="3073"/>
                </a:cubicBezTo>
                <a:cubicBezTo>
                  <a:pt x="15477" y="3073"/>
                  <a:pt x="14847" y="2378"/>
                  <a:pt x="14847" y="1548"/>
                </a:cubicBezTo>
                <a:cubicBezTo>
                  <a:pt x="14847" y="718"/>
                  <a:pt x="15477" y="0"/>
                  <a:pt x="16273" y="0"/>
                </a:cubicBezTo>
                <a:close/>
                <a:moveTo>
                  <a:pt x="14491" y="3836"/>
                </a:moveTo>
                <a:cubicBezTo>
                  <a:pt x="15288" y="3836"/>
                  <a:pt x="15938" y="4508"/>
                  <a:pt x="15938" y="5361"/>
                </a:cubicBezTo>
                <a:cubicBezTo>
                  <a:pt x="15938" y="6213"/>
                  <a:pt x="15288" y="6908"/>
                  <a:pt x="14491" y="6908"/>
                </a:cubicBezTo>
                <a:cubicBezTo>
                  <a:pt x="13694" y="6908"/>
                  <a:pt x="13065" y="6213"/>
                  <a:pt x="13065" y="5361"/>
                </a:cubicBezTo>
                <a:cubicBezTo>
                  <a:pt x="13065" y="4508"/>
                  <a:pt x="13694" y="3836"/>
                  <a:pt x="14491" y="3836"/>
                </a:cubicBezTo>
                <a:close/>
                <a:moveTo>
                  <a:pt x="10590" y="3836"/>
                </a:moveTo>
                <a:cubicBezTo>
                  <a:pt x="11387" y="3836"/>
                  <a:pt x="12037" y="4508"/>
                  <a:pt x="12037" y="5361"/>
                </a:cubicBezTo>
                <a:cubicBezTo>
                  <a:pt x="12037" y="6213"/>
                  <a:pt x="11387" y="6908"/>
                  <a:pt x="10590" y="6908"/>
                </a:cubicBezTo>
                <a:cubicBezTo>
                  <a:pt x="9793" y="6908"/>
                  <a:pt x="9143" y="6213"/>
                  <a:pt x="9143" y="5361"/>
                </a:cubicBezTo>
                <a:cubicBezTo>
                  <a:pt x="9143" y="4508"/>
                  <a:pt x="9793" y="3836"/>
                  <a:pt x="10590" y="3836"/>
                </a:cubicBezTo>
                <a:close/>
                <a:moveTo>
                  <a:pt x="18266" y="3836"/>
                </a:moveTo>
                <a:cubicBezTo>
                  <a:pt x="19063" y="3836"/>
                  <a:pt x="19713" y="4508"/>
                  <a:pt x="19713" y="5361"/>
                </a:cubicBezTo>
                <a:cubicBezTo>
                  <a:pt x="19713" y="6213"/>
                  <a:pt x="19063" y="6908"/>
                  <a:pt x="18266" y="6908"/>
                </a:cubicBezTo>
                <a:cubicBezTo>
                  <a:pt x="17469" y="6908"/>
                  <a:pt x="16819" y="6213"/>
                  <a:pt x="16819" y="5361"/>
                </a:cubicBezTo>
                <a:cubicBezTo>
                  <a:pt x="16819" y="4508"/>
                  <a:pt x="17469" y="3836"/>
                  <a:pt x="18266" y="3836"/>
                </a:cubicBezTo>
                <a:close/>
                <a:moveTo>
                  <a:pt x="4823" y="7200"/>
                </a:moveTo>
                <a:cubicBezTo>
                  <a:pt x="5830" y="7200"/>
                  <a:pt x="6438" y="8052"/>
                  <a:pt x="6522" y="9151"/>
                </a:cubicBezTo>
                <a:lnTo>
                  <a:pt x="6522" y="14131"/>
                </a:lnTo>
                <a:cubicBezTo>
                  <a:pt x="6522" y="15028"/>
                  <a:pt x="5410" y="15028"/>
                  <a:pt x="5410" y="14131"/>
                </a:cubicBezTo>
                <a:lnTo>
                  <a:pt x="5410" y="9443"/>
                </a:lnTo>
                <a:cubicBezTo>
                  <a:pt x="5410" y="9353"/>
                  <a:pt x="5348" y="9264"/>
                  <a:pt x="5222" y="9264"/>
                </a:cubicBezTo>
                <a:cubicBezTo>
                  <a:pt x="5138" y="9264"/>
                  <a:pt x="5054" y="9331"/>
                  <a:pt x="5054" y="9443"/>
                </a:cubicBezTo>
                <a:lnTo>
                  <a:pt x="5054" y="20748"/>
                </a:lnTo>
                <a:cubicBezTo>
                  <a:pt x="5054" y="21219"/>
                  <a:pt x="4697" y="21600"/>
                  <a:pt x="4257" y="21600"/>
                </a:cubicBezTo>
                <a:cubicBezTo>
                  <a:pt x="3817" y="21600"/>
                  <a:pt x="3460" y="21219"/>
                  <a:pt x="3460" y="20748"/>
                </a:cubicBezTo>
                <a:lnTo>
                  <a:pt x="3460" y="15118"/>
                </a:lnTo>
                <a:cubicBezTo>
                  <a:pt x="3460" y="15028"/>
                  <a:pt x="3397" y="14938"/>
                  <a:pt x="3271" y="14938"/>
                </a:cubicBezTo>
                <a:lnTo>
                  <a:pt x="3230" y="14938"/>
                </a:lnTo>
                <a:cubicBezTo>
                  <a:pt x="3146" y="14938"/>
                  <a:pt x="3062" y="15006"/>
                  <a:pt x="3062" y="15118"/>
                </a:cubicBezTo>
                <a:lnTo>
                  <a:pt x="3062" y="20748"/>
                </a:lnTo>
                <a:cubicBezTo>
                  <a:pt x="3062" y="21219"/>
                  <a:pt x="2726" y="21600"/>
                  <a:pt x="2265" y="21600"/>
                </a:cubicBezTo>
                <a:cubicBezTo>
                  <a:pt x="1824" y="21600"/>
                  <a:pt x="1468" y="21219"/>
                  <a:pt x="1468" y="20748"/>
                </a:cubicBezTo>
                <a:lnTo>
                  <a:pt x="1468" y="9443"/>
                </a:lnTo>
                <a:cubicBezTo>
                  <a:pt x="1468" y="9331"/>
                  <a:pt x="1384" y="9264"/>
                  <a:pt x="1279" y="9264"/>
                </a:cubicBezTo>
                <a:cubicBezTo>
                  <a:pt x="1195" y="9264"/>
                  <a:pt x="1111" y="9331"/>
                  <a:pt x="1111" y="9443"/>
                </a:cubicBezTo>
                <a:lnTo>
                  <a:pt x="1111" y="14108"/>
                </a:lnTo>
                <a:cubicBezTo>
                  <a:pt x="1111" y="15006"/>
                  <a:pt x="0" y="15006"/>
                  <a:pt x="0" y="14108"/>
                </a:cubicBezTo>
                <a:lnTo>
                  <a:pt x="0" y="9151"/>
                </a:lnTo>
                <a:cubicBezTo>
                  <a:pt x="0" y="8052"/>
                  <a:pt x="608" y="7200"/>
                  <a:pt x="1594" y="7200"/>
                </a:cubicBezTo>
                <a:lnTo>
                  <a:pt x="4823" y="7200"/>
                </a:lnTo>
                <a:close/>
                <a:moveTo>
                  <a:pt x="12205" y="7200"/>
                </a:moveTo>
                <a:cubicBezTo>
                  <a:pt x="13212" y="7200"/>
                  <a:pt x="13841" y="8052"/>
                  <a:pt x="13904" y="9151"/>
                </a:cubicBezTo>
                <a:lnTo>
                  <a:pt x="13904" y="14131"/>
                </a:lnTo>
                <a:cubicBezTo>
                  <a:pt x="13904" y="15028"/>
                  <a:pt x="12792" y="15028"/>
                  <a:pt x="12792" y="14131"/>
                </a:cubicBezTo>
                <a:lnTo>
                  <a:pt x="12792" y="9443"/>
                </a:lnTo>
                <a:cubicBezTo>
                  <a:pt x="12792" y="9353"/>
                  <a:pt x="12729" y="9264"/>
                  <a:pt x="12603" y="9264"/>
                </a:cubicBezTo>
                <a:cubicBezTo>
                  <a:pt x="12520" y="9264"/>
                  <a:pt x="12436" y="9331"/>
                  <a:pt x="12436" y="9443"/>
                </a:cubicBezTo>
                <a:lnTo>
                  <a:pt x="12436" y="20748"/>
                </a:lnTo>
                <a:cubicBezTo>
                  <a:pt x="12436" y="21219"/>
                  <a:pt x="12079" y="21600"/>
                  <a:pt x="11639" y="21600"/>
                </a:cubicBezTo>
                <a:cubicBezTo>
                  <a:pt x="11198" y="21600"/>
                  <a:pt x="10842" y="21219"/>
                  <a:pt x="10842" y="20748"/>
                </a:cubicBezTo>
                <a:lnTo>
                  <a:pt x="10842" y="15118"/>
                </a:lnTo>
                <a:cubicBezTo>
                  <a:pt x="10842" y="15028"/>
                  <a:pt x="10779" y="14938"/>
                  <a:pt x="10653" y="14938"/>
                </a:cubicBezTo>
                <a:lnTo>
                  <a:pt x="10611" y="14938"/>
                </a:lnTo>
                <a:cubicBezTo>
                  <a:pt x="10527" y="14938"/>
                  <a:pt x="10443" y="15006"/>
                  <a:pt x="10443" y="15118"/>
                </a:cubicBezTo>
                <a:lnTo>
                  <a:pt x="10443" y="20748"/>
                </a:lnTo>
                <a:cubicBezTo>
                  <a:pt x="10443" y="21219"/>
                  <a:pt x="10087" y="21600"/>
                  <a:pt x="9647" y="21600"/>
                </a:cubicBezTo>
                <a:cubicBezTo>
                  <a:pt x="9206" y="21600"/>
                  <a:pt x="8850" y="21219"/>
                  <a:pt x="8850" y="20748"/>
                </a:cubicBezTo>
                <a:lnTo>
                  <a:pt x="8850" y="9443"/>
                </a:lnTo>
                <a:cubicBezTo>
                  <a:pt x="8850" y="9331"/>
                  <a:pt x="8766" y="9264"/>
                  <a:pt x="8661" y="9264"/>
                </a:cubicBezTo>
                <a:cubicBezTo>
                  <a:pt x="8577" y="9264"/>
                  <a:pt x="8493" y="9331"/>
                  <a:pt x="8493" y="9443"/>
                </a:cubicBezTo>
                <a:lnTo>
                  <a:pt x="8493" y="14108"/>
                </a:lnTo>
                <a:cubicBezTo>
                  <a:pt x="8493" y="15006"/>
                  <a:pt x="7382" y="15006"/>
                  <a:pt x="7382" y="14108"/>
                </a:cubicBezTo>
                <a:lnTo>
                  <a:pt x="7382" y="9151"/>
                </a:lnTo>
                <a:cubicBezTo>
                  <a:pt x="7382" y="8052"/>
                  <a:pt x="7990" y="7200"/>
                  <a:pt x="8976" y="7200"/>
                </a:cubicBezTo>
                <a:lnTo>
                  <a:pt x="12205" y="7200"/>
                </a:lnTo>
                <a:close/>
                <a:moveTo>
                  <a:pt x="19901" y="7200"/>
                </a:moveTo>
                <a:cubicBezTo>
                  <a:pt x="20929" y="7200"/>
                  <a:pt x="21516" y="8052"/>
                  <a:pt x="21600" y="9151"/>
                </a:cubicBezTo>
                <a:lnTo>
                  <a:pt x="21600" y="14131"/>
                </a:lnTo>
                <a:cubicBezTo>
                  <a:pt x="21600" y="15028"/>
                  <a:pt x="20489" y="15028"/>
                  <a:pt x="20489" y="14131"/>
                </a:cubicBezTo>
                <a:lnTo>
                  <a:pt x="20489" y="9443"/>
                </a:lnTo>
                <a:cubicBezTo>
                  <a:pt x="20489" y="9353"/>
                  <a:pt x="20426" y="9264"/>
                  <a:pt x="20300" y="9264"/>
                </a:cubicBezTo>
                <a:cubicBezTo>
                  <a:pt x="20216" y="9264"/>
                  <a:pt x="20132" y="9331"/>
                  <a:pt x="20132" y="9443"/>
                </a:cubicBezTo>
                <a:lnTo>
                  <a:pt x="20132" y="20748"/>
                </a:lnTo>
                <a:cubicBezTo>
                  <a:pt x="20132" y="21219"/>
                  <a:pt x="19776" y="21600"/>
                  <a:pt x="19335" y="21600"/>
                </a:cubicBezTo>
                <a:cubicBezTo>
                  <a:pt x="18895" y="21600"/>
                  <a:pt x="18538" y="21219"/>
                  <a:pt x="18538" y="20748"/>
                </a:cubicBezTo>
                <a:lnTo>
                  <a:pt x="18538" y="15118"/>
                </a:lnTo>
                <a:cubicBezTo>
                  <a:pt x="18538" y="15028"/>
                  <a:pt x="18475" y="14938"/>
                  <a:pt x="18350" y="14938"/>
                </a:cubicBezTo>
                <a:lnTo>
                  <a:pt x="18308" y="14938"/>
                </a:lnTo>
                <a:cubicBezTo>
                  <a:pt x="18224" y="14938"/>
                  <a:pt x="18140" y="15006"/>
                  <a:pt x="18140" y="15118"/>
                </a:cubicBezTo>
                <a:lnTo>
                  <a:pt x="18140" y="20748"/>
                </a:lnTo>
                <a:cubicBezTo>
                  <a:pt x="18140" y="21219"/>
                  <a:pt x="17804" y="21600"/>
                  <a:pt x="17343" y="21600"/>
                </a:cubicBezTo>
                <a:cubicBezTo>
                  <a:pt x="16903" y="21600"/>
                  <a:pt x="16546" y="21219"/>
                  <a:pt x="16546" y="20748"/>
                </a:cubicBezTo>
                <a:lnTo>
                  <a:pt x="16546" y="9443"/>
                </a:lnTo>
                <a:cubicBezTo>
                  <a:pt x="16546" y="9331"/>
                  <a:pt x="16462" y="9264"/>
                  <a:pt x="16357" y="9264"/>
                </a:cubicBezTo>
                <a:cubicBezTo>
                  <a:pt x="16273" y="9264"/>
                  <a:pt x="16190" y="9331"/>
                  <a:pt x="16190" y="9443"/>
                </a:cubicBezTo>
                <a:lnTo>
                  <a:pt x="16190" y="14108"/>
                </a:lnTo>
                <a:cubicBezTo>
                  <a:pt x="16190" y="15006"/>
                  <a:pt x="15078" y="15006"/>
                  <a:pt x="15078" y="14108"/>
                </a:cubicBezTo>
                <a:lnTo>
                  <a:pt x="15078" y="9151"/>
                </a:lnTo>
                <a:cubicBezTo>
                  <a:pt x="15078" y="8052"/>
                  <a:pt x="15686" y="7200"/>
                  <a:pt x="16672" y="7200"/>
                </a:cubicBezTo>
                <a:lnTo>
                  <a:pt x="19901" y="7200"/>
                </a:lnTo>
                <a:close/>
              </a:path>
            </a:pathLst>
          </a:custGeom>
          <a:solidFill>
            <a:srgbClr val="355C7D"/>
          </a:solidFill>
          <a:ln w="3175">
            <a:miter lim="400000"/>
          </a:ln>
        </p:spPr>
        <p:txBody>
          <a:bodyPr lIns="59013" tIns="59013" rIns="59013" bIns="59013" anchor="ctr"/>
          <a:lstStyle/>
          <a:p>
            <a:pPr algn="l" defTabSz="590133">
              <a:lnSpc>
                <a:spcPct val="93000"/>
              </a:lnSpc>
              <a:defRPr sz="2200"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26" name="Shape 876"/>
          <p:cNvSpPr/>
          <p:nvPr/>
        </p:nvSpPr>
        <p:spPr>
          <a:xfrm>
            <a:off x="6024450" y="5723274"/>
            <a:ext cx="389142" cy="40016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6822" y="0"/>
                </a:moveTo>
                <a:lnTo>
                  <a:pt x="21600" y="0"/>
                </a:lnTo>
                <a:lnTo>
                  <a:pt x="21600" y="1123"/>
                </a:lnTo>
                <a:lnTo>
                  <a:pt x="20629" y="1123"/>
                </a:lnTo>
                <a:lnTo>
                  <a:pt x="20629" y="11249"/>
                </a:lnTo>
                <a:lnTo>
                  <a:pt x="8002" y="11249"/>
                </a:lnTo>
                <a:lnTo>
                  <a:pt x="8002" y="7522"/>
                </a:lnTo>
                <a:lnTo>
                  <a:pt x="7192" y="6714"/>
                </a:lnTo>
                <a:cubicBezTo>
                  <a:pt x="7169" y="6691"/>
                  <a:pt x="7100" y="6669"/>
                  <a:pt x="7054" y="6669"/>
                </a:cubicBezTo>
                <a:cubicBezTo>
                  <a:pt x="6938" y="6669"/>
                  <a:pt x="6845" y="6758"/>
                  <a:pt x="6845" y="6871"/>
                </a:cubicBezTo>
                <a:lnTo>
                  <a:pt x="6845" y="19063"/>
                </a:lnTo>
                <a:cubicBezTo>
                  <a:pt x="6845" y="19624"/>
                  <a:pt x="6383" y="20051"/>
                  <a:pt x="5828" y="20051"/>
                </a:cubicBezTo>
                <a:cubicBezTo>
                  <a:pt x="5250" y="20051"/>
                  <a:pt x="4810" y="19624"/>
                  <a:pt x="4810" y="19063"/>
                </a:cubicBezTo>
                <a:lnTo>
                  <a:pt x="4810" y="12192"/>
                </a:lnTo>
                <a:cubicBezTo>
                  <a:pt x="4810" y="12080"/>
                  <a:pt x="4718" y="11990"/>
                  <a:pt x="4602" y="11990"/>
                </a:cubicBezTo>
                <a:cubicBezTo>
                  <a:pt x="4487" y="11990"/>
                  <a:pt x="4417" y="12080"/>
                  <a:pt x="4417" y="12192"/>
                </a:cubicBezTo>
                <a:lnTo>
                  <a:pt x="4417" y="19085"/>
                </a:lnTo>
                <a:cubicBezTo>
                  <a:pt x="4417" y="19647"/>
                  <a:pt x="3955" y="20073"/>
                  <a:pt x="3400" y="20073"/>
                </a:cubicBezTo>
                <a:cubicBezTo>
                  <a:pt x="2821" y="20073"/>
                  <a:pt x="2382" y="19647"/>
                  <a:pt x="2382" y="19085"/>
                </a:cubicBezTo>
                <a:lnTo>
                  <a:pt x="2382" y="7073"/>
                </a:lnTo>
                <a:cubicBezTo>
                  <a:pt x="2382" y="6960"/>
                  <a:pt x="2290" y="6871"/>
                  <a:pt x="2174" y="6871"/>
                </a:cubicBezTo>
                <a:cubicBezTo>
                  <a:pt x="2058" y="6871"/>
                  <a:pt x="1966" y="6960"/>
                  <a:pt x="1966" y="7073"/>
                </a:cubicBezTo>
                <a:lnTo>
                  <a:pt x="1966" y="11474"/>
                </a:lnTo>
                <a:cubicBezTo>
                  <a:pt x="1966" y="11855"/>
                  <a:pt x="1642" y="12170"/>
                  <a:pt x="1272" y="12170"/>
                </a:cubicBezTo>
                <a:cubicBezTo>
                  <a:pt x="879" y="12170"/>
                  <a:pt x="555" y="11878"/>
                  <a:pt x="555" y="11474"/>
                </a:cubicBezTo>
                <a:lnTo>
                  <a:pt x="555" y="6646"/>
                </a:lnTo>
                <a:cubicBezTo>
                  <a:pt x="555" y="5591"/>
                  <a:pt x="1457" y="4693"/>
                  <a:pt x="2567" y="4693"/>
                </a:cubicBezTo>
                <a:lnTo>
                  <a:pt x="6244" y="4693"/>
                </a:lnTo>
                <a:cubicBezTo>
                  <a:pt x="6753" y="4693"/>
                  <a:pt x="7285" y="4895"/>
                  <a:pt x="7678" y="5299"/>
                </a:cubicBezTo>
                <a:cubicBezTo>
                  <a:pt x="7678" y="5299"/>
                  <a:pt x="7817" y="5434"/>
                  <a:pt x="7979" y="5591"/>
                </a:cubicBezTo>
                <a:lnTo>
                  <a:pt x="7979" y="1123"/>
                </a:lnTo>
                <a:lnTo>
                  <a:pt x="6822" y="1123"/>
                </a:lnTo>
                <a:lnTo>
                  <a:pt x="6822" y="0"/>
                </a:lnTo>
                <a:close/>
                <a:moveTo>
                  <a:pt x="20004" y="10665"/>
                </a:moveTo>
                <a:lnTo>
                  <a:pt x="20004" y="1437"/>
                </a:lnTo>
                <a:lnTo>
                  <a:pt x="8557" y="1437"/>
                </a:lnTo>
                <a:lnTo>
                  <a:pt x="8557" y="6152"/>
                </a:lnTo>
                <a:cubicBezTo>
                  <a:pt x="8649" y="6242"/>
                  <a:pt x="8696" y="6309"/>
                  <a:pt x="8811" y="6399"/>
                </a:cubicBezTo>
                <a:cubicBezTo>
                  <a:pt x="9112" y="6691"/>
                  <a:pt x="9366" y="6938"/>
                  <a:pt x="9366" y="6938"/>
                </a:cubicBezTo>
                <a:lnTo>
                  <a:pt x="12326" y="6938"/>
                </a:lnTo>
                <a:cubicBezTo>
                  <a:pt x="12442" y="6938"/>
                  <a:pt x="12581" y="6983"/>
                  <a:pt x="12696" y="7050"/>
                </a:cubicBezTo>
                <a:lnTo>
                  <a:pt x="14523" y="4625"/>
                </a:lnTo>
                <a:cubicBezTo>
                  <a:pt x="14570" y="4536"/>
                  <a:pt x="14685" y="4536"/>
                  <a:pt x="14755" y="4580"/>
                </a:cubicBezTo>
                <a:cubicBezTo>
                  <a:pt x="14847" y="4625"/>
                  <a:pt x="14847" y="4693"/>
                  <a:pt x="14801" y="4783"/>
                </a:cubicBezTo>
                <a:lnTo>
                  <a:pt x="12928" y="7275"/>
                </a:lnTo>
                <a:cubicBezTo>
                  <a:pt x="12974" y="7387"/>
                  <a:pt x="13020" y="7499"/>
                  <a:pt x="13020" y="7612"/>
                </a:cubicBezTo>
                <a:cubicBezTo>
                  <a:pt x="13020" y="7993"/>
                  <a:pt x="12719" y="8308"/>
                  <a:pt x="12326" y="8308"/>
                </a:cubicBezTo>
                <a:lnTo>
                  <a:pt x="9089" y="8308"/>
                </a:lnTo>
                <a:cubicBezTo>
                  <a:pt x="8973" y="8308"/>
                  <a:pt x="8904" y="8308"/>
                  <a:pt x="8811" y="8263"/>
                </a:cubicBezTo>
                <a:cubicBezTo>
                  <a:pt x="8719" y="8218"/>
                  <a:pt x="8626" y="8173"/>
                  <a:pt x="8580" y="8128"/>
                </a:cubicBezTo>
                <a:lnTo>
                  <a:pt x="8557" y="8106"/>
                </a:lnTo>
                <a:lnTo>
                  <a:pt x="8557" y="10665"/>
                </a:lnTo>
                <a:lnTo>
                  <a:pt x="20004" y="10665"/>
                </a:lnTo>
                <a:close/>
                <a:moveTo>
                  <a:pt x="4579" y="1168"/>
                </a:moveTo>
                <a:cubicBezTo>
                  <a:pt x="5481" y="1168"/>
                  <a:pt x="6221" y="1864"/>
                  <a:pt x="6221" y="2739"/>
                </a:cubicBezTo>
                <a:cubicBezTo>
                  <a:pt x="6221" y="3637"/>
                  <a:pt x="5481" y="4333"/>
                  <a:pt x="4579" y="4333"/>
                </a:cubicBezTo>
                <a:cubicBezTo>
                  <a:pt x="3677" y="4333"/>
                  <a:pt x="2960" y="3637"/>
                  <a:pt x="2960" y="2739"/>
                </a:cubicBezTo>
                <a:cubicBezTo>
                  <a:pt x="2960" y="1864"/>
                  <a:pt x="3677" y="1168"/>
                  <a:pt x="4579" y="1168"/>
                </a:cubicBezTo>
                <a:close/>
                <a:moveTo>
                  <a:pt x="0" y="20432"/>
                </a:moveTo>
                <a:lnTo>
                  <a:pt x="21531" y="20432"/>
                </a:lnTo>
                <a:lnTo>
                  <a:pt x="21531" y="21600"/>
                </a:lnTo>
                <a:lnTo>
                  <a:pt x="0" y="21600"/>
                </a:lnTo>
                <a:lnTo>
                  <a:pt x="0" y="20432"/>
                </a:lnTo>
                <a:close/>
              </a:path>
            </a:pathLst>
          </a:custGeom>
          <a:solidFill>
            <a:srgbClr val="355C7D"/>
          </a:solidFill>
          <a:ln w="3175">
            <a:miter lim="400000"/>
          </a:ln>
        </p:spPr>
        <p:txBody>
          <a:bodyPr lIns="59013" tIns="59013" rIns="59013" bIns="59013" anchor="ctr"/>
          <a:lstStyle/>
          <a:p>
            <a:pPr algn="l" defTabSz="590133">
              <a:lnSpc>
                <a:spcPct val="93000"/>
              </a:lnSpc>
              <a:defRPr sz="2200"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grpSp>
        <p:nvGrpSpPr>
          <p:cNvPr id="27" name="Group 880"/>
          <p:cNvGrpSpPr/>
          <p:nvPr/>
        </p:nvGrpSpPr>
        <p:grpSpPr>
          <a:xfrm>
            <a:off x="3535344" y="4603632"/>
            <a:ext cx="484693" cy="401330"/>
            <a:chOff x="0" y="0"/>
            <a:chExt cx="676590" cy="560223"/>
          </a:xfrm>
        </p:grpSpPr>
        <p:sp>
          <p:nvSpPr>
            <p:cNvPr id="45" name="Shape 877"/>
            <p:cNvSpPr/>
            <p:nvPr/>
          </p:nvSpPr>
          <p:spPr>
            <a:xfrm>
              <a:off x="195887" y="-1"/>
              <a:ext cx="110749" cy="1106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06" h="21279" extrusionOk="0">
                  <a:moveTo>
                    <a:pt x="18268" y="3065"/>
                  </a:moveTo>
                  <a:cubicBezTo>
                    <a:pt x="19618" y="4408"/>
                    <a:pt x="20405" y="6086"/>
                    <a:pt x="20968" y="7877"/>
                  </a:cubicBezTo>
                  <a:cubicBezTo>
                    <a:pt x="21418" y="9780"/>
                    <a:pt x="21418" y="11458"/>
                    <a:pt x="20968" y="13361"/>
                  </a:cubicBezTo>
                  <a:cubicBezTo>
                    <a:pt x="20405" y="15264"/>
                    <a:pt x="19618" y="16718"/>
                    <a:pt x="18268" y="18061"/>
                  </a:cubicBezTo>
                  <a:cubicBezTo>
                    <a:pt x="16805" y="19516"/>
                    <a:pt x="15343" y="20412"/>
                    <a:pt x="13430" y="20859"/>
                  </a:cubicBezTo>
                  <a:cubicBezTo>
                    <a:pt x="11518" y="21419"/>
                    <a:pt x="9830" y="21419"/>
                    <a:pt x="7918" y="20859"/>
                  </a:cubicBezTo>
                  <a:cubicBezTo>
                    <a:pt x="6005" y="20412"/>
                    <a:pt x="4543" y="19516"/>
                    <a:pt x="3193" y="18061"/>
                  </a:cubicBezTo>
                  <a:cubicBezTo>
                    <a:pt x="1730" y="16718"/>
                    <a:pt x="830" y="15264"/>
                    <a:pt x="380" y="13361"/>
                  </a:cubicBezTo>
                  <a:cubicBezTo>
                    <a:pt x="-182" y="11458"/>
                    <a:pt x="-70" y="9668"/>
                    <a:pt x="380" y="7877"/>
                  </a:cubicBezTo>
                  <a:cubicBezTo>
                    <a:pt x="943" y="5974"/>
                    <a:pt x="1730" y="4408"/>
                    <a:pt x="3193" y="3065"/>
                  </a:cubicBezTo>
                  <a:cubicBezTo>
                    <a:pt x="4543" y="1722"/>
                    <a:pt x="6005" y="938"/>
                    <a:pt x="7918" y="379"/>
                  </a:cubicBezTo>
                  <a:cubicBezTo>
                    <a:pt x="9830" y="-69"/>
                    <a:pt x="11518" y="-181"/>
                    <a:pt x="13430" y="379"/>
                  </a:cubicBezTo>
                  <a:cubicBezTo>
                    <a:pt x="15343" y="826"/>
                    <a:pt x="16805" y="1722"/>
                    <a:pt x="18268" y="3065"/>
                  </a:cubicBezTo>
                </a:path>
              </a:pathLst>
            </a:custGeom>
            <a:solidFill>
              <a:srgbClr val="355C7D"/>
            </a:solidFill>
            <a:ln w="3175" cap="flat">
              <a:noFill/>
              <a:miter lim="400000"/>
            </a:ln>
            <a:effectLst/>
          </p:spPr>
          <p:txBody>
            <a:bodyPr wrap="square" lIns="59013" tIns="59013" rIns="59013" bIns="59013" numCol="1" anchor="ctr">
              <a:noAutofit/>
            </a:bodyPr>
            <a:lstStyle/>
            <a:p>
              <a:pPr algn="l" defTabSz="590133">
                <a:lnSpc>
                  <a:spcPct val="93000"/>
                </a:lnSpc>
                <a:defRPr sz="2200"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46" name="Shape 878"/>
            <p:cNvSpPr/>
            <p:nvPr/>
          </p:nvSpPr>
          <p:spPr>
            <a:xfrm>
              <a:off x="370310" y="-1"/>
              <a:ext cx="110750" cy="1106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06" h="21279" extrusionOk="0">
                  <a:moveTo>
                    <a:pt x="18268" y="3065"/>
                  </a:moveTo>
                  <a:cubicBezTo>
                    <a:pt x="19618" y="4408"/>
                    <a:pt x="20405" y="6086"/>
                    <a:pt x="20968" y="7877"/>
                  </a:cubicBezTo>
                  <a:cubicBezTo>
                    <a:pt x="21418" y="9780"/>
                    <a:pt x="21418" y="11570"/>
                    <a:pt x="20968" y="13361"/>
                  </a:cubicBezTo>
                  <a:cubicBezTo>
                    <a:pt x="20405" y="15264"/>
                    <a:pt x="19618" y="16718"/>
                    <a:pt x="18268" y="18061"/>
                  </a:cubicBezTo>
                  <a:cubicBezTo>
                    <a:pt x="16805" y="19404"/>
                    <a:pt x="15343" y="20412"/>
                    <a:pt x="13430" y="20859"/>
                  </a:cubicBezTo>
                  <a:cubicBezTo>
                    <a:pt x="11518" y="21419"/>
                    <a:pt x="9830" y="21419"/>
                    <a:pt x="7918" y="20859"/>
                  </a:cubicBezTo>
                  <a:cubicBezTo>
                    <a:pt x="6005" y="20412"/>
                    <a:pt x="4543" y="19404"/>
                    <a:pt x="3193" y="18061"/>
                  </a:cubicBezTo>
                  <a:cubicBezTo>
                    <a:pt x="1730" y="16718"/>
                    <a:pt x="830" y="15264"/>
                    <a:pt x="380" y="13361"/>
                  </a:cubicBezTo>
                  <a:cubicBezTo>
                    <a:pt x="-182" y="11570"/>
                    <a:pt x="-70" y="9668"/>
                    <a:pt x="380" y="7877"/>
                  </a:cubicBezTo>
                  <a:cubicBezTo>
                    <a:pt x="943" y="5974"/>
                    <a:pt x="1730" y="4408"/>
                    <a:pt x="3193" y="3065"/>
                  </a:cubicBezTo>
                  <a:cubicBezTo>
                    <a:pt x="4543" y="1722"/>
                    <a:pt x="6005" y="938"/>
                    <a:pt x="7918" y="379"/>
                  </a:cubicBezTo>
                  <a:cubicBezTo>
                    <a:pt x="9830" y="-69"/>
                    <a:pt x="11518" y="-181"/>
                    <a:pt x="13430" y="379"/>
                  </a:cubicBezTo>
                  <a:cubicBezTo>
                    <a:pt x="15343" y="826"/>
                    <a:pt x="16805" y="1722"/>
                    <a:pt x="18268" y="3065"/>
                  </a:cubicBezTo>
                </a:path>
              </a:pathLst>
            </a:custGeom>
            <a:solidFill>
              <a:srgbClr val="355C7D"/>
            </a:solidFill>
            <a:ln w="3175" cap="flat">
              <a:noFill/>
              <a:miter lim="400000"/>
            </a:ln>
            <a:effectLst/>
          </p:spPr>
          <p:txBody>
            <a:bodyPr wrap="square" lIns="59013" tIns="59013" rIns="59013" bIns="59013" numCol="1" anchor="ctr">
              <a:noAutofit/>
            </a:bodyPr>
            <a:lstStyle/>
            <a:p>
              <a:pPr algn="l" defTabSz="590133">
                <a:lnSpc>
                  <a:spcPct val="93000"/>
                </a:lnSpc>
                <a:defRPr sz="2200"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47" name="Shape 879"/>
            <p:cNvSpPr/>
            <p:nvPr/>
          </p:nvSpPr>
          <p:spPr>
            <a:xfrm>
              <a:off x="0" y="79945"/>
              <a:ext cx="676591" cy="4802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25" extrusionOk="0">
                  <a:moveTo>
                    <a:pt x="21191" y="5907"/>
                  </a:moveTo>
                  <a:cubicBezTo>
                    <a:pt x="21433" y="6245"/>
                    <a:pt x="21581" y="6739"/>
                    <a:pt x="21600" y="7207"/>
                  </a:cubicBezTo>
                  <a:lnTo>
                    <a:pt x="21600" y="19891"/>
                  </a:lnTo>
                  <a:cubicBezTo>
                    <a:pt x="21600" y="20749"/>
                    <a:pt x="21117" y="21425"/>
                    <a:pt x="20504" y="21425"/>
                  </a:cubicBezTo>
                  <a:cubicBezTo>
                    <a:pt x="19891" y="21425"/>
                    <a:pt x="19408" y="20749"/>
                    <a:pt x="19408" y="19891"/>
                  </a:cubicBezTo>
                  <a:lnTo>
                    <a:pt x="19408" y="9858"/>
                  </a:lnTo>
                  <a:cubicBezTo>
                    <a:pt x="19148" y="9780"/>
                    <a:pt x="18926" y="9624"/>
                    <a:pt x="18721" y="9364"/>
                  </a:cubicBezTo>
                  <a:lnTo>
                    <a:pt x="15452" y="4816"/>
                  </a:lnTo>
                  <a:lnTo>
                    <a:pt x="14784" y="7311"/>
                  </a:lnTo>
                  <a:cubicBezTo>
                    <a:pt x="14710" y="7597"/>
                    <a:pt x="14580" y="7779"/>
                    <a:pt x="14394" y="7909"/>
                  </a:cubicBezTo>
                  <a:lnTo>
                    <a:pt x="11236" y="9988"/>
                  </a:lnTo>
                  <a:cubicBezTo>
                    <a:pt x="11106" y="10092"/>
                    <a:pt x="10939" y="10118"/>
                    <a:pt x="10791" y="10066"/>
                  </a:cubicBezTo>
                  <a:cubicBezTo>
                    <a:pt x="10642" y="10118"/>
                    <a:pt x="10494" y="10092"/>
                    <a:pt x="10326" y="9988"/>
                  </a:cubicBezTo>
                  <a:lnTo>
                    <a:pt x="7169" y="7909"/>
                  </a:lnTo>
                  <a:cubicBezTo>
                    <a:pt x="6983" y="7831"/>
                    <a:pt x="6853" y="7597"/>
                    <a:pt x="6779" y="7311"/>
                  </a:cubicBezTo>
                  <a:lnTo>
                    <a:pt x="6129" y="4816"/>
                  </a:lnTo>
                  <a:lnTo>
                    <a:pt x="2879" y="9364"/>
                  </a:lnTo>
                  <a:cubicBezTo>
                    <a:pt x="2674" y="9624"/>
                    <a:pt x="2414" y="9806"/>
                    <a:pt x="2192" y="9858"/>
                  </a:cubicBezTo>
                  <a:lnTo>
                    <a:pt x="2192" y="19891"/>
                  </a:lnTo>
                  <a:cubicBezTo>
                    <a:pt x="2192" y="20749"/>
                    <a:pt x="1709" y="21425"/>
                    <a:pt x="1096" y="21425"/>
                  </a:cubicBezTo>
                  <a:cubicBezTo>
                    <a:pt x="483" y="21425"/>
                    <a:pt x="0" y="20749"/>
                    <a:pt x="0" y="19891"/>
                  </a:cubicBezTo>
                  <a:lnTo>
                    <a:pt x="0" y="7207"/>
                  </a:lnTo>
                  <a:cubicBezTo>
                    <a:pt x="0" y="6739"/>
                    <a:pt x="111" y="6297"/>
                    <a:pt x="390" y="5907"/>
                  </a:cubicBezTo>
                  <a:lnTo>
                    <a:pt x="4216" y="527"/>
                  </a:lnTo>
                  <a:cubicBezTo>
                    <a:pt x="4755" y="-175"/>
                    <a:pt x="5572" y="-175"/>
                    <a:pt x="6073" y="527"/>
                  </a:cubicBezTo>
                  <a:cubicBezTo>
                    <a:pt x="6185" y="683"/>
                    <a:pt x="6575" y="1229"/>
                    <a:pt x="6686" y="1385"/>
                  </a:cubicBezTo>
                  <a:cubicBezTo>
                    <a:pt x="6816" y="1593"/>
                    <a:pt x="6890" y="1774"/>
                    <a:pt x="6965" y="2008"/>
                  </a:cubicBezTo>
                  <a:lnTo>
                    <a:pt x="8061" y="6167"/>
                  </a:lnTo>
                  <a:lnTo>
                    <a:pt x="10791" y="7909"/>
                  </a:lnTo>
                  <a:lnTo>
                    <a:pt x="13502" y="6193"/>
                  </a:lnTo>
                  <a:lnTo>
                    <a:pt x="14598" y="2034"/>
                  </a:lnTo>
                  <a:cubicBezTo>
                    <a:pt x="14672" y="1800"/>
                    <a:pt x="14765" y="1593"/>
                    <a:pt x="14877" y="1411"/>
                  </a:cubicBezTo>
                  <a:cubicBezTo>
                    <a:pt x="14988" y="1255"/>
                    <a:pt x="15378" y="709"/>
                    <a:pt x="15490" y="553"/>
                  </a:cubicBezTo>
                  <a:cubicBezTo>
                    <a:pt x="15991" y="-149"/>
                    <a:pt x="16827" y="-149"/>
                    <a:pt x="17347" y="553"/>
                  </a:cubicBezTo>
                  <a:lnTo>
                    <a:pt x="21191" y="5907"/>
                  </a:lnTo>
                </a:path>
              </a:pathLst>
            </a:custGeom>
            <a:solidFill>
              <a:srgbClr val="355C7D"/>
            </a:solidFill>
            <a:ln w="3175" cap="flat">
              <a:noFill/>
              <a:miter lim="400000"/>
            </a:ln>
            <a:effectLst/>
          </p:spPr>
          <p:txBody>
            <a:bodyPr wrap="square" lIns="59013" tIns="59013" rIns="59013" bIns="59013" numCol="1" anchor="ctr">
              <a:noAutofit/>
            </a:bodyPr>
            <a:lstStyle/>
            <a:p>
              <a:pPr algn="l" defTabSz="590133">
                <a:lnSpc>
                  <a:spcPct val="93000"/>
                </a:lnSpc>
                <a:defRPr sz="2200"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</p:grpSp>
      <p:sp>
        <p:nvSpPr>
          <p:cNvPr id="28" name="Shape 881"/>
          <p:cNvSpPr/>
          <p:nvPr/>
        </p:nvSpPr>
        <p:spPr>
          <a:xfrm>
            <a:off x="3164646" y="3213493"/>
            <a:ext cx="326665" cy="4012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171" extrusionOk="0">
                <a:moveTo>
                  <a:pt x="2700" y="10250"/>
                </a:moveTo>
                <a:lnTo>
                  <a:pt x="18845" y="10250"/>
                </a:lnTo>
                <a:cubicBezTo>
                  <a:pt x="19368" y="10250"/>
                  <a:pt x="19727" y="9964"/>
                  <a:pt x="19727" y="9568"/>
                </a:cubicBezTo>
                <a:cubicBezTo>
                  <a:pt x="19727" y="9502"/>
                  <a:pt x="19727" y="9436"/>
                  <a:pt x="19699" y="9392"/>
                </a:cubicBezTo>
                <a:lnTo>
                  <a:pt x="18845" y="4311"/>
                </a:lnTo>
                <a:cubicBezTo>
                  <a:pt x="18762" y="4003"/>
                  <a:pt x="18432" y="3739"/>
                  <a:pt x="17991" y="3739"/>
                </a:cubicBezTo>
                <a:lnTo>
                  <a:pt x="3582" y="3739"/>
                </a:lnTo>
                <a:cubicBezTo>
                  <a:pt x="3168" y="3739"/>
                  <a:pt x="2783" y="4003"/>
                  <a:pt x="2728" y="4311"/>
                </a:cubicBezTo>
                <a:lnTo>
                  <a:pt x="1873" y="9392"/>
                </a:lnTo>
                <a:cubicBezTo>
                  <a:pt x="1873" y="9458"/>
                  <a:pt x="1846" y="9502"/>
                  <a:pt x="1846" y="9568"/>
                </a:cubicBezTo>
                <a:cubicBezTo>
                  <a:pt x="1846" y="9942"/>
                  <a:pt x="2259" y="10250"/>
                  <a:pt x="2700" y="10250"/>
                </a:cubicBezTo>
                <a:close/>
                <a:moveTo>
                  <a:pt x="16586" y="14495"/>
                </a:moveTo>
                <a:cubicBezTo>
                  <a:pt x="16586" y="15221"/>
                  <a:pt x="17302" y="15815"/>
                  <a:pt x="18239" y="15815"/>
                </a:cubicBezTo>
                <a:cubicBezTo>
                  <a:pt x="19148" y="15815"/>
                  <a:pt x="19892" y="15221"/>
                  <a:pt x="19892" y="14495"/>
                </a:cubicBezTo>
                <a:cubicBezTo>
                  <a:pt x="19892" y="13769"/>
                  <a:pt x="19120" y="13176"/>
                  <a:pt x="18239" y="13176"/>
                </a:cubicBezTo>
                <a:cubicBezTo>
                  <a:pt x="17302" y="13176"/>
                  <a:pt x="16586" y="13769"/>
                  <a:pt x="16586" y="14495"/>
                </a:cubicBezTo>
                <a:close/>
                <a:moveTo>
                  <a:pt x="1681" y="14495"/>
                </a:moveTo>
                <a:cubicBezTo>
                  <a:pt x="1681" y="15221"/>
                  <a:pt x="2452" y="15815"/>
                  <a:pt x="3334" y="15815"/>
                </a:cubicBezTo>
                <a:cubicBezTo>
                  <a:pt x="4243" y="15815"/>
                  <a:pt x="4987" y="15221"/>
                  <a:pt x="4987" y="14495"/>
                </a:cubicBezTo>
                <a:cubicBezTo>
                  <a:pt x="4987" y="13769"/>
                  <a:pt x="4243" y="13176"/>
                  <a:pt x="3334" y="13176"/>
                </a:cubicBezTo>
                <a:cubicBezTo>
                  <a:pt x="2424" y="13176"/>
                  <a:pt x="1681" y="13769"/>
                  <a:pt x="1681" y="14495"/>
                </a:cubicBezTo>
                <a:close/>
                <a:moveTo>
                  <a:pt x="15677" y="1452"/>
                </a:moveTo>
                <a:lnTo>
                  <a:pt x="5896" y="1452"/>
                </a:lnTo>
                <a:cubicBezTo>
                  <a:pt x="4932" y="1452"/>
                  <a:pt x="4932" y="2903"/>
                  <a:pt x="5896" y="2903"/>
                </a:cubicBezTo>
                <a:lnTo>
                  <a:pt x="15677" y="2903"/>
                </a:lnTo>
                <a:cubicBezTo>
                  <a:pt x="16668" y="2903"/>
                  <a:pt x="16668" y="1452"/>
                  <a:pt x="15677" y="1452"/>
                </a:cubicBezTo>
                <a:close/>
                <a:moveTo>
                  <a:pt x="20553" y="3123"/>
                </a:moveTo>
                <a:lnTo>
                  <a:pt x="21600" y="9590"/>
                </a:lnTo>
                <a:lnTo>
                  <a:pt x="21600" y="18499"/>
                </a:lnTo>
                <a:lnTo>
                  <a:pt x="19809" y="18499"/>
                </a:lnTo>
                <a:lnTo>
                  <a:pt x="19809" y="19884"/>
                </a:lnTo>
                <a:cubicBezTo>
                  <a:pt x="19809" y="21600"/>
                  <a:pt x="16696" y="21600"/>
                  <a:pt x="16696" y="19884"/>
                </a:cubicBezTo>
                <a:lnTo>
                  <a:pt x="16696" y="18499"/>
                </a:lnTo>
                <a:lnTo>
                  <a:pt x="4932" y="18499"/>
                </a:lnTo>
                <a:lnTo>
                  <a:pt x="4932" y="19884"/>
                </a:lnTo>
                <a:cubicBezTo>
                  <a:pt x="4932" y="21600"/>
                  <a:pt x="1818" y="21600"/>
                  <a:pt x="1818" y="19884"/>
                </a:cubicBezTo>
                <a:lnTo>
                  <a:pt x="1818" y="18499"/>
                </a:lnTo>
                <a:lnTo>
                  <a:pt x="0" y="18499"/>
                </a:lnTo>
                <a:lnTo>
                  <a:pt x="0" y="9590"/>
                </a:lnTo>
                <a:lnTo>
                  <a:pt x="1047" y="3123"/>
                </a:lnTo>
                <a:cubicBezTo>
                  <a:pt x="1350" y="1958"/>
                  <a:pt x="2287" y="1496"/>
                  <a:pt x="3692" y="1034"/>
                </a:cubicBezTo>
                <a:cubicBezTo>
                  <a:pt x="5069" y="550"/>
                  <a:pt x="8348" y="0"/>
                  <a:pt x="10800" y="0"/>
                </a:cubicBezTo>
                <a:cubicBezTo>
                  <a:pt x="13252" y="0"/>
                  <a:pt x="16531" y="572"/>
                  <a:pt x="17936" y="1034"/>
                </a:cubicBezTo>
                <a:cubicBezTo>
                  <a:pt x="19341" y="1496"/>
                  <a:pt x="20278" y="1958"/>
                  <a:pt x="20553" y="3123"/>
                </a:cubicBezTo>
                <a:close/>
              </a:path>
            </a:pathLst>
          </a:custGeom>
          <a:solidFill>
            <a:srgbClr val="355C7D"/>
          </a:solidFill>
          <a:ln w="3175">
            <a:miter lim="400000"/>
          </a:ln>
        </p:spPr>
        <p:txBody>
          <a:bodyPr lIns="59013" tIns="59013" rIns="59013" bIns="59013" anchor="ctr"/>
          <a:lstStyle/>
          <a:p>
            <a:pPr algn="l" defTabSz="590133">
              <a:lnSpc>
                <a:spcPct val="93000"/>
              </a:lnSpc>
              <a:defRPr sz="2200"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29" name="Shape 882"/>
          <p:cNvSpPr/>
          <p:nvPr/>
        </p:nvSpPr>
        <p:spPr>
          <a:xfrm>
            <a:off x="3295597" y="1682860"/>
            <a:ext cx="512726" cy="44263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43" h="20999" extrusionOk="0">
                <a:moveTo>
                  <a:pt x="10213" y="7833"/>
                </a:moveTo>
                <a:cubicBezTo>
                  <a:pt x="8444" y="6606"/>
                  <a:pt x="7866" y="4052"/>
                  <a:pt x="8899" y="2072"/>
                </a:cubicBezTo>
                <a:cubicBezTo>
                  <a:pt x="9915" y="72"/>
                  <a:pt x="12245" y="-601"/>
                  <a:pt x="14032" y="587"/>
                </a:cubicBezTo>
                <a:cubicBezTo>
                  <a:pt x="15784" y="1755"/>
                  <a:pt x="16380" y="4349"/>
                  <a:pt x="15328" y="6348"/>
                </a:cubicBezTo>
                <a:cubicBezTo>
                  <a:pt x="14295" y="8348"/>
                  <a:pt x="12000" y="9021"/>
                  <a:pt x="10213" y="7833"/>
                </a:cubicBezTo>
                <a:close/>
                <a:moveTo>
                  <a:pt x="21477" y="19118"/>
                </a:moveTo>
                <a:cubicBezTo>
                  <a:pt x="21600" y="19395"/>
                  <a:pt x="21547" y="19732"/>
                  <a:pt x="21337" y="19870"/>
                </a:cubicBezTo>
                <a:lnTo>
                  <a:pt x="21197" y="19930"/>
                </a:lnTo>
                <a:cubicBezTo>
                  <a:pt x="20987" y="20088"/>
                  <a:pt x="20707" y="20009"/>
                  <a:pt x="20566" y="19752"/>
                </a:cubicBezTo>
                <a:lnTo>
                  <a:pt x="19253" y="17178"/>
                </a:lnTo>
                <a:cubicBezTo>
                  <a:pt x="19218" y="17218"/>
                  <a:pt x="19165" y="17257"/>
                  <a:pt x="19130" y="17277"/>
                </a:cubicBezTo>
                <a:lnTo>
                  <a:pt x="14610" y="20662"/>
                </a:lnTo>
                <a:cubicBezTo>
                  <a:pt x="14330" y="20900"/>
                  <a:pt x="13980" y="20999"/>
                  <a:pt x="13647" y="20999"/>
                </a:cubicBezTo>
                <a:cubicBezTo>
                  <a:pt x="13104" y="20999"/>
                  <a:pt x="12578" y="20742"/>
                  <a:pt x="12245" y="20227"/>
                </a:cubicBezTo>
                <a:lnTo>
                  <a:pt x="7375" y="11912"/>
                </a:lnTo>
                <a:cubicBezTo>
                  <a:pt x="7288" y="11753"/>
                  <a:pt x="7077" y="11674"/>
                  <a:pt x="6937" y="11793"/>
                </a:cubicBezTo>
                <a:cubicBezTo>
                  <a:pt x="6797" y="11912"/>
                  <a:pt x="6745" y="12129"/>
                  <a:pt x="6850" y="12288"/>
                </a:cubicBezTo>
                <a:lnTo>
                  <a:pt x="10091" y="17871"/>
                </a:lnTo>
                <a:lnTo>
                  <a:pt x="9898" y="20959"/>
                </a:lnTo>
                <a:lnTo>
                  <a:pt x="0" y="20959"/>
                </a:lnTo>
                <a:cubicBezTo>
                  <a:pt x="403" y="16346"/>
                  <a:pt x="2295" y="8526"/>
                  <a:pt x="6009" y="7219"/>
                </a:cubicBezTo>
                <a:cubicBezTo>
                  <a:pt x="7603" y="6724"/>
                  <a:pt x="9232" y="7754"/>
                  <a:pt x="9740" y="8803"/>
                </a:cubicBezTo>
                <a:lnTo>
                  <a:pt x="14102" y="16228"/>
                </a:lnTo>
                <a:lnTo>
                  <a:pt x="17150" y="13951"/>
                </a:lnTo>
                <a:cubicBezTo>
                  <a:pt x="17255" y="13872"/>
                  <a:pt x="17378" y="13812"/>
                  <a:pt x="17501" y="13773"/>
                </a:cubicBezTo>
                <a:lnTo>
                  <a:pt x="16677" y="12209"/>
                </a:lnTo>
                <a:cubicBezTo>
                  <a:pt x="16537" y="11971"/>
                  <a:pt x="16607" y="11654"/>
                  <a:pt x="16835" y="11496"/>
                </a:cubicBezTo>
                <a:lnTo>
                  <a:pt x="16975" y="11436"/>
                </a:lnTo>
                <a:cubicBezTo>
                  <a:pt x="17203" y="11278"/>
                  <a:pt x="17483" y="11337"/>
                  <a:pt x="17606" y="11615"/>
                </a:cubicBezTo>
                <a:lnTo>
                  <a:pt x="18727" y="13773"/>
                </a:lnTo>
                <a:cubicBezTo>
                  <a:pt x="19077" y="13891"/>
                  <a:pt x="19375" y="14169"/>
                  <a:pt x="19585" y="14525"/>
                </a:cubicBezTo>
                <a:cubicBezTo>
                  <a:pt x="19848" y="14980"/>
                  <a:pt x="19918" y="15495"/>
                  <a:pt x="19848" y="15970"/>
                </a:cubicBezTo>
                <a:lnTo>
                  <a:pt x="21477" y="19118"/>
                </a:lnTo>
                <a:close/>
              </a:path>
            </a:pathLst>
          </a:custGeom>
          <a:solidFill>
            <a:srgbClr val="355C7D"/>
          </a:solidFill>
          <a:ln w="3175">
            <a:miter lim="400000"/>
          </a:ln>
        </p:spPr>
        <p:txBody>
          <a:bodyPr lIns="59013" tIns="59013" rIns="59013" bIns="59013" anchor="ctr"/>
          <a:lstStyle/>
          <a:p>
            <a:pPr algn="l" defTabSz="590133">
              <a:lnSpc>
                <a:spcPct val="93000"/>
              </a:lnSpc>
              <a:defRPr sz="2200"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43" name="Shape 883"/>
          <p:cNvSpPr/>
          <p:nvPr/>
        </p:nvSpPr>
        <p:spPr>
          <a:xfrm>
            <a:off x="7421142" y="2077765"/>
            <a:ext cx="3200784" cy="470632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t">
            <a:noAutofit/>
          </a:bodyPr>
          <a:lstStyle>
            <a:lvl1pPr defTabSz="590133">
              <a:lnSpc>
                <a:spcPct val="112000"/>
              </a:lnSpc>
              <a:tabLst>
                <a:tab pos="927100" algn="l"/>
              </a:tabLst>
              <a:defRPr sz="1800">
                <a:solidFill>
                  <a:srgbClr val="040404"/>
                </a:solidFill>
                <a:latin typeface="Roboto Bold"/>
                <a:ea typeface="Roboto Bold"/>
                <a:cs typeface="Roboto Bold"/>
                <a:sym typeface="Roboto Bold"/>
              </a:defRPr>
            </a:lvl1pPr>
          </a:lstStyle>
          <a:p>
            <a:r>
              <a:rPr lang="en-US" dirty="0"/>
              <a:t>Instant and consistent environments</a:t>
            </a:r>
            <a:endParaRPr dirty="0"/>
          </a:p>
        </p:txBody>
      </p:sp>
      <p:sp>
        <p:nvSpPr>
          <p:cNvPr id="41" name="Shape 895"/>
          <p:cNvSpPr/>
          <p:nvPr/>
        </p:nvSpPr>
        <p:spPr>
          <a:xfrm>
            <a:off x="2755494" y="5203181"/>
            <a:ext cx="2044393" cy="348610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t">
            <a:noAutofit/>
          </a:bodyPr>
          <a:lstStyle>
            <a:lvl1pPr defTabSz="590133">
              <a:lnSpc>
                <a:spcPct val="112000"/>
              </a:lnSpc>
              <a:tabLst>
                <a:tab pos="927100" algn="l"/>
              </a:tabLst>
              <a:defRPr sz="1800">
                <a:solidFill>
                  <a:srgbClr val="040404"/>
                </a:solidFill>
                <a:latin typeface="Roboto Bold"/>
                <a:ea typeface="Roboto Bold"/>
                <a:cs typeface="Roboto Bold"/>
                <a:sym typeface="Roboto Bold"/>
              </a:defRPr>
            </a:lvl1pPr>
          </a:lstStyle>
          <a:p>
            <a:r>
              <a:rPr lang="en-IN" dirty="0"/>
              <a:t>Instant Code Review &amp; Run</a:t>
            </a:r>
            <a:endParaRPr dirty="0"/>
          </a:p>
        </p:txBody>
      </p:sp>
      <p:sp>
        <p:nvSpPr>
          <p:cNvPr id="39" name="Shape 898"/>
          <p:cNvSpPr/>
          <p:nvPr/>
        </p:nvSpPr>
        <p:spPr>
          <a:xfrm>
            <a:off x="1602157" y="3774861"/>
            <a:ext cx="3053003" cy="381188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t">
            <a:noAutofit/>
          </a:bodyPr>
          <a:lstStyle>
            <a:lvl1pPr defTabSz="590133">
              <a:lnSpc>
                <a:spcPct val="112000"/>
              </a:lnSpc>
              <a:tabLst>
                <a:tab pos="927100" algn="l"/>
              </a:tabLst>
              <a:defRPr sz="1800">
                <a:solidFill>
                  <a:srgbClr val="040404"/>
                </a:solidFill>
                <a:latin typeface="Roboto Bold"/>
                <a:ea typeface="Roboto Bold"/>
                <a:cs typeface="Roboto Bold"/>
                <a:sym typeface="Roboto Bold"/>
              </a:defRPr>
            </a:lvl1pPr>
          </a:lstStyle>
          <a:p>
            <a:r>
              <a:rPr lang="en-IN" dirty="0"/>
              <a:t>Workspaces Without Maintenance</a:t>
            </a:r>
            <a:endParaRPr dirty="0"/>
          </a:p>
        </p:txBody>
      </p:sp>
      <p:sp>
        <p:nvSpPr>
          <p:cNvPr id="37" name="Shape 901"/>
          <p:cNvSpPr/>
          <p:nvPr/>
        </p:nvSpPr>
        <p:spPr>
          <a:xfrm>
            <a:off x="2518375" y="2307736"/>
            <a:ext cx="2044392" cy="348610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t">
            <a:noAutofit/>
          </a:bodyPr>
          <a:lstStyle>
            <a:lvl1pPr defTabSz="590133">
              <a:lnSpc>
                <a:spcPct val="112000"/>
              </a:lnSpc>
              <a:tabLst>
                <a:tab pos="927100" algn="l"/>
              </a:tabLst>
              <a:defRPr sz="1800">
                <a:solidFill>
                  <a:srgbClr val="040404"/>
                </a:solidFill>
                <a:latin typeface="Roboto Bold"/>
                <a:ea typeface="Roboto Bold"/>
                <a:cs typeface="Roboto Bold"/>
                <a:sym typeface="Roboto Bold"/>
              </a:defRPr>
            </a:lvl1pPr>
          </a:lstStyle>
          <a:p>
            <a:r>
              <a:rPr lang="en-IN" dirty="0"/>
              <a:t>Separation of environments</a:t>
            </a:r>
            <a:endParaRPr dirty="0"/>
          </a:p>
        </p:txBody>
      </p:sp>
      <p:sp>
        <p:nvSpPr>
          <p:cNvPr id="35" name="Shape 904"/>
          <p:cNvSpPr/>
          <p:nvPr/>
        </p:nvSpPr>
        <p:spPr>
          <a:xfrm>
            <a:off x="4922355" y="916989"/>
            <a:ext cx="2044392" cy="348610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t">
            <a:noAutofit/>
          </a:bodyPr>
          <a:lstStyle>
            <a:lvl1pPr defTabSz="590133">
              <a:lnSpc>
                <a:spcPct val="112000"/>
              </a:lnSpc>
              <a:tabLst>
                <a:tab pos="927100" algn="l"/>
              </a:tabLst>
              <a:defRPr sz="1800">
                <a:solidFill>
                  <a:srgbClr val="040404"/>
                </a:solidFill>
                <a:latin typeface="Roboto Bold"/>
                <a:ea typeface="Roboto Bold"/>
                <a:cs typeface="Roboto Bold"/>
                <a:sym typeface="Roboto Bold"/>
              </a:defRPr>
            </a:lvl1pPr>
          </a:lstStyle>
          <a:p>
            <a:r>
              <a:rPr lang="en-US" dirty="0"/>
              <a:t>Zero config workspaces</a:t>
            </a:r>
            <a:endParaRPr dirty="0"/>
          </a:p>
        </p:txBody>
      </p:sp>
      <p:pic>
        <p:nvPicPr>
          <p:cNvPr id="50" name="Picture 4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4813" y="2576529"/>
            <a:ext cx="1108180" cy="1277046"/>
          </a:xfrm>
          <a:prstGeom prst="rect">
            <a:avLst/>
          </a:prstGeom>
        </p:spPr>
      </p:pic>
      <p:sp>
        <p:nvSpPr>
          <p:cNvPr id="51" name="TextBox 50"/>
          <p:cNvSpPr txBox="1"/>
          <p:nvPr/>
        </p:nvSpPr>
        <p:spPr bwMode="auto">
          <a:xfrm>
            <a:off x="5227947" y="3942405"/>
            <a:ext cx="182934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i="0" dirty="0"/>
              <a:t>Eclipse Che</a:t>
            </a:r>
            <a:endParaRPr lang="en-IN" i="0" dirty="0"/>
          </a:p>
        </p:txBody>
      </p:sp>
      <p:sp>
        <p:nvSpPr>
          <p:cNvPr id="52" name="Shape 895"/>
          <p:cNvSpPr/>
          <p:nvPr/>
        </p:nvSpPr>
        <p:spPr>
          <a:xfrm>
            <a:off x="7989897" y="3517076"/>
            <a:ext cx="2700300" cy="322812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t">
            <a:noAutofit/>
          </a:bodyPr>
          <a:lstStyle>
            <a:lvl1pPr defTabSz="590133">
              <a:lnSpc>
                <a:spcPct val="112000"/>
              </a:lnSpc>
              <a:tabLst>
                <a:tab pos="927100" algn="l"/>
              </a:tabLst>
              <a:defRPr sz="1800">
                <a:solidFill>
                  <a:srgbClr val="040404"/>
                </a:solidFill>
                <a:latin typeface="Roboto Bold"/>
                <a:ea typeface="Roboto Bold"/>
                <a:cs typeface="Roboto Bold"/>
                <a:sym typeface="Roboto Bold"/>
              </a:defRPr>
            </a:lvl1pPr>
          </a:lstStyle>
          <a:p>
            <a:r>
              <a:rPr lang="en-IN" dirty="0"/>
              <a:t>Easy workspace sharing</a:t>
            </a:r>
            <a:endParaRPr dirty="0"/>
          </a:p>
        </p:txBody>
      </p:sp>
      <p:sp>
        <p:nvSpPr>
          <p:cNvPr id="53" name="Shape 889"/>
          <p:cNvSpPr/>
          <p:nvPr/>
        </p:nvSpPr>
        <p:spPr>
          <a:xfrm>
            <a:off x="4568204" y="6176710"/>
            <a:ext cx="3301634" cy="240634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t">
            <a:noAutofit/>
          </a:bodyPr>
          <a:lstStyle>
            <a:lvl1pPr defTabSz="590133">
              <a:lnSpc>
                <a:spcPct val="112000"/>
              </a:lnSpc>
              <a:tabLst>
                <a:tab pos="927100" algn="l"/>
              </a:tabLst>
              <a:defRPr sz="1800">
                <a:solidFill>
                  <a:srgbClr val="040404"/>
                </a:solidFill>
                <a:latin typeface="Roboto Bold"/>
                <a:ea typeface="Roboto Bold"/>
                <a:cs typeface="Roboto Bold"/>
                <a:sym typeface="Roboto Bold"/>
              </a:defRPr>
            </a:lvl1pPr>
          </a:lstStyle>
          <a:p>
            <a:r>
              <a:rPr lang="en-IN" dirty="0"/>
              <a:t>Workspace snapshots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65529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22" grpId="0" animBg="1"/>
      <p:bldP spid="23" grpId="0" animBg="1"/>
      <p:bldP spid="24" grpId="0" animBg="1"/>
      <p:bldP spid="25" grpId="0" animBg="1"/>
      <p:bldP spid="26" grpId="0" animBg="1"/>
      <p:bldP spid="28" grpId="0" animBg="1"/>
      <p:bldP spid="29" grpId="0" animBg="1"/>
      <p:bldP spid="43" grpId="0"/>
      <p:bldP spid="41" grpId="0"/>
      <p:bldP spid="39" grpId="0"/>
      <p:bldP spid="37" grpId="0"/>
      <p:bldP spid="35" grpId="0"/>
      <p:bldP spid="52" grpId="0"/>
      <p:bldP spid="53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Current status</a:t>
            </a:r>
            <a:endParaRPr lang="en-IN" dirty="0"/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557959" y="1052146"/>
            <a:ext cx="10414650" cy="338284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lang="en-US" sz="2000" kern="1200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Char char="•"/>
              <a:defRPr lang="en-US" sz="1800" kern="1200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–"/>
              <a:defRPr lang="en-US" sz="1600" kern="1200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SzPct val="95000"/>
              <a:buFont typeface="Courier New" pitchFamily="49" charset="0"/>
              <a:buChar char="o"/>
              <a:defRPr lang="en-US" sz="1400" kern="1200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SzPct val="95000"/>
              <a:buFont typeface="Courier New" pitchFamily="49" charset="0"/>
              <a:buChar char="o"/>
              <a:defRPr lang="en-US" sz="1400" kern="1200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SzTx/>
            </a:pPr>
            <a:r>
              <a:rPr lang="en-IE" i="0" dirty="0"/>
              <a:t>Initial release September 2016 (~8 months ago)</a:t>
            </a:r>
          </a:p>
          <a:p>
            <a:pPr>
              <a:buSzTx/>
            </a:pPr>
            <a:r>
              <a:rPr lang="en-IE" i="0" dirty="0"/>
              <a:t>Current stable release April 2017</a:t>
            </a:r>
          </a:p>
          <a:p>
            <a:pPr>
              <a:buSzTx/>
            </a:pPr>
            <a:r>
              <a:rPr lang="en-IE" i="0" dirty="0"/>
              <a:t>GitHub</a:t>
            </a:r>
          </a:p>
          <a:p>
            <a:pPr>
              <a:buSzTx/>
            </a:pPr>
            <a:r>
              <a:rPr lang="en-IE" i="0" dirty="0"/>
              <a:t> Who’s using </a:t>
            </a:r>
          </a:p>
          <a:p>
            <a:pPr lvl="1">
              <a:buSzTx/>
            </a:pPr>
            <a:endParaRPr lang="en-IE" i="0" dirty="0"/>
          </a:p>
          <a:p>
            <a:pPr>
              <a:buSzTx/>
            </a:pPr>
            <a:endParaRPr lang="en-IE" i="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8187" y="1862137"/>
            <a:ext cx="1647825" cy="46672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424" y="3157765"/>
            <a:ext cx="2743200" cy="7048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93469" y="3157765"/>
            <a:ext cx="4886325" cy="71437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64669" y="3038702"/>
            <a:ext cx="2343150" cy="94297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66753" y="4434986"/>
            <a:ext cx="2533650" cy="85725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26827" y="4434986"/>
            <a:ext cx="4952967" cy="116540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36593" y="162945"/>
            <a:ext cx="10036016" cy="6430361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25504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Eclipse Che Architecture</a:t>
            </a:r>
            <a:endParaRPr lang="en-IN" dirty="0"/>
          </a:p>
        </p:txBody>
      </p:sp>
      <p:pic>
        <p:nvPicPr>
          <p:cNvPr id="3074" name="Picture 2" descr="Che_Workflow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8280" y="1151196"/>
            <a:ext cx="7315200" cy="4895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188665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5718" y="2852553"/>
            <a:ext cx="7286625" cy="590931"/>
          </a:xfrm>
        </p:spPr>
        <p:txBody>
          <a:bodyPr/>
          <a:lstStyle/>
          <a:p>
            <a:r>
              <a:rPr lang="en-US" dirty="0">
                <a:solidFill>
                  <a:schemeClr val="accent1"/>
                </a:solidFill>
              </a:rPr>
              <a:t>Demo</a:t>
            </a:r>
          </a:p>
        </p:txBody>
      </p:sp>
    </p:spTree>
    <p:extLst>
      <p:ext uri="{BB962C8B-B14F-4D97-AF65-F5344CB8AC3E}">
        <p14:creationId xmlns:p14="http://schemas.microsoft.com/office/powerpoint/2010/main" val="492369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7959" y="315176"/>
            <a:ext cx="10951239" cy="535531"/>
          </a:xfrm>
        </p:spPr>
        <p:txBody>
          <a:bodyPr/>
          <a:lstStyle/>
          <a:p>
            <a:r>
              <a:rPr lang="en-US" sz="3200" dirty="0">
                <a:solidFill>
                  <a:schemeClr val="tx2"/>
                </a:solidFill>
              </a:rPr>
              <a:t>Conclusion</a:t>
            </a:r>
            <a:endParaRPr lang="en-IN" sz="3200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557959" y="1744148"/>
            <a:ext cx="10414650" cy="4082494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lang="en-US" sz="2000" kern="1200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Char char="•"/>
              <a:defRPr lang="en-US" sz="1800" kern="1200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–"/>
              <a:defRPr lang="en-US" sz="1600" kern="1200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SzPct val="95000"/>
              <a:buFont typeface="Courier New" pitchFamily="49" charset="0"/>
              <a:buChar char="o"/>
              <a:defRPr lang="en-US" sz="1400" kern="1200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SzPct val="95000"/>
              <a:buFont typeface="Courier New" pitchFamily="49" charset="0"/>
              <a:buChar char="o"/>
              <a:defRPr lang="en-US" sz="1400" kern="1200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SzTx/>
            </a:pPr>
            <a:r>
              <a:rPr lang="en-IE" i="0" dirty="0"/>
              <a:t>Web IDEs are still pretty new</a:t>
            </a:r>
          </a:p>
          <a:p>
            <a:pPr>
              <a:buSzTx/>
            </a:pPr>
            <a:r>
              <a:rPr lang="en-IE" i="0" dirty="0"/>
              <a:t>Consolidating</a:t>
            </a:r>
          </a:p>
          <a:p>
            <a:pPr>
              <a:buSzTx/>
            </a:pPr>
            <a:r>
              <a:rPr lang="en-IE" i="0" dirty="0"/>
              <a:t>Web IDE is something that we are actively looking at (for future)</a:t>
            </a:r>
          </a:p>
          <a:p>
            <a:pPr>
              <a:buSzTx/>
            </a:pPr>
            <a:r>
              <a:rPr lang="en-IE" i="0" dirty="0"/>
              <a:t>More feedback about your environments and use cases will help us</a:t>
            </a:r>
          </a:p>
        </p:txBody>
      </p:sp>
    </p:spTree>
    <p:extLst>
      <p:ext uri="{BB962C8B-B14F-4D97-AF65-F5344CB8AC3E}">
        <p14:creationId xmlns:p14="http://schemas.microsoft.com/office/powerpoint/2010/main" val="2162183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5718" y="2852553"/>
            <a:ext cx="7286625" cy="590931"/>
          </a:xfrm>
        </p:spPr>
        <p:txBody>
          <a:bodyPr/>
          <a:lstStyle/>
          <a:p>
            <a:r>
              <a:rPr lang="en-US" dirty="0">
                <a:solidFill>
                  <a:schemeClr val="accent1"/>
                </a:solidFill>
              </a:rPr>
              <a:t>Q&amp;A</a:t>
            </a:r>
          </a:p>
        </p:txBody>
      </p:sp>
    </p:spTree>
    <p:extLst>
      <p:ext uri="{BB962C8B-B14F-4D97-AF65-F5344CB8AC3E}">
        <p14:creationId xmlns:p14="http://schemas.microsoft.com/office/powerpoint/2010/main" val="366359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92258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49514" y="3107734"/>
            <a:ext cx="7286625" cy="590931"/>
          </a:xfrm>
        </p:spPr>
        <p:txBody>
          <a:bodyPr/>
          <a:lstStyle/>
          <a:p>
            <a:r>
              <a:rPr lang="en-US" dirty="0">
                <a:solidFill>
                  <a:schemeClr val="accent1"/>
                </a:solidFill>
              </a:rPr>
              <a:t>ABL Dojo</a:t>
            </a:r>
            <a:r>
              <a:rPr lang="en-US" dirty="0"/>
              <a:t> FAQs</a:t>
            </a:r>
          </a:p>
        </p:txBody>
      </p:sp>
    </p:spTree>
    <p:extLst>
      <p:ext uri="{BB962C8B-B14F-4D97-AF65-F5344CB8AC3E}">
        <p14:creationId xmlns:p14="http://schemas.microsoft.com/office/powerpoint/2010/main" val="1305760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7959" y="370575"/>
            <a:ext cx="10951239" cy="424732"/>
          </a:xfrm>
        </p:spPr>
        <p:txBody>
          <a:bodyPr/>
          <a:lstStyle/>
          <a:p>
            <a:r>
              <a:rPr lang="en-US" dirty="0">
                <a:solidFill>
                  <a:schemeClr val="tx2"/>
                </a:solidFill>
              </a:rPr>
              <a:t>ABL Dojo FAQs</a:t>
            </a:r>
            <a:endParaRPr lang="en-IN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/>
        </p:nvSpPr>
        <p:spPr bwMode="auto">
          <a:xfrm>
            <a:off x="718993" y="1163475"/>
            <a:ext cx="10414650" cy="517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lang="en-US" sz="20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2"/>
              </a:buClr>
              <a:buChar char="•"/>
              <a:defRPr lang="en-US" sz="18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–"/>
              <a:defRPr lang="en-US" sz="16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2"/>
              </a:buClr>
              <a:buSzPct val="95000"/>
              <a:buFont typeface="Courier New" pitchFamily="49" charset="0"/>
              <a:buChar char="o"/>
              <a:defRPr lang="en-US" sz="14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2"/>
              </a:buClr>
              <a:buSzPct val="95000"/>
              <a:buFont typeface="Courier New" pitchFamily="49" charset="0"/>
              <a:buChar char="o"/>
              <a:defRPr lang="en-US" sz="14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i="0" dirty="0"/>
              <a:t>Where does my code run?</a:t>
            </a:r>
          </a:p>
          <a:p>
            <a:r>
              <a:rPr lang="en-US" i="0" dirty="0"/>
              <a:t>Is the environment safe?</a:t>
            </a:r>
          </a:p>
          <a:p>
            <a:r>
              <a:rPr lang="en-US" i="0" dirty="0"/>
              <a:t>Is the environment shared between users? Will other users see my CRUD operations?</a:t>
            </a:r>
          </a:p>
          <a:p>
            <a:r>
              <a:rPr lang="en-US" i="0" dirty="0"/>
              <a:t>When is the environment (</a:t>
            </a:r>
            <a:r>
              <a:rPr lang="en-US" i="0" dirty="0" err="1"/>
              <a:t>docker</a:t>
            </a:r>
            <a:r>
              <a:rPr lang="en-US" i="0" dirty="0"/>
              <a:t> container) deleted?</a:t>
            </a:r>
          </a:p>
          <a:p>
            <a:r>
              <a:rPr lang="en-US" i="0" dirty="0"/>
              <a:t>When does browser session expire?</a:t>
            </a:r>
          </a:p>
          <a:p>
            <a:r>
              <a:rPr lang="en-US" i="0" dirty="0"/>
              <a:t>How long are shared snippets available?</a:t>
            </a:r>
          </a:p>
          <a:p>
            <a:r>
              <a:rPr lang="en-US" i="0" dirty="0"/>
              <a:t>Why am I not able to create classes with packages?</a:t>
            </a:r>
          </a:p>
          <a:p>
            <a:r>
              <a:rPr lang="en-US" i="0" dirty="0"/>
              <a:t>General limitations:</a:t>
            </a:r>
          </a:p>
          <a:p>
            <a:pPr lvl="1"/>
            <a:r>
              <a:rPr lang="en-US" i="0" dirty="0"/>
              <a:t>Interactive input statements (PROMPT-FOR, UPDATE) not supported</a:t>
            </a:r>
          </a:p>
          <a:p>
            <a:pPr lvl="1"/>
            <a:r>
              <a:rPr lang="en-US" i="0" dirty="0"/>
              <a:t>Packages not supported</a:t>
            </a:r>
          </a:p>
          <a:p>
            <a:pPr lvl="1"/>
            <a:r>
              <a:rPr lang="en-US" i="0" dirty="0"/>
              <a:t>No GUI (.NET </a:t>
            </a:r>
            <a:r>
              <a:rPr lang="en-US" i="0" dirty="0" err="1"/>
              <a:t>winforms</a:t>
            </a:r>
            <a:r>
              <a:rPr lang="en-US" i="0" dirty="0"/>
              <a:t>, </a:t>
            </a:r>
            <a:r>
              <a:rPr lang="en-US" i="0" dirty="0" err="1"/>
              <a:t>Appbuilder</a:t>
            </a:r>
            <a:r>
              <a:rPr lang="en-US" i="0" dirty="0"/>
              <a:t> </a:t>
            </a:r>
            <a:r>
              <a:rPr lang="en-US" i="0" dirty="0" err="1"/>
              <a:t>etc</a:t>
            </a:r>
            <a:r>
              <a:rPr lang="en-US" i="0" dirty="0"/>
              <a:t>)</a:t>
            </a:r>
          </a:p>
          <a:p>
            <a:endParaRPr lang="en-US" i="0" dirty="0"/>
          </a:p>
        </p:txBody>
      </p:sp>
    </p:spTree>
    <p:extLst>
      <p:ext uri="{BB962C8B-B14F-4D97-AF65-F5344CB8AC3E}">
        <p14:creationId xmlns:p14="http://schemas.microsoft.com/office/powerpoint/2010/main" val="395726725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PROGRESS_16x9_PPT_Template">
  <a:themeElements>
    <a:clrScheme name="Progress Corporate Palette">
      <a:dk1>
        <a:srgbClr val="373A3E"/>
      </a:dk1>
      <a:lt1>
        <a:srgbClr val="FFFFFF"/>
      </a:lt1>
      <a:dk2>
        <a:srgbClr val="0D5257"/>
      </a:dk2>
      <a:lt2>
        <a:srgbClr val="FFFFFF"/>
      </a:lt2>
      <a:accent1>
        <a:srgbClr val="55D400"/>
      </a:accent1>
      <a:accent2>
        <a:srgbClr val="00A4A5"/>
      </a:accent2>
      <a:accent3>
        <a:srgbClr val="84329B"/>
      </a:accent3>
      <a:accent4>
        <a:srgbClr val="FFB419"/>
      </a:accent4>
      <a:accent5>
        <a:srgbClr val="DC3200"/>
      </a:accent5>
      <a:accent6>
        <a:srgbClr val="0072CE"/>
      </a:accent6>
      <a:hlink>
        <a:srgbClr val="0072CE"/>
      </a:hlink>
      <a:folHlink>
        <a:srgbClr val="5F2367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Pct val="130000"/>
          <a:buFontTx/>
          <a:buNone/>
          <a:tabLst/>
          <a:defRPr kumimoji="0" lang="en-US" sz="2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Pct val="130000"/>
          <a:buFontTx/>
          <a:buNone/>
          <a:tabLst/>
          <a:defRPr kumimoji="0" lang="en-US" sz="2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  <a:txDef>
      <a:spPr bwMode="auto">
        <a:noFill/>
        <a:ln w="9525">
          <a:noFill/>
          <a:miter lim="800000"/>
          <a:headEnd/>
          <a:tailEnd/>
        </a:ln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>
          <a:buSzTx/>
          <a:defRPr i="0" dirty="0" smtClean="0"/>
        </a:defPPr>
      </a:lstStyle>
    </a:txDef>
  </a:objectDefaults>
  <a:extraClrSchemeLst>
    <a:extraClrScheme>
      <a:clrScheme name="psc_powerpoint_template_2007 1">
        <a:dk1>
          <a:srgbClr val="000000"/>
        </a:dk1>
        <a:lt1>
          <a:srgbClr val="FFFFFF"/>
        </a:lt1>
        <a:dk2>
          <a:srgbClr val="004B85"/>
        </a:dk2>
        <a:lt2>
          <a:srgbClr val="C0C0C0"/>
        </a:lt2>
        <a:accent1>
          <a:srgbClr val="E8A82C"/>
        </a:accent1>
        <a:accent2>
          <a:srgbClr val="00BA97"/>
        </a:accent2>
        <a:accent3>
          <a:srgbClr val="FFFFFF"/>
        </a:accent3>
        <a:accent4>
          <a:srgbClr val="000000"/>
        </a:accent4>
        <a:accent5>
          <a:srgbClr val="F2D1AC"/>
        </a:accent5>
        <a:accent6>
          <a:srgbClr val="00A888"/>
        </a:accent6>
        <a:hlink>
          <a:srgbClr val="D21E27"/>
        </a:hlink>
        <a:folHlink>
          <a:srgbClr val="0066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OGRESS_16x9_PPT_Template" id="{8EF10D70-53BF-5F44-B6C0-F8A41F34556A}" vid="{D39FBD4F-1AFA-864E-AEE2-8C58E93B9AC1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Assembly>Microsoft.Office.DocumentManagement, Version=14.0.0.0, Culture=neutral, PublicKeyToken=71e9bce111e9429c</Assembly>
    <Class>Microsoft.Office.DocumentManagement.Internal.DocIdHandler</Class>
    <Data/>
    <Filter/>
  </Receiver>
</spe:Receiver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olicy xmlns="7c69e624-827f-471b-adea-ac070ddc6867">false</Policy>
    <Location1_0 xmlns="efb4a6a7-40f5-4c55-b7cd-bfe5555b5884">
      <Terms xmlns="http://schemas.microsoft.com/office/infopath/2007/PartnerControls"/>
    </Location1_0>
    <MetaDescription xmlns="7c69e624-827f-471b-adea-ac070ddc6867" xsi:nil="true"/>
    <Category1_0 xmlns="7c69e624-827f-471b-adea-ac070ddc6867">
      <Terms xmlns="http://schemas.microsoft.com/office/infopath/2007/PartnerControls">
        <TermInfo xmlns="http://schemas.microsoft.com/office/infopath/2007/PartnerControls">
          <TermName xmlns="http://schemas.microsoft.com/office/infopath/2007/PartnerControls">PowerPoint</TermName>
          <TermId xmlns="http://schemas.microsoft.com/office/infopath/2007/PartnerControls">ef797fd0-0a2c-4c70-979e-7c4753a1af05</TermId>
        </TermInfo>
      </Terms>
    </Category1_0>
    <g7620f54b84d4877b8ce49e3874564d0 xmlns="7c69e624-827f-471b-adea-ac070ddc6867">
      <Terms xmlns="http://schemas.microsoft.com/office/infopath/2007/PartnerControls"/>
    </g7620f54b84d4877b8ce49e3874564d0>
    <c60905045b3141dfb44ebee3a51fd0a7 xmlns="7c69e624-827f-471b-adea-ac070ddc6867">
      <Terms xmlns="http://schemas.microsoft.com/office/infopath/2007/PartnerControls"/>
    </c60905045b3141dfb44ebee3a51fd0a7>
    <Industry_0 xmlns="7c69e624-827f-471b-adea-ac070ddc6867">
      <Terms xmlns="http://schemas.microsoft.com/office/infopath/2007/PartnerControls"/>
    </Industry_0>
    <Summary xmlns="7c69e624-827f-471b-adea-ac070ddc6867" xsi:nil="true"/>
    <TaxCatchAll xmlns="7c69e624-827f-471b-adea-ac070ddc6867">
      <Value>758</Value>
      <Value>367</Value>
    </TaxCatchAll>
    <ContentType1_0 xmlns="efb4a6a7-40f5-4c55-b7cd-bfe5555b5884">
      <Terms xmlns="http://schemas.microsoft.com/office/infopath/2007/PartnerControls"/>
    </ContentType1_0>
    <Solution_0 xmlns="7c69e624-827f-471b-adea-ac070ddc6867">
      <Terms xmlns="http://schemas.microsoft.com/office/infopath/2007/PartnerControls"/>
    </Solution_0>
    <efbf5ec808454fc39dd6e73fb30f9800 xmlns="7c69e624-827f-471b-adea-ac070ddc6867">
      <Terms xmlns="http://schemas.microsoft.com/office/infopath/2007/PartnerControls"/>
    </efbf5ec808454fc39dd6e73fb30f9800>
    <e88edf6f69774249aa5a94de92e0b3ee xmlns="7c69e624-827f-471b-adea-ac070ddc6867">
      <Terms xmlns="http://schemas.microsoft.com/office/infopath/2007/PartnerControls"/>
    </e88edf6f69774249aa5a94de92e0b3ee>
    <h2f9ec3728094124b933b9cf7e867a92 xmlns="7c69e624-827f-471b-adea-ac070ddc6867">
      <Terms xmlns="http://schemas.microsoft.com/office/infopath/2007/PartnerControls"/>
    </h2f9ec3728094124b933b9cf7e867a92>
    <m3946e80dba8470d9700658463930af8 xmlns="7c69e624-827f-471b-adea-ac070ddc6867">
      <Terms xmlns="http://schemas.microsoft.com/office/infopath/2007/PartnerControls"/>
    </m3946e80dba8470d9700658463930af8>
    <h847452f74b44b57bc4a2a741f9c94e9 xmlns="7c69e624-827f-471b-adea-ac070ddc6867">
      <Terms xmlns="http://schemas.microsoft.com/office/infopath/2007/PartnerControls">
        <TermInfo xmlns="http://schemas.microsoft.com/office/infopath/2007/PartnerControls">
          <TermName xmlns="http://schemas.microsoft.com/office/infopath/2007/PartnerControls">Internal</TermName>
          <TermId xmlns="http://schemas.microsoft.com/office/infopath/2007/PartnerControls">52c39dec-86ec-4d25-bb10-18d2912cd0c4</TermId>
        </TermInfo>
      </Terms>
    </h847452f74b44b57bc4a2a741f9c94e9>
    <l58a9cb184754a90a3d0c9fae6dfc0fc xmlns="7c69e624-827f-471b-adea-ac070ddc6867">
      <Terms xmlns="http://schemas.microsoft.com/office/infopath/2007/PartnerControls"/>
    </l58a9cb184754a90a3d0c9fae6dfc0fc>
    <_dlc_DocId xmlns="7c69e624-827f-471b-adea-ac070ddc6867">V5TQT6NVCWRS-1348-956</_dlc_DocId>
    <_dlc_DocIdUrl xmlns="7c69e624-827f-471b-adea-ac070ddc6867">
      <Url>https://myprogress.progress.com/departments/marketing/_layouts/DocIdRedir.aspx?ID=V5TQT6NVCWRS-1348-956</Url>
      <Description>V5TQT6NVCWRS-1348-956</Description>
    </_dlc_DocIdUrl>
  </documentManagement>
</p:propertie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Marketing Document" ma:contentTypeID="0x0101007762244904354189B623A14C45C78D5B009BE410C6F004421E9B31CE4C3BF734AD008DF6C51CFB236842A026F88F613870DE" ma:contentTypeVersion="108" ma:contentTypeDescription="Create a new document." ma:contentTypeScope="" ma:versionID="bc6b4c8ff69be684063a922159c20b90">
  <xsd:schema xmlns:xsd="http://www.w3.org/2001/XMLSchema" xmlns:xs="http://www.w3.org/2001/XMLSchema" xmlns:p="http://schemas.microsoft.com/office/2006/metadata/properties" xmlns:ns2="efb4a6a7-40f5-4c55-b7cd-bfe5555b5884" xmlns:ns3="7c69e624-827f-471b-adea-ac070ddc6867" targetNamespace="http://schemas.microsoft.com/office/2006/metadata/properties" ma:root="true" ma:fieldsID="ba1af1dc4e05e63367f9f8439e025d4e" ns2:_="" ns3:_="">
    <xsd:import namespace="efb4a6a7-40f5-4c55-b7cd-bfe5555b5884"/>
    <xsd:import namespace="7c69e624-827f-471b-adea-ac070ddc6867"/>
    <xsd:element name="properties">
      <xsd:complexType>
        <xsd:sequence>
          <xsd:element name="documentManagement">
            <xsd:complexType>
              <xsd:all>
                <xsd:element ref="ns3:Summary" minOccurs="0"/>
                <xsd:element ref="ns3:Policy" minOccurs="0"/>
                <xsd:element ref="ns2:ContentType1_0" minOccurs="0"/>
                <xsd:element ref="ns3:Solution_0" minOccurs="0"/>
                <xsd:element ref="ns3:c60905045b3141dfb44ebee3a51fd0a7" minOccurs="0"/>
                <xsd:element ref="ns3:g7620f54b84d4877b8ce49e3874564d0" minOccurs="0"/>
                <xsd:element ref="ns3:MetaDescription" minOccurs="0"/>
                <xsd:element ref="ns3:m3946e80dba8470d9700658463930af8" minOccurs="0"/>
                <xsd:element ref="ns3:Industry_0" minOccurs="0"/>
                <xsd:element ref="ns3:l58a9cb184754a90a3d0c9fae6dfc0fc" minOccurs="0"/>
                <xsd:element ref="ns2:Location1_0" minOccurs="0"/>
                <xsd:element ref="ns3:e88edf6f69774249aa5a94de92e0b3ee" minOccurs="0"/>
                <xsd:element ref="ns3:h2f9ec3728094124b933b9cf7e867a92" minOccurs="0"/>
                <xsd:element ref="ns3:TaxCatchAll" minOccurs="0"/>
                <xsd:element ref="ns3:TaxCatchAllLabel" minOccurs="0"/>
                <xsd:element ref="ns3:Category1_0" minOccurs="0"/>
                <xsd:element ref="ns3:efbf5ec808454fc39dd6e73fb30f9800" minOccurs="0"/>
                <xsd:element ref="ns3:h847452f74b44b57bc4a2a741f9c94e9" minOccurs="0"/>
                <xsd:element ref="ns3:_dlc_DocId" minOccurs="0"/>
                <xsd:element ref="ns3:_dlc_DocIdUrl" minOccurs="0"/>
                <xsd:element ref="ns3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b4a6a7-40f5-4c55-b7cd-bfe5555b5884" elementFormDefault="qualified">
    <xsd:import namespace="http://schemas.microsoft.com/office/2006/documentManagement/types"/>
    <xsd:import namespace="http://schemas.microsoft.com/office/infopath/2007/PartnerControls"/>
    <xsd:element name="ContentType1_0" ma:index="16" nillable="true" ma:taxonomy="true" ma:internalName="ContentType1_0" ma:taxonomyFieldName="ContentType1" ma:displayName="Content Type" ma:default="" ma:fieldId="{11444373-c56f-4b66-a200-4ad1b94ffae6}" ma:taxonomyMulti="true" ma:sspId="7b600b03-3399-40df-9d9c-caeefc5a4d97" ma:termSetId="5aa15f61-36bc-4410-840a-be7c2ccad28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Location1_0" ma:index="26" nillable="true" ma:taxonomy="true" ma:internalName="Location1_0" ma:taxonomyFieldName="Location1" ma:displayName="Location" ma:default="" ma:fieldId="{4a19d0fd-e2d8-4bdf-9d9f-62784e6d291e}" ma:taxonomyMulti="true" ma:sspId="7b600b03-3399-40df-9d9c-caeefc5a4d97" ma:termSetId="928ecf7e-5ffd-4d70-8570-4eabbc9f73ff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c69e624-827f-471b-adea-ac070ddc6867" elementFormDefault="qualified">
    <xsd:import namespace="http://schemas.microsoft.com/office/2006/documentManagement/types"/>
    <xsd:import namespace="http://schemas.microsoft.com/office/infopath/2007/PartnerControls"/>
    <xsd:element name="Summary" ma:index="12" nillable="true" ma:displayName="Summary" ma:internalName="Summary">
      <xsd:simpleType>
        <xsd:restriction base="dms:Unknown"/>
      </xsd:simpleType>
    </xsd:element>
    <xsd:element name="Policy" ma:index="13" nillable="true" ma:displayName="Policy" ma:internalName="Policy">
      <xsd:simpleType>
        <xsd:restriction base="dms:Boolean"/>
      </xsd:simpleType>
    </xsd:element>
    <xsd:element name="Solution_0" ma:index="18" nillable="true" ma:taxonomy="true" ma:internalName="Solution_0" ma:taxonomyFieldName="Solution0" ma:displayName="Solution" ma:default="" ma:fieldId="{08ee8523-5519-4869-bd80-fd97b8eed69f}" ma:taxonomyMulti="true" ma:sspId="7b600b03-3399-40df-9d9c-caeefc5a4d97" ma:termSetId="3588f872-1047-4b04-ab77-d19bff16496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c60905045b3141dfb44ebee3a51fd0a7" ma:index="19" nillable="true" ma:taxonomy="true" ma:internalName="c60905045b3141dfb44ebee3a51fd0a7" ma:taxonomyFieldName="IndustrySolution" ma:displayName="IndustrySolution" ma:readOnly="false" ma:default="" ma:fieldId="{c6090504-5b31-41df-b44e-bee3a51fd0a7}" ma:taxonomyMulti="true" ma:sspId="7b600b03-3399-40df-9d9c-caeefc5a4d97" ma:termSetId="101cb54c-3813-433a-907a-450f34923821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g7620f54b84d4877b8ce49e3874564d0" ma:index="21" nillable="true" ma:taxonomy="true" ma:internalName="g7620f54b84d4877b8ce49e3874564d0" ma:taxonomyFieldName="OpenEdgeModule" ma:displayName="OpenEdgeModule" ma:default="" ma:fieldId="{07620f54-b84d-4877-b8ce-49e3874564d0}" ma:taxonomyMulti="true" ma:sspId="7b600b03-3399-40df-9d9c-caeefc5a4d97" ma:termSetId="7cd707e9-9176-4196-bd54-81064918895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etaDescription" ma:index="22" nillable="true" ma:displayName="Meta Description" ma:hidden="true" ma:internalName="MetaDescription" ma:readOnly="false">
      <xsd:simpleType>
        <xsd:restriction base="dms:Note"/>
      </xsd:simpleType>
    </xsd:element>
    <xsd:element name="m3946e80dba8470d9700658463930af8" ma:index="23" nillable="true" ma:taxonomy="true" ma:internalName="m3946e80dba8470d9700658463930af8" ma:taxonomyFieldName="Portal_x0020_Audience" ma:displayName="Portal Audience" ma:default="" ma:fieldId="{63946e80-dba8-470d-9700-658463930af8}" ma:taxonomyMulti="true" ma:sspId="7b600b03-3399-40df-9d9c-caeefc5a4d97" ma:termSetId="bedc8d7a-d5a7-4c2c-80ef-eb0f41598430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dustry_0" ma:index="24" nillable="true" ma:taxonomy="true" ma:internalName="Industry_0" ma:taxonomyFieldName="Industry" ma:displayName="Industry" ma:default="" ma:fieldId="{54782f52-600e-43b5-a6fd-b215e0434802}" ma:taxonomyMulti="true" ma:sspId="7b600b03-3399-40df-9d9c-caeefc5a4d97" ma:termSetId="eb725fca-679b-44ad-aba0-523e9b641fb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l58a9cb184754a90a3d0c9fae6dfc0fc" ma:index="25" nillable="true" ma:taxonomy="true" ma:internalName="l58a9cb184754a90a3d0c9fae6dfc0fc" ma:taxonomyFieldName="Partner_x0020_Empowerment" ma:displayName="Partner Empowerment" ma:default="" ma:fieldId="{558a9cb1-8475-4a90-a3d0-c9fae6dfc0fc}" ma:taxonomyMulti="true" ma:sspId="7b600b03-3399-40df-9d9c-caeefc5a4d97" ma:termSetId="8b46d00a-8700-4556-b3eb-8ef0f7a4bfc1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e88edf6f69774249aa5a94de92e0b3ee" ma:index="27" nillable="true" ma:taxonomy="true" ma:internalName="e88edf6f69774249aa5a94de92e0b3ee" ma:taxonomyFieldName="BusinessLine" ma:displayName="Business Line" ma:readOnly="false" ma:default="" ma:fieldId="{e88edf6f-6977-4249-aa5a-94de92e0b3ee}" ma:taxonomyMulti="true" ma:sspId="7b600b03-3399-40df-9d9c-caeefc5a4d97" ma:termSetId="cfc961ee-612e-4b05-aaf2-35411bb17891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h2f9ec3728094124b933b9cf7e867a92" ma:index="29" nillable="true" ma:taxonomy="true" ma:internalName="h2f9ec3728094124b933b9cf7e867a92" ma:taxonomyFieldName="HorizontalUseCase" ma:displayName="Horizontal Use Case" ma:default="" ma:fieldId="{12f9ec37-2809-4124-b933-b9cf7e867a92}" ma:taxonomyMulti="true" ma:sspId="7b600b03-3399-40df-9d9c-caeefc5a4d97" ma:termSetId="c7a844bb-8121-4652-bd19-c7a1b502d44a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31" nillable="true" ma:displayName="Taxonomy Catch All Column" ma:hidden="true" ma:list="{f9d269f6-3014-462f-9504-c656af7f5a48}" ma:internalName="TaxCatchAll" ma:showField="CatchAllData" ma:web="7c69e624-827f-471b-adea-ac070ddc686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32" nillable="true" ma:displayName="Taxonomy Catch All Column1" ma:hidden="true" ma:list="{f9d269f6-3014-462f-9504-c656af7f5a48}" ma:internalName="TaxCatchAllLabel" ma:readOnly="true" ma:showField="CatchAllDataLabel" ma:web="7c69e624-827f-471b-adea-ac070ddc686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Category1_0" ma:index="34" nillable="true" ma:taxonomy="true" ma:internalName="Category1_0" ma:taxonomyFieldName="Category1" ma:displayName="Category" ma:readOnly="false" ma:default="" ma:fieldId="{76361ab5-a999-4bf4-b0a9-d3c0bdaba2c4}" ma:taxonomyMulti="true" ma:sspId="7b600b03-3399-40df-9d9c-caeefc5a4d97" ma:termSetId="cb52a124-ba58-44ba-aea0-e8392dfbd867" ma:anchorId="e0850434-8544-4c75-a3ba-67842db1fa28" ma:open="false" ma:isKeyword="false">
      <xsd:complexType>
        <xsd:sequence>
          <xsd:element ref="pc:Terms" minOccurs="0" maxOccurs="1"/>
        </xsd:sequence>
      </xsd:complexType>
    </xsd:element>
    <xsd:element name="efbf5ec808454fc39dd6e73fb30f9800" ma:index="35" nillable="true" ma:taxonomy="true" ma:internalName="efbf5ec808454fc39dd6e73fb30f9800" ma:taxonomyFieldName="GFOResourceTags" ma:displayName="GFO Resource Tags" ma:readOnly="false" ma:default="" ma:fieldId="{efbf5ec8-0845-4fc3-9dd6-e73fb30f9800}" ma:taxonomyMulti="true" ma:sspId="7b600b03-3399-40df-9d9c-caeefc5a4d97" ma:termSetId="42171f31-be76-463d-a933-eae23b9ef3f7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h847452f74b44b57bc4a2a741f9c94e9" ma:index="37" nillable="true" ma:taxonomy="true" ma:internalName="h847452f74b44b57bc4a2a741f9c94e9" ma:taxonomyFieldName="Visibility" ma:displayName="Visibility" ma:default="758;#Internal|52c39dec-86ec-4d25-bb10-18d2912cd0c4" ma:fieldId="{1847452f-74b4-4b57-bc4a-2a741f9c94e9}" ma:sspId="7b600b03-3399-40df-9d9c-caeefc5a4d97" ma:termSetId="35802469-5d1e-4d8e-8772-02bbe8856d7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_dlc_DocId" ma:index="39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40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41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0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59C7E5E-A5D4-423A-83C0-EA48CC3B7A8C}">
  <ds:schemaRefs>
    <ds:schemaRef ds:uri="http://schemas.microsoft.com/sharepoint/events"/>
  </ds:schemaRefs>
</ds:datastoreItem>
</file>

<file path=customXml/itemProps2.xml><?xml version="1.0" encoding="utf-8"?>
<ds:datastoreItem xmlns:ds="http://schemas.openxmlformats.org/officeDocument/2006/customXml" ds:itemID="{EEA8EEE7-F1C0-4377-82D1-E55A92F384C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DA4C4B2-98B1-44DF-A244-E8FB7A2D1956}">
  <ds:schemaRefs>
    <ds:schemaRef ds:uri="http://schemas.microsoft.com/office/infopath/2007/PartnerControls"/>
    <ds:schemaRef ds:uri="http://purl.org/dc/elements/1.1/"/>
    <ds:schemaRef ds:uri="http://purl.org/dc/dcmitype/"/>
    <ds:schemaRef ds:uri="http://schemas.openxmlformats.org/package/2006/metadata/core-properties"/>
    <ds:schemaRef ds:uri="http://purl.org/dc/terms/"/>
    <ds:schemaRef ds:uri="http://schemas.microsoft.com/office/2006/documentManagement/types"/>
    <ds:schemaRef ds:uri="7c69e624-827f-471b-adea-ac070ddc6867"/>
    <ds:schemaRef ds:uri="efb4a6a7-40f5-4c55-b7cd-bfe5555b5884"/>
    <ds:schemaRef ds:uri="http://schemas.microsoft.com/office/2006/metadata/properties"/>
    <ds:schemaRef ds:uri="http://www.w3.org/XML/1998/namespace"/>
  </ds:schemaRefs>
</ds:datastoreItem>
</file>

<file path=customXml/itemProps4.xml><?xml version="1.0" encoding="utf-8"?>
<ds:datastoreItem xmlns:ds="http://schemas.openxmlformats.org/officeDocument/2006/customXml" ds:itemID="{B11BA582-BE3C-43B3-9930-1D1A8AAEA3A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fb4a6a7-40f5-4c55-b7cd-bfe5555b5884"/>
    <ds:schemaRef ds:uri="7c69e624-827f-471b-adea-ac070ddc686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PUG_16x9_PPT_Template</Template>
  <TotalTime>16439</TotalTime>
  <Words>1372</Words>
  <Application>Microsoft Office PowerPoint</Application>
  <PresentationFormat>Widescreen</PresentationFormat>
  <Paragraphs>332</Paragraphs>
  <Slides>47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57" baseType="lpstr">
      <vt:lpstr>MS PGothic</vt:lpstr>
      <vt:lpstr>Arial</vt:lpstr>
      <vt:lpstr>Courier New</vt:lpstr>
      <vt:lpstr>Roboto Bold</vt:lpstr>
      <vt:lpstr>Roboto Regular</vt:lpstr>
      <vt:lpstr>'Roboto-Bold'</vt:lpstr>
      <vt:lpstr>'Roboto-Regular'</vt:lpstr>
      <vt:lpstr>Times New Roman</vt:lpstr>
      <vt:lpstr>Wingdings</vt:lpstr>
      <vt:lpstr>PROGRESS_16x9_PPT_Template</vt:lpstr>
      <vt:lpstr>What’s new in PDS for OE11.7 and  a sneak peek into the future of (Cloud) IDEs</vt:lpstr>
      <vt:lpstr>Agenda</vt:lpstr>
      <vt:lpstr>Agenda</vt:lpstr>
      <vt:lpstr>What's new in PDS for OE 11.7</vt:lpstr>
      <vt:lpstr>PDS Debugger</vt:lpstr>
      <vt:lpstr>PAS Debugger</vt:lpstr>
      <vt:lpstr>Progress Application Server Debugger</vt:lpstr>
      <vt:lpstr>Debugging PAS application</vt:lpstr>
      <vt:lpstr>Lets see it in action!</vt:lpstr>
      <vt:lpstr>ABLUnit Debugger</vt:lpstr>
      <vt:lpstr>What do you do when your test case fail?</vt:lpstr>
      <vt:lpstr>ABLUnit Debugging</vt:lpstr>
      <vt:lpstr>Lets see a short demo</vt:lpstr>
      <vt:lpstr>PAS Ant tasks for CI/CD workflow</vt:lpstr>
      <vt:lpstr>Development Process with CI/CD</vt:lpstr>
      <vt:lpstr>CI/CD with PAS application</vt:lpstr>
      <vt:lpstr>PAS Ant tasks for CI/CD workflow</vt:lpstr>
      <vt:lpstr>Packaging with &lt;ABLWebAppPackage /&gt; task</vt:lpstr>
      <vt:lpstr>Deploying with &lt;ABLWebAppDeploy /&gt; task</vt:lpstr>
      <vt:lpstr>Log viewer</vt:lpstr>
      <vt:lpstr>Where are my log files?</vt:lpstr>
      <vt:lpstr>Log viewer (for PAS)</vt:lpstr>
      <vt:lpstr>Lets see a short demo</vt:lpstr>
      <vt:lpstr>Other improvements</vt:lpstr>
      <vt:lpstr>Other improvements</vt:lpstr>
      <vt:lpstr>Agenda</vt:lpstr>
      <vt:lpstr>ABL Dojo</vt:lpstr>
      <vt:lpstr>What is ABL Dojo?</vt:lpstr>
      <vt:lpstr>What is ABL Dojo?</vt:lpstr>
      <vt:lpstr>Demo</vt:lpstr>
      <vt:lpstr>Why ABL Dojo?</vt:lpstr>
      <vt:lpstr>Why ABL Dojo?</vt:lpstr>
      <vt:lpstr>https://abldojo.services.progress.com</vt:lpstr>
      <vt:lpstr>Agenda</vt:lpstr>
      <vt:lpstr>Peek into the future of (cloud) IDEs</vt:lpstr>
      <vt:lpstr>Brief history of IDEs</vt:lpstr>
      <vt:lpstr>Cloud IDEs</vt:lpstr>
      <vt:lpstr>Problems with current IDEs</vt:lpstr>
      <vt:lpstr>Eclipse Che</vt:lpstr>
      <vt:lpstr>Current status</vt:lpstr>
      <vt:lpstr>Eclipse Che Architecture</vt:lpstr>
      <vt:lpstr>Demo</vt:lpstr>
      <vt:lpstr>Conclusion</vt:lpstr>
      <vt:lpstr>Q&amp;A</vt:lpstr>
      <vt:lpstr>PowerPoint Presentation</vt:lpstr>
      <vt:lpstr>ABL Dojo FAQs</vt:lpstr>
      <vt:lpstr>ABL Dojo FAQs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Progress Corporate PowerPoint Template</dc:title>
  <dc:subject/>
  <dc:creator>Martin Tsekov</dc:creator>
  <cp:keywords/>
  <dc:description/>
  <cp:lastModifiedBy>Nischal Reddy</cp:lastModifiedBy>
  <cp:revision>104</cp:revision>
  <cp:lastPrinted>2013-09-18T03:48:20Z</cp:lastPrinted>
  <dcterms:created xsi:type="dcterms:W3CDTF">2016-05-13T13:52:00Z</dcterms:created>
  <dcterms:modified xsi:type="dcterms:W3CDTF">2017-06-12T00:30:54Z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0x0101007762244904354189B623A14C45C78D5B009BE410C6F004421E9B31CE4C3BF734AD008DF6C51CFB236842A026F88F613870DE</vt:lpwstr>
  </property>
  <property fmtid="{D5CDD505-2E9C-101B-9397-08002B2CF9AE}" pid="3" name="Category1">
    <vt:lpwstr>367;#PowerPoint|ef797fd0-0a2c-4c70-979e-7c4753a1af05</vt:lpwstr>
  </property>
  <property fmtid="{D5CDD505-2E9C-101B-9397-08002B2CF9AE}" pid="4" name="TaxCatchAll">
    <vt:lpwstr>237;#Template|c9160f8f-74c9-4442-ac41-24463e06691d</vt:lpwstr>
  </property>
  <property fmtid="{D5CDD505-2E9C-101B-9397-08002B2CF9AE}" pid="5" name="Doc ID">
    <vt:lpwstr>101816</vt:lpwstr>
  </property>
  <property fmtid="{D5CDD505-2E9C-101B-9397-08002B2CF9AE}" pid="6" name="Location1">
    <vt:lpwstr/>
  </property>
  <property fmtid="{D5CDD505-2E9C-101B-9397-08002B2CF9AE}" pid="7" name="Tagged Doc ID's">
    <vt:bool>false</vt:bool>
  </property>
  <property fmtid="{D5CDD505-2E9C-101B-9397-08002B2CF9AE}" pid="8" name="ContentType1">
    <vt:lpwstr/>
  </property>
  <property fmtid="{D5CDD505-2E9C-101B-9397-08002B2CF9AE}" pid="9" name="Solution0">
    <vt:lpwstr/>
  </property>
  <property fmtid="{D5CDD505-2E9C-101B-9397-08002B2CF9AE}" pid="10" name="Industry">
    <vt:lpwstr/>
  </property>
  <property fmtid="{D5CDD505-2E9C-101B-9397-08002B2CF9AE}" pid="11" name="IndustrySolution">
    <vt:lpwstr/>
  </property>
  <property fmtid="{D5CDD505-2E9C-101B-9397-08002B2CF9AE}" pid="12" name="Attachment Only ?">
    <vt:bool>true</vt:bool>
  </property>
  <property fmtid="{D5CDD505-2E9C-101B-9397-08002B2CF9AE}" pid="13" name="GFOAudience">
    <vt:lpwstr/>
  </property>
  <property fmtid="{D5CDD505-2E9C-101B-9397-08002B2CF9AE}" pid="14" name="OpenEdgeModule">
    <vt:lpwstr/>
  </property>
  <property fmtid="{D5CDD505-2E9C-101B-9397-08002B2CF9AE}" pid="15" name="HorizontalUseCase">
    <vt:lpwstr/>
  </property>
  <property fmtid="{D5CDD505-2E9C-101B-9397-08002B2CF9AE}" pid="16" name="GFOResourceTags">
    <vt:lpwstr/>
  </property>
  <property fmtid="{D5CDD505-2E9C-101B-9397-08002B2CF9AE}" pid="17" name="Partner Empowerment">
    <vt:lpwstr/>
  </property>
  <property fmtid="{D5CDD505-2E9C-101B-9397-08002B2CF9AE}" pid="18" name="BusinessLine">
    <vt:lpwstr/>
  </property>
  <property fmtid="{D5CDD505-2E9C-101B-9397-08002B2CF9AE}" pid="19" name="Portal Audience">
    <vt:lpwstr/>
  </property>
  <property fmtid="{D5CDD505-2E9C-101B-9397-08002B2CF9AE}" pid="20" name="kb2a064789314f00a60cb6c3cf784453">
    <vt:lpwstr/>
  </property>
  <property fmtid="{D5CDD505-2E9C-101B-9397-08002B2CF9AE}" pid="21" name="_dlc_DocIdItemGuid">
    <vt:lpwstr>8f308494-2ca7-4968-acf2-a8e53c479d10</vt:lpwstr>
  </property>
  <property fmtid="{D5CDD505-2E9C-101B-9397-08002B2CF9AE}" pid="22" name="Visibility">
    <vt:lpwstr>758;#Internal|52c39dec-86ec-4d25-bb10-18d2912cd0c4</vt:lpwstr>
  </property>
</Properties>
</file>