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  <p:sldMasterId id="2147483784" r:id="rId6"/>
  </p:sldMasterIdLst>
  <p:notesMasterIdLst>
    <p:notesMasterId r:id="rId55"/>
  </p:notesMasterIdLst>
  <p:handoutMasterIdLst>
    <p:handoutMasterId r:id="rId56"/>
  </p:handoutMasterIdLst>
  <p:sldIdLst>
    <p:sldId id="1183" r:id="rId7"/>
    <p:sldId id="1184" r:id="rId8"/>
    <p:sldId id="1185" r:id="rId9"/>
    <p:sldId id="1186" r:id="rId10"/>
    <p:sldId id="1187" r:id="rId11"/>
    <p:sldId id="1188" r:id="rId12"/>
    <p:sldId id="1189" r:id="rId13"/>
    <p:sldId id="1191" r:id="rId14"/>
    <p:sldId id="1192" r:id="rId15"/>
    <p:sldId id="1193" r:id="rId16"/>
    <p:sldId id="1235" r:id="rId17"/>
    <p:sldId id="1236" r:id="rId18"/>
    <p:sldId id="1195" r:id="rId19"/>
    <p:sldId id="1239" r:id="rId20"/>
    <p:sldId id="1196" r:id="rId21"/>
    <p:sldId id="1198" r:id="rId22"/>
    <p:sldId id="1197" r:id="rId23"/>
    <p:sldId id="1249" r:id="rId24"/>
    <p:sldId id="1247" r:id="rId25"/>
    <p:sldId id="1233" r:id="rId26"/>
    <p:sldId id="1237" r:id="rId27"/>
    <p:sldId id="1238" r:id="rId28"/>
    <p:sldId id="1240" r:id="rId29"/>
    <p:sldId id="1241" r:id="rId30"/>
    <p:sldId id="1242" r:id="rId31"/>
    <p:sldId id="1243" r:id="rId32"/>
    <p:sldId id="1244" r:id="rId33"/>
    <p:sldId id="1245" r:id="rId34"/>
    <p:sldId id="1246" r:id="rId35"/>
    <p:sldId id="1234" r:id="rId36"/>
    <p:sldId id="1208" r:id="rId37"/>
    <p:sldId id="1209" r:id="rId38"/>
    <p:sldId id="1210" r:id="rId39"/>
    <p:sldId id="1211" r:id="rId40"/>
    <p:sldId id="1213" r:id="rId41"/>
    <p:sldId id="1214" r:id="rId42"/>
    <p:sldId id="1215" r:id="rId43"/>
    <p:sldId id="1216" r:id="rId44"/>
    <p:sldId id="1223" r:id="rId45"/>
    <p:sldId id="1224" r:id="rId46"/>
    <p:sldId id="1250" r:id="rId47"/>
    <p:sldId id="1251" r:id="rId48"/>
    <p:sldId id="1225" r:id="rId49"/>
    <p:sldId id="1248" r:id="rId50"/>
    <p:sldId id="1227" r:id="rId51"/>
    <p:sldId id="1228" r:id="rId52"/>
    <p:sldId id="1230" r:id="rId53"/>
    <p:sldId id="1180" r:id="rId54"/>
  </p:sldIdLst>
  <p:sldSz cx="12192000" cy="6858000"/>
  <p:notesSz cx="7027863" cy="9313863"/>
  <p:custDataLst>
    <p:tags r:id="rId5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0E1"/>
    <a:srgbClr val="373A3E"/>
    <a:srgbClr val="FF40FF"/>
    <a:srgbClr val="B0D806"/>
    <a:srgbClr val="AAD204"/>
    <a:srgbClr val="FF4E00"/>
    <a:srgbClr val="2F5662"/>
    <a:srgbClr val="DD461E"/>
    <a:srgbClr val="24D997"/>
    <a:srgbClr val="23C7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0867" autoAdjust="0"/>
  </p:normalViewPr>
  <p:slideViewPr>
    <p:cSldViewPr snapToGrid="0" showGuides="1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40" y="10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tags" Target="tags/tag1.xml"/><Relationship Id="rId61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64AF02-35C7-D745-9C1E-096130908EF9}" type="doc">
      <dgm:prSet loTypeId="urn:microsoft.com/office/officeart/2009/3/layout/SubSte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74E77F-8854-944A-83D8-1EADC1163973}">
      <dgm:prSet/>
      <dgm:spPr/>
      <dgm:t>
        <a:bodyPr/>
        <a:lstStyle/>
        <a:p>
          <a:pPr rtl="0"/>
          <a:r>
            <a:rPr lang="en-US"/>
            <a:t>Where should I look?</a:t>
          </a:r>
        </a:p>
      </dgm:t>
    </dgm:pt>
    <dgm:pt modelId="{348C920F-EA60-1147-8A92-B801D43B388D}" type="parTrans" cxnId="{B6B85445-AAE8-5C46-86C7-1AE7B3AEF4B9}">
      <dgm:prSet/>
      <dgm:spPr/>
      <dgm:t>
        <a:bodyPr/>
        <a:lstStyle/>
        <a:p>
          <a:endParaRPr lang="en-US"/>
        </a:p>
      </dgm:t>
    </dgm:pt>
    <dgm:pt modelId="{235D5BF0-4D2E-AA46-B6A7-B3298C5F5A93}" type="sibTrans" cxnId="{B6B85445-AAE8-5C46-86C7-1AE7B3AEF4B9}">
      <dgm:prSet/>
      <dgm:spPr/>
      <dgm:t>
        <a:bodyPr/>
        <a:lstStyle/>
        <a:p>
          <a:endParaRPr lang="en-US"/>
        </a:p>
      </dgm:t>
    </dgm:pt>
    <dgm:pt modelId="{BEB67651-E38B-C244-A56A-EC84420D59FB}">
      <dgm:prSet/>
      <dgm:spPr>
        <a:solidFill>
          <a:srgbClr val="0072B7"/>
        </a:solidFill>
      </dgm:spPr>
      <dgm:t>
        <a:bodyPr/>
        <a:lstStyle/>
        <a:p>
          <a:pPr rtl="0"/>
          <a:r>
            <a:rPr lang="en-US"/>
            <a:t>What is in the log file?</a:t>
          </a:r>
        </a:p>
      </dgm:t>
    </dgm:pt>
    <dgm:pt modelId="{DFB757CD-6DE1-AD45-B3A1-35935C87586A}" type="parTrans" cxnId="{7E1D4ECB-1836-2B43-B101-2CE690CF770B}">
      <dgm:prSet/>
      <dgm:spPr/>
      <dgm:t>
        <a:bodyPr/>
        <a:lstStyle/>
        <a:p>
          <a:endParaRPr lang="en-US"/>
        </a:p>
      </dgm:t>
    </dgm:pt>
    <dgm:pt modelId="{E7ED3F64-2104-0A4B-AFE9-8507E351A50D}" type="sibTrans" cxnId="{7E1D4ECB-1836-2B43-B101-2CE690CF770B}">
      <dgm:prSet/>
      <dgm:spPr/>
      <dgm:t>
        <a:bodyPr/>
        <a:lstStyle/>
        <a:p>
          <a:endParaRPr lang="en-US"/>
        </a:p>
      </dgm:t>
    </dgm:pt>
    <dgm:pt modelId="{2E4B7AD2-8124-A746-8E60-D36F985EF5DD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/>
            <a:t>How can I control type and amount of messages?</a:t>
          </a:r>
        </a:p>
      </dgm:t>
    </dgm:pt>
    <dgm:pt modelId="{069C052A-F892-0147-89F3-E86151DF1385}" type="parTrans" cxnId="{E903E734-15ED-B048-BC14-6B926B783209}">
      <dgm:prSet/>
      <dgm:spPr/>
      <dgm:t>
        <a:bodyPr/>
        <a:lstStyle/>
        <a:p>
          <a:endParaRPr lang="en-US"/>
        </a:p>
      </dgm:t>
    </dgm:pt>
    <dgm:pt modelId="{7D89841E-E4CF-5B4B-B3FB-097A7E502E30}" type="sibTrans" cxnId="{E903E734-15ED-B048-BC14-6B926B783209}">
      <dgm:prSet/>
      <dgm:spPr/>
      <dgm:t>
        <a:bodyPr/>
        <a:lstStyle/>
        <a:p>
          <a:endParaRPr lang="en-US"/>
        </a:p>
      </dgm:t>
    </dgm:pt>
    <dgm:pt modelId="{DDF10BB7-86B6-0748-9DB9-8D7F56F00AD5}" type="pres">
      <dgm:prSet presAssocID="{E964AF02-35C7-D745-9C1E-096130908EF9}" presName="Name0" presStyleCnt="0">
        <dgm:presLayoutVars>
          <dgm:chMax val="7"/>
          <dgm:dir/>
          <dgm:animOne val="branch"/>
        </dgm:presLayoutVars>
      </dgm:prSet>
      <dgm:spPr/>
    </dgm:pt>
    <dgm:pt modelId="{3E3ABD1B-CE33-DA4D-BD9D-D3EF2BF8B885}" type="pres">
      <dgm:prSet presAssocID="{1374E77F-8854-944A-83D8-1EADC1163973}" presName="parTx1" presStyleLbl="node1" presStyleIdx="0" presStyleCnt="3"/>
      <dgm:spPr/>
    </dgm:pt>
    <dgm:pt modelId="{0654EF92-63E5-7244-88F4-C78B216F6CAE}" type="pres">
      <dgm:prSet presAssocID="{BEB67651-E38B-C244-A56A-EC84420D59FB}" presName="parTx2" presStyleLbl="node1" presStyleIdx="1" presStyleCnt="3"/>
      <dgm:spPr/>
    </dgm:pt>
    <dgm:pt modelId="{93C5C3C8-8CAA-414D-A747-A0F1A38BD875}" type="pres">
      <dgm:prSet presAssocID="{2E4B7AD2-8124-A746-8E60-D36F985EF5DD}" presName="parTx3" presStyleLbl="node1" presStyleIdx="2" presStyleCnt="3"/>
      <dgm:spPr/>
    </dgm:pt>
  </dgm:ptLst>
  <dgm:cxnLst>
    <dgm:cxn modelId="{8D257F23-99AF-8B4F-AAF2-694DDAC78A23}" type="presOf" srcId="{2E4B7AD2-8124-A746-8E60-D36F985EF5DD}" destId="{93C5C3C8-8CAA-414D-A747-A0F1A38BD875}" srcOrd="0" destOrd="0" presId="urn:microsoft.com/office/officeart/2009/3/layout/SubStepProcess"/>
    <dgm:cxn modelId="{B6B85445-AAE8-5C46-86C7-1AE7B3AEF4B9}" srcId="{E964AF02-35C7-D745-9C1E-096130908EF9}" destId="{1374E77F-8854-944A-83D8-1EADC1163973}" srcOrd="0" destOrd="0" parTransId="{348C920F-EA60-1147-8A92-B801D43B388D}" sibTransId="{235D5BF0-4D2E-AA46-B6A7-B3298C5F5A93}"/>
    <dgm:cxn modelId="{E903E734-15ED-B048-BC14-6B926B783209}" srcId="{E964AF02-35C7-D745-9C1E-096130908EF9}" destId="{2E4B7AD2-8124-A746-8E60-D36F985EF5DD}" srcOrd="2" destOrd="0" parTransId="{069C052A-F892-0147-89F3-E86151DF1385}" sibTransId="{7D89841E-E4CF-5B4B-B3FB-097A7E502E30}"/>
    <dgm:cxn modelId="{9552B416-3808-7543-8C56-DEDB9D0F6CEE}" type="presOf" srcId="{E964AF02-35C7-D745-9C1E-096130908EF9}" destId="{DDF10BB7-86B6-0748-9DB9-8D7F56F00AD5}" srcOrd="0" destOrd="0" presId="urn:microsoft.com/office/officeart/2009/3/layout/SubStepProcess"/>
    <dgm:cxn modelId="{7E1D4ECB-1836-2B43-B101-2CE690CF770B}" srcId="{E964AF02-35C7-D745-9C1E-096130908EF9}" destId="{BEB67651-E38B-C244-A56A-EC84420D59FB}" srcOrd="1" destOrd="0" parTransId="{DFB757CD-6DE1-AD45-B3A1-35935C87586A}" sibTransId="{E7ED3F64-2104-0A4B-AFE9-8507E351A50D}"/>
    <dgm:cxn modelId="{6917A936-526A-214E-A9AF-CC5F3E27DAE4}" type="presOf" srcId="{1374E77F-8854-944A-83D8-1EADC1163973}" destId="{3E3ABD1B-CE33-DA4D-BD9D-D3EF2BF8B885}" srcOrd="0" destOrd="0" presId="urn:microsoft.com/office/officeart/2009/3/layout/SubStepProcess"/>
    <dgm:cxn modelId="{B33213EF-C386-C144-9930-8B6437741AD3}" type="presOf" srcId="{BEB67651-E38B-C244-A56A-EC84420D59FB}" destId="{0654EF92-63E5-7244-88F4-C78B216F6CAE}" srcOrd="0" destOrd="0" presId="urn:microsoft.com/office/officeart/2009/3/layout/SubStepProcess"/>
    <dgm:cxn modelId="{8988C666-663A-2744-998C-E3642005CE4A}" type="presParOf" srcId="{DDF10BB7-86B6-0748-9DB9-8D7F56F00AD5}" destId="{3E3ABD1B-CE33-DA4D-BD9D-D3EF2BF8B885}" srcOrd="0" destOrd="0" presId="urn:microsoft.com/office/officeart/2009/3/layout/SubStepProcess"/>
    <dgm:cxn modelId="{1FB41BBB-5AC2-9542-8098-27AFAFDC4A2D}" type="presParOf" srcId="{DDF10BB7-86B6-0748-9DB9-8D7F56F00AD5}" destId="{0654EF92-63E5-7244-88F4-C78B216F6CAE}" srcOrd="1" destOrd="0" presId="urn:microsoft.com/office/officeart/2009/3/layout/SubStepProcess"/>
    <dgm:cxn modelId="{F07BA3DC-B23C-2644-9BCA-3E0C53C91EC9}" type="presParOf" srcId="{DDF10BB7-86B6-0748-9DB9-8D7F56F00AD5}" destId="{93C5C3C8-8CAA-414D-A747-A0F1A38BD875}" srcOrd="2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CB58A7-8D35-774A-8AAE-A7B04B3E38EB}" type="doc">
      <dgm:prSet loTypeId="urn:microsoft.com/office/officeart/2005/8/layout/default#1" loCatId="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B222A6FC-3C35-BB40-8217-B5816BA8E320}">
      <dgm:prSet/>
      <dgm:spPr/>
      <dgm:t>
        <a:bodyPr/>
        <a:lstStyle/>
        <a:p>
          <a:pPr rtl="0"/>
          <a:r>
            <a:rPr lang="en-US" i="0" dirty="0"/>
            <a:t>abnormal</a:t>
          </a:r>
        </a:p>
      </dgm:t>
    </dgm:pt>
    <dgm:pt modelId="{ED9485ED-05C0-1043-80AD-6866E6BC9DF5}" type="parTrans" cxnId="{E2E6B9D8-6869-3341-9D01-1EA7FE62BB25}">
      <dgm:prSet/>
      <dgm:spPr/>
      <dgm:t>
        <a:bodyPr/>
        <a:lstStyle/>
        <a:p>
          <a:endParaRPr lang="en-US" i="0"/>
        </a:p>
      </dgm:t>
    </dgm:pt>
    <dgm:pt modelId="{F126EC6B-12AC-074E-8083-5B68FD021FBC}" type="sibTrans" cxnId="{E2E6B9D8-6869-3341-9D01-1EA7FE62BB25}">
      <dgm:prSet/>
      <dgm:spPr/>
      <dgm:t>
        <a:bodyPr/>
        <a:lstStyle/>
        <a:p>
          <a:endParaRPr lang="en-US" i="0"/>
        </a:p>
      </dgm:t>
    </dgm:pt>
    <dgm:pt modelId="{04B7F00E-4D86-A545-9D23-39804D62E91A}">
      <dgm:prSet/>
      <dgm:spPr/>
      <dgm:t>
        <a:bodyPr/>
        <a:lstStyle/>
        <a:p>
          <a:pPr rtl="0"/>
          <a:r>
            <a:rPr lang="en-US" i="0"/>
            <a:t>warn</a:t>
          </a:r>
        </a:p>
      </dgm:t>
    </dgm:pt>
    <dgm:pt modelId="{4544F092-F1C1-4A42-8550-9828CD68CA28}" type="parTrans" cxnId="{32CD62AC-72C1-7544-987E-A74C345B91A9}">
      <dgm:prSet/>
      <dgm:spPr/>
      <dgm:t>
        <a:bodyPr/>
        <a:lstStyle/>
        <a:p>
          <a:endParaRPr lang="en-US" i="0"/>
        </a:p>
      </dgm:t>
    </dgm:pt>
    <dgm:pt modelId="{96C56D4F-E906-3449-8D23-8575FB7055DA}" type="sibTrans" cxnId="{32CD62AC-72C1-7544-987E-A74C345B91A9}">
      <dgm:prSet/>
      <dgm:spPr/>
      <dgm:t>
        <a:bodyPr/>
        <a:lstStyle/>
        <a:p>
          <a:endParaRPr lang="en-US" i="0"/>
        </a:p>
      </dgm:t>
    </dgm:pt>
    <dgm:pt modelId="{3B2ABC5E-DAA1-5540-8C4E-9CB344799FDC}">
      <dgm:prSet/>
      <dgm:spPr/>
      <dgm:t>
        <a:bodyPr/>
        <a:lstStyle/>
        <a:p>
          <a:pPr rtl="0"/>
          <a:r>
            <a:rPr lang="en-US" i="0"/>
            <a:t>system error</a:t>
          </a:r>
        </a:p>
      </dgm:t>
    </dgm:pt>
    <dgm:pt modelId="{1BEEFDD7-D188-2542-B4CE-E98342DA64E8}" type="parTrans" cxnId="{3F4672FD-4BDA-0B4E-BEF7-5402BA5F5E7D}">
      <dgm:prSet/>
      <dgm:spPr/>
      <dgm:t>
        <a:bodyPr/>
        <a:lstStyle/>
        <a:p>
          <a:endParaRPr lang="en-US" i="0"/>
        </a:p>
      </dgm:t>
    </dgm:pt>
    <dgm:pt modelId="{3F345E60-446B-C04B-BF75-6F960DD86054}" type="sibTrans" cxnId="{3F4672FD-4BDA-0B4E-BEF7-5402BA5F5E7D}">
      <dgm:prSet/>
      <dgm:spPr/>
      <dgm:t>
        <a:bodyPr/>
        <a:lstStyle/>
        <a:p>
          <a:endParaRPr lang="en-US" i="0"/>
        </a:p>
      </dgm:t>
    </dgm:pt>
    <dgm:pt modelId="{9005BD7E-3A26-2441-915C-56291F774672}">
      <dgm:prSet/>
      <dgm:spPr>
        <a:solidFill>
          <a:schemeClr val="accent1"/>
        </a:solidFill>
      </dgm:spPr>
      <dgm:t>
        <a:bodyPr/>
        <a:lstStyle/>
        <a:p>
          <a:pPr rtl="0"/>
          <a:r>
            <a:rPr lang="en-US" i="0"/>
            <a:t>error</a:t>
          </a:r>
        </a:p>
      </dgm:t>
    </dgm:pt>
    <dgm:pt modelId="{473AB127-EA9E-B848-AAEA-AEB7212AD8AE}" type="parTrans" cxnId="{C788A5D8-0C82-9C41-BFE3-DFDC65EE8C3A}">
      <dgm:prSet/>
      <dgm:spPr/>
      <dgm:t>
        <a:bodyPr/>
        <a:lstStyle/>
        <a:p>
          <a:endParaRPr lang="en-US" i="0"/>
        </a:p>
      </dgm:t>
    </dgm:pt>
    <dgm:pt modelId="{94FF508B-639E-1A42-AECC-92C91D16088D}" type="sibTrans" cxnId="{C788A5D8-0C82-9C41-BFE3-DFDC65EE8C3A}">
      <dgm:prSet/>
      <dgm:spPr/>
      <dgm:t>
        <a:bodyPr/>
        <a:lstStyle/>
        <a:p>
          <a:endParaRPr lang="en-US" i="0"/>
        </a:p>
      </dgm:t>
    </dgm:pt>
    <dgm:pt modelId="{298F1CFF-4540-3542-AE7B-8B1B20EDB3AA}">
      <dgm:prSet/>
      <dgm:spPr/>
      <dgm:t>
        <a:bodyPr/>
        <a:lstStyle/>
        <a:p>
          <a:pPr rtl="0"/>
          <a:r>
            <a:rPr lang="en-US" i="0"/>
            <a:t>fatal</a:t>
          </a:r>
        </a:p>
      </dgm:t>
    </dgm:pt>
    <dgm:pt modelId="{C1616946-8AF2-7B4F-9279-523DDAD2D919}" type="parTrans" cxnId="{FCB34655-AC74-D741-A8DD-C157488A6C44}">
      <dgm:prSet/>
      <dgm:spPr/>
      <dgm:t>
        <a:bodyPr/>
        <a:lstStyle/>
        <a:p>
          <a:endParaRPr lang="en-US" i="0"/>
        </a:p>
      </dgm:t>
    </dgm:pt>
    <dgm:pt modelId="{29D52211-A7F4-5548-A628-F74A729E0459}" type="sibTrans" cxnId="{FCB34655-AC74-D741-A8DD-C157488A6C44}">
      <dgm:prSet/>
      <dgm:spPr/>
      <dgm:t>
        <a:bodyPr/>
        <a:lstStyle/>
        <a:p>
          <a:endParaRPr lang="en-US" i="0"/>
        </a:p>
      </dgm:t>
    </dgm:pt>
    <dgm:pt modelId="{C025BED7-591D-BC4F-B644-242F16D90F9D}">
      <dgm:prSet/>
      <dgm:spPr/>
      <dgm:t>
        <a:bodyPr/>
        <a:lstStyle/>
        <a:p>
          <a:pPr rtl="0"/>
          <a:r>
            <a:rPr lang="en-US" i="0"/>
            <a:t>unexpected</a:t>
          </a:r>
        </a:p>
      </dgm:t>
    </dgm:pt>
    <dgm:pt modelId="{0D6123E6-2745-0140-8676-FEA9F5577482}" type="parTrans" cxnId="{527E8BB1-093A-A441-96B7-CA8CBA9F4A03}">
      <dgm:prSet/>
      <dgm:spPr/>
      <dgm:t>
        <a:bodyPr/>
        <a:lstStyle/>
        <a:p>
          <a:endParaRPr lang="en-US" i="0"/>
        </a:p>
      </dgm:t>
    </dgm:pt>
    <dgm:pt modelId="{03AE4FC9-3751-5E49-94B8-DE23C39F4D2A}" type="sibTrans" cxnId="{527E8BB1-093A-A441-96B7-CA8CBA9F4A03}">
      <dgm:prSet/>
      <dgm:spPr/>
      <dgm:t>
        <a:bodyPr/>
        <a:lstStyle/>
        <a:p>
          <a:endParaRPr lang="en-US" i="0"/>
        </a:p>
      </dgm:t>
    </dgm:pt>
    <dgm:pt modelId="{6F32230B-DDF2-EB46-80A6-7D8502156F45}">
      <dgm:prSet/>
      <dgm:spPr/>
      <dgm:t>
        <a:bodyPr/>
        <a:lstStyle/>
        <a:p>
          <a:pPr rtl="0"/>
          <a:r>
            <a:rPr lang="en-US" i="0"/>
            <a:t>invalid</a:t>
          </a:r>
        </a:p>
      </dgm:t>
    </dgm:pt>
    <dgm:pt modelId="{4B592027-7527-1A4F-B681-40AAC039C1A3}" type="parTrans" cxnId="{1834929D-A945-7546-B614-3F97E2BB0E3B}">
      <dgm:prSet/>
      <dgm:spPr/>
      <dgm:t>
        <a:bodyPr/>
        <a:lstStyle/>
        <a:p>
          <a:endParaRPr lang="en-US" i="0"/>
        </a:p>
      </dgm:t>
    </dgm:pt>
    <dgm:pt modelId="{82AF2C90-9FF3-3842-8596-64BD171C7AAF}" type="sibTrans" cxnId="{1834929D-A945-7546-B614-3F97E2BB0E3B}">
      <dgm:prSet/>
      <dgm:spPr/>
      <dgm:t>
        <a:bodyPr/>
        <a:lstStyle/>
        <a:p>
          <a:endParaRPr lang="en-US" i="0"/>
        </a:p>
      </dgm:t>
    </dgm:pt>
    <dgm:pt modelId="{8648A91C-1BE7-8B45-8C49-F8A0509E578D}">
      <dgm:prSet/>
      <dgm:spPr/>
      <dgm:t>
        <a:bodyPr/>
        <a:lstStyle/>
        <a:p>
          <a:pPr rtl="0"/>
          <a:r>
            <a:rPr lang="en-US" i="0"/>
            <a:t>unknown</a:t>
          </a:r>
        </a:p>
      </dgm:t>
    </dgm:pt>
    <dgm:pt modelId="{5DFA2C55-0132-9143-B914-1A37A2109538}" type="parTrans" cxnId="{86295D39-141E-B641-B64B-42ADD5D99C2C}">
      <dgm:prSet/>
      <dgm:spPr/>
      <dgm:t>
        <a:bodyPr/>
        <a:lstStyle/>
        <a:p>
          <a:endParaRPr lang="en-US" i="0"/>
        </a:p>
      </dgm:t>
    </dgm:pt>
    <dgm:pt modelId="{473B99A9-563C-4942-9271-87AB4205AAA5}" type="sibTrans" cxnId="{86295D39-141E-B641-B64B-42ADD5D99C2C}">
      <dgm:prSet/>
      <dgm:spPr/>
      <dgm:t>
        <a:bodyPr/>
        <a:lstStyle/>
        <a:p>
          <a:endParaRPr lang="en-US" i="0"/>
        </a:p>
      </dgm:t>
    </dgm:pt>
    <dgm:pt modelId="{8EAFDDC1-0A7E-A148-8271-E1BFA6C3FD36}">
      <dgm:prSet/>
      <dgm:spPr>
        <a:solidFill>
          <a:srgbClr val="FF4E00"/>
        </a:solidFill>
      </dgm:spPr>
      <dgm:t>
        <a:bodyPr/>
        <a:lstStyle/>
        <a:p>
          <a:pPr rtl="0"/>
          <a:r>
            <a:rPr lang="en-US" i="0" dirty="0"/>
            <a:t>violation</a:t>
          </a:r>
        </a:p>
      </dgm:t>
    </dgm:pt>
    <dgm:pt modelId="{4C137A27-D192-7A4A-8EEA-3E2D639FFC3A}" type="parTrans" cxnId="{174AF1DF-E335-3644-8864-3B31CFCCB62A}">
      <dgm:prSet/>
      <dgm:spPr/>
      <dgm:t>
        <a:bodyPr/>
        <a:lstStyle/>
        <a:p>
          <a:endParaRPr lang="en-US" i="0"/>
        </a:p>
      </dgm:t>
    </dgm:pt>
    <dgm:pt modelId="{04DC0789-0D21-3C4C-BD5B-8D00231DDD5C}" type="sibTrans" cxnId="{174AF1DF-E335-3644-8864-3B31CFCCB62A}">
      <dgm:prSet/>
      <dgm:spPr/>
      <dgm:t>
        <a:bodyPr/>
        <a:lstStyle/>
        <a:p>
          <a:endParaRPr lang="en-US" i="0"/>
        </a:p>
      </dgm:t>
    </dgm:pt>
    <dgm:pt modelId="{ACF9D095-9301-5D4E-864D-C0FADCC8600A}">
      <dgm:prSet/>
      <dgm:spPr/>
      <dgm:t>
        <a:bodyPr/>
        <a:lstStyle/>
        <a:p>
          <a:pPr rtl="0"/>
          <a:r>
            <a:rPr lang="en-US" i="0"/>
            <a:t>cannot</a:t>
          </a:r>
        </a:p>
      </dgm:t>
    </dgm:pt>
    <dgm:pt modelId="{5EA95FA3-D022-464D-9A52-093CB134EC6A}" type="parTrans" cxnId="{3BD94CF4-35FE-9B4E-9630-C88685843D50}">
      <dgm:prSet/>
      <dgm:spPr/>
      <dgm:t>
        <a:bodyPr/>
        <a:lstStyle/>
        <a:p>
          <a:endParaRPr lang="en-US" i="0"/>
        </a:p>
      </dgm:t>
    </dgm:pt>
    <dgm:pt modelId="{BE21D122-863C-5640-902C-DF211175B5A6}" type="sibTrans" cxnId="{3BD94CF4-35FE-9B4E-9630-C88685843D50}">
      <dgm:prSet/>
      <dgm:spPr/>
      <dgm:t>
        <a:bodyPr/>
        <a:lstStyle/>
        <a:p>
          <a:endParaRPr lang="en-US" i="0"/>
        </a:p>
      </dgm:t>
    </dgm:pt>
    <dgm:pt modelId="{A7B8C42E-B183-E849-B978-347D20F00A1D}" type="pres">
      <dgm:prSet presAssocID="{7DCB58A7-8D35-774A-8AAE-A7B04B3E38EB}" presName="diagram" presStyleCnt="0">
        <dgm:presLayoutVars>
          <dgm:dir/>
          <dgm:resizeHandles val="exact"/>
        </dgm:presLayoutVars>
      </dgm:prSet>
      <dgm:spPr/>
    </dgm:pt>
    <dgm:pt modelId="{558D5FC0-9478-534E-955E-945F0DC5309A}" type="pres">
      <dgm:prSet presAssocID="{B222A6FC-3C35-BB40-8217-B5816BA8E320}" presName="node" presStyleLbl="node1" presStyleIdx="0" presStyleCnt="10">
        <dgm:presLayoutVars>
          <dgm:bulletEnabled val="1"/>
        </dgm:presLayoutVars>
      </dgm:prSet>
      <dgm:spPr/>
    </dgm:pt>
    <dgm:pt modelId="{6161646D-5F08-0649-8736-A4A6579E000E}" type="pres">
      <dgm:prSet presAssocID="{F126EC6B-12AC-074E-8083-5B68FD021FBC}" presName="sibTrans" presStyleCnt="0"/>
      <dgm:spPr/>
    </dgm:pt>
    <dgm:pt modelId="{1EE1FF5A-409F-194B-AA69-83A3774601D4}" type="pres">
      <dgm:prSet presAssocID="{04B7F00E-4D86-A545-9D23-39804D62E91A}" presName="node" presStyleLbl="node1" presStyleIdx="1" presStyleCnt="10">
        <dgm:presLayoutVars>
          <dgm:bulletEnabled val="1"/>
        </dgm:presLayoutVars>
      </dgm:prSet>
      <dgm:spPr/>
    </dgm:pt>
    <dgm:pt modelId="{5F8EEA21-C8C8-6B4A-850C-0F371CF48ECD}" type="pres">
      <dgm:prSet presAssocID="{96C56D4F-E906-3449-8D23-8575FB7055DA}" presName="sibTrans" presStyleCnt="0"/>
      <dgm:spPr/>
    </dgm:pt>
    <dgm:pt modelId="{0CDDC685-600C-2841-B8F4-37BA24965808}" type="pres">
      <dgm:prSet presAssocID="{3B2ABC5E-DAA1-5540-8C4E-9CB344799FDC}" presName="node" presStyleLbl="node1" presStyleIdx="2" presStyleCnt="10">
        <dgm:presLayoutVars>
          <dgm:bulletEnabled val="1"/>
        </dgm:presLayoutVars>
      </dgm:prSet>
      <dgm:spPr/>
    </dgm:pt>
    <dgm:pt modelId="{7C00FB1E-D81E-F643-88CE-EBDCBB81ECA9}" type="pres">
      <dgm:prSet presAssocID="{3F345E60-446B-C04B-BF75-6F960DD86054}" presName="sibTrans" presStyleCnt="0"/>
      <dgm:spPr/>
    </dgm:pt>
    <dgm:pt modelId="{9F6F517A-E3A4-DC43-88BC-ACB7BE1D3DC5}" type="pres">
      <dgm:prSet presAssocID="{9005BD7E-3A26-2441-915C-56291F774672}" presName="node" presStyleLbl="node1" presStyleIdx="3" presStyleCnt="10">
        <dgm:presLayoutVars>
          <dgm:bulletEnabled val="1"/>
        </dgm:presLayoutVars>
      </dgm:prSet>
      <dgm:spPr/>
    </dgm:pt>
    <dgm:pt modelId="{1C763463-C5CD-A741-9716-930F5C66A89B}" type="pres">
      <dgm:prSet presAssocID="{94FF508B-639E-1A42-AECC-92C91D16088D}" presName="sibTrans" presStyleCnt="0"/>
      <dgm:spPr/>
    </dgm:pt>
    <dgm:pt modelId="{11F0922A-4403-474B-ACE4-912DA23AEEF3}" type="pres">
      <dgm:prSet presAssocID="{298F1CFF-4540-3542-AE7B-8B1B20EDB3AA}" presName="node" presStyleLbl="node1" presStyleIdx="4" presStyleCnt="10">
        <dgm:presLayoutVars>
          <dgm:bulletEnabled val="1"/>
        </dgm:presLayoutVars>
      </dgm:prSet>
      <dgm:spPr/>
    </dgm:pt>
    <dgm:pt modelId="{C287B7AF-402F-9F48-9272-66F46EE57A28}" type="pres">
      <dgm:prSet presAssocID="{29D52211-A7F4-5548-A628-F74A729E0459}" presName="sibTrans" presStyleCnt="0"/>
      <dgm:spPr/>
    </dgm:pt>
    <dgm:pt modelId="{97A4D8C8-72C2-4441-8EFF-A58F2A4B18FF}" type="pres">
      <dgm:prSet presAssocID="{C025BED7-591D-BC4F-B644-242F16D90F9D}" presName="node" presStyleLbl="node1" presStyleIdx="5" presStyleCnt="10">
        <dgm:presLayoutVars>
          <dgm:bulletEnabled val="1"/>
        </dgm:presLayoutVars>
      </dgm:prSet>
      <dgm:spPr/>
    </dgm:pt>
    <dgm:pt modelId="{5492725C-0529-4745-A176-C72FE5B30708}" type="pres">
      <dgm:prSet presAssocID="{03AE4FC9-3751-5E49-94B8-DE23C39F4D2A}" presName="sibTrans" presStyleCnt="0"/>
      <dgm:spPr/>
    </dgm:pt>
    <dgm:pt modelId="{086088CB-3E13-2448-823E-F3AB930DEDB8}" type="pres">
      <dgm:prSet presAssocID="{6F32230B-DDF2-EB46-80A6-7D8502156F45}" presName="node" presStyleLbl="node1" presStyleIdx="6" presStyleCnt="10">
        <dgm:presLayoutVars>
          <dgm:bulletEnabled val="1"/>
        </dgm:presLayoutVars>
      </dgm:prSet>
      <dgm:spPr/>
    </dgm:pt>
    <dgm:pt modelId="{9C2C6923-6433-E04A-839B-E33A937DFD6D}" type="pres">
      <dgm:prSet presAssocID="{82AF2C90-9FF3-3842-8596-64BD171C7AAF}" presName="sibTrans" presStyleCnt="0"/>
      <dgm:spPr/>
    </dgm:pt>
    <dgm:pt modelId="{C0563FAA-1140-8742-B711-0C0A21AEAB16}" type="pres">
      <dgm:prSet presAssocID="{8648A91C-1BE7-8B45-8C49-F8A0509E578D}" presName="node" presStyleLbl="node1" presStyleIdx="7" presStyleCnt="10">
        <dgm:presLayoutVars>
          <dgm:bulletEnabled val="1"/>
        </dgm:presLayoutVars>
      </dgm:prSet>
      <dgm:spPr/>
    </dgm:pt>
    <dgm:pt modelId="{87B06E84-72E4-7646-9147-A8EFA307EDD2}" type="pres">
      <dgm:prSet presAssocID="{473B99A9-563C-4942-9271-87AB4205AAA5}" presName="sibTrans" presStyleCnt="0"/>
      <dgm:spPr/>
    </dgm:pt>
    <dgm:pt modelId="{E0BCE2C4-8BFE-1C46-9EAE-7E2008EA5684}" type="pres">
      <dgm:prSet presAssocID="{8EAFDDC1-0A7E-A148-8271-E1BFA6C3FD36}" presName="node" presStyleLbl="node1" presStyleIdx="8" presStyleCnt="10">
        <dgm:presLayoutVars>
          <dgm:bulletEnabled val="1"/>
        </dgm:presLayoutVars>
      </dgm:prSet>
      <dgm:spPr/>
    </dgm:pt>
    <dgm:pt modelId="{9E419659-2004-2E49-8402-E275588E734D}" type="pres">
      <dgm:prSet presAssocID="{04DC0789-0D21-3C4C-BD5B-8D00231DDD5C}" presName="sibTrans" presStyleCnt="0"/>
      <dgm:spPr/>
    </dgm:pt>
    <dgm:pt modelId="{4E752E68-7269-014E-955D-DF59E7CF68B0}" type="pres">
      <dgm:prSet presAssocID="{ACF9D095-9301-5D4E-864D-C0FADCC8600A}" presName="node" presStyleLbl="node1" presStyleIdx="9" presStyleCnt="10">
        <dgm:presLayoutVars>
          <dgm:bulletEnabled val="1"/>
        </dgm:presLayoutVars>
      </dgm:prSet>
      <dgm:spPr/>
    </dgm:pt>
  </dgm:ptLst>
  <dgm:cxnLst>
    <dgm:cxn modelId="{E17A908A-5341-654A-A2F0-15E9F15FB492}" type="presOf" srcId="{6F32230B-DDF2-EB46-80A6-7D8502156F45}" destId="{086088CB-3E13-2448-823E-F3AB930DEDB8}" srcOrd="0" destOrd="0" presId="urn:microsoft.com/office/officeart/2005/8/layout/default#1"/>
    <dgm:cxn modelId="{527E8BB1-093A-A441-96B7-CA8CBA9F4A03}" srcId="{7DCB58A7-8D35-774A-8AAE-A7B04B3E38EB}" destId="{C025BED7-591D-BC4F-B644-242F16D90F9D}" srcOrd="5" destOrd="0" parTransId="{0D6123E6-2745-0140-8676-FEA9F5577482}" sibTransId="{03AE4FC9-3751-5E49-94B8-DE23C39F4D2A}"/>
    <dgm:cxn modelId="{AD97CD25-D91F-3D4A-A2BD-7FBE82F653E1}" type="presOf" srcId="{04B7F00E-4D86-A545-9D23-39804D62E91A}" destId="{1EE1FF5A-409F-194B-AA69-83A3774601D4}" srcOrd="0" destOrd="0" presId="urn:microsoft.com/office/officeart/2005/8/layout/default#1"/>
    <dgm:cxn modelId="{32CD62AC-72C1-7544-987E-A74C345B91A9}" srcId="{7DCB58A7-8D35-774A-8AAE-A7B04B3E38EB}" destId="{04B7F00E-4D86-A545-9D23-39804D62E91A}" srcOrd="1" destOrd="0" parTransId="{4544F092-F1C1-4A42-8550-9828CD68CA28}" sibTransId="{96C56D4F-E906-3449-8D23-8575FB7055DA}"/>
    <dgm:cxn modelId="{1834929D-A945-7546-B614-3F97E2BB0E3B}" srcId="{7DCB58A7-8D35-774A-8AAE-A7B04B3E38EB}" destId="{6F32230B-DDF2-EB46-80A6-7D8502156F45}" srcOrd="6" destOrd="0" parTransId="{4B592027-7527-1A4F-B681-40AAC039C1A3}" sibTransId="{82AF2C90-9FF3-3842-8596-64BD171C7AAF}"/>
    <dgm:cxn modelId="{3BD94CF4-35FE-9B4E-9630-C88685843D50}" srcId="{7DCB58A7-8D35-774A-8AAE-A7B04B3E38EB}" destId="{ACF9D095-9301-5D4E-864D-C0FADCC8600A}" srcOrd="9" destOrd="0" parTransId="{5EA95FA3-D022-464D-9A52-093CB134EC6A}" sibTransId="{BE21D122-863C-5640-902C-DF211175B5A6}"/>
    <dgm:cxn modelId="{3F4672FD-4BDA-0B4E-BEF7-5402BA5F5E7D}" srcId="{7DCB58A7-8D35-774A-8AAE-A7B04B3E38EB}" destId="{3B2ABC5E-DAA1-5540-8C4E-9CB344799FDC}" srcOrd="2" destOrd="0" parTransId="{1BEEFDD7-D188-2542-B4CE-E98342DA64E8}" sibTransId="{3F345E60-446B-C04B-BF75-6F960DD86054}"/>
    <dgm:cxn modelId="{FCB34655-AC74-D741-A8DD-C157488A6C44}" srcId="{7DCB58A7-8D35-774A-8AAE-A7B04B3E38EB}" destId="{298F1CFF-4540-3542-AE7B-8B1B20EDB3AA}" srcOrd="4" destOrd="0" parTransId="{C1616946-8AF2-7B4F-9279-523DDAD2D919}" sibTransId="{29D52211-A7F4-5548-A628-F74A729E0459}"/>
    <dgm:cxn modelId="{174AF1DF-E335-3644-8864-3B31CFCCB62A}" srcId="{7DCB58A7-8D35-774A-8AAE-A7B04B3E38EB}" destId="{8EAFDDC1-0A7E-A148-8271-E1BFA6C3FD36}" srcOrd="8" destOrd="0" parTransId="{4C137A27-D192-7A4A-8EEA-3E2D639FFC3A}" sibTransId="{04DC0789-0D21-3C4C-BD5B-8D00231DDD5C}"/>
    <dgm:cxn modelId="{E40F70A6-2F31-AE4C-B311-8DF5D80E4878}" type="presOf" srcId="{7DCB58A7-8D35-774A-8AAE-A7B04B3E38EB}" destId="{A7B8C42E-B183-E849-B978-347D20F00A1D}" srcOrd="0" destOrd="0" presId="urn:microsoft.com/office/officeart/2005/8/layout/default#1"/>
    <dgm:cxn modelId="{AF979255-CC58-B34B-B91D-F751224B40C3}" type="presOf" srcId="{ACF9D095-9301-5D4E-864D-C0FADCC8600A}" destId="{4E752E68-7269-014E-955D-DF59E7CF68B0}" srcOrd="0" destOrd="0" presId="urn:microsoft.com/office/officeart/2005/8/layout/default#1"/>
    <dgm:cxn modelId="{2BFEF81B-06AA-ED42-8AC7-9830CA552525}" type="presOf" srcId="{298F1CFF-4540-3542-AE7B-8B1B20EDB3AA}" destId="{11F0922A-4403-474B-ACE4-912DA23AEEF3}" srcOrd="0" destOrd="0" presId="urn:microsoft.com/office/officeart/2005/8/layout/default#1"/>
    <dgm:cxn modelId="{991F4A4D-48DA-7747-9711-BAFF522FDB71}" type="presOf" srcId="{8648A91C-1BE7-8B45-8C49-F8A0509E578D}" destId="{C0563FAA-1140-8742-B711-0C0A21AEAB16}" srcOrd="0" destOrd="0" presId="urn:microsoft.com/office/officeart/2005/8/layout/default#1"/>
    <dgm:cxn modelId="{E2E6B9D8-6869-3341-9D01-1EA7FE62BB25}" srcId="{7DCB58A7-8D35-774A-8AAE-A7B04B3E38EB}" destId="{B222A6FC-3C35-BB40-8217-B5816BA8E320}" srcOrd="0" destOrd="0" parTransId="{ED9485ED-05C0-1043-80AD-6866E6BC9DF5}" sibTransId="{F126EC6B-12AC-074E-8083-5B68FD021FBC}"/>
    <dgm:cxn modelId="{3549557B-F7B8-0346-9B37-93B51FAA89B4}" type="presOf" srcId="{3B2ABC5E-DAA1-5540-8C4E-9CB344799FDC}" destId="{0CDDC685-600C-2841-B8F4-37BA24965808}" srcOrd="0" destOrd="0" presId="urn:microsoft.com/office/officeart/2005/8/layout/default#1"/>
    <dgm:cxn modelId="{86295D39-141E-B641-B64B-42ADD5D99C2C}" srcId="{7DCB58A7-8D35-774A-8AAE-A7B04B3E38EB}" destId="{8648A91C-1BE7-8B45-8C49-F8A0509E578D}" srcOrd="7" destOrd="0" parTransId="{5DFA2C55-0132-9143-B914-1A37A2109538}" sibTransId="{473B99A9-563C-4942-9271-87AB4205AAA5}"/>
    <dgm:cxn modelId="{DC357106-1CEB-814E-AE94-B1FC31B3FA54}" type="presOf" srcId="{B222A6FC-3C35-BB40-8217-B5816BA8E320}" destId="{558D5FC0-9478-534E-955E-945F0DC5309A}" srcOrd="0" destOrd="0" presId="urn:microsoft.com/office/officeart/2005/8/layout/default#1"/>
    <dgm:cxn modelId="{7F2FCF24-B5DB-E04B-9A52-329544BF1602}" type="presOf" srcId="{8EAFDDC1-0A7E-A148-8271-E1BFA6C3FD36}" destId="{E0BCE2C4-8BFE-1C46-9EAE-7E2008EA5684}" srcOrd="0" destOrd="0" presId="urn:microsoft.com/office/officeart/2005/8/layout/default#1"/>
    <dgm:cxn modelId="{23B8FC2F-C688-424F-8527-0E98AEEE2A3E}" type="presOf" srcId="{9005BD7E-3A26-2441-915C-56291F774672}" destId="{9F6F517A-E3A4-DC43-88BC-ACB7BE1D3DC5}" srcOrd="0" destOrd="0" presId="urn:microsoft.com/office/officeart/2005/8/layout/default#1"/>
    <dgm:cxn modelId="{C788A5D8-0C82-9C41-BFE3-DFDC65EE8C3A}" srcId="{7DCB58A7-8D35-774A-8AAE-A7B04B3E38EB}" destId="{9005BD7E-3A26-2441-915C-56291F774672}" srcOrd="3" destOrd="0" parTransId="{473AB127-EA9E-B848-AAEA-AEB7212AD8AE}" sibTransId="{94FF508B-639E-1A42-AECC-92C91D16088D}"/>
    <dgm:cxn modelId="{6EE8E00C-03C6-6741-BBEA-1EFFDFE7F427}" type="presOf" srcId="{C025BED7-591D-BC4F-B644-242F16D90F9D}" destId="{97A4D8C8-72C2-4441-8EFF-A58F2A4B18FF}" srcOrd="0" destOrd="0" presId="urn:microsoft.com/office/officeart/2005/8/layout/default#1"/>
    <dgm:cxn modelId="{FF3C56E2-3F8A-D14D-ADF9-1B0F2F38DDFA}" type="presParOf" srcId="{A7B8C42E-B183-E849-B978-347D20F00A1D}" destId="{558D5FC0-9478-534E-955E-945F0DC5309A}" srcOrd="0" destOrd="0" presId="urn:microsoft.com/office/officeart/2005/8/layout/default#1"/>
    <dgm:cxn modelId="{08771135-70AA-5F4D-9CE8-34FB2197FC05}" type="presParOf" srcId="{A7B8C42E-B183-E849-B978-347D20F00A1D}" destId="{6161646D-5F08-0649-8736-A4A6579E000E}" srcOrd="1" destOrd="0" presId="urn:microsoft.com/office/officeart/2005/8/layout/default#1"/>
    <dgm:cxn modelId="{DFE78BB6-828D-EB42-848E-410D51EC41CD}" type="presParOf" srcId="{A7B8C42E-B183-E849-B978-347D20F00A1D}" destId="{1EE1FF5A-409F-194B-AA69-83A3774601D4}" srcOrd="2" destOrd="0" presId="urn:microsoft.com/office/officeart/2005/8/layout/default#1"/>
    <dgm:cxn modelId="{364E25A7-14A6-3A4B-BE67-A6B84EA58B66}" type="presParOf" srcId="{A7B8C42E-B183-E849-B978-347D20F00A1D}" destId="{5F8EEA21-C8C8-6B4A-850C-0F371CF48ECD}" srcOrd="3" destOrd="0" presId="urn:microsoft.com/office/officeart/2005/8/layout/default#1"/>
    <dgm:cxn modelId="{0B6CDEDE-99FC-E64C-8408-88BC1F4E8474}" type="presParOf" srcId="{A7B8C42E-B183-E849-B978-347D20F00A1D}" destId="{0CDDC685-600C-2841-B8F4-37BA24965808}" srcOrd="4" destOrd="0" presId="urn:microsoft.com/office/officeart/2005/8/layout/default#1"/>
    <dgm:cxn modelId="{1802F986-AF34-0345-A2FD-1A3A157A41EB}" type="presParOf" srcId="{A7B8C42E-B183-E849-B978-347D20F00A1D}" destId="{7C00FB1E-D81E-F643-88CE-EBDCBB81ECA9}" srcOrd="5" destOrd="0" presId="urn:microsoft.com/office/officeart/2005/8/layout/default#1"/>
    <dgm:cxn modelId="{03764BF4-0373-E040-BC0E-049C35693F77}" type="presParOf" srcId="{A7B8C42E-B183-E849-B978-347D20F00A1D}" destId="{9F6F517A-E3A4-DC43-88BC-ACB7BE1D3DC5}" srcOrd="6" destOrd="0" presId="urn:microsoft.com/office/officeart/2005/8/layout/default#1"/>
    <dgm:cxn modelId="{ABDC7519-BD05-B840-95A7-22BDB7D99490}" type="presParOf" srcId="{A7B8C42E-B183-E849-B978-347D20F00A1D}" destId="{1C763463-C5CD-A741-9716-930F5C66A89B}" srcOrd="7" destOrd="0" presId="urn:microsoft.com/office/officeart/2005/8/layout/default#1"/>
    <dgm:cxn modelId="{FE960920-F32D-3D47-91D5-2C6D44839815}" type="presParOf" srcId="{A7B8C42E-B183-E849-B978-347D20F00A1D}" destId="{11F0922A-4403-474B-ACE4-912DA23AEEF3}" srcOrd="8" destOrd="0" presId="urn:microsoft.com/office/officeart/2005/8/layout/default#1"/>
    <dgm:cxn modelId="{110F8971-AF60-9646-A33B-632554FC1700}" type="presParOf" srcId="{A7B8C42E-B183-E849-B978-347D20F00A1D}" destId="{C287B7AF-402F-9F48-9272-66F46EE57A28}" srcOrd="9" destOrd="0" presId="urn:microsoft.com/office/officeart/2005/8/layout/default#1"/>
    <dgm:cxn modelId="{11B0DA15-DC2A-9C45-90B1-41592423CE44}" type="presParOf" srcId="{A7B8C42E-B183-E849-B978-347D20F00A1D}" destId="{97A4D8C8-72C2-4441-8EFF-A58F2A4B18FF}" srcOrd="10" destOrd="0" presId="urn:microsoft.com/office/officeart/2005/8/layout/default#1"/>
    <dgm:cxn modelId="{C7C06DD1-6188-4D45-8C36-BCEE87536E81}" type="presParOf" srcId="{A7B8C42E-B183-E849-B978-347D20F00A1D}" destId="{5492725C-0529-4745-A176-C72FE5B30708}" srcOrd="11" destOrd="0" presId="urn:microsoft.com/office/officeart/2005/8/layout/default#1"/>
    <dgm:cxn modelId="{EE6AA1C4-5B85-9046-BE84-520135ECFCD7}" type="presParOf" srcId="{A7B8C42E-B183-E849-B978-347D20F00A1D}" destId="{086088CB-3E13-2448-823E-F3AB930DEDB8}" srcOrd="12" destOrd="0" presId="urn:microsoft.com/office/officeart/2005/8/layout/default#1"/>
    <dgm:cxn modelId="{D8BDA689-0D90-2644-8821-348A838B9AF4}" type="presParOf" srcId="{A7B8C42E-B183-E849-B978-347D20F00A1D}" destId="{9C2C6923-6433-E04A-839B-E33A937DFD6D}" srcOrd="13" destOrd="0" presId="urn:microsoft.com/office/officeart/2005/8/layout/default#1"/>
    <dgm:cxn modelId="{AE430096-73DF-C64A-B0FB-53CAAB3F9EB4}" type="presParOf" srcId="{A7B8C42E-B183-E849-B978-347D20F00A1D}" destId="{C0563FAA-1140-8742-B711-0C0A21AEAB16}" srcOrd="14" destOrd="0" presId="urn:microsoft.com/office/officeart/2005/8/layout/default#1"/>
    <dgm:cxn modelId="{74D13F54-C30B-154B-8EE0-08FE4708776D}" type="presParOf" srcId="{A7B8C42E-B183-E849-B978-347D20F00A1D}" destId="{87B06E84-72E4-7646-9147-A8EFA307EDD2}" srcOrd="15" destOrd="0" presId="urn:microsoft.com/office/officeart/2005/8/layout/default#1"/>
    <dgm:cxn modelId="{C5560FC5-0AA1-4442-B8B7-CD026CF9FB24}" type="presParOf" srcId="{A7B8C42E-B183-E849-B978-347D20F00A1D}" destId="{E0BCE2C4-8BFE-1C46-9EAE-7E2008EA5684}" srcOrd="16" destOrd="0" presId="urn:microsoft.com/office/officeart/2005/8/layout/default#1"/>
    <dgm:cxn modelId="{91E3C733-2FE4-E74D-9D9F-EEC6B4BB3717}" type="presParOf" srcId="{A7B8C42E-B183-E849-B978-347D20F00A1D}" destId="{9E419659-2004-2E49-8402-E275588E734D}" srcOrd="17" destOrd="0" presId="urn:microsoft.com/office/officeart/2005/8/layout/default#1"/>
    <dgm:cxn modelId="{4EACF8B9-6FAC-CA43-935E-2A66FF4A4E73}" type="presParOf" srcId="{A7B8C42E-B183-E849-B978-347D20F00A1D}" destId="{4E752E68-7269-014E-955D-DF59E7CF68B0}" srcOrd="1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5A7E8-6D25-46FB-8552-9230D16D1290}" type="doc">
      <dgm:prSet loTypeId="urn:microsoft.com/office/officeart/2005/8/layout/hProcess9" loCatId="process" qsTypeId="urn:microsoft.com/office/officeart/2005/8/quickstyle/simple1" qsCatId="simple" csTypeId="urn:microsoft.com/office/officeart/2005/8/colors/colorful1#2" csCatId="colorful" phldr="1"/>
      <dgm:spPr/>
    </dgm:pt>
    <dgm:pt modelId="{8815275E-C602-47E3-8362-82D047DD3C8A}">
      <dgm:prSet phldrT="[Text]"/>
      <dgm:spPr/>
      <dgm:t>
        <a:bodyPr/>
        <a:lstStyle/>
        <a:p>
          <a:r>
            <a:rPr lang="en-US" dirty="0"/>
            <a:t>severe</a:t>
          </a:r>
        </a:p>
      </dgm:t>
    </dgm:pt>
    <dgm:pt modelId="{FB3C5CEB-3140-48D2-82B8-1BC75099B552}" type="parTrans" cxnId="{FBFDD582-44AD-4675-8B7A-F9D1688E6CA2}">
      <dgm:prSet/>
      <dgm:spPr/>
      <dgm:t>
        <a:bodyPr/>
        <a:lstStyle/>
        <a:p>
          <a:endParaRPr lang="en-US"/>
        </a:p>
      </dgm:t>
    </dgm:pt>
    <dgm:pt modelId="{5F6B14E5-A34D-4988-A4A3-F722862ED402}" type="sibTrans" cxnId="{FBFDD582-44AD-4675-8B7A-F9D1688E6CA2}">
      <dgm:prSet/>
      <dgm:spPr/>
      <dgm:t>
        <a:bodyPr/>
        <a:lstStyle/>
        <a:p>
          <a:endParaRPr lang="en-US"/>
        </a:p>
      </dgm:t>
    </dgm:pt>
    <dgm:pt modelId="{3D6A5EFE-792C-46F2-B761-5972D611C37F}">
      <dgm:prSet phldrT="[Text]"/>
      <dgm:spPr/>
      <dgm:t>
        <a:bodyPr/>
        <a:lstStyle/>
        <a:p>
          <a:r>
            <a:rPr lang="en-US" dirty="0"/>
            <a:t>warning</a:t>
          </a:r>
        </a:p>
      </dgm:t>
    </dgm:pt>
    <dgm:pt modelId="{9F2C933F-9FA7-484F-8B3F-725DF7D8B368}" type="parTrans" cxnId="{3208FE27-0B60-496F-B0AA-CD52F927E299}">
      <dgm:prSet/>
      <dgm:spPr/>
      <dgm:t>
        <a:bodyPr/>
        <a:lstStyle/>
        <a:p>
          <a:endParaRPr lang="en-US"/>
        </a:p>
      </dgm:t>
    </dgm:pt>
    <dgm:pt modelId="{0590DD7D-32FC-4B56-96AD-09AF7953BA54}" type="sibTrans" cxnId="{3208FE27-0B60-496F-B0AA-CD52F927E299}">
      <dgm:prSet/>
      <dgm:spPr/>
      <dgm:t>
        <a:bodyPr/>
        <a:lstStyle/>
        <a:p>
          <a:endParaRPr lang="en-US"/>
        </a:p>
      </dgm:t>
    </dgm:pt>
    <dgm:pt modelId="{FE5D4DB9-A509-481A-8B79-7569A8CEAB4E}">
      <dgm:prSet phldrT="[Text]"/>
      <dgm:spPr/>
      <dgm:t>
        <a:bodyPr/>
        <a:lstStyle/>
        <a:p>
          <a:r>
            <a:rPr lang="en-US" dirty="0"/>
            <a:t>info</a:t>
          </a:r>
        </a:p>
      </dgm:t>
    </dgm:pt>
    <dgm:pt modelId="{5E0AB97F-9B54-498C-87E9-18E96FEB6C96}" type="parTrans" cxnId="{99FBB43E-0954-4FE7-812E-8C573217A49E}">
      <dgm:prSet/>
      <dgm:spPr/>
      <dgm:t>
        <a:bodyPr/>
        <a:lstStyle/>
        <a:p>
          <a:endParaRPr lang="en-US"/>
        </a:p>
      </dgm:t>
    </dgm:pt>
    <dgm:pt modelId="{288C97FC-0DBA-4DEF-9293-862B0D5AEDC8}" type="sibTrans" cxnId="{99FBB43E-0954-4FE7-812E-8C573217A49E}">
      <dgm:prSet/>
      <dgm:spPr/>
      <dgm:t>
        <a:bodyPr/>
        <a:lstStyle/>
        <a:p>
          <a:endParaRPr lang="en-US"/>
        </a:p>
      </dgm:t>
    </dgm:pt>
    <dgm:pt modelId="{4B54FC55-1406-4090-B615-4C33A8A947A5}">
      <dgm:prSet phldrT="[Text]"/>
      <dgm:spPr/>
      <dgm:t>
        <a:bodyPr/>
        <a:lstStyle/>
        <a:p>
          <a:r>
            <a:rPr lang="en-US" dirty="0" err="1"/>
            <a:t>config</a:t>
          </a:r>
          <a:endParaRPr lang="en-US" dirty="0"/>
        </a:p>
      </dgm:t>
    </dgm:pt>
    <dgm:pt modelId="{0EF34337-3A57-4D6B-A298-D98F21414960}" type="parTrans" cxnId="{0476FF2F-F10D-46D8-88B4-41782E66DB78}">
      <dgm:prSet/>
      <dgm:spPr/>
      <dgm:t>
        <a:bodyPr/>
        <a:lstStyle/>
        <a:p>
          <a:endParaRPr lang="en-US"/>
        </a:p>
      </dgm:t>
    </dgm:pt>
    <dgm:pt modelId="{E23B8E68-A0A6-43F6-A1E9-7AECEE611F9A}" type="sibTrans" cxnId="{0476FF2F-F10D-46D8-88B4-41782E66DB78}">
      <dgm:prSet/>
      <dgm:spPr/>
      <dgm:t>
        <a:bodyPr/>
        <a:lstStyle/>
        <a:p>
          <a:endParaRPr lang="en-US"/>
        </a:p>
      </dgm:t>
    </dgm:pt>
    <dgm:pt modelId="{D3AFA6F1-CE11-461F-9E65-50C7C30ABEFD}">
      <dgm:prSet phldrT="[Text]"/>
      <dgm:spPr/>
      <dgm:t>
        <a:bodyPr/>
        <a:lstStyle/>
        <a:p>
          <a:r>
            <a:rPr lang="en-US" dirty="0"/>
            <a:t>fine</a:t>
          </a:r>
        </a:p>
      </dgm:t>
    </dgm:pt>
    <dgm:pt modelId="{8EF59616-8FBE-4641-8549-612A7A5CCB82}" type="parTrans" cxnId="{343EED56-9B5C-4E4F-838F-3B7505C81590}">
      <dgm:prSet/>
      <dgm:spPr/>
      <dgm:t>
        <a:bodyPr/>
        <a:lstStyle/>
        <a:p>
          <a:endParaRPr lang="en-US"/>
        </a:p>
      </dgm:t>
    </dgm:pt>
    <dgm:pt modelId="{C4D649C1-E1BB-4D6C-8AA5-D5CCB3605F2B}" type="sibTrans" cxnId="{343EED56-9B5C-4E4F-838F-3B7505C81590}">
      <dgm:prSet/>
      <dgm:spPr/>
      <dgm:t>
        <a:bodyPr/>
        <a:lstStyle/>
        <a:p>
          <a:endParaRPr lang="en-US"/>
        </a:p>
      </dgm:t>
    </dgm:pt>
    <dgm:pt modelId="{466571B3-4419-448C-8D36-CFD358A8E49A}">
      <dgm:prSet phldrT="[Text]"/>
      <dgm:spPr/>
      <dgm:t>
        <a:bodyPr/>
        <a:lstStyle/>
        <a:p>
          <a:r>
            <a:rPr lang="en-US" dirty="0"/>
            <a:t>finer</a:t>
          </a:r>
        </a:p>
      </dgm:t>
    </dgm:pt>
    <dgm:pt modelId="{C45B5373-3772-4B57-9A8C-231269D2A349}" type="parTrans" cxnId="{E5BB4BC6-A230-40CB-982B-07504796C77E}">
      <dgm:prSet/>
      <dgm:spPr/>
      <dgm:t>
        <a:bodyPr/>
        <a:lstStyle/>
        <a:p>
          <a:endParaRPr lang="en-US"/>
        </a:p>
      </dgm:t>
    </dgm:pt>
    <dgm:pt modelId="{FE35F02B-8C08-4ED1-9A45-B6F5636A592C}" type="sibTrans" cxnId="{E5BB4BC6-A230-40CB-982B-07504796C77E}">
      <dgm:prSet/>
      <dgm:spPr/>
      <dgm:t>
        <a:bodyPr/>
        <a:lstStyle/>
        <a:p>
          <a:endParaRPr lang="en-US"/>
        </a:p>
      </dgm:t>
    </dgm:pt>
    <dgm:pt modelId="{2818CC50-0E59-47E2-9ADD-BB74BC21F32C}">
      <dgm:prSet phldrT="[Text]"/>
      <dgm:spPr/>
      <dgm:t>
        <a:bodyPr/>
        <a:lstStyle/>
        <a:p>
          <a:r>
            <a:rPr lang="en-US" dirty="0"/>
            <a:t>finest</a:t>
          </a:r>
        </a:p>
      </dgm:t>
    </dgm:pt>
    <dgm:pt modelId="{B50B7185-9867-4CF2-A1A8-3C572D8FAEAF}" type="parTrans" cxnId="{4F179D56-E024-48E5-BC20-6387918A8E67}">
      <dgm:prSet/>
      <dgm:spPr/>
      <dgm:t>
        <a:bodyPr/>
        <a:lstStyle/>
        <a:p>
          <a:endParaRPr lang="en-US"/>
        </a:p>
      </dgm:t>
    </dgm:pt>
    <dgm:pt modelId="{6DEA3884-8127-4730-9B6B-D10CA9E2E654}" type="sibTrans" cxnId="{4F179D56-E024-48E5-BC20-6387918A8E67}">
      <dgm:prSet/>
      <dgm:spPr/>
      <dgm:t>
        <a:bodyPr/>
        <a:lstStyle/>
        <a:p>
          <a:endParaRPr lang="en-US"/>
        </a:p>
      </dgm:t>
    </dgm:pt>
    <dgm:pt modelId="{012369D3-AAA2-4D97-B97B-928B0852525A}" type="pres">
      <dgm:prSet presAssocID="{FBF5A7E8-6D25-46FB-8552-9230D16D1290}" presName="CompostProcess" presStyleCnt="0">
        <dgm:presLayoutVars>
          <dgm:dir/>
          <dgm:resizeHandles val="exact"/>
        </dgm:presLayoutVars>
      </dgm:prSet>
      <dgm:spPr/>
    </dgm:pt>
    <dgm:pt modelId="{B98B6DCB-6BE5-48A6-A3D4-DD05ED2DB707}" type="pres">
      <dgm:prSet presAssocID="{FBF5A7E8-6D25-46FB-8552-9230D16D1290}" presName="arrow" presStyleLbl="bgShp" presStyleIdx="0" presStyleCnt="1"/>
      <dgm:spPr/>
    </dgm:pt>
    <dgm:pt modelId="{020A8940-918E-494E-8AC9-20D0478FA61A}" type="pres">
      <dgm:prSet presAssocID="{FBF5A7E8-6D25-46FB-8552-9230D16D1290}" presName="linearProcess" presStyleCnt="0"/>
      <dgm:spPr/>
    </dgm:pt>
    <dgm:pt modelId="{063956C2-38F7-4E3D-8046-5065528161FD}" type="pres">
      <dgm:prSet presAssocID="{8815275E-C602-47E3-8362-82D047DD3C8A}" presName="textNode" presStyleLbl="node1" presStyleIdx="0" presStyleCnt="7">
        <dgm:presLayoutVars>
          <dgm:bulletEnabled val="1"/>
        </dgm:presLayoutVars>
      </dgm:prSet>
      <dgm:spPr/>
    </dgm:pt>
    <dgm:pt modelId="{77728F21-3E0E-4BAD-BE62-B8D739DA0024}" type="pres">
      <dgm:prSet presAssocID="{5F6B14E5-A34D-4988-A4A3-F722862ED402}" presName="sibTrans" presStyleCnt="0"/>
      <dgm:spPr/>
    </dgm:pt>
    <dgm:pt modelId="{BFF52ADC-4F64-4D9B-B6B8-2D4D3F5D96AC}" type="pres">
      <dgm:prSet presAssocID="{3D6A5EFE-792C-46F2-B761-5972D611C37F}" presName="textNode" presStyleLbl="node1" presStyleIdx="1" presStyleCnt="7">
        <dgm:presLayoutVars>
          <dgm:bulletEnabled val="1"/>
        </dgm:presLayoutVars>
      </dgm:prSet>
      <dgm:spPr/>
    </dgm:pt>
    <dgm:pt modelId="{E125709A-09FF-4D3D-A48A-C92D341D14FF}" type="pres">
      <dgm:prSet presAssocID="{0590DD7D-32FC-4B56-96AD-09AF7953BA54}" presName="sibTrans" presStyleCnt="0"/>
      <dgm:spPr/>
    </dgm:pt>
    <dgm:pt modelId="{446541E4-5844-41DC-BB3E-46DC1E6478C4}" type="pres">
      <dgm:prSet presAssocID="{FE5D4DB9-A509-481A-8B79-7569A8CEAB4E}" presName="textNode" presStyleLbl="node1" presStyleIdx="2" presStyleCnt="7">
        <dgm:presLayoutVars>
          <dgm:bulletEnabled val="1"/>
        </dgm:presLayoutVars>
      </dgm:prSet>
      <dgm:spPr/>
    </dgm:pt>
    <dgm:pt modelId="{730AEA2A-73D5-4E1A-A77C-04951B1B9383}" type="pres">
      <dgm:prSet presAssocID="{288C97FC-0DBA-4DEF-9293-862B0D5AEDC8}" presName="sibTrans" presStyleCnt="0"/>
      <dgm:spPr/>
    </dgm:pt>
    <dgm:pt modelId="{873A5C1B-D76D-417A-A66D-EC26039CFE27}" type="pres">
      <dgm:prSet presAssocID="{4B54FC55-1406-4090-B615-4C33A8A947A5}" presName="textNode" presStyleLbl="node1" presStyleIdx="3" presStyleCnt="7">
        <dgm:presLayoutVars>
          <dgm:bulletEnabled val="1"/>
        </dgm:presLayoutVars>
      </dgm:prSet>
      <dgm:spPr/>
    </dgm:pt>
    <dgm:pt modelId="{DB94D70B-8503-4CA2-930B-4051054A451A}" type="pres">
      <dgm:prSet presAssocID="{E23B8E68-A0A6-43F6-A1E9-7AECEE611F9A}" presName="sibTrans" presStyleCnt="0"/>
      <dgm:spPr/>
    </dgm:pt>
    <dgm:pt modelId="{85EA94E9-58BE-4007-BDF6-8DC5CF3645D3}" type="pres">
      <dgm:prSet presAssocID="{D3AFA6F1-CE11-461F-9E65-50C7C30ABEFD}" presName="textNode" presStyleLbl="node1" presStyleIdx="4" presStyleCnt="7">
        <dgm:presLayoutVars>
          <dgm:bulletEnabled val="1"/>
        </dgm:presLayoutVars>
      </dgm:prSet>
      <dgm:spPr/>
    </dgm:pt>
    <dgm:pt modelId="{51B7F0E9-5081-49CA-880B-C9746BA60534}" type="pres">
      <dgm:prSet presAssocID="{C4D649C1-E1BB-4D6C-8AA5-D5CCB3605F2B}" presName="sibTrans" presStyleCnt="0"/>
      <dgm:spPr/>
    </dgm:pt>
    <dgm:pt modelId="{4E81C1D2-B47F-4B11-86B4-CEC8991CF8C5}" type="pres">
      <dgm:prSet presAssocID="{466571B3-4419-448C-8D36-CFD358A8E49A}" presName="textNode" presStyleLbl="node1" presStyleIdx="5" presStyleCnt="7">
        <dgm:presLayoutVars>
          <dgm:bulletEnabled val="1"/>
        </dgm:presLayoutVars>
      </dgm:prSet>
      <dgm:spPr/>
    </dgm:pt>
    <dgm:pt modelId="{2A718B55-DF7C-49C2-A215-577973EE2557}" type="pres">
      <dgm:prSet presAssocID="{FE35F02B-8C08-4ED1-9A45-B6F5636A592C}" presName="sibTrans" presStyleCnt="0"/>
      <dgm:spPr/>
    </dgm:pt>
    <dgm:pt modelId="{CE9D40D0-31C0-4139-924B-77B56F293828}" type="pres">
      <dgm:prSet presAssocID="{2818CC50-0E59-47E2-9ADD-BB74BC21F32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BA740BBA-2204-409A-A82D-586DE3D9EC8B}" type="presOf" srcId="{8815275E-C602-47E3-8362-82D047DD3C8A}" destId="{063956C2-38F7-4E3D-8046-5065528161FD}" srcOrd="0" destOrd="0" presId="urn:microsoft.com/office/officeart/2005/8/layout/hProcess9"/>
    <dgm:cxn modelId="{1DEC3A5D-D0A2-4644-876A-C4C3FC7C927E}" type="presOf" srcId="{2818CC50-0E59-47E2-9ADD-BB74BC21F32C}" destId="{CE9D40D0-31C0-4139-924B-77B56F293828}" srcOrd="0" destOrd="0" presId="urn:microsoft.com/office/officeart/2005/8/layout/hProcess9"/>
    <dgm:cxn modelId="{343EED56-9B5C-4E4F-838F-3B7505C81590}" srcId="{FBF5A7E8-6D25-46FB-8552-9230D16D1290}" destId="{D3AFA6F1-CE11-461F-9E65-50C7C30ABEFD}" srcOrd="4" destOrd="0" parTransId="{8EF59616-8FBE-4641-8549-612A7A5CCB82}" sibTransId="{C4D649C1-E1BB-4D6C-8AA5-D5CCB3605F2B}"/>
    <dgm:cxn modelId="{4F179D56-E024-48E5-BC20-6387918A8E67}" srcId="{FBF5A7E8-6D25-46FB-8552-9230D16D1290}" destId="{2818CC50-0E59-47E2-9ADD-BB74BC21F32C}" srcOrd="6" destOrd="0" parTransId="{B50B7185-9867-4CF2-A1A8-3C572D8FAEAF}" sibTransId="{6DEA3884-8127-4730-9B6B-D10CA9E2E654}"/>
    <dgm:cxn modelId="{94D1C8EE-D9D6-4E82-9759-858435FC2EDA}" type="presOf" srcId="{466571B3-4419-448C-8D36-CFD358A8E49A}" destId="{4E81C1D2-B47F-4B11-86B4-CEC8991CF8C5}" srcOrd="0" destOrd="0" presId="urn:microsoft.com/office/officeart/2005/8/layout/hProcess9"/>
    <dgm:cxn modelId="{03778AE0-1641-4A01-91DA-CF6C61D752C3}" type="presOf" srcId="{FE5D4DB9-A509-481A-8B79-7569A8CEAB4E}" destId="{446541E4-5844-41DC-BB3E-46DC1E6478C4}" srcOrd="0" destOrd="0" presId="urn:microsoft.com/office/officeart/2005/8/layout/hProcess9"/>
    <dgm:cxn modelId="{0476FF2F-F10D-46D8-88B4-41782E66DB78}" srcId="{FBF5A7E8-6D25-46FB-8552-9230D16D1290}" destId="{4B54FC55-1406-4090-B615-4C33A8A947A5}" srcOrd="3" destOrd="0" parTransId="{0EF34337-3A57-4D6B-A298-D98F21414960}" sibTransId="{E23B8E68-A0A6-43F6-A1E9-7AECEE611F9A}"/>
    <dgm:cxn modelId="{3208FE27-0B60-496F-B0AA-CD52F927E299}" srcId="{FBF5A7E8-6D25-46FB-8552-9230D16D1290}" destId="{3D6A5EFE-792C-46F2-B761-5972D611C37F}" srcOrd="1" destOrd="0" parTransId="{9F2C933F-9FA7-484F-8B3F-725DF7D8B368}" sibTransId="{0590DD7D-32FC-4B56-96AD-09AF7953BA54}"/>
    <dgm:cxn modelId="{97CC59D0-65D8-42A8-9250-7137A847ACD7}" type="presOf" srcId="{3D6A5EFE-792C-46F2-B761-5972D611C37F}" destId="{BFF52ADC-4F64-4D9B-B6B8-2D4D3F5D96AC}" srcOrd="0" destOrd="0" presId="urn:microsoft.com/office/officeart/2005/8/layout/hProcess9"/>
    <dgm:cxn modelId="{DBFBC969-D8DD-4FF4-9DD9-F363703EF30B}" type="presOf" srcId="{4B54FC55-1406-4090-B615-4C33A8A947A5}" destId="{873A5C1B-D76D-417A-A66D-EC26039CFE27}" srcOrd="0" destOrd="0" presId="urn:microsoft.com/office/officeart/2005/8/layout/hProcess9"/>
    <dgm:cxn modelId="{BE9D2B6A-F3D3-4CB0-ACB1-0EBD39D2C969}" type="presOf" srcId="{FBF5A7E8-6D25-46FB-8552-9230D16D1290}" destId="{012369D3-AAA2-4D97-B97B-928B0852525A}" srcOrd="0" destOrd="0" presId="urn:microsoft.com/office/officeart/2005/8/layout/hProcess9"/>
    <dgm:cxn modelId="{E5BB4BC6-A230-40CB-982B-07504796C77E}" srcId="{FBF5A7E8-6D25-46FB-8552-9230D16D1290}" destId="{466571B3-4419-448C-8D36-CFD358A8E49A}" srcOrd="5" destOrd="0" parTransId="{C45B5373-3772-4B57-9A8C-231269D2A349}" sibTransId="{FE35F02B-8C08-4ED1-9A45-B6F5636A592C}"/>
    <dgm:cxn modelId="{99FBB43E-0954-4FE7-812E-8C573217A49E}" srcId="{FBF5A7E8-6D25-46FB-8552-9230D16D1290}" destId="{FE5D4DB9-A509-481A-8B79-7569A8CEAB4E}" srcOrd="2" destOrd="0" parTransId="{5E0AB97F-9B54-498C-87E9-18E96FEB6C96}" sibTransId="{288C97FC-0DBA-4DEF-9293-862B0D5AEDC8}"/>
    <dgm:cxn modelId="{FBFDD582-44AD-4675-8B7A-F9D1688E6CA2}" srcId="{FBF5A7E8-6D25-46FB-8552-9230D16D1290}" destId="{8815275E-C602-47E3-8362-82D047DD3C8A}" srcOrd="0" destOrd="0" parTransId="{FB3C5CEB-3140-48D2-82B8-1BC75099B552}" sibTransId="{5F6B14E5-A34D-4988-A4A3-F722862ED402}"/>
    <dgm:cxn modelId="{7B21B0AA-24B5-429D-82B0-DA17A8685CE7}" type="presOf" srcId="{D3AFA6F1-CE11-461F-9E65-50C7C30ABEFD}" destId="{85EA94E9-58BE-4007-BDF6-8DC5CF3645D3}" srcOrd="0" destOrd="0" presId="urn:microsoft.com/office/officeart/2005/8/layout/hProcess9"/>
    <dgm:cxn modelId="{10E9461C-A980-4684-AF4F-3CED480D2868}" type="presParOf" srcId="{012369D3-AAA2-4D97-B97B-928B0852525A}" destId="{B98B6DCB-6BE5-48A6-A3D4-DD05ED2DB707}" srcOrd="0" destOrd="0" presId="urn:microsoft.com/office/officeart/2005/8/layout/hProcess9"/>
    <dgm:cxn modelId="{EAD7CCD8-76FD-46F9-A8B8-A335343D8290}" type="presParOf" srcId="{012369D3-AAA2-4D97-B97B-928B0852525A}" destId="{020A8940-918E-494E-8AC9-20D0478FA61A}" srcOrd="1" destOrd="0" presId="urn:microsoft.com/office/officeart/2005/8/layout/hProcess9"/>
    <dgm:cxn modelId="{7B245A4E-1CDE-40C9-BC00-65E88FE57EB9}" type="presParOf" srcId="{020A8940-918E-494E-8AC9-20D0478FA61A}" destId="{063956C2-38F7-4E3D-8046-5065528161FD}" srcOrd="0" destOrd="0" presId="urn:microsoft.com/office/officeart/2005/8/layout/hProcess9"/>
    <dgm:cxn modelId="{9D428660-D4A3-45E5-9EC4-4645819F4677}" type="presParOf" srcId="{020A8940-918E-494E-8AC9-20D0478FA61A}" destId="{77728F21-3E0E-4BAD-BE62-B8D739DA0024}" srcOrd="1" destOrd="0" presId="urn:microsoft.com/office/officeart/2005/8/layout/hProcess9"/>
    <dgm:cxn modelId="{0EEDCB2A-DF73-45B2-A5DD-552523CE9E04}" type="presParOf" srcId="{020A8940-918E-494E-8AC9-20D0478FA61A}" destId="{BFF52ADC-4F64-4D9B-B6B8-2D4D3F5D96AC}" srcOrd="2" destOrd="0" presId="urn:microsoft.com/office/officeart/2005/8/layout/hProcess9"/>
    <dgm:cxn modelId="{7B643CEF-DC59-479C-8C02-354E7465A1DA}" type="presParOf" srcId="{020A8940-918E-494E-8AC9-20D0478FA61A}" destId="{E125709A-09FF-4D3D-A48A-C92D341D14FF}" srcOrd="3" destOrd="0" presId="urn:microsoft.com/office/officeart/2005/8/layout/hProcess9"/>
    <dgm:cxn modelId="{ECF3B66C-A53F-4424-A7BF-83391FCB5173}" type="presParOf" srcId="{020A8940-918E-494E-8AC9-20D0478FA61A}" destId="{446541E4-5844-41DC-BB3E-46DC1E6478C4}" srcOrd="4" destOrd="0" presId="urn:microsoft.com/office/officeart/2005/8/layout/hProcess9"/>
    <dgm:cxn modelId="{7BDD4320-DCF5-4006-8AAC-A8D37145ADBE}" type="presParOf" srcId="{020A8940-918E-494E-8AC9-20D0478FA61A}" destId="{730AEA2A-73D5-4E1A-A77C-04951B1B9383}" srcOrd="5" destOrd="0" presId="urn:microsoft.com/office/officeart/2005/8/layout/hProcess9"/>
    <dgm:cxn modelId="{7E641510-1312-408C-97FA-F6E03611705F}" type="presParOf" srcId="{020A8940-918E-494E-8AC9-20D0478FA61A}" destId="{873A5C1B-D76D-417A-A66D-EC26039CFE27}" srcOrd="6" destOrd="0" presId="urn:microsoft.com/office/officeart/2005/8/layout/hProcess9"/>
    <dgm:cxn modelId="{3EB400D1-4372-4A25-8E49-2678514DCBA4}" type="presParOf" srcId="{020A8940-918E-494E-8AC9-20D0478FA61A}" destId="{DB94D70B-8503-4CA2-930B-4051054A451A}" srcOrd="7" destOrd="0" presId="urn:microsoft.com/office/officeart/2005/8/layout/hProcess9"/>
    <dgm:cxn modelId="{167062FC-9364-4984-86AB-3A6FDBC123ED}" type="presParOf" srcId="{020A8940-918E-494E-8AC9-20D0478FA61A}" destId="{85EA94E9-58BE-4007-BDF6-8DC5CF3645D3}" srcOrd="8" destOrd="0" presId="urn:microsoft.com/office/officeart/2005/8/layout/hProcess9"/>
    <dgm:cxn modelId="{5CA942CA-8F7D-42D2-9133-0A632E36E193}" type="presParOf" srcId="{020A8940-918E-494E-8AC9-20D0478FA61A}" destId="{51B7F0E9-5081-49CA-880B-C9746BA60534}" srcOrd="9" destOrd="0" presId="urn:microsoft.com/office/officeart/2005/8/layout/hProcess9"/>
    <dgm:cxn modelId="{973E7181-AFDD-4F62-8A73-EC0EB7246F08}" type="presParOf" srcId="{020A8940-918E-494E-8AC9-20D0478FA61A}" destId="{4E81C1D2-B47F-4B11-86B4-CEC8991CF8C5}" srcOrd="10" destOrd="0" presId="urn:microsoft.com/office/officeart/2005/8/layout/hProcess9"/>
    <dgm:cxn modelId="{9602B95D-856C-476C-BED0-F269E0DE217F}" type="presParOf" srcId="{020A8940-918E-494E-8AC9-20D0478FA61A}" destId="{2A718B55-DF7C-49C2-A215-577973EE2557}" srcOrd="11" destOrd="0" presId="urn:microsoft.com/office/officeart/2005/8/layout/hProcess9"/>
    <dgm:cxn modelId="{6C93B617-3DE1-4253-83D9-420D70FA87BB}" type="presParOf" srcId="{020A8940-918E-494E-8AC9-20D0478FA61A}" destId="{CE9D40D0-31C0-4139-924B-77B56F293828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ABD1B-CE33-DA4D-BD9D-D3EF2BF8B885}">
      <dsp:nvSpPr>
        <dsp:cNvPr id="0" name=""/>
        <dsp:cNvSpPr/>
      </dsp:nvSpPr>
      <dsp:spPr>
        <a:xfrm>
          <a:off x="5109" y="608657"/>
          <a:ext cx="3484860" cy="34848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Where should I look?</a:t>
          </a:r>
        </a:p>
      </dsp:txBody>
      <dsp:txXfrm>
        <a:off x="515455" y="1119003"/>
        <a:ext cx="2464168" cy="2464168"/>
      </dsp:txXfrm>
    </dsp:sp>
    <dsp:sp modelId="{0654EF92-63E5-7244-88F4-C78B216F6CAE}">
      <dsp:nvSpPr>
        <dsp:cNvPr id="0" name=""/>
        <dsp:cNvSpPr/>
      </dsp:nvSpPr>
      <dsp:spPr>
        <a:xfrm>
          <a:off x="3489969" y="608657"/>
          <a:ext cx="3484860" cy="3484860"/>
        </a:xfrm>
        <a:prstGeom prst="ellipse">
          <a:avLst/>
        </a:prstGeom>
        <a:solidFill>
          <a:srgbClr val="0072B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What is in the log file?</a:t>
          </a:r>
        </a:p>
      </dsp:txBody>
      <dsp:txXfrm>
        <a:off x="4000315" y="1119003"/>
        <a:ext cx="2464168" cy="2464168"/>
      </dsp:txXfrm>
    </dsp:sp>
    <dsp:sp modelId="{93C5C3C8-8CAA-414D-A747-A0F1A38BD875}">
      <dsp:nvSpPr>
        <dsp:cNvPr id="0" name=""/>
        <dsp:cNvSpPr/>
      </dsp:nvSpPr>
      <dsp:spPr>
        <a:xfrm>
          <a:off x="6974830" y="608657"/>
          <a:ext cx="3484860" cy="3484860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How can I control type and amount of messages?</a:t>
          </a:r>
        </a:p>
      </dsp:txBody>
      <dsp:txXfrm>
        <a:off x="7485176" y="1119003"/>
        <a:ext cx="2464168" cy="24641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D5FC0-9478-534E-955E-945F0DC5309A}">
      <dsp:nvSpPr>
        <dsp:cNvPr id="0" name=""/>
        <dsp:cNvSpPr/>
      </dsp:nvSpPr>
      <dsp:spPr>
        <a:xfrm>
          <a:off x="2503" y="483651"/>
          <a:ext cx="1986254" cy="11917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 dirty="0"/>
            <a:t>abnormal</a:t>
          </a:r>
        </a:p>
      </dsp:txBody>
      <dsp:txXfrm>
        <a:off x="2503" y="483651"/>
        <a:ext cx="1986254" cy="1191752"/>
      </dsp:txXfrm>
    </dsp:sp>
    <dsp:sp modelId="{1EE1FF5A-409F-194B-AA69-83A3774601D4}">
      <dsp:nvSpPr>
        <dsp:cNvPr id="0" name=""/>
        <dsp:cNvSpPr/>
      </dsp:nvSpPr>
      <dsp:spPr>
        <a:xfrm>
          <a:off x="2187383" y="483651"/>
          <a:ext cx="1986254" cy="11917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warn</a:t>
          </a:r>
        </a:p>
      </dsp:txBody>
      <dsp:txXfrm>
        <a:off x="2187383" y="483651"/>
        <a:ext cx="1986254" cy="1191752"/>
      </dsp:txXfrm>
    </dsp:sp>
    <dsp:sp modelId="{0CDDC685-600C-2841-B8F4-37BA24965808}">
      <dsp:nvSpPr>
        <dsp:cNvPr id="0" name=""/>
        <dsp:cNvSpPr/>
      </dsp:nvSpPr>
      <dsp:spPr>
        <a:xfrm>
          <a:off x="4372263" y="483651"/>
          <a:ext cx="1986254" cy="11917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system error</a:t>
          </a:r>
        </a:p>
      </dsp:txBody>
      <dsp:txXfrm>
        <a:off x="4372263" y="483651"/>
        <a:ext cx="1986254" cy="1191752"/>
      </dsp:txXfrm>
    </dsp:sp>
    <dsp:sp modelId="{9F6F517A-E3A4-DC43-88BC-ACB7BE1D3DC5}">
      <dsp:nvSpPr>
        <dsp:cNvPr id="0" name=""/>
        <dsp:cNvSpPr/>
      </dsp:nvSpPr>
      <dsp:spPr>
        <a:xfrm>
          <a:off x="6557143" y="483651"/>
          <a:ext cx="1986254" cy="1191752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error</a:t>
          </a:r>
        </a:p>
      </dsp:txBody>
      <dsp:txXfrm>
        <a:off x="6557143" y="483651"/>
        <a:ext cx="1986254" cy="1191752"/>
      </dsp:txXfrm>
    </dsp:sp>
    <dsp:sp modelId="{11F0922A-4403-474B-ACE4-912DA23AEEF3}">
      <dsp:nvSpPr>
        <dsp:cNvPr id="0" name=""/>
        <dsp:cNvSpPr/>
      </dsp:nvSpPr>
      <dsp:spPr>
        <a:xfrm>
          <a:off x="2503" y="1874030"/>
          <a:ext cx="1986254" cy="11917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fatal</a:t>
          </a:r>
        </a:p>
      </dsp:txBody>
      <dsp:txXfrm>
        <a:off x="2503" y="1874030"/>
        <a:ext cx="1986254" cy="1191752"/>
      </dsp:txXfrm>
    </dsp:sp>
    <dsp:sp modelId="{97A4D8C8-72C2-4441-8EFF-A58F2A4B18FF}">
      <dsp:nvSpPr>
        <dsp:cNvPr id="0" name=""/>
        <dsp:cNvSpPr/>
      </dsp:nvSpPr>
      <dsp:spPr>
        <a:xfrm>
          <a:off x="2187383" y="1874030"/>
          <a:ext cx="1986254" cy="11917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unexpected</a:t>
          </a:r>
        </a:p>
      </dsp:txBody>
      <dsp:txXfrm>
        <a:off x="2187383" y="1874030"/>
        <a:ext cx="1986254" cy="1191752"/>
      </dsp:txXfrm>
    </dsp:sp>
    <dsp:sp modelId="{086088CB-3E13-2448-823E-F3AB930DEDB8}">
      <dsp:nvSpPr>
        <dsp:cNvPr id="0" name=""/>
        <dsp:cNvSpPr/>
      </dsp:nvSpPr>
      <dsp:spPr>
        <a:xfrm>
          <a:off x="4372263" y="1874030"/>
          <a:ext cx="1986254" cy="11917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invalid</a:t>
          </a:r>
        </a:p>
      </dsp:txBody>
      <dsp:txXfrm>
        <a:off x="4372263" y="1874030"/>
        <a:ext cx="1986254" cy="1191752"/>
      </dsp:txXfrm>
    </dsp:sp>
    <dsp:sp modelId="{C0563FAA-1140-8742-B711-0C0A21AEAB16}">
      <dsp:nvSpPr>
        <dsp:cNvPr id="0" name=""/>
        <dsp:cNvSpPr/>
      </dsp:nvSpPr>
      <dsp:spPr>
        <a:xfrm>
          <a:off x="6557143" y="1874030"/>
          <a:ext cx="1986254" cy="11917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unknown</a:t>
          </a:r>
        </a:p>
      </dsp:txBody>
      <dsp:txXfrm>
        <a:off x="6557143" y="1874030"/>
        <a:ext cx="1986254" cy="1191752"/>
      </dsp:txXfrm>
    </dsp:sp>
    <dsp:sp modelId="{E0BCE2C4-8BFE-1C46-9EAE-7E2008EA5684}">
      <dsp:nvSpPr>
        <dsp:cNvPr id="0" name=""/>
        <dsp:cNvSpPr/>
      </dsp:nvSpPr>
      <dsp:spPr>
        <a:xfrm>
          <a:off x="2187383" y="3264408"/>
          <a:ext cx="1986254" cy="1191752"/>
        </a:xfrm>
        <a:prstGeom prst="rect">
          <a:avLst/>
        </a:prstGeom>
        <a:solidFill>
          <a:srgbClr val="FF4E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 dirty="0"/>
            <a:t>violation</a:t>
          </a:r>
        </a:p>
      </dsp:txBody>
      <dsp:txXfrm>
        <a:off x="2187383" y="3264408"/>
        <a:ext cx="1986254" cy="1191752"/>
      </dsp:txXfrm>
    </dsp:sp>
    <dsp:sp modelId="{4E752E68-7269-014E-955D-DF59E7CF68B0}">
      <dsp:nvSpPr>
        <dsp:cNvPr id="0" name=""/>
        <dsp:cNvSpPr/>
      </dsp:nvSpPr>
      <dsp:spPr>
        <a:xfrm>
          <a:off x="4372263" y="3264408"/>
          <a:ext cx="1986254" cy="11917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i="0" kern="1200"/>
            <a:t>cannot</a:t>
          </a:r>
        </a:p>
      </dsp:txBody>
      <dsp:txXfrm>
        <a:off x="4372263" y="3264408"/>
        <a:ext cx="1986254" cy="11917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B6DCB-6BE5-48A6-A3D4-DD05ED2DB707}">
      <dsp:nvSpPr>
        <dsp:cNvPr id="0" name=""/>
        <dsp:cNvSpPr/>
      </dsp:nvSpPr>
      <dsp:spPr>
        <a:xfrm>
          <a:off x="810617" y="0"/>
          <a:ext cx="9186994" cy="216570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956C2-38F7-4E3D-8046-5065528161FD}">
      <dsp:nvSpPr>
        <dsp:cNvPr id="0" name=""/>
        <dsp:cNvSpPr/>
      </dsp:nvSpPr>
      <dsp:spPr>
        <a:xfrm>
          <a:off x="2110" y="649710"/>
          <a:ext cx="1350500" cy="866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severe</a:t>
          </a:r>
        </a:p>
      </dsp:txBody>
      <dsp:txXfrm>
        <a:off x="44398" y="691998"/>
        <a:ext cx="1265924" cy="781704"/>
      </dsp:txXfrm>
    </dsp:sp>
    <dsp:sp modelId="{BFF52ADC-4F64-4D9B-B6B8-2D4D3F5D96AC}">
      <dsp:nvSpPr>
        <dsp:cNvPr id="0" name=""/>
        <dsp:cNvSpPr/>
      </dsp:nvSpPr>
      <dsp:spPr>
        <a:xfrm>
          <a:off x="1577695" y="649710"/>
          <a:ext cx="1350500" cy="866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warning</a:t>
          </a:r>
        </a:p>
      </dsp:txBody>
      <dsp:txXfrm>
        <a:off x="1619983" y="691998"/>
        <a:ext cx="1265924" cy="781704"/>
      </dsp:txXfrm>
    </dsp:sp>
    <dsp:sp modelId="{446541E4-5844-41DC-BB3E-46DC1E6478C4}">
      <dsp:nvSpPr>
        <dsp:cNvPr id="0" name=""/>
        <dsp:cNvSpPr/>
      </dsp:nvSpPr>
      <dsp:spPr>
        <a:xfrm>
          <a:off x="3153279" y="649710"/>
          <a:ext cx="1350500" cy="8662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info</a:t>
          </a:r>
        </a:p>
      </dsp:txBody>
      <dsp:txXfrm>
        <a:off x="3195567" y="691998"/>
        <a:ext cx="1265924" cy="781704"/>
      </dsp:txXfrm>
    </dsp:sp>
    <dsp:sp modelId="{873A5C1B-D76D-417A-A66D-EC26039CFE27}">
      <dsp:nvSpPr>
        <dsp:cNvPr id="0" name=""/>
        <dsp:cNvSpPr/>
      </dsp:nvSpPr>
      <dsp:spPr>
        <a:xfrm>
          <a:off x="4728864" y="649710"/>
          <a:ext cx="1350500" cy="866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config</a:t>
          </a:r>
          <a:endParaRPr lang="en-US" sz="2400" kern="1200" dirty="0"/>
        </a:p>
      </dsp:txBody>
      <dsp:txXfrm>
        <a:off x="4771152" y="691998"/>
        <a:ext cx="1265924" cy="781704"/>
      </dsp:txXfrm>
    </dsp:sp>
    <dsp:sp modelId="{85EA94E9-58BE-4007-BDF6-8DC5CF3645D3}">
      <dsp:nvSpPr>
        <dsp:cNvPr id="0" name=""/>
        <dsp:cNvSpPr/>
      </dsp:nvSpPr>
      <dsp:spPr>
        <a:xfrm>
          <a:off x="6304448" y="649710"/>
          <a:ext cx="1350500" cy="8662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fine</a:t>
          </a:r>
        </a:p>
      </dsp:txBody>
      <dsp:txXfrm>
        <a:off x="6346736" y="691998"/>
        <a:ext cx="1265924" cy="781704"/>
      </dsp:txXfrm>
    </dsp:sp>
    <dsp:sp modelId="{4E81C1D2-B47F-4B11-86B4-CEC8991CF8C5}">
      <dsp:nvSpPr>
        <dsp:cNvPr id="0" name=""/>
        <dsp:cNvSpPr/>
      </dsp:nvSpPr>
      <dsp:spPr>
        <a:xfrm>
          <a:off x="7880032" y="649710"/>
          <a:ext cx="1350500" cy="866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finer</a:t>
          </a:r>
        </a:p>
      </dsp:txBody>
      <dsp:txXfrm>
        <a:off x="7922320" y="691998"/>
        <a:ext cx="1265924" cy="781704"/>
      </dsp:txXfrm>
    </dsp:sp>
    <dsp:sp modelId="{CE9D40D0-31C0-4139-924B-77B56F293828}">
      <dsp:nvSpPr>
        <dsp:cNvPr id="0" name=""/>
        <dsp:cNvSpPr/>
      </dsp:nvSpPr>
      <dsp:spPr>
        <a:xfrm>
          <a:off x="9455617" y="649710"/>
          <a:ext cx="1350500" cy="866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finest</a:t>
          </a:r>
        </a:p>
      </dsp:txBody>
      <dsp:txXfrm>
        <a:off x="9497905" y="691998"/>
        <a:ext cx="1265924" cy="781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1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392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38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13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973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dirty="0" err="1"/>
              <a:t>yy</a:t>
            </a:r>
            <a:r>
              <a:rPr lang="en-US" dirty="0"/>
              <a:t>/mm/</a:t>
            </a:r>
            <a:r>
              <a:rPr lang="en-US" dirty="0" err="1"/>
              <a:t>dd@hh:mm:ss.uuushhmm</a:t>
            </a:r>
            <a:r>
              <a:rPr lang="en-US" dirty="0"/>
              <a:t>] P-</a:t>
            </a:r>
            <a:r>
              <a:rPr lang="en-US" dirty="0" err="1"/>
              <a:t>nnnnnn</a:t>
            </a:r>
            <a:r>
              <a:rPr lang="en-US" dirty="0"/>
              <a:t> T-</a:t>
            </a:r>
            <a:r>
              <a:rPr lang="en-US" dirty="0" err="1"/>
              <a:t>nnnnnn</a:t>
            </a:r>
            <a:r>
              <a:rPr lang="en-US" dirty="0"/>
              <a:t> S name </a:t>
            </a:r>
            <a:r>
              <a:rPr lang="en-US" dirty="0" err="1"/>
              <a:t>nnn</a:t>
            </a:r>
            <a:r>
              <a:rPr lang="en-US" dirty="0"/>
              <a:t>: (</a:t>
            </a:r>
            <a:r>
              <a:rPr lang="en-US" dirty="0" err="1"/>
              <a:t>nnnnn</a:t>
            </a:r>
            <a:r>
              <a:rPr lang="en-US" dirty="0"/>
              <a:t>) Message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Date, Time zone relative to </a:t>
            </a:r>
            <a:r>
              <a:rPr lang="en-US" dirty="0" err="1"/>
              <a:t>gmt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Process id, Thread 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Severity level, Username, user number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Message number, Message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39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Database log doesn’t automatically roll 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38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 ones to look for, error, </a:t>
            </a:r>
            <a:r>
              <a:rPr lang="en-US" dirty="0" err="1"/>
              <a:t>warrn</a:t>
            </a:r>
            <a:endParaRPr lang="en-US" dirty="0"/>
          </a:p>
          <a:p>
            <a:endParaRPr lang="en-US" dirty="0"/>
          </a:p>
          <a:p>
            <a:r>
              <a:rPr lang="en-US" dirty="0"/>
              <a:t>Less obvious, unexpected, unknown, cannot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94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About our </a:t>
            </a: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sql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logging which is </a:t>
            </a: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sql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specific,  there are 2 flavors of this - (1) logging for the current client connection,  and (2) logging for all connections to the </a:t>
            </a: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sql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server. Both of these log the same info (see below).</a:t>
            </a:r>
            <a:b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Sql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logging is turned on by special </a:t>
            </a: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sql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statements, which can be issued by a </a:t>
            </a: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DBA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These statements are executed by using any </a:t>
            </a:r>
            <a:r>
              <a:rPr lang="en-US" sz="120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sql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client,</a:t>
            </a:r>
            <a:b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such as the simple command line tool SQL Explorer that we ship.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0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65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30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407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13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404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638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30F550-2D04-4CD0-8241-5358A08A91B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r>
              <a:rPr lang="en-US" dirty="0"/>
              <a:t>[06/10/31@14:07:15.892-0400] P-002702 T-002867 2 4GL DYNOBJECTS</a:t>
            </a:r>
          </a:p>
          <a:p>
            <a:r>
              <a:rPr lang="en-US" dirty="0"/>
              <a:t>Where:</a:t>
            </a:r>
          </a:p>
          <a:p>
            <a:r>
              <a:rPr lang="en-US" dirty="0"/>
              <a:t>• 06/10/31 is the date in </a:t>
            </a:r>
            <a:r>
              <a:rPr lang="en-US" dirty="0" err="1"/>
              <a:t>yy</a:t>
            </a:r>
            <a:r>
              <a:rPr lang="en-US" dirty="0"/>
              <a:t>/mm/</a:t>
            </a:r>
            <a:r>
              <a:rPr lang="en-US" dirty="0" err="1"/>
              <a:t>dd</a:t>
            </a:r>
            <a:r>
              <a:rPr lang="en-US" dirty="0"/>
              <a:t> format</a:t>
            </a:r>
          </a:p>
          <a:p>
            <a:r>
              <a:rPr lang="en-US" dirty="0"/>
              <a:t>• 14:07:15.892 is the time in </a:t>
            </a:r>
            <a:r>
              <a:rPr lang="en-US" dirty="0" err="1"/>
              <a:t>hh:mm:ss.mls</a:t>
            </a:r>
            <a:endParaRPr lang="en-US" dirty="0"/>
          </a:p>
          <a:p>
            <a:r>
              <a:rPr lang="en-US" dirty="0"/>
              <a:t>• 0400 is the time zone, expressed as the number of hours relative to GMT</a:t>
            </a:r>
          </a:p>
          <a:p>
            <a:r>
              <a:rPr lang="en-US" dirty="0"/>
              <a:t>• 002702 is the process ID</a:t>
            </a:r>
          </a:p>
          <a:p>
            <a:r>
              <a:rPr lang="en-US" dirty="0"/>
              <a:t>• 002867 is the thread ID</a:t>
            </a:r>
          </a:p>
          <a:p>
            <a:r>
              <a:rPr lang="en-US" dirty="0"/>
              <a:t>• 2 is the logging level associated with this log entry</a:t>
            </a:r>
          </a:p>
          <a:p>
            <a:r>
              <a:rPr lang="en-US" dirty="0"/>
              <a:t>• AS-7 is the session</a:t>
            </a:r>
          </a:p>
          <a:p>
            <a:r>
              <a:rPr lang="en-US" dirty="0"/>
              <a:t>• 4GLTRACE is the </a:t>
            </a:r>
            <a:r>
              <a:rPr lang="en-US" dirty="0" err="1"/>
              <a:t>logentrytype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92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39864D-3692-41DB-BC9B-C557538ED8A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r>
              <a:rPr lang="en-US" dirty="0"/>
              <a:t>Database not connected</a:t>
            </a:r>
          </a:p>
        </p:txBody>
      </p:sp>
    </p:spTree>
    <p:extLst>
      <p:ext uri="{BB962C8B-B14F-4D97-AF65-F5344CB8AC3E}">
        <p14:creationId xmlns:p14="http://schemas.microsoft.com/office/powerpoint/2010/main" val="3274627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54D6BD-5F4D-4F39-A62E-0D47F0EC15D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r>
              <a:rPr lang="en-US" dirty="0"/>
              <a:t>Agent didn’t start.  Problem connecting to agent.</a:t>
            </a:r>
          </a:p>
          <a:p>
            <a:pPr eaLnBrk="1" hangingPunct="1"/>
            <a:r>
              <a:rPr lang="en-US" dirty="0"/>
              <a:t>(in this case it was a directory permission problem)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97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server running on the same port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46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4252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1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76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7E29D2-C8A1-4F4E-8C86-FE5DB86CAA95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735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58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24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0082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21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801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9839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326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2178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02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188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061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8016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34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9124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4639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36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3083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501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9698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8795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Shows up in what log?  Client log, or server</a:t>
            </a:r>
            <a:r>
              <a:rPr lang="en-US" baseline="0" dirty="0"/>
              <a:t> log for AppServer and </a:t>
            </a:r>
            <a:r>
              <a:rPr lang="en-US" baseline="0" dirty="0" err="1"/>
              <a:t>WebSpeed</a:t>
            </a:r>
            <a:r>
              <a:rPr lang="en-US" baseline="0" dirty="0"/>
              <a:t>, or agent log for Progress </a:t>
            </a:r>
            <a:r>
              <a:rPr lang="en-US" baseline="0" dirty="0" err="1"/>
              <a:t>Appserver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709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7657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4309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3224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1572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0946D7-F253-4E59-BD88-A9DC0CDAB128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184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447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199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73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6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6" y="0"/>
            <a:ext cx="12192000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4129" y="1312684"/>
            <a:ext cx="10514704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467" y="3541836"/>
            <a:ext cx="77312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8468766" y="5648477"/>
            <a:ext cx="3578054" cy="99181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09" y="5588353"/>
            <a:ext cx="2995967" cy="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40211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2559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270595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978" y="1568372"/>
            <a:ext cx="6903381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8468766" y="5648477"/>
            <a:ext cx="3578054" cy="99181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09" y="5588353"/>
            <a:ext cx="2995967" cy="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7265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09164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39587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9">
          <p15:clr>
            <a:srgbClr val="FBAE40"/>
          </p15:clr>
        </p15:guide>
        <p15:guide id="2" orient="horz" pos="187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45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92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2215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516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87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2972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79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5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34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978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1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4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6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6" y="0"/>
            <a:ext cx="12192000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4129" y="1312684"/>
            <a:ext cx="10514704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467" y="3541836"/>
            <a:ext cx="77312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8468766" y="5648477"/>
            <a:ext cx="3578054" cy="99181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09" y="5588353"/>
            <a:ext cx="2995967" cy="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64670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978" y="1568372"/>
            <a:ext cx="6903381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8468766" y="5648477"/>
            <a:ext cx="3578054" cy="99181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09" y="5588353"/>
            <a:ext cx="2995967" cy="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02800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  <p:sldLayoutId id="2147483780" r:id="rId15"/>
    <p:sldLayoutId id="2147483781" r:id="rId16"/>
    <p:sldLayoutId id="2147483782" r:id="rId17"/>
    <p:sldLayoutId id="2147483783" r:id="rId1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917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9074" y="2869209"/>
            <a:ext cx="6802622" cy="615553"/>
          </a:xfrm>
        </p:spPr>
        <p:txBody>
          <a:bodyPr/>
          <a:lstStyle/>
          <a:p>
            <a:r>
              <a:rPr lang="en-US" sz="4000" dirty="0"/>
              <a:t>Dude, Where’s My Log File?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969074" y="3950564"/>
            <a:ext cx="4728599" cy="723098"/>
          </a:xfrm>
        </p:spPr>
        <p:txBody>
          <a:bodyPr/>
          <a:lstStyle/>
          <a:p>
            <a:r>
              <a:rPr lang="en-US" i="1" dirty="0"/>
              <a:t>Making the Most of Progress OpenEdge Log Files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9074" y="533113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>
                <a:latin typeface="Arial" pitchFamily="34" charset="0"/>
              </a:rPr>
              <a:t>Michael Banks</a:t>
            </a:r>
          </a:p>
          <a:p>
            <a:pPr algn="l">
              <a:spcBef>
                <a:spcPts val="0"/>
              </a:spcBef>
            </a:pPr>
            <a:r>
              <a:rPr lang="en-US" sz="1600" i="0" dirty="0">
                <a:latin typeface="Arial" pitchFamily="34" charset="0"/>
              </a:rPr>
              <a:t>Principal Software Engineer, OpenEdge</a:t>
            </a:r>
          </a:p>
          <a:p>
            <a:pPr algn="l">
              <a:spcBef>
                <a:spcPts val="0"/>
              </a:spcBef>
            </a:pPr>
            <a:r>
              <a:rPr lang="en-US" sz="1600" i="0" dirty="0">
                <a:latin typeface="Arial" pitchFamily="34" charset="0"/>
              </a:rPr>
              <a:t>Progress Software</a:t>
            </a:r>
          </a:p>
        </p:txBody>
      </p:sp>
    </p:spTree>
    <p:extLst>
      <p:ext uri="{BB962C8B-B14F-4D97-AF65-F5344CB8AC3E}">
        <p14:creationId xmlns:p14="http://schemas.microsoft.com/office/powerpoint/2010/main" val="29348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7784" y="2578608"/>
            <a:ext cx="8786813" cy="243230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Why Log Files?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Troubleshooting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Security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35982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Many components</a:t>
            </a:r>
          </a:p>
          <a:p>
            <a:r>
              <a:rPr lang="en-US" sz="2400" dirty="0"/>
              <a:t>Diverse technologies</a:t>
            </a:r>
          </a:p>
          <a:p>
            <a:r>
              <a:rPr lang="en-US" sz="2400" dirty="0"/>
              <a:t>Some common</a:t>
            </a:r>
          </a:p>
          <a:p>
            <a:pPr lvl="1"/>
            <a:r>
              <a:rPr lang="en-US" sz="2400" dirty="0"/>
              <a:t>OpenEdge AppServer, WebSpeed, Progress Application Server for OpenEdge</a:t>
            </a:r>
          </a:p>
          <a:p>
            <a:pPr lvl="1"/>
            <a:r>
              <a:rPr lang="en-US" sz="2400" dirty="0"/>
              <a:t>Servlet container hosted components (adapters mainly)</a:t>
            </a:r>
          </a:p>
          <a:p>
            <a:pPr lvl="1"/>
            <a:r>
              <a:rPr lang="en-US" sz="2400" dirty="0" err="1"/>
              <a:t>ubroker.properties</a:t>
            </a:r>
            <a:r>
              <a:rPr lang="en-US" sz="2400" dirty="0"/>
              <a:t> and </a:t>
            </a:r>
            <a:r>
              <a:rPr lang="en-US" sz="2400" dirty="0" err="1"/>
              <a:t>openedge.properties</a:t>
            </a:r>
            <a:r>
              <a:rPr lang="en-US" sz="2400" dirty="0"/>
              <a:t> configuration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6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This Session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14448468"/>
              </p:ext>
            </p:extLst>
          </p:nvPr>
        </p:nvGraphicFramePr>
        <p:xfrm>
          <a:off x="863600" y="1198563"/>
          <a:ext cx="10464800" cy="4702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8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Database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959" y="2161309"/>
            <a:ext cx="10951238" cy="4210917"/>
          </a:xfrm>
        </p:spPr>
        <p:txBody>
          <a:bodyPr/>
          <a:lstStyle/>
          <a:p>
            <a:r>
              <a:rPr lang="en-US" sz="2400" dirty="0"/>
              <a:t>Location cannot be changed</a:t>
            </a:r>
          </a:p>
          <a:p>
            <a:endParaRPr lang="en-US" sz="2400" dirty="0"/>
          </a:p>
          <a:p>
            <a:r>
              <a:rPr lang="en-US" sz="2400" dirty="0"/>
              <a:t>Startup parameter settings</a:t>
            </a:r>
          </a:p>
          <a:p>
            <a:r>
              <a:rPr lang="en-US" sz="2400" dirty="0"/>
              <a:t>Date/time startup and shutdown</a:t>
            </a:r>
          </a:p>
          <a:p>
            <a:r>
              <a:rPr lang="en-US" sz="2400" dirty="0"/>
              <a:t>User login/logout</a:t>
            </a:r>
          </a:p>
          <a:p>
            <a:r>
              <a:rPr lang="en-US" sz="2400" dirty="0"/>
              <a:t>System error messages</a:t>
            </a:r>
          </a:p>
          <a:p>
            <a:r>
              <a:rPr lang="en-US" sz="2400" dirty="0"/>
              <a:t>Utility and maintenance activity</a:t>
            </a:r>
          </a:p>
          <a:p>
            <a:r>
              <a:rPr lang="en-US" sz="2400" dirty="0"/>
              <a:t>SQL server startup/shutdown</a:t>
            </a:r>
          </a:p>
        </p:txBody>
      </p:sp>
      <p:sp>
        <p:nvSpPr>
          <p:cNvPr id="6" name="Rectangle 5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Database Log</a:t>
            </a:r>
          </a:p>
        </p:txBody>
      </p:sp>
      <p:sp>
        <p:nvSpPr>
          <p:cNvPr id="7" name="Rectangle 6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dbdir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dbname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&gt;.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lg</a:t>
            </a:r>
            <a:endParaRPr lang="en-US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5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Database – Log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033896"/>
            <a:ext cx="10951238" cy="517207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[2017/04/16@15:25:45.022-0400] P-13259      T-47842003425760 I DBUTIL   : (451)   </a:t>
            </a:r>
            <a:r>
              <a:rPr lang="en-US" sz="1800" dirty="0" err="1">
                <a:latin typeface="Consolas" panose="020B0609020204030204" pitchFamily="49" charset="0"/>
              </a:rPr>
              <a:t>prostrct</a:t>
            </a:r>
            <a:r>
              <a:rPr lang="en-US" sz="1800" dirty="0">
                <a:latin typeface="Consolas" panose="020B0609020204030204" pitchFamily="49" charset="0"/>
              </a:rPr>
              <a:t> create session begin for mbanks on batch.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[2017/04/16@15:25:45.508-0400] P-13267      T-46980969695680 I BROKER  0: (333)   Multi-user session begin.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[2017/04/16@15:25:45.509-0400] P-13267      T-46980969695680 I BROKER  0: (15321) Before Image Log Initialization at block 0  offset 0.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[2017/04/16@15:25:45.622-0400] P-13267      T-46980969695680 I BROKER  0: (452)   Login by mbanks on batch.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[2017/04/16@15:25:46.640-0400] P-13267      T-46980969695680 I BROKER  0: (4234)  Progress OpenEdge Release 11.5ALPHA build 1061 on Linux devlinux15 2.6.18-164.el5 #1 SMP Sun Apr 16 15:51:48 EDT 2017 x86_64.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[2017/04/16@15:25:46.642-0400] P-13267      T-46980969695680 I BROKER  0: (15824) Multi-tenancy enabled: 1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[2017/04/16@15:26:02.886-0400] P-14974      T-373326608 I PASOEADM5: (452)   Login by mbanks on batch.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[2017/04/16@15:26:08.393-0400] P-15051      T-47803371640656 I ABL     6: (15914) </a:t>
            </a:r>
            <a:r>
              <a:rPr lang="en-US" sz="1800" dirty="0" err="1">
                <a:latin typeface="Consolas" panose="020B0609020204030204" pitchFamily="49" charset="0"/>
              </a:rPr>
              <a:t>Usr</a:t>
            </a:r>
            <a:r>
              <a:rPr lang="en-US" sz="1800" dirty="0">
                <a:latin typeface="Consolas" panose="020B0609020204030204" pitchFamily="49" charset="0"/>
              </a:rPr>
              <a:t> 6 set tenant-id to 0, tenant-name to Default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6501" y="1669311"/>
            <a:ext cx="556082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</a:rPr>
              <a:t>[2017/04/16@15:25:45.022-0400]</a:t>
            </a:r>
            <a:endParaRPr lang="en-US" sz="2800" i="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3090" y="1669311"/>
            <a:ext cx="4736805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</a:rPr>
              <a:t>P-13259 T-47842003425760</a:t>
            </a:r>
            <a:endParaRPr lang="en-US" sz="2800" i="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48687" y="2360429"/>
            <a:ext cx="240295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</a:rPr>
              <a:t>I BROKER  0</a:t>
            </a:r>
            <a:endParaRPr lang="en-US" sz="2800" i="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502" y="3700130"/>
            <a:ext cx="5582093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</a:rPr>
              <a:t>(452)   Login by mbanks on batch.</a:t>
            </a:r>
            <a:endParaRPr lang="en-US" sz="2800" i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9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85825" y="1200150"/>
            <a:ext cx="11306175" cy="5303838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400" dirty="0"/>
              <a:t>Trim the database log</a:t>
            </a:r>
          </a:p>
          <a:p>
            <a:pPr>
              <a:spcBef>
                <a:spcPts val="300"/>
              </a:spcBef>
            </a:pPr>
            <a:endParaRPr lang="en-US" sz="2400" dirty="0"/>
          </a:p>
          <a:p>
            <a:pPr lvl="1">
              <a:spcBef>
                <a:spcPts val="3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prolog </a:t>
            </a:r>
            <a:r>
              <a:rPr lang="en-US" sz="2400" i="1" dirty="0">
                <a:solidFill>
                  <a:schemeClr val="tx2"/>
                </a:solidFill>
              </a:rPr>
              <a:t>database-name </a:t>
            </a:r>
            <a:r>
              <a:rPr lang="en-US" sz="2400" b="1" dirty="0">
                <a:solidFill>
                  <a:schemeClr val="tx2"/>
                </a:solidFill>
              </a:rPr>
              <a:t>[</a:t>
            </a:r>
            <a:r>
              <a:rPr lang="en-US" sz="2400" dirty="0">
                <a:solidFill>
                  <a:schemeClr val="tx2"/>
                </a:solidFill>
              </a:rPr>
              <a:t> -online </a:t>
            </a:r>
            <a:r>
              <a:rPr lang="en-US" sz="2400" b="1" dirty="0">
                <a:solidFill>
                  <a:schemeClr val="tx2"/>
                </a:solidFill>
              </a:rPr>
              <a:t>]</a:t>
            </a:r>
          </a:p>
          <a:p>
            <a:pPr lvl="1">
              <a:spcBef>
                <a:spcPts val="300"/>
              </a:spcBef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lvl="1">
              <a:spcBef>
                <a:spcPts val="300"/>
              </a:spcBef>
            </a:pPr>
            <a:r>
              <a:rPr lang="en-US" sz="2400" dirty="0"/>
              <a:t>Removes all but the most recent entries</a:t>
            </a:r>
          </a:p>
          <a:p>
            <a:pPr lvl="1">
              <a:spcBef>
                <a:spcPts val="300"/>
              </a:spcBef>
            </a:pPr>
            <a:r>
              <a:rPr lang="en-US" sz="2400" dirty="0"/>
              <a:t>Online parameter allows truncating online database</a:t>
            </a:r>
          </a:p>
          <a:p>
            <a:pPr lvl="1">
              <a:spcBef>
                <a:spcPts val="300"/>
              </a:spcBef>
            </a:pPr>
            <a:r>
              <a:rPr lang="en-US" sz="2400" dirty="0"/>
              <a:t>Back it up first if you want to save it!</a:t>
            </a:r>
          </a:p>
          <a:p>
            <a:pPr>
              <a:spcBef>
                <a:spcPts val="300"/>
              </a:spcBef>
              <a:buNone/>
            </a:pP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/>
              <a:t>Database Diagnostics</a:t>
            </a:r>
          </a:p>
          <a:p>
            <a:pPr lvl="1">
              <a:spcBef>
                <a:spcPts val="300"/>
              </a:spcBef>
            </a:pPr>
            <a:r>
              <a:rPr lang="en-US" dirty="0">
                <a:solidFill>
                  <a:schemeClr val="tx2"/>
                </a:solidFill>
              </a:rPr>
              <a:t>Rich Banville session later today</a:t>
            </a:r>
          </a:p>
        </p:txBody>
      </p:sp>
    </p:spTree>
    <p:extLst>
      <p:ext uri="{BB962C8B-B14F-4D97-AF65-F5344CB8AC3E}">
        <p14:creationId xmlns:p14="http://schemas.microsoft.com/office/powerpoint/2010/main" val="2167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Database – Troubleshooting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/>
              <a:t>Look for words like:</a:t>
            </a: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853642" y="1653727"/>
          <a:ext cx="8545902" cy="4939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839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SQL Logging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959" y="3096066"/>
            <a:ext cx="10951238" cy="3276160"/>
          </a:xfrm>
        </p:spPr>
        <p:txBody>
          <a:bodyPr/>
          <a:lstStyle/>
          <a:p>
            <a:r>
              <a:rPr lang="en-US" sz="2400" dirty="0"/>
              <a:t>Turn on with special SQL statements</a:t>
            </a:r>
          </a:p>
          <a:p>
            <a:pPr>
              <a:spcBef>
                <a:spcPts val="300"/>
              </a:spcBef>
              <a:buNone/>
            </a:pPr>
            <a:r>
              <a:rPr lang="en-US" dirty="0">
                <a:solidFill>
                  <a:schemeClr val="tx2"/>
                </a:solidFill>
              </a:rPr>
              <a:t>	SET </a:t>
            </a:r>
            <a:r>
              <a:rPr lang="en-US" dirty="0" err="1">
                <a:solidFill>
                  <a:schemeClr val="tx2"/>
                </a:solidFill>
              </a:rPr>
              <a:t>PRO_CONNECT</a:t>
            </a:r>
            <a:r>
              <a:rPr lang="en-US" dirty="0">
                <a:solidFill>
                  <a:schemeClr val="tx2"/>
                </a:solidFill>
              </a:rPr>
              <a:t> LOG   [ ON | OFF ]    [ WITH ( { STATEMENT, </a:t>
            </a:r>
            <a:r>
              <a:rPr lang="en-US" dirty="0" err="1">
                <a:solidFill>
                  <a:schemeClr val="tx2"/>
                </a:solidFill>
              </a:rPr>
              <a:t>QUERY_PLAN</a:t>
            </a:r>
            <a:r>
              <a:rPr lang="en-US" dirty="0">
                <a:solidFill>
                  <a:schemeClr val="tx2"/>
                </a:solidFill>
              </a:rPr>
              <a:t> } ) ];</a:t>
            </a:r>
          </a:p>
          <a:p>
            <a:pPr>
              <a:spcBef>
                <a:spcPts val="300"/>
              </a:spcBef>
              <a:buNone/>
            </a:pPr>
            <a:r>
              <a:rPr lang="en-US" dirty="0">
                <a:solidFill>
                  <a:schemeClr val="tx2"/>
                </a:solidFill>
              </a:rPr>
              <a:t>	SET </a:t>
            </a:r>
            <a:r>
              <a:rPr lang="en-US" dirty="0" err="1">
                <a:solidFill>
                  <a:schemeClr val="tx2"/>
                </a:solidFill>
              </a:rPr>
              <a:t>PRO_SERVER</a:t>
            </a:r>
            <a:r>
              <a:rPr lang="en-US" dirty="0">
                <a:solidFill>
                  <a:schemeClr val="tx2"/>
                </a:solidFill>
              </a:rPr>
              <a:t> LOG [ ON | OFF ] [ WITH ( { STATEMENT, </a:t>
            </a:r>
            <a:r>
              <a:rPr lang="en-US" dirty="0" err="1">
                <a:solidFill>
                  <a:schemeClr val="tx2"/>
                </a:solidFill>
              </a:rPr>
              <a:t>QUERY_PLAN</a:t>
            </a:r>
            <a:r>
              <a:rPr lang="en-US" dirty="0">
                <a:solidFill>
                  <a:schemeClr val="tx2"/>
                </a:solidFill>
              </a:rPr>
              <a:t> } ) ];</a:t>
            </a:r>
          </a:p>
          <a:p>
            <a:pPr>
              <a:spcBef>
                <a:spcPts val="30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spcBef>
                <a:spcPts val="300"/>
              </a:spcBef>
            </a:pPr>
            <a:r>
              <a:rPr lang="en-US" sz="2400" dirty="0">
                <a:solidFill>
                  <a:schemeClr val="tx2"/>
                </a:solidFill>
              </a:rPr>
              <a:t>STATEMENT</a:t>
            </a:r>
            <a:r>
              <a:rPr lang="en-US" sz="2400" dirty="0"/>
              <a:t> (default) – dumps client request info for each SQL statement</a:t>
            </a:r>
          </a:p>
          <a:p>
            <a:pPr>
              <a:spcBef>
                <a:spcPts val="300"/>
              </a:spcBef>
            </a:pPr>
            <a:r>
              <a:rPr lang="en-US" sz="2400" dirty="0" err="1">
                <a:solidFill>
                  <a:schemeClr val="tx2"/>
                </a:solidFill>
              </a:rPr>
              <a:t>QUERY_PLAN</a:t>
            </a:r>
            <a:r>
              <a:rPr lang="en-US" sz="2400" dirty="0"/>
              <a:t> – additionally dumps query plan to log</a:t>
            </a:r>
          </a:p>
          <a:p>
            <a:pPr>
              <a:spcBef>
                <a:spcPts val="30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spcBef>
                <a:spcPts val="300"/>
              </a:spcBef>
            </a:pPr>
            <a:r>
              <a:rPr lang="en-US" sz="2400" dirty="0"/>
              <a:t>Log gets big fast!  When log hits max, starts logging to alternate ‘…_A.log’</a:t>
            </a:r>
          </a:p>
          <a:p>
            <a:pPr>
              <a:spcBef>
                <a:spcPts val="300"/>
              </a:spcBef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Connection Log</a:t>
            </a:r>
          </a:p>
        </p:txBody>
      </p:sp>
      <p:sp>
        <p:nvSpPr>
          <p:cNvPr id="7" name="Rectangle 6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dbdir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&gt;/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SQL_connection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_&lt;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serverid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&gt;_&lt;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threadid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&gt;_&lt;date&gt;&lt;time&gt;.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lg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9796" y="2181666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SQL Server Log</a:t>
            </a:r>
          </a:p>
        </p:txBody>
      </p:sp>
      <p:sp>
        <p:nvSpPr>
          <p:cNvPr id="9" name="Rectangle 8"/>
          <p:cNvSpPr/>
          <p:nvPr/>
        </p:nvSpPr>
        <p:spPr>
          <a:xfrm>
            <a:off x="2953561" y="2190133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dbdir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&gt;/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SQL_server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_&lt;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serverid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&gt;_&lt;date&gt;&lt;time&gt;.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lg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73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36 </a:t>
            </a:r>
            <a:r>
              <a:rPr lang="en-US" sz="5400" dirty="0">
                <a:solidFill>
                  <a:srgbClr val="00B050"/>
                </a:solidFill>
              </a:rPr>
              <a:t>years</a:t>
            </a:r>
            <a:r>
              <a:rPr lang="en-US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420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3378820"/>
            <a:ext cx="10951238" cy="2993406"/>
          </a:xfrm>
        </p:spPr>
        <p:txBody>
          <a:bodyPr/>
          <a:lstStyle/>
          <a:p>
            <a:pPr lvl="0">
              <a:buClr>
                <a:srgbClr val="55D400"/>
              </a:buClr>
            </a:pPr>
            <a:r>
              <a:rPr lang="en-US" sz="2400" dirty="0"/>
              <a:t>Agent log has information about ABL execution</a:t>
            </a:r>
          </a:p>
          <a:p>
            <a:pPr lvl="0">
              <a:buClr>
                <a:srgbClr val="55D400"/>
              </a:buClr>
            </a:pPr>
            <a:r>
              <a:rPr lang="en-US" sz="2400" dirty="0"/>
              <a:t>Session manager log has information about messages to/from PAS for OpenEdge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Session Manager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</a:t>
            </a:r>
            <a:r>
              <a:rPr lang="en-US" i="0" kern="0" dirty="0">
                <a:solidFill>
                  <a:srgbClr val="000000"/>
                </a:solidFill>
                <a:ea typeface="ＭＳ Ｐゴシック" charset="-128"/>
              </a:rPr>
              <a:t>c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atalina_base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&gt;/&lt;instance&gt;/logs/&lt;application&gt;.&lt;date&gt;.log</a:t>
            </a:r>
          </a:p>
        </p:txBody>
      </p:sp>
      <p:sp>
        <p:nvSpPr>
          <p:cNvPr id="9" name="Rectangle 8"/>
          <p:cNvSpPr/>
          <p:nvPr/>
        </p:nvSpPr>
        <p:spPr>
          <a:xfrm>
            <a:off x="739796" y="21858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Agent Log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53561" y="2194367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</a:t>
            </a:r>
            <a:r>
              <a:rPr lang="en-US" i="0" kern="0" dirty="0">
                <a:solidFill>
                  <a:srgbClr val="000000"/>
                </a:solidFill>
                <a:ea typeface="ＭＳ Ｐゴシック" charset="-128"/>
              </a:rPr>
              <a:t>c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atalina_base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&gt;/&lt;instance&gt;/logs/&lt;application&gt;.agent.log</a:t>
            </a:r>
          </a:p>
        </p:txBody>
      </p:sp>
    </p:spTree>
    <p:extLst>
      <p:ext uri="{BB962C8B-B14F-4D97-AF65-F5344CB8AC3E}">
        <p14:creationId xmlns:p14="http://schemas.microsoft.com/office/powerpoint/2010/main" val="53125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&lt;</a:t>
            </a:r>
            <a:r>
              <a:rPr lang="en-US" sz="2400" dirty="0" err="1"/>
              <a:t>instancedir</a:t>
            </a:r>
            <a:r>
              <a:rPr lang="en-US" sz="2400" dirty="0"/>
              <a:t>&gt;/</a:t>
            </a:r>
            <a:r>
              <a:rPr lang="en-US" sz="2400" dirty="0" err="1"/>
              <a:t>webapps</a:t>
            </a:r>
            <a:r>
              <a:rPr lang="en-US" sz="2400" dirty="0"/>
              <a:t>/&lt;</a:t>
            </a:r>
            <a:r>
              <a:rPr lang="en-US" sz="2400" dirty="0" err="1"/>
              <a:t>instancename</a:t>
            </a:r>
            <a:r>
              <a:rPr lang="en-US" sz="2400" dirty="0"/>
              <a:t>&gt;/WEB-INF/logging.xml</a:t>
            </a:r>
          </a:p>
          <a:p>
            <a:r>
              <a:rPr lang="en-US" sz="2400" dirty="0"/>
              <a:t>Uses slf4j</a:t>
            </a:r>
          </a:p>
          <a:p>
            <a:r>
              <a:rPr lang="en-US" sz="2400" dirty="0"/>
              <a:t>Default is WARN</a:t>
            </a:r>
          </a:p>
          <a:p>
            <a:pPr marL="400050" lvl="1" indent="0">
              <a:spcBef>
                <a:spcPts val="600"/>
              </a:spcBef>
              <a:buNone/>
            </a:pPr>
            <a:r>
              <a:rPr lang="en-US" sz="2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&lt;root level="WARN"&gt;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appender</a:t>
            </a:r>
            <a:r>
              <a:rPr lang="en-US" sz="2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-ref ref="SIFT" /&gt;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&lt;/root&gt;</a:t>
            </a:r>
          </a:p>
          <a:p>
            <a:r>
              <a:rPr lang="en-US" sz="2400" dirty="0"/>
              <a:t>Can be overridden (list of possible values is in the logging.xml) </a:t>
            </a:r>
          </a:p>
          <a:p>
            <a:pPr marL="0" indent="0">
              <a:buNone/>
            </a:pPr>
            <a:r>
              <a:rPr lang="en-US" sz="2400" dirty="0"/>
              <a:t>Example:</a:t>
            </a:r>
          </a:p>
          <a:p>
            <a:pPr>
              <a:buNone/>
            </a:pPr>
            <a:r>
              <a:rPr lang="en-US" dirty="0">
                <a:solidFill>
                  <a:schemeClr val="accent6"/>
                </a:solidFill>
              </a:rPr>
              <a:t>     </a:t>
            </a:r>
            <a:r>
              <a:rPr 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&lt;logger name="</a:t>
            </a:r>
            <a:r>
              <a:rPr lang="en-US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com.progress.appserv.Session</a:t>
            </a:r>
            <a:r>
              <a:rPr 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level="INFO"/&gt; </a:t>
            </a:r>
          </a:p>
          <a:p>
            <a:pPr>
              <a:buNone/>
            </a:pPr>
            <a:endParaRPr lang="en-US" dirty="0">
              <a:solidFill>
                <a:schemeClr val="accent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dirty="0"/>
              <a:t>Possible levels TRACE, DEBUG, INFO, WARN and ERROR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9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>
                <a:solidFill>
                  <a:srgbClr val="373A3E">
                    <a:lumMod val="50000"/>
                  </a:srgbClr>
                </a:solidFill>
              </a:rPr>
              <a:t>Progress Application Server (PAS) for OpenEdge</a:t>
            </a:r>
            <a:endParaRPr lang="en-US" sz="2800" dirty="0"/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136136"/>
              </p:ext>
            </p:extLst>
          </p:nvPr>
        </p:nvGraphicFramePr>
        <p:xfrm>
          <a:off x="557213" y="1200150"/>
          <a:ext cx="10952162" cy="50473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618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openedge.properties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AppServer.SessMgr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487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agentLogFile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Location and name of log file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5046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agentLoggingLevel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0 - No log file written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1 - Error only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2 - Basic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3 - Verbose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4 - Extended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772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agentLogEntryTypes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4GLTrace,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DB.Connects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DynObjects.DB</a:t>
                      </a:r>
                      <a:r>
                        <a:rPr lang="en-US" sz="2000" dirty="0"/>
                        <a:t>, DynObjects.XML, </a:t>
                      </a:r>
                      <a:r>
                        <a:rPr lang="en-US" sz="2000" dirty="0" err="1"/>
                        <a:t>DynObjects.Other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DynObjects.UI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FileID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QryInfo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ProEvents.UI.Char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ProEvents.UI.Command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ProEvents.Other</a:t>
                      </a:r>
                      <a:r>
                        <a:rPr lang="en-US" sz="2000" dirty="0"/>
                        <a:t>, SAX, </a:t>
                      </a:r>
                      <a:r>
                        <a:rPr lang="en-US" sz="2000" dirty="0" err="1"/>
                        <a:t>UBNet</a:t>
                      </a:r>
                      <a:endParaRPr 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(See</a:t>
                      </a:r>
                      <a:r>
                        <a:rPr lang="en-US" altLang="en-US" sz="2000" baseline="0" dirty="0"/>
                        <a:t> OpenEdge Development: Debugging and Troubleshooting)</a:t>
                      </a:r>
                      <a:endParaRPr lang="en-US" altLang="en-US" sz="2000" dirty="0">
                        <a:latin typeface="+mj-lt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9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Apache Tomcat Logging (also PAS for OpenEdge)</a:t>
            </a:r>
          </a:p>
        </p:txBody>
      </p:sp>
      <p:sp>
        <p:nvSpPr>
          <p:cNvPr id="3" name="Rectangle 2"/>
          <p:cNvSpPr/>
          <p:nvPr/>
        </p:nvSpPr>
        <p:spPr>
          <a:xfrm>
            <a:off x="701696" y="1161432"/>
            <a:ext cx="2081192" cy="914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Console Log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Server Log</a:t>
            </a:r>
          </a:p>
        </p:txBody>
      </p:sp>
      <p:sp>
        <p:nvSpPr>
          <p:cNvPr id="4" name="Rectangle 3"/>
          <p:cNvSpPr/>
          <p:nvPr/>
        </p:nvSpPr>
        <p:spPr>
          <a:xfrm>
            <a:off x="2944036" y="1161432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&lt;tomcat&gt;/logs/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catalina.out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-128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&lt;tomcat&gt;/logs/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catalina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.&lt;date&gt;.log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701696" y="2203229"/>
            <a:ext cx="2081192" cy="9144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Access Log</a:t>
            </a:r>
          </a:p>
        </p:txBody>
      </p:sp>
      <p:sp>
        <p:nvSpPr>
          <p:cNvPr id="6" name="Rectangle 5"/>
          <p:cNvSpPr/>
          <p:nvPr/>
        </p:nvSpPr>
        <p:spPr>
          <a:xfrm>
            <a:off x="2944036" y="2203229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&lt;tomcat&gt;/logs/&lt;host&gt;_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access_log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.&lt;date&gt;.txt</a:t>
            </a:r>
          </a:p>
        </p:txBody>
      </p:sp>
      <p:sp>
        <p:nvSpPr>
          <p:cNvPr id="7" name="Rectangle 6"/>
          <p:cNvSpPr/>
          <p:nvPr/>
        </p:nvSpPr>
        <p:spPr>
          <a:xfrm>
            <a:off x="701696" y="3245026"/>
            <a:ext cx="2081192" cy="9144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Manager Logs</a:t>
            </a:r>
          </a:p>
        </p:txBody>
      </p:sp>
      <p:sp>
        <p:nvSpPr>
          <p:cNvPr id="8" name="Rectangle 7"/>
          <p:cNvSpPr/>
          <p:nvPr/>
        </p:nvSpPr>
        <p:spPr>
          <a:xfrm>
            <a:off x="2944036" y="324502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&lt;tomcat&gt;/logs/host-manager.&lt;date&gt;.log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&lt;tomcat&gt;/logs/manager.&lt;date&gt;.log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13551" y="4276725"/>
            <a:ext cx="10360501" cy="22269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661460" y="4248150"/>
          <a:ext cx="10808229" cy="2165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35013" y="4314826"/>
            <a:ext cx="502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&lt;tomcat&gt;/conf/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logging.properties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03832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14176" y="1761073"/>
            <a:ext cx="10870486" cy="4419600"/>
          </a:xfrm>
          <a:noFill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[17/04/28@19:23:47.997+0200] P-023528 T-022700 2 AS-7 AS Starting MSAS Session for oepas1.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[17/04/28@19:51:43.350+0200] P-022048 T-005128 1 AS-7 -- Log entry types activated: ASPlumbing,DB.Connects,4GLTrace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[17/04/28@19:51:43.350+0200] P-022048 T-005128 2 AS-7 AS Starting MSAS Session for oepas1.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[17/04/28@19:51:43.350+0200] P-022048 T-005128 2 AS-7 AS MSAS Session Startup. (5473)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[17/04/28@19:51:43.407+0200] P-022048 T-005128 1 AS-Aux-0 MSAS Worker Thread exiting. Number: 4, Status: 0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[17/04/28@19:52:57.138+0200] P-022048 T-009396 3 AS-7 AS             </a:t>
            </a:r>
            <a:r>
              <a:rPr lang="en-US" altLang="en-US" sz="1800" dirty="0" err="1">
                <a:latin typeface="Consolas" panose="020B0609020204030204" pitchFamily="49" charset="0"/>
              </a:rPr>
              <a:t>requestID</a:t>
            </a:r>
            <a:r>
              <a:rPr lang="en-US" altLang="en-US" sz="1800" dirty="0">
                <a:latin typeface="Consolas" panose="020B0609020204030204" pitchFamily="49" charset="0"/>
              </a:rPr>
              <a:t>= v6EVHgo+0JgkFBbx7PLZxQ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[17/04/28@19:52:57.138+0200] P-022048 T-009396 3 AS-7 AS -- TRACE: Non-PERSISTENT Procedure '</a:t>
            </a:r>
            <a:r>
              <a:rPr lang="en-US" altLang="en-US" sz="1800" dirty="0" err="1">
                <a:latin typeface="Consolas" panose="020B0609020204030204" pitchFamily="49" charset="0"/>
              </a:rPr>
              <a:t>SimpleServer.p</a:t>
            </a:r>
            <a:r>
              <a:rPr lang="en-US" altLang="en-US" sz="1800" dirty="0">
                <a:latin typeface="Consolas" panose="020B0609020204030204" pitchFamily="49" charset="0"/>
              </a:rPr>
              <a:t>' START. (5498)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[17/04/28@19:52:57.143+0200] P-022048 T-009396 3 AS-7 4GLTRACE       Return from Main Block "you sent &gt;It beeped!!!&lt; to the PAS server" [</a:t>
            </a:r>
            <a:r>
              <a:rPr lang="en-US" altLang="en-US" sz="1800" dirty="0" err="1">
                <a:latin typeface="Consolas" panose="020B0609020204030204" pitchFamily="49" charset="0"/>
              </a:rPr>
              <a:t>SimpleServer.p</a:t>
            </a:r>
            <a:r>
              <a:rPr lang="en-US" altLang="en-US" sz="1800" dirty="0">
                <a:latin typeface="Consolas" panose="020B0609020204030204" pitchFamily="49" charset="0"/>
              </a:rPr>
              <a:t>]</a:t>
            </a:r>
          </a:p>
          <a:p>
            <a:pPr marL="533400" indent="-5334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[17/04/28@19:52:57.156+0200] P-022048 T-009396 3 AS-7 AS -- TRACE: Non-PERSISTENT Procedure END SUCCESS. (8397)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title"/>
          </p:nvPr>
        </p:nvSpPr>
        <p:spPr>
          <a:xfrm>
            <a:off x="619656" y="342554"/>
            <a:ext cx="11477810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572940" y="1110199"/>
            <a:ext cx="239360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buSzTx/>
            </a:pPr>
            <a:r>
              <a:rPr lang="en-US" sz="2000" b="1" i="0" dirty="0"/>
              <a:t>Reading Log Files</a:t>
            </a:r>
          </a:p>
        </p:txBody>
      </p:sp>
      <p:sp>
        <p:nvSpPr>
          <p:cNvPr id="2276359" name="Text Box 7"/>
          <p:cNvSpPr txBox="1">
            <a:spLocks noChangeArrowheads="1"/>
          </p:cNvSpPr>
          <p:nvPr/>
        </p:nvSpPr>
        <p:spPr bwMode="auto">
          <a:xfrm>
            <a:off x="1286768" y="1688048"/>
            <a:ext cx="5261376" cy="523220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i="0" dirty="0">
                <a:solidFill>
                  <a:srgbClr val="FFFFFF"/>
                </a:solidFill>
              </a:rPr>
              <a:t>[17/04/28@19:23:47.997+0200]</a:t>
            </a:r>
            <a:endParaRPr lang="en-US" sz="2800" i="0" dirty="0">
              <a:solidFill>
                <a:srgbClr val="FFFFFF"/>
              </a:solidFill>
            </a:endParaRPr>
          </a:p>
        </p:txBody>
      </p:sp>
      <p:sp>
        <p:nvSpPr>
          <p:cNvPr id="2276360" name="Text Box 8"/>
          <p:cNvSpPr txBox="1">
            <a:spLocks noChangeArrowheads="1"/>
          </p:cNvSpPr>
          <p:nvPr/>
        </p:nvSpPr>
        <p:spPr bwMode="auto">
          <a:xfrm>
            <a:off x="5231194" y="1693341"/>
            <a:ext cx="6607257" cy="523220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i="0" dirty="0">
                <a:solidFill>
                  <a:srgbClr val="FFFFFF"/>
                </a:solidFill>
              </a:rPr>
              <a:t>P-023528 T-022700 2 AS-7 4GLTRACE</a:t>
            </a:r>
            <a:endParaRPr lang="en-US" sz="2800" i="0" dirty="0">
              <a:solidFill>
                <a:srgbClr val="FFFFFF"/>
              </a:solidFill>
            </a:endParaRPr>
          </a:p>
        </p:txBody>
      </p:sp>
      <p:sp>
        <p:nvSpPr>
          <p:cNvPr id="2276361" name="Text Box 9"/>
          <p:cNvSpPr txBox="1">
            <a:spLocks noChangeArrowheads="1"/>
          </p:cNvSpPr>
          <p:nvPr/>
        </p:nvSpPr>
        <p:spPr bwMode="auto">
          <a:xfrm>
            <a:off x="3443895" y="2340512"/>
            <a:ext cx="5312673" cy="387798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Tx/>
              <a:buFont typeface="Wingdings" pitchFamily="2" charset="2"/>
              <a:buNone/>
            </a:pPr>
            <a:r>
              <a:rPr lang="en-US" altLang="en-US" b="1" i="0" dirty="0">
                <a:solidFill>
                  <a:srgbClr val="FFFFFF"/>
                </a:solidFill>
              </a:rPr>
              <a:t>Starting MSAS Session for oepas1.</a:t>
            </a:r>
            <a:endParaRPr lang="en-US" sz="2800" b="1" i="0" dirty="0">
              <a:solidFill>
                <a:srgbClr val="FFFFFF"/>
              </a:solidFill>
            </a:endParaRPr>
          </a:p>
        </p:txBody>
      </p:sp>
      <p:sp>
        <p:nvSpPr>
          <p:cNvPr id="2276362" name="Text Box 10"/>
          <p:cNvSpPr txBox="1">
            <a:spLocks noChangeArrowheads="1"/>
          </p:cNvSpPr>
          <p:nvPr/>
        </p:nvSpPr>
        <p:spPr bwMode="auto">
          <a:xfrm>
            <a:off x="1177698" y="3177124"/>
            <a:ext cx="9794284" cy="907941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i="0" dirty="0">
                <a:solidFill>
                  <a:srgbClr val="FFFFFF"/>
                </a:solidFill>
              </a:rPr>
              <a:t>AS-7 4GLTRACE       Return from Main Block "you sent &gt;It beeped!!!&lt; </a:t>
            </a:r>
          </a:p>
          <a:p>
            <a:pPr>
              <a:spcBef>
                <a:spcPts val="600"/>
              </a:spcBef>
            </a:pPr>
            <a:r>
              <a:rPr lang="en-US" altLang="en-US" i="0" dirty="0">
                <a:solidFill>
                  <a:srgbClr val="FFFFFF"/>
                </a:solidFill>
              </a:rPr>
              <a:t>to the PAS server" [</a:t>
            </a:r>
            <a:r>
              <a:rPr lang="en-US" altLang="en-US" i="0" dirty="0" err="1">
                <a:solidFill>
                  <a:srgbClr val="FFFFFF"/>
                </a:solidFill>
              </a:rPr>
              <a:t>SimpleServer.p</a:t>
            </a:r>
            <a:r>
              <a:rPr lang="en-US" altLang="en-US" i="0" dirty="0">
                <a:solidFill>
                  <a:srgbClr val="FFFFFF"/>
                </a:solidFill>
              </a:rPr>
              <a:t>]</a:t>
            </a:r>
            <a:endParaRPr lang="en-US" i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9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7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76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7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27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276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76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76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7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276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276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76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76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76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276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276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76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76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7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6359" grpId="0" animBg="1"/>
      <p:bldP spid="2276359" grpId="1" animBg="1"/>
      <p:bldP spid="2276360" grpId="0" animBg="1"/>
      <p:bldP spid="2276360" grpId="1" animBg="1"/>
      <p:bldP spid="2276361" grpId="0" animBg="1"/>
      <p:bldP spid="2276361" grpId="1" animBg="1"/>
      <p:bldP spid="22763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ChangeArrowheads="1"/>
          </p:cNvSpPr>
          <p:nvPr/>
        </p:nvSpPr>
        <p:spPr bwMode="auto">
          <a:xfrm>
            <a:off x="3175" y="4261607"/>
            <a:ext cx="12188825" cy="1073791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bIns="0" anchor="ctr"/>
          <a:lstStyle/>
          <a:p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585636" y="342553"/>
            <a:ext cx="11477810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664" y="889233"/>
            <a:ext cx="11025998" cy="5381392"/>
          </a:xfrm>
        </p:spPr>
        <p:txBody>
          <a:bodyPr/>
          <a:lstStyle/>
          <a:p>
            <a:pPr marL="533400" indent="-533400">
              <a:spcBef>
                <a:spcPts val="0"/>
              </a:spcBef>
              <a:buNone/>
            </a:pPr>
            <a:r>
              <a:rPr lang="en-US" b="1" dirty="0"/>
              <a:t>ABL Application Problems - &lt;application&gt;.agent.log</a:t>
            </a:r>
          </a:p>
          <a:p>
            <a:pPr marL="533400" indent="-533400">
              <a:spcBef>
                <a:spcPts val="0"/>
              </a:spcBef>
              <a:buNone/>
            </a:pPr>
            <a:endParaRPr lang="en-US" sz="1800" dirty="0"/>
          </a:p>
          <a:p>
            <a:pPr marL="533400" indent="-533400">
              <a:spcBef>
                <a:spcPts val="0"/>
              </a:spcBef>
              <a:buNone/>
            </a:pPr>
            <a:endParaRPr lang="en-US" sz="1800" dirty="0"/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[17/05/01@18:14:20.270+0200] P-017000 T-017456 1 AS-6 -- Log entry types activated: ASPlumbing,DB.Connects,4GLTrace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[17/05/01@18:14:20.270+0200] P-017000 T-017456 2 AS-6 AS Starting MSAS Session for oepas1.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[17/05/01@18:14:20.285+0200] P-017000 T-017456 2 AS-6 AS MSAS Session Startup. (5473)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[17/05/01@18:14:31.621+0200] P-017000 T-005300 3 AS-6 AS             </a:t>
            </a:r>
            <a:r>
              <a:rPr lang="en-US" altLang="en-US" sz="1800" dirty="0" err="1">
                <a:latin typeface="Consolas" panose="020B0609020204030204" pitchFamily="49" charset="0"/>
              </a:rPr>
              <a:t>requestID</a:t>
            </a:r>
            <a:r>
              <a:rPr lang="en-US" altLang="en-US" sz="1800" dirty="0">
                <a:latin typeface="Consolas" panose="020B0609020204030204" pitchFamily="49" charset="0"/>
              </a:rPr>
              <a:t>= v6EVHgo+0JglFCkf9cpdtw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[17/05/01@18:14:31.622+0200] P-017000 T-005300 3 AS-6 AS -- TRACE: Non-PERSISTENT Procedure '</a:t>
            </a:r>
            <a:r>
              <a:rPr lang="en-US" altLang="en-US" sz="1800" dirty="0" err="1">
                <a:latin typeface="Consolas" panose="020B0609020204030204" pitchFamily="49" charset="0"/>
              </a:rPr>
              <a:t>ds_getcustomer.p</a:t>
            </a:r>
            <a:r>
              <a:rPr lang="en-US" altLang="en-US" sz="1800" dirty="0">
                <a:latin typeface="Consolas" panose="020B0609020204030204" pitchFamily="49" charset="0"/>
              </a:rPr>
              <a:t>' START. (5498)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[17/05/01@18:14:31.624+0200] P-017000 T-005300 1 AS-6 -- Unknown database name test1. (855)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[17/05/01@18:14:31.625+0200] P-017000 T-005300 1 AS-6 -- Unknown or ambiguous table customer. (545)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[17/05/01@18:14:31.625+0200] P-017000 T-005300 1 AS-6 -- ** C:\OpenEdge\WRK\117\oepas1\webapps\ROOT\WEB-INF\openedge\ds_getcustomer.p Could not understand line 24. (196)</a:t>
            </a:r>
          </a:p>
        </p:txBody>
      </p:sp>
    </p:spTree>
    <p:extLst>
      <p:ext uri="{BB962C8B-B14F-4D97-AF65-F5344CB8AC3E}">
        <p14:creationId xmlns:p14="http://schemas.microsoft.com/office/powerpoint/2010/main" val="63833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3175" y="2602536"/>
            <a:ext cx="12188825" cy="1659071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bIns="0" anchor="ctr"/>
          <a:lstStyle/>
          <a:p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585636" y="342553"/>
            <a:ext cx="11477810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9587" y="914401"/>
            <a:ext cx="11342379" cy="5623092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en-US" b="1" dirty="0">
                <a:latin typeface="+mn-lt"/>
              </a:rPr>
              <a:t>Session Manager Issues (&lt;application&gt;.&lt;date&gt;.log)</a:t>
            </a:r>
          </a:p>
          <a:p>
            <a:pPr>
              <a:lnSpc>
                <a:spcPct val="80000"/>
              </a:lnSpc>
              <a:buNone/>
            </a:pPr>
            <a:endParaRPr lang="en-US" altLang="en-US" sz="1800" b="1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13:44:51.276/1762 [localhost-startStop-1] INFO  </a:t>
            </a:r>
            <a:r>
              <a:rPr lang="en-US" altLang="en-US" sz="1800" dirty="0" err="1">
                <a:latin typeface="Consolas" panose="020B0609020204030204" pitchFamily="49" charset="0"/>
              </a:rPr>
              <a:t>c.p.appserv.adapters.apsv.Management</a:t>
            </a:r>
            <a:r>
              <a:rPr lang="en-US" altLang="en-US" sz="1800" dirty="0">
                <a:latin typeface="Consolas" panose="020B0609020204030204" pitchFamily="49" charset="0"/>
              </a:rPr>
              <a:t> - Registering APSV Transport for Application [ ROOT ]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13:44:55.344/5830 [localhost-startStop-1] INFO  </a:t>
            </a:r>
            <a:r>
              <a:rPr lang="en-US" altLang="en-US" sz="1800" dirty="0" err="1">
                <a:latin typeface="Consolas" panose="020B0609020204030204" pitchFamily="49" charset="0"/>
              </a:rPr>
              <a:t>com.progress.appserv.Agent</a:t>
            </a:r>
            <a:r>
              <a:rPr lang="en-US" altLang="en-US" sz="1800" dirty="0">
                <a:latin typeface="Consolas" panose="020B0609020204030204" pitchFamily="49" charset="0"/>
              </a:rPr>
              <a:t> - </a:t>
            </a:r>
            <a:r>
              <a:rPr lang="en-US" altLang="en-US" sz="1800" dirty="0" err="1">
                <a:latin typeface="Consolas" panose="020B0609020204030204" pitchFamily="49" charset="0"/>
              </a:rPr>
              <a:t>Prestarting</a:t>
            </a:r>
            <a:r>
              <a:rPr lang="en-US" altLang="en-US" sz="1800" dirty="0">
                <a:latin typeface="Consolas" panose="020B0609020204030204" pitchFamily="49" charset="0"/>
              </a:rPr>
              <a:t> 1 agents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13:26:31.372/7752 [localhost-startStop-1] ERROR com.progress.O4gl.Trace - CONNECT write </a:t>
            </a:r>
            <a:r>
              <a:rPr lang="en-US" altLang="en-US" sz="1800" dirty="0" err="1">
                <a:latin typeface="Consolas" panose="020B0609020204030204" pitchFamily="49" charset="0"/>
              </a:rPr>
              <a:t>IOException</a:t>
            </a:r>
            <a:r>
              <a:rPr lang="en-US" altLang="en-US" sz="1800" dirty="0">
                <a:latin typeface="Consolas" panose="020B0609020204030204" pitchFamily="49" charset="0"/>
              </a:rPr>
              <a:t>:  </a:t>
            </a:r>
            <a:r>
              <a:rPr lang="en-US" altLang="en-US" sz="1800" dirty="0" err="1">
                <a:latin typeface="Consolas" panose="020B0609020204030204" pitchFamily="49" charset="0"/>
              </a:rPr>
              <a:t>java.net.SocketException</a:t>
            </a:r>
            <a:r>
              <a:rPr lang="en-US" altLang="en-US" sz="1800" dirty="0">
                <a:latin typeface="Consolas" panose="020B0609020204030204" pitchFamily="49" charset="0"/>
              </a:rPr>
              <a:t>: Connection reset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13:26:31.383/7763 [localhost-startStop-1] ERROR com.progress.O4gl.Trace -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com.progress.open4gl.broker.BrokerException: General Error: Connection reset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13:26:32.389/8769 [localhost-startStop-1] ERROR com.progress.O4gl.Trace -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com.progress.open4gl.broker.BrokerException: General Error: Connection refused: connect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13:44:55.344/5830 [localhost-startStop-1] INFO  </a:t>
            </a:r>
            <a:r>
              <a:rPr lang="en-US" altLang="en-US" sz="1800" dirty="0" err="1">
                <a:latin typeface="Consolas" panose="020B0609020204030204" pitchFamily="49" charset="0"/>
              </a:rPr>
              <a:t>com.progress.appserv.Agent</a:t>
            </a:r>
            <a:r>
              <a:rPr lang="en-US" altLang="en-US" sz="1800" dirty="0">
                <a:latin typeface="Consolas" panose="020B0609020204030204" pitchFamily="49" charset="0"/>
              </a:rPr>
              <a:t> - </a:t>
            </a:r>
            <a:r>
              <a:rPr lang="en-US" altLang="en-US" sz="1800" dirty="0" err="1">
                <a:latin typeface="Consolas" panose="020B0609020204030204" pitchFamily="49" charset="0"/>
              </a:rPr>
              <a:t>Prestarting</a:t>
            </a:r>
            <a:r>
              <a:rPr lang="en-US" altLang="en-US" sz="1800" dirty="0">
                <a:latin typeface="Consolas" panose="020B0609020204030204" pitchFamily="49" charset="0"/>
              </a:rPr>
              <a:t> 1 agents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13:44:55.702/6188 [localhost-startStop-1] INFO  </a:t>
            </a:r>
            <a:r>
              <a:rPr lang="en-US" altLang="en-US" sz="1800" dirty="0" err="1">
                <a:latin typeface="Consolas" panose="020B0609020204030204" pitchFamily="49" charset="0"/>
              </a:rPr>
              <a:t>com.progress.appserv.Agent</a:t>
            </a:r>
            <a:r>
              <a:rPr lang="en-US" altLang="en-US" sz="1800" dirty="0">
                <a:latin typeface="Consolas" panose="020B0609020204030204" pitchFamily="49" charset="0"/>
              </a:rPr>
              <a:t> - </a:t>
            </a:r>
            <a:r>
              <a:rPr lang="en-US" altLang="en-US" sz="1800" dirty="0" err="1">
                <a:latin typeface="Consolas" panose="020B0609020204030204" pitchFamily="49" charset="0"/>
              </a:rPr>
              <a:t>startAgent</a:t>
            </a:r>
            <a:r>
              <a:rPr lang="en-US" altLang="en-US" sz="1800" dirty="0">
                <a:latin typeface="Consolas" panose="020B0609020204030204" pitchFamily="49" charset="0"/>
              </a:rPr>
              <a:t>(xcZ69XrLTHi9qYbXstyP4Q,B50Io__4T8yR0c2uN_BHVg,A5Au49W3RMiRYKQ5dXhQEA) OK : PID= 10812  TOKEN= KQ0v9YuURNqzcVxuvl1s6w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13:44:55.702/6188 [localhost-startStop-1] INFO  </a:t>
            </a:r>
            <a:r>
              <a:rPr lang="en-US" altLang="en-US" sz="1800" dirty="0" err="1">
                <a:latin typeface="Consolas" panose="020B0609020204030204" pitchFamily="49" charset="0"/>
              </a:rPr>
              <a:t>com.progress.appserv.Agent</a:t>
            </a:r>
            <a:r>
              <a:rPr lang="en-US" altLang="en-US" sz="1800" dirty="0">
                <a:latin typeface="Consolas" panose="020B0609020204030204" pitchFamily="49" charset="0"/>
              </a:rPr>
              <a:t> - </a:t>
            </a:r>
            <a:r>
              <a:rPr lang="en-US" altLang="en-US" sz="1800" dirty="0" err="1">
                <a:latin typeface="Consolas" panose="020B0609020204030204" pitchFamily="49" charset="0"/>
              </a:rPr>
              <a:t>Prestarted</a:t>
            </a:r>
            <a:r>
              <a:rPr lang="en-US" altLang="en-US" sz="1800" dirty="0">
                <a:latin typeface="Consolas" panose="020B0609020204030204" pitchFamily="49" charset="0"/>
              </a:rPr>
              <a:t> 1 agents OK</a:t>
            </a:r>
          </a:p>
        </p:txBody>
      </p:sp>
    </p:spTree>
    <p:extLst>
      <p:ext uri="{BB962C8B-B14F-4D97-AF65-F5344CB8AC3E}">
        <p14:creationId xmlns:p14="http://schemas.microsoft.com/office/powerpoint/2010/main" val="40008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3175" y="2424418"/>
            <a:ext cx="12188825" cy="1409351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bIns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889233"/>
            <a:ext cx="10951238" cy="548299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+mn-lt"/>
              </a:rPr>
              <a:t>Tomcat Problems  (&lt;tomcat&gt;/logs/</a:t>
            </a:r>
            <a:r>
              <a:rPr lang="en-US" b="1" dirty="0" err="1">
                <a:latin typeface="+mn-lt"/>
              </a:rPr>
              <a:t>catalina</a:t>
            </a:r>
            <a:r>
              <a:rPr lang="en-US" b="1" dirty="0">
                <a:latin typeface="+mn-lt"/>
              </a:rPr>
              <a:t>.&lt;date&gt;.log)</a:t>
            </a:r>
          </a:p>
          <a:p>
            <a:pPr marL="0" indent="0">
              <a:buNone/>
            </a:pPr>
            <a:endParaRPr lang="en-US" b="1" i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01-May-2017 14:42:26.944 INFO [main] </a:t>
            </a:r>
            <a:r>
              <a:rPr lang="en-US" sz="1800" dirty="0" err="1">
                <a:latin typeface="Consolas" panose="020B0609020204030204" pitchFamily="49" charset="0"/>
              </a:rPr>
              <a:t>org.apache.coyote.AbstractProtocol.init</a:t>
            </a:r>
            <a:r>
              <a:rPr lang="en-US" sz="1800" dirty="0">
                <a:latin typeface="Consolas" panose="020B0609020204030204" pitchFamily="49" charset="0"/>
              </a:rPr>
              <a:t> Initializing </a:t>
            </a:r>
            <a:r>
              <a:rPr lang="en-US" sz="1800" dirty="0" err="1">
                <a:latin typeface="Consolas" panose="020B0609020204030204" pitchFamily="49" charset="0"/>
              </a:rPr>
              <a:t>ProtocolHandler</a:t>
            </a:r>
            <a:r>
              <a:rPr lang="en-US" sz="1800" dirty="0">
                <a:latin typeface="Consolas" panose="020B0609020204030204" pitchFamily="49" charset="0"/>
              </a:rPr>
              <a:t> ["http-apr-8810"]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01-May-2017 14:42:26.993 SEVERE [main] </a:t>
            </a:r>
            <a:r>
              <a:rPr lang="en-US" sz="1800" dirty="0" err="1">
                <a:latin typeface="Consolas" panose="020B0609020204030204" pitchFamily="49" charset="0"/>
              </a:rPr>
              <a:t>org.apache.coyote.AbstractProtocol.init</a:t>
            </a:r>
            <a:r>
              <a:rPr lang="en-US" sz="1800" dirty="0">
                <a:latin typeface="Consolas" panose="020B0609020204030204" pitchFamily="49" charset="0"/>
              </a:rPr>
              <a:t> Failed to initialize end point associated with </a:t>
            </a:r>
            <a:r>
              <a:rPr lang="en-US" sz="1800" dirty="0" err="1">
                <a:latin typeface="Consolas" panose="020B0609020204030204" pitchFamily="49" charset="0"/>
              </a:rPr>
              <a:t>ProtocolHandler</a:t>
            </a:r>
            <a:r>
              <a:rPr lang="en-US" sz="1800" dirty="0">
                <a:latin typeface="Consolas" panose="020B0609020204030204" pitchFamily="49" charset="0"/>
              </a:rPr>
              <a:t> ["http-apr-8810"]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java.lang.Exception</a:t>
            </a:r>
            <a:r>
              <a:rPr lang="en-US" sz="1800" dirty="0">
                <a:latin typeface="Consolas" panose="020B0609020204030204" pitchFamily="49" charset="0"/>
              </a:rPr>
              <a:t>: Socket bind failed: [730048] Only one usage of each socket address (protocol/network address/port) is normally permitted. 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01-May-2017 14:42:27.000 INFO [main] org.apache.coyote.http11.AbstractHttp11Protocol.configureUpgradeProtocol The ["https-openssl-apr-8811"] connector has been configured to support negotiation to [h2] via ALPN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01-May-2017 14:42:27.000 INFO [main] </a:t>
            </a:r>
            <a:r>
              <a:rPr lang="en-US" sz="1800" dirty="0" err="1">
                <a:latin typeface="Consolas" panose="020B0609020204030204" pitchFamily="49" charset="0"/>
              </a:rPr>
              <a:t>org.apache.coyote.AbstractProtocol.init</a:t>
            </a:r>
            <a:r>
              <a:rPr lang="en-US" sz="1800" dirty="0">
                <a:latin typeface="Consolas" panose="020B0609020204030204" pitchFamily="49" charset="0"/>
              </a:rPr>
              <a:t> Initializing </a:t>
            </a:r>
            <a:r>
              <a:rPr lang="en-US" sz="1800" dirty="0" err="1">
                <a:latin typeface="Consolas" panose="020B0609020204030204" pitchFamily="49" charset="0"/>
              </a:rPr>
              <a:t>ProtocolHandler</a:t>
            </a:r>
            <a:r>
              <a:rPr lang="en-US" sz="1800" dirty="0">
                <a:latin typeface="Consolas" panose="020B0609020204030204" pitchFamily="49" charset="0"/>
              </a:rPr>
              <a:t> ["https-openssl-apr-8811"]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01-May-2017 14:42:27.043 INFO [main] </a:t>
            </a:r>
            <a:r>
              <a:rPr lang="en-US" sz="1800" dirty="0" err="1">
                <a:latin typeface="Consolas" panose="020B0609020204030204" pitchFamily="49" charset="0"/>
              </a:rPr>
              <a:t>org.apache.catalina.startup.Catalina.load</a:t>
            </a:r>
            <a:r>
              <a:rPr lang="en-US" sz="1800" dirty="0">
                <a:latin typeface="Consolas" panose="020B0609020204030204" pitchFamily="49" charset="0"/>
              </a:rPr>
              <a:t> Initialization processed in 1852 </a:t>
            </a:r>
            <a:r>
              <a:rPr lang="en-US" sz="1800" dirty="0" err="1">
                <a:latin typeface="Consolas" panose="020B0609020204030204" pitchFamily="49" charset="0"/>
              </a:rPr>
              <a:t>ms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35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Application Server (PAS) for OpenEdge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628073" y="979055"/>
            <a:ext cx="1104669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b="1" dirty="0"/>
              <a:t>General approach for troubleshooting:</a:t>
            </a:r>
          </a:p>
          <a:p>
            <a:pPr marL="342900" indent="-342900" algn="l">
              <a:buSzTx/>
              <a:buFont typeface="Arial" panose="020B0604020202020204" pitchFamily="34" charset="0"/>
              <a:buChar char="•"/>
            </a:pPr>
            <a:r>
              <a:rPr lang="en-US" i="0" dirty="0"/>
              <a:t>Check the agent log for errors (problems with your ABL application)</a:t>
            </a:r>
          </a:p>
          <a:p>
            <a:pPr lvl="1" algn="l">
              <a:spcBef>
                <a:spcPts val="0"/>
              </a:spcBef>
              <a:buSzTx/>
            </a:pPr>
            <a:r>
              <a:rPr lang="en-US" i="0" dirty="0"/>
              <a:t>→May need to change logging level, </a:t>
            </a:r>
            <a:r>
              <a:rPr lang="en-US" i="0" dirty="0" err="1"/>
              <a:t>logEntryTypes</a:t>
            </a:r>
            <a:r>
              <a:rPr lang="en-US" i="0" dirty="0"/>
              <a:t> in </a:t>
            </a:r>
            <a:r>
              <a:rPr lang="en-US" i="0" dirty="0" err="1"/>
              <a:t>openedge.properties</a:t>
            </a:r>
            <a:endParaRPr lang="en-US" i="0" dirty="0"/>
          </a:p>
          <a:p>
            <a:pPr marL="342900" indent="-342900" algn="l">
              <a:buSzTx/>
              <a:buFont typeface="Arial" panose="020B0604020202020204" pitchFamily="34" charset="0"/>
              <a:buChar char="•"/>
            </a:pPr>
            <a:r>
              <a:rPr lang="en-US" i="0" dirty="0"/>
              <a:t>Check the session manager log (problems with request, session, transport)</a:t>
            </a:r>
          </a:p>
          <a:p>
            <a:pPr lvl="1" algn="l">
              <a:spcBef>
                <a:spcPts val="0"/>
              </a:spcBef>
              <a:buSzTx/>
            </a:pPr>
            <a:r>
              <a:rPr lang="en-US" i="0" dirty="0"/>
              <a:t>→May need to increase logging level for loggers in logging.xml</a:t>
            </a:r>
          </a:p>
          <a:p>
            <a:pPr marL="342900" indent="-342900" algn="l">
              <a:buSzTx/>
              <a:buFont typeface="Arial" panose="020B0604020202020204" pitchFamily="34" charset="0"/>
              <a:buChar char="•"/>
            </a:pPr>
            <a:r>
              <a:rPr lang="en-US" i="0" dirty="0"/>
              <a:t>Check the Tomcat logs (</a:t>
            </a:r>
            <a:r>
              <a:rPr lang="en-US" i="0" dirty="0" err="1"/>
              <a:t>catalina</a:t>
            </a:r>
            <a:r>
              <a:rPr lang="en-US" i="0" dirty="0"/>
              <a:t>.&lt;date&gt;.log, localhost.&lt;date&gt;.log)</a:t>
            </a:r>
          </a:p>
          <a:p>
            <a:pPr lvl="1" algn="l">
              <a:spcBef>
                <a:spcPts val="0"/>
              </a:spcBef>
              <a:buSzTx/>
            </a:pPr>
            <a:r>
              <a:rPr lang="en-US" i="0" dirty="0"/>
              <a:t>→ May need to increase logging level for loggers in </a:t>
            </a:r>
            <a:r>
              <a:rPr lang="en-US" i="0" dirty="0" err="1"/>
              <a:t>logging.properties</a:t>
            </a:r>
            <a:endParaRPr lang="en-US" i="0" dirty="0"/>
          </a:p>
          <a:p>
            <a:pPr marL="342900" indent="-342900" algn="l">
              <a:buSzTx/>
              <a:buFont typeface="Arial" panose="020B0604020202020204" pitchFamily="34" charset="0"/>
              <a:buChar char="•"/>
            </a:pPr>
            <a:r>
              <a:rPr lang="en-US" i="0" dirty="0"/>
              <a:t>Check Tomcat access log (&lt;host&gt;_</a:t>
            </a:r>
            <a:r>
              <a:rPr lang="en-US" i="0" dirty="0" err="1"/>
              <a:t>access_log</a:t>
            </a:r>
            <a:r>
              <a:rPr lang="en-US" i="0" dirty="0"/>
              <a:t>.&lt;date&gt;.txt)</a:t>
            </a:r>
          </a:p>
          <a:p>
            <a:pPr lvl="1" algn="l">
              <a:spcBef>
                <a:spcPts val="0"/>
              </a:spcBef>
              <a:buSzTx/>
            </a:pPr>
            <a:r>
              <a:rPr lang="en-US" i="0" dirty="0"/>
              <a:t>→ Request is not there, then it has not been processed by Tomcat. </a:t>
            </a:r>
          </a:p>
          <a:p>
            <a:pPr lvl="1" algn="l">
              <a:spcBef>
                <a:spcPts val="0"/>
              </a:spcBef>
              <a:buSzTx/>
            </a:pPr>
            <a:r>
              <a:rPr lang="en-US" i="0" dirty="0"/>
              <a:t>     You need to look elsewhere (e.g. at your firewall).</a:t>
            </a:r>
          </a:p>
        </p:txBody>
      </p:sp>
    </p:spTree>
    <p:extLst>
      <p:ext uri="{BB962C8B-B14F-4D97-AF65-F5344CB8AC3E}">
        <p14:creationId xmlns:p14="http://schemas.microsoft.com/office/powerpoint/2010/main" val="1912818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spect="1"/>
          </p:cNvSpPr>
          <p:nvPr>
            <p:ph type="title"/>
          </p:nvPr>
        </p:nvSpPr>
        <p:spPr>
          <a:xfrm>
            <a:off x="2087313" y="3012627"/>
            <a:ext cx="8017374" cy="840230"/>
          </a:xfrm>
        </p:spPr>
        <p:txBody>
          <a:bodyPr/>
          <a:lstStyle/>
          <a:p>
            <a:r>
              <a:rPr lang="en-US" sz="5400" dirty="0"/>
              <a:t>140,000 </a:t>
            </a:r>
            <a:r>
              <a:rPr lang="en-US" sz="5400" dirty="0">
                <a:solidFill>
                  <a:srgbClr val="00B050"/>
                </a:solidFill>
              </a:rPr>
              <a:t>organizations</a:t>
            </a:r>
            <a:r>
              <a:rPr lang="en-US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7762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Progress OpenEdge Classic AppServer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3087599"/>
            <a:ext cx="10951238" cy="3284627"/>
          </a:xfrm>
        </p:spPr>
        <p:txBody>
          <a:bodyPr/>
          <a:lstStyle/>
          <a:p>
            <a:pPr>
              <a:buNone/>
            </a:pPr>
            <a:endParaRPr lang="en-US" sz="2400" dirty="0"/>
          </a:p>
          <a:p>
            <a:r>
              <a:rPr lang="en-US" sz="2400" dirty="0"/>
              <a:t>Similar to PAS for OpenEdge</a:t>
            </a:r>
          </a:p>
          <a:p>
            <a:pPr lvl="1"/>
            <a:r>
              <a:rPr lang="en-US" sz="2200" dirty="0"/>
              <a:t>Agent log has information about ABL execution</a:t>
            </a:r>
          </a:p>
          <a:p>
            <a:pPr lvl="1"/>
            <a:r>
              <a:rPr lang="en-US" sz="2200" dirty="0"/>
              <a:t>Broker log has information about messages to/from the AppServer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AppServer Agent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workpath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&gt;/&lt;broker&gt;.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server.log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9796" y="2164732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charset="-128"/>
              </a:rPr>
              <a:t>AppServer Broker Log</a:t>
            </a:r>
          </a:p>
        </p:txBody>
      </p:sp>
      <p:sp>
        <p:nvSpPr>
          <p:cNvPr id="7" name="Rectangle 6"/>
          <p:cNvSpPr/>
          <p:nvPr/>
        </p:nvSpPr>
        <p:spPr>
          <a:xfrm>
            <a:off x="2953561" y="2173199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&lt;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workpath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&gt;/&lt;broker&gt;.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-128"/>
              </a:rPr>
              <a:t>broker.log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410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Classic AppServer – Configuration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/>
          </p:nvPr>
        </p:nvGraphicFramePr>
        <p:xfrm>
          <a:off x="557213" y="1200150"/>
          <a:ext cx="10952162" cy="50473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618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ubroker.properties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[Ubroker.AS]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487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srvrLogFile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Location and name of log file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5046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srvrLoggingLevel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0 - No log file written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1 - Error only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2 - Basic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3 - Verbose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4 - Extended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772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srvrLogEntryTypes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4GLTrace,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DB.Connects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DynObjects.DB</a:t>
                      </a:r>
                      <a:r>
                        <a:rPr lang="en-US" sz="2000" dirty="0"/>
                        <a:t>, DynObjects.XML, </a:t>
                      </a:r>
                      <a:r>
                        <a:rPr lang="en-US" sz="2000" dirty="0" err="1"/>
                        <a:t>DynObjects.Other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DynObjects.UI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FileID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QryInfo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ProEvents.UI.Char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ProEvents.UI.Command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ProEvents.Other</a:t>
                      </a:r>
                      <a:r>
                        <a:rPr lang="en-US" sz="2000" dirty="0"/>
                        <a:t>, SAX, </a:t>
                      </a:r>
                      <a:r>
                        <a:rPr lang="en-US" sz="2000" dirty="0" err="1"/>
                        <a:t>UBNet</a:t>
                      </a:r>
                      <a:endParaRPr 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(See</a:t>
                      </a:r>
                      <a:r>
                        <a:rPr lang="en-US" altLang="en-US" sz="2000" baseline="0" dirty="0"/>
                        <a:t> OpenEdge Development: Debugging and Troubleshooting)</a:t>
                      </a:r>
                      <a:endParaRPr lang="en-US" altLang="en-US" sz="2000" dirty="0">
                        <a:latin typeface="+mj-lt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99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WebSpeed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4222133"/>
            <a:ext cx="10951238" cy="2150093"/>
          </a:xfrm>
        </p:spPr>
        <p:txBody>
          <a:bodyPr/>
          <a:lstStyle/>
          <a:p>
            <a:r>
              <a:rPr lang="en-US" sz="2400" dirty="0"/>
              <a:t>Agent and Broker logs are essentially the same as the Classic AppServer</a:t>
            </a:r>
          </a:p>
          <a:p>
            <a:r>
              <a:rPr lang="en-US" sz="2400" dirty="0"/>
              <a:t>Messenger log has start and end of the request, and the values of the </a:t>
            </a:r>
            <a:r>
              <a:rPr lang="en-US" sz="2400" dirty="0" err="1"/>
              <a:t>CONTENT_LENGTH</a:t>
            </a:r>
            <a:r>
              <a:rPr lang="en-US" sz="2400" dirty="0"/>
              <a:t>, </a:t>
            </a:r>
            <a:r>
              <a:rPr lang="en-US" sz="2400" dirty="0" err="1"/>
              <a:t>PATH_INFO</a:t>
            </a:r>
            <a:r>
              <a:rPr lang="en-US" sz="2400" dirty="0"/>
              <a:t>, and </a:t>
            </a:r>
            <a:r>
              <a:rPr lang="en-US" sz="2400" dirty="0" err="1"/>
              <a:t>QUERY_STRING</a:t>
            </a:r>
            <a:r>
              <a:rPr lang="en-US" sz="2400" dirty="0"/>
              <a:t> variables, and environment variables.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WebSpeed Agent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&gt;/&lt;broker&gt;.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server.log</a:t>
            </a:r>
            <a:endParaRPr lang="en-US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9796" y="2164732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WebSpeed Broker Log</a:t>
            </a:r>
          </a:p>
        </p:txBody>
      </p:sp>
      <p:sp>
        <p:nvSpPr>
          <p:cNvPr id="7" name="Rectangle 6"/>
          <p:cNvSpPr/>
          <p:nvPr/>
        </p:nvSpPr>
        <p:spPr>
          <a:xfrm>
            <a:off x="2953561" y="2173199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&gt;/&lt;broker&gt;.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broker.log</a:t>
            </a:r>
            <a:endParaRPr lang="en-US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9796" y="3189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Messenger Log</a:t>
            </a:r>
          </a:p>
        </p:txBody>
      </p:sp>
      <p:sp>
        <p:nvSpPr>
          <p:cNvPr id="9" name="Rectangle 8"/>
          <p:cNvSpPr/>
          <p:nvPr/>
        </p:nvSpPr>
        <p:spPr>
          <a:xfrm>
            <a:off x="2953561" y="3197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&gt;/msgr.log</a:t>
            </a:r>
          </a:p>
        </p:txBody>
      </p:sp>
    </p:spTree>
    <p:extLst>
      <p:ext uri="{BB962C8B-B14F-4D97-AF65-F5344CB8AC3E}">
        <p14:creationId xmlns:p14="http://schemas.microsoft.com/office/powerpoint/2010/main" val="139116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WebSpeed Messenger – Configuration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/>
          </p:nvPr>
        </p:nvGraphicFramePr>
        <p:xfrm>
          <a:off x="557213" y="1200150"/>
          <a:ext cx="10952162" cy="44469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ubroker.properties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WebSpeed.Messengers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logFile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Location and name of log file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loggingLevel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0 - No log file written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1 - Error only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2 - Basic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3 - Verbose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4 - Extended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logEntryTypes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 err="1"/>
                        <a:t>MsgrTrace</a:t>
                      </a:r>
                      <a:r>
                        <a:rPr lang="en-US" altLang="en-US" sz="2000" dirty="0"/>
                        <a:t>,   </a:t>
                      </a:r>
                      <a:r>
                        <a:rPr lang="en-US" altLang="en-US" sz="2000" dirty="0" err="1"/>
                        <a:t>BrkrMsgr</a:t>
                      </a:r>
                      <a:r>
                        <a:rPr lang="en-US" altLang="en-US" sz="2000" dirty="0"/>
                        <a:t>,   </a:t>
                      </a:r>
                      <a:r>
                        <a:rPr lang="en-US" altLang="en-US" sz="2000" dirty="0" err="1"/>
                        <a:t>AgntMsgr</a:t>
                      </a:r>
                      <a:r>
                        <a:rPr lang="en-US" altLang="en-US" sz="2000" dirty="0"/>
                        <a:t>,   </a:t>
                      </a:r>
                      <a:r>
                        <a:rPr lang="en-US" altLang="en-US" sz="2000" dirty="0" err="1"/>
                        <a:t>BrkrConDisc</a:t>
                      </a:r>
                      <a:r>
                        <a:rPr lang="en-US" altLang="en-US" sz="2000" dirty="0"/>
                        <a:t>,   </a:t>
                      </a:r>
                      <a:r>
                        <a:rPr lang="en-US" altLang="en-US" sz="2000" dirty="0" err="1"/>
                        <a:t>MsgrAll</a:t>
                      </a:r>
                      <a:endParaRPr 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(See</a:t>
                      </a:r>
                      <a:r>
                        <a:rPr lang="en-US" altLang="en-US" sz="2000" baseline="0" dirty="0"/>
                        <a:t> OpenEdge Development: Debugging and Troubleshooting)</a:t>
                      </a: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47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WebSpeed – Troubleshooting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Agent and broker issue debugging similar to Classic OpenEdge </a:t>
            </a:r>
            <a:r>
              <a:rPr lang="en-US" sz="2400" dirty="0" err="1"/>
              <a:t>AppServer</a:t>
            </a:r>
            <a:endParaRPr lang="en-US" sz="2400" dirty="0"/>
          </a:p>
          <a:p>
            <a:r>
              <a:rPr lang="en-US" sz="2400" dirty="0"/>
              <a:t>Typically, server log first</a:t>
            </a:r>
          </a:p>
          <a:p>
            <a:r>
              <a:rPr lang="en-US" sz="2400" dirty="0"/>
              <a:t>Messenger log for request variables</a:t>
            </a:r>
          </a:p>
        </p:txBody>
      </p:sp>
    </p:spTree>
    <p:extLst>
      <p:ext uri="{BB962C8B-B14F-4D97-AF65-F5344CB8AC3E}">
        <p14:creationId xmlns:p14="http://schemas.microsoft.com/office/powerpoint/2010/main" val="342354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</a:t>
            </a:r>
            <a:r>
              <a:rPr lang="en-US" sz="2800" dirty="0" err="1"/>
              <a:t>NameServer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Start and stop</a:t>
            </a:r>
          </a:p>
          <a:p>
            <a:r>
              <a:rPr lang="en-US" sz="2400" dirty="0"/>
              <a:t>Load balancing status</a:t>
            </a:r>
          </a:p>
          <a:p>
            <a:r>
              <a:rPr lang="en-US" sz="2400" dirty="0"/>
              <a:t>Register and unregister of brokers</a:t>
            </a:r>
          </a:p>
          <a:p>
            <a:r>
              <a:rPr lang="en-US" sz="2400" dirty="0"/>
              <a:t>Client requests (log level 3)</a:t>
            </a:r>
          </a:p>
          <a:p>
            <a:r>
              <a:rPr lang="en-US" sz="2400" dirty="0"/>
              <a:t>Communication between name server and brokers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Name Server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&gt;/&lt;instance&gt;.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ns.log</a:t>
            </a:r>
            <a:endParaRPr lang="en-US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582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</a:t>
            </a:r>
            <a:r>
              <a:rPr lang="en-US" sz="2800" dirty="0" err="1"/>
              <a:t>NameServer</a:t>
            </a:r>
            <a:r>
              <a:rPr lang="en-US" sz="2800" dirty="0"/>
              <a:t> – Configuration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/>
          </p:nvPr>
        </p:nvGraphicFramePr>
        <p:xfrm>
          <a:off x="557213" y="1200150"/>
          <a:ext cx="10952162" cy="41421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ubroker.properties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NameServer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srvrLogFile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Location and name of log file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loggingLevel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0 - No log file written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1 - Error only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2 - Basic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3 - Verbose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4 - Extended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logEntryTypes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NSPlumbing</a:t>
                      </a:r>
                      <a:endParaRPr 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(See</a:t>
                      </a:r>
                      <a:r>
                        <a:rPr lang="en-US" altLang="en-US" sz="2000" baseline="0" dirty="0"/>
                        <a:t> OpenEdge Development: Debugging and Troubleshooting)</a:t>
                      </a: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11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</a:t>
            </a:r>
            <a:r>
              <a:rPr lang="en-US" sz="2800" dirty="0" err="1"/>
              <a:t>AdminServer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sz="2400" dirty="0"/>
              <a:t>Start and stop</a:t>
            </a:r>
          </a:p>
          <a:p>
            <a:r>
              <a:rPr lang="en-US" sz="2400" dirty="0"/>
              <a:t>Communication status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Admin Server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&gt;/admserv.log</a:t>
            </a:r>
          </a:p>
        </p:txBody>
      </p:sp>
    </p:spTree>
    <p:extLst>
      <p:ext uri="{BB962C8B-B14F-4D97-AF65-F5344CB8AC3E}">
        <p14:creationId xmlns:p14="http://schemas.microsoft.com/office/powerpoint/2010/main" val="70920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</a:t>
            </a:r>
            <a:r>
              <a:rPr lang="en-US" sz="2800" dirty="0" err="1"/>
              <a:t>AdminServer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800" dirty="0"/>
          </a:p>
          <a:p>
            <a:r>
              <a:rPr lang="en-US" sz="2400" dirty="0"/>
              <a:t>Increase the logging level by adding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–</a:t>
            </a:r>
            <a:r>
              <a:rPr lang="en-US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DLogLevel</a:t>
            </a:r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=5 </a:t>
            </a:r>
          </a:p>
          <a:p>
            <a:pPr indent="-3175">
              <a:buNone/>
            </a:pPr>
            <a:r>
              <a:rPr lang="en-US" sz="2400" dirty="0"/>
              <a:t>in properties/</a:t>
            </a:r>
            <a:r>
              <a:rPr lang="en-US" sz="2400" dirty="0" err="1"/>
              <a:t>AdminServerPlugin.properties</a:t>
            </a:r>
            <a:r>
              <a:rPr lang="en-US" sz="2400" dirty="0"/>
              <a:t> file under </a:t>
            </a:r>
            <a:r>
              <a:rPr lang="en-US" sz="2400" dirty="0" err="1"/>
              <a:t>AdminServer</a:t>
            </a:r>
            <a:r>
              <a:rPr lang="en-US" sz="2400" dirty="0"/>
              <a:t> plugin section</a:t>
            </a:r>
          </a:p>
        </p:txBody>
      </p:sp>
    </p:spTree>
    <p:extLst>
      <p:ext uri="{BB962C8B-B14F-4D97-AF65-F5344CB8AC3E}">
        <p14:creationId xmlns:p14="http://schemas.microsoft.com/office/powerpoint/2010/main" val="24753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180 </a:t>
            </a:r>
            <a:r>
              <a:rPr lang="en-US" sz="5400" dirty="0">
                <a:solidFill>
                  <a:srgbClr val="00B050"/>
                </a:solidFill>
              </a:rPr>
              <a:t>countries</a:t>
            </a:r>
            <a:r>
              <a:rPr lang="en-US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05751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REST Adapter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pPr lvl="1">
              <a:buNone/>
            </a:pPr>
            <a:endParaRPr lang="en-US" sz="2000" dirty="0"/>
          </a:p>
          <a:p>
            <a:pPr lvl="1">
              <a:buNone/>
            </a:pPr>
            <a:endParaRPr lang="en-US" sz="2000" dirty="0"/>
          </a:p>
          <a:p>
            <a:r>
              <a:rPr lang="en-US" sz="2400" dirty="0"/>
              <a:t>Parameters passed as part of request</a:t>
            </a:r>
          </a:p>
          <a:p>
            <a:r>
              <a:rPr lang="en-US" sz="2400" dirty="0"/>
              <a:t>Response parameters</a:t>
            </a:r>
          </a:p>
          <a:p>
            <a:r>
              <a:rPr lang="en-US" sz="2400" dirty="0"/>
              <a:t>Procedures invoked</a:t>
            </a:r>
          </a:p>
          <a:p>
            <a:endParaRPr lang="en-US" sz="2400" dirty="0"/>
          </a:p>
          <a:p>
            <a:r>
              <a:rPr lang="en-US" sz="2400" dirty="0"/>
              <a:t>Also need to check</a:t>
            </a:r>
          </a:p>
          <a:p>
            <a:pPr lvl="1"/>
            <a:r>
              <a:rPr lang="en-US" sz="2000" dirty="0"/>
              <a:t>&lt;</a:t>
            </a:r>
            <a:r>
              <a:rPr lang="en-US" sz="2000" dirty="0" err="1"/>
              <a:t>restbroker</a:t>
            </a:r>
            <a:r>
              <a:rPr lang="en-US" sz="2000" dirty="0"/>
              <a:t>&gt;.</a:t>
            </a:r>
            <a:r>
              <a:rPr lang="en-US" sz="2000" dirty="0" err="1"/>
              <a:t>broker.log</a:t>
            </a:r>
            <a:endParaRPr lang="en-US" sz="2000" dirty="0"/>
          </a:p>
          <a:p>
            <a:pPr lvl="1"/>
            <a:r>
              <a:rPr lang="en-US" sz="2000" dirty="0"/>
              <a:t>&lt;</a:t>
            </a:r>
            <a:r>
              <a:rPr lang="en-US" sz="2000" dirty="0" err="1"/>
              <a:t>restbroker</a:t>
            </a:r>
            <a:r>
              <a:rPr lang="en-US" sz="2000" dirty="0"/>
              <a:t>&gt;.</a:t>
            </a:r>
            <a:r>
              <a:rPr lang="en-US" sz="2000" dirty="0" err="1"/>
              <a:t>server.log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557959" y="1083308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Rest Adapter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1724" y="1091775"/>
            <a:ext cx="8737473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&lt;tomcat&gt;/</a:t>
            </a:r>
            <a:r>
              <a:rPr lang="en-US" sz="2000" i="0" dirty="0" err="1">
                <a:solidFill>
                  <a:srgbClr val="000000"/>
                </a:solidFill>
                <a:ea typeface="ＭＳ Ｐゴシック" charset="-128"/>
              </a:rPr>
              <a:t>webapps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/&lt;service&gt;/WEB-INF/adapters/logs/&lt;service&gt;.log</a:t>
            </a:r>
          </a:p>
        </p:txBody>
      </p:sp>
    </p:spTree>
    <p:extLst>
      <p:ext uri="{BB962C8B-B14F-4D97-AF65-F5344CB8AC3E}">
        <p14:creationId xmlns:p14="http://schemas.microsoft.com/office/powerpoint/2010/main" val="293503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REST Adapter – Configuration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</a:t>
            </a:r>
            <a:r>
              <a:rPr lang="en-US" sz="2400" dirty="0">
                <a:solidFill>
                  <a:srgbClr val="005F97"/>
                </a:solidFill>
              </a:rPr>
              <a:t>WEB-INF/adapters/</a:t>
            </a:r>
            <a:r>
              <a:rPr lang="en-US" sz="2400" dirty="0" err="1">
                <a:solidFill>
                  <a:srgbClr val="005F97"/>
                </a:solidFill>
              </a:rPr>
              <a:t>runtime.props</a:t>
            </a:r>
            <a:endParaRPr lang="en-US" sz="2400" dirty="0">
              <a:solidFill>
                <a:srgbClr val="005F97"/>
              </a:solidFill>
            </a:endParaRPr>
          </a:p>
          <a:p>
            <a:pPr lvl="1"/>
            <a:r>
              <a:rPr lang="en-US" sz="2400" dirty="0" err="1"/>
              <a:t>serviceLoggingLevel</a:t>
            </a:r>
            <a:r>
              <a:rPr lang="en-US" sz="2400" dirty="0"/>
              <a:t> (4 is highest, 2 is default)</a:t>
            </a:r>
          </a:p>
          <a:p>
            <a:pPr lvl="1"/>
            <a:r>
              <a:rPr lang="en-US" sz="2400" dirty="0" err="1"/>
              <a:t>serviceFaultLevel</a:t>
            </a:r>
            <a:r>
              <a:rPr lang="en-US" sz="2400" dirty="0"/>
              <a:t> (4 is highest, 2 is default)</a:t>
            </a:r>
          </a:p>
          <a:p>
            <a:pPr lvl="1"/>
            <a:r>
              <a:rPr lang="en-US" sz="2400" dirty="0" err="1"/>
              <a:t>serviceLogEntryTypes</a:t>
            </a:r>
            <a:r>
              <a:rPr lang="en-US" sz="2400" dirty="0"/>
              <a:t> (uses </a:t>
            </a:r>
            <a:r>
              <a:rPr lang="en-US" sz="2400" dirty="0" err="1"/>
              <a:t>OpenClient</a:t>
            </a:r>
            <a:r>
              <a:rPr lang="en-US" sz="2400" dirty="0"/>
              <a:t> </a:t>
            </a:r>
            <a:r>
              <a:rPr lang="en-US" sz="2400" dirty="0" err="1"/>
              <a:t>logEntryTypes</a:t>
            </a:r>
            <a:r>
              <a:rPr lang="en-US" sz="2400" dirty="0"/>
              <a:t>)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dirty="0"/>
              <a:t>In </a:t>
            </a:r>
            <a:r>
              <a:rPr lang="en-US" sz="2400" dirty="0">
                <a:solidFill>
                  <a:schemeClr val="tx2"/>
                </a:solidFill>
              </a:rPr>
              <a:t>/</a:t>
            </a:r>
            <a:r>
              <a:rPr lang="en-US" sz="2400" dirty="0" err="1">
                <a:solidFill>
                  <a:schemeClr val="tx2"/>
                </a:solidFill>
              </a:rPr>
              <a:t>webapps</a:t>
            </a:r>
            <a:r>
              <a:rPr lang="en-US" sz="2400" dirty="0">
                <a:solidFill>
                  <a:schemeClr val="tx2"/>
                </a:solidFill>
              </a:rPr>
              <a:t>/&lt;service&gt;/WEB-INF/classes/log4j.properties</a:t>
            </a:r>
          </a:p>
          <a:p>
            <a:pPr lvl="1"/>
            <a:r>
              <a:rPr lang="en-US" sz="2400" dirty="0"/>
              <a:t>Logging level defaults to ERROR</a:t>
            </a:r>
          </a:p>
          <a:p>
            <a:pPr lvl="1"/>
            <a:r>
              <a:rPr lang="en-US" sz="2400" dirty="0"/>
              <a:t>Can change to INFO, DEBUG, TRACE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54039" y="5207636"/>
            <a:ext cx="10372724" cy="46166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Consolas" pitchFamily="49" charset="0"/>
                <a:cs typeface="Consolas" pitchFamily="49" charset="0"/>
              </a:rPr>
              <a:t>log4j.logger.com.progress.rest.security=DEBUG, &lt;service&gt;</a:t>
            </a:r>
          </a:p>
        </p:txBody>
      </p:sp>
    </p:spTree>
    <p:extLst>
      <p:ext uri="{BB962C8B-B14F-4D97-AF65-F5344CB8AC3E}">
        <p14:creationId xmlns:p14="http://schemas.microsoft.com/office/powerpoint/2010/main" val="111487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Web Services Adapter (</a:t>
            </a:r>
            <a:r>
              <a:rPr lang="en-US" sz="2800" dirty="0" err="1"/>
              <a:t>WSA</a:t>
            </a:r>
            <a:r>
              <a:rPr lang="en-US" sz="28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Properties</a:t>
            </a:r>
          </a:p>
          <a:p>
            <a:r>
              <a:rPr lang="en-US" sz="2400" dirty="0"/>
              <a:t>Broker client conversation</a:t>
            </a:r>
          </a:p>
          <a:p>
            <a:r>
              <a:rPr lang="en-US" sz="2400" dirty="0"/>
              <a:t>SOAP request/response</a:t>
            </a:r>
          </a:p>
          <a:p>
            <a:r>
              <a:rPr lang="en-US" sz="2400" dirty="0"/>
              <a:t>SOAP faults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 err="1">
                <a:solidFill>
                  <a:srgbClr val="FFFFFF"/>
                </a:solidFill>
                <a:ea typeface="ＭＳ Ｐゴシック" charset="-128"/>
              </a:rPr>
              <a:t>WSA</a:t>
            </a: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&gt;/&lt;service&gt;.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wsa.log</a:t>
            </a:r>
            <a:endParaRPr lang="en-US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72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Web Services Adapter – Configuration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518270"/>
              </p:ext>
            </p:extLst>
          </p:nvPr>
        </p:nvGraphicFramePr>
        <p:xfrm>
          <a:off x="738188" y="1305150"/>
          <a:ext cx="10744200" cy="48431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16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7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ubroker.properties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WSA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logFile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Location and name of log file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loggingLevel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0 - No log file written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1 - Error only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2 - Basic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3 - Verbose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4 - Extended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logEntryTypes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4GLProvider, </a:t>
                      </a:r>
                      <a:r>
                        <a:rPr lang="en-US" sz="2000" dirty="0" err="1"/>
                        <a:t>AdminProvider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BrokerClient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DynamicApi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MsgDebug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PoolMgmt</a:t>
                      </a:r>
                      <a:r>
                        <a:rPr lang="en-US" sz="2000" dirty="0"/>
                        <a:t>, Properties, </a:t>
                      </a:r>
                      <a:r>
                        <a:rPr lang="en-US" sz="2000" dirty="0" err="1"/>
                        <a:t>PoolMgmt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RunProcs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SessionPool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SOAPProc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WSA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WSAObject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WSAObjPool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WSDLDoc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WSADefault</a:t>
                      </a:r>
                      <a:endParaRPr lang="en-US" sz="2000" dirty="0"/>
                    </a:p>
                    <a:p>
                      <a:endParaRPr lang="en-US" sz="2000" dirty="0">
                        <a:latin typeface="+mj-lt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logMsgThreshold</a:t>
                      </a:r>
                      <a:endParaRPr 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Limit of SOAP info in log.  Value of -1 is no limit.  Positive number specifies number of characters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7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AppServer Internet Adapter (AIA)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2179782"/>
            <a:ext cx="10951238" cy="4192444"/>
          </a:xfrm>
        </p:spPr>
        <p:txBody>
          <a:bodyPr/>
          <a:lstStyle/>
          <a:p>
            <a:endParaRPr lang="en-US" sz="2400" dirty="0"/>
          </a:p>
          <a:p>
            <a:r>
              <a:rPr lang="en-US" sz="2400" dirty="0"/>
              <a:t>Version information</a:t>
            </a:r>
          </a:p>
          <a:p>
            <a:r>
              <a:rPr lang="en-US" sz="2400" dirty="0"/>
              <a:t>Connection pool information</a:t>
            </a:r>
          </a:p>
          <a:p>
            <a:r>
              <a:rPr lang="en-US" sz="2400" dirty="0"/>
              <a:t>Instance properties</a:t>
            </a:r>
          </a:p>
          <a:p>
            <a:r>
              <a:rPr lang="en-US" sz="2400" dirty="0"/>
              <a:t>GET and POST commands sent by the client</a:t>
            </a:r>
          </a:p>
          <a:p>
            <a:r>
              <a:rPr lang="en-US" sz="2400" dirty="0"/>
              <a:t>Response back to the client</a:t>
            </a:r>
          </a:p>
          <a:p>
            <a:r>
              <a:rPr lang="en-US" sz="2400" dirty="0"/>
              <a:t>Broker communication (even binary dump with log level 3)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796" y="1157199"/>
            <a:ext cx="2081192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 err="1">
                <a:solidFill>
                  <a:srgbClr val="FFFFFF"/>
                </a:solidFill>
                <a:ea typeface="ＭＳ Ｐゴシック" charset="-128"/>
              </a:rPr>
              <a:t>AIA</a:t>
            </a: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 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3561" y="1165666"/>
            <a:ext cx="8537295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&lt;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workpath</a:t>
            </a:r>
            <a:r>
              <a:rPr lang="en-US" i="0" dirty="0">
                <a:solidFill>
                  <a:srgbClr val="000000"/>
                </a:solidFill>
                <a:ea typeface="ＭＳ Ｐゴシック" charset="-128"/>
              </a:rPr>
              <a:t>&gt;/&lt;instance&gt;.</a:t>
            </a:r>
            <a:r>
              <a:rPr lang="en-US" i="0" dirty="0" err="1">
                <a:solidFill>
                  <a:srgbClr val="000000"/>
                </a:solidFill>
                <a:ea typeface="ＭＳ Ｐゴシック" charset="-128"/>
              </a:rPr>
              <a:t>aia.log</a:t>
            </a:r>
            <a:endParaRPr lang="en-US" i="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7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AppServer Internet Adapter (AIA) – Configuration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036996"/>
              </p:ext>
            </p:extLst>
          </p:nvPr>
        </p:nvGraphicFramePr>
        <p:xfrm>
          <a:off x="557213" y="1200150"/>
          <a:ext cx="10952162" cy="44469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ubroker.properties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AIA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logFile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Location and name of log file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loggingLevel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0 - No log file written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1 - Error only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2 - Basic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3 - Verbose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4 - Extended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logEntryTypes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AiaMgmt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AiaProp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AiaRqst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AiaUBroker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AiaDefault</a:t>
                      </a:r>
                      <a:endParaRPr 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(See</a:t>
                      </a:r>
                      <a:r>
                        <a:rPr lang="en-US" altLang="en-US" sz="2000" baseline="0" dirty="0"/>
                        <a:t> OpenEdge Development: Debugging and Troubleshooting)</a:t>
                      </a:r>
                      <a:endParaRPr lang="en-US" altLang="en-US" sz="2000" dirty="0"/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20900" marR="1209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55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AppServer Internet Adapter (AIA) – Troubleshooting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2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AiaMgmt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AIA_HTTPS</a:t>
            </a:r>
            <a:r>
              <a:rPr lang="en-US" dirty="0">
                <a:latin typeface="Consolas" panose="020B0609020204030204" pitchFamily="49" charset="0"/>
              </a:rPr>
              <a:t> is licensed in this configuration.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2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AiaRqst</a:t>
            </a:r>
            <a:r>
              <a:rPr lang="en-US" dirty="0">
                <a:latin typeface="Consolas" panose="020B0609020204030204" pitchFamily="49" charset="0"/>
              </a:rPr>
              <a:t> Start: </a:t>
            </a:r>
            <a:r>
              <a:rPr lang="en-US" dirty="0" err="1">
                <a:latin typeface="Consolas" panose="020B0609020204030204" pitchFamily="49" charset="0"/>
              </a:rPr>
              <a:t>doGet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2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AiaRqst</a:t>
            </a:r>
            <a:r>
              <a:rPr lang="en-US" dirty="0">
                <a:latin typeface="Consolas" panose="020B0609020204030204" pitchFamily="49" charset="0"/>
              </a:rPr>
              <a:t> Requested URL: http://pcspot/aia/Aia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2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AiaRqst</a:t>
            </a:r>
            <a:r>
              <a:rPr lang="en-US" dirty="0">
                <a:latin typeface="Consolas" panose="020B0609020204030204" pitchFamily="49" charset="0"/>
              </a:rPr>
              <a:t> Request information: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2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AiaRqst</a:t>
            </a:r>
            <a:r>
              <a:rPr lang="en-US" dirty="0">
                <a:latin typeface="Consolas" panose="020B0609020204030204" pitchFamily="49" charset="0"/>
              </a:rPr>
              <a:t> Request method : HEAD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readMsg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mark() : </a:t>
            </a:r>
            <a:r>
              <a:rPr lang="en-US" dirty="0" err="1">
                <a:latin typeface="Consolas" panose="020B0609020204030204" pitchFamily="49" charset="0"/>
              </a:rPr>
              <a:t>markpos</a:t>
            </a:r>
            <a:r>
              <a:rPr lang="en-US" dirty="0">
                <a:latin typeface="Consolas" panose="020B0609020204030204" pitchFamily="49" charset="0"/>
              </a:rPr>
              <a:t>=0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readubhdr</a:t>
            </a:r>
            <a:endParaRPr lang="en-US" dirty="0">
              <a:latin typeface="Consolas" panose="020B0609020204030204" pitchFamily="49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appUserid</a:t>
            </a:r>
            <a:r>
              <a:rPr lang="en-US" dirty="0">
                <a:latin typeface="Consolas" panose="020B0609020204030204" pitchFamily="49" charset="0"/>
              </a:rPr>
              <a:t>=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arbString</a:t>
            </a:r>
            <a:r>
              <a:rPr lang="en-US" dirty="0">
                <a:latin typeface="Consolas" panose="020B0609020204030204" pitchFamily="49" charset="0"/>
              </a:rPr>
              <a:t>=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appService</a:t>
            </a:r>
            <a:r>
              <a:rPr lang="en-US" dirty="0">
                <a:latin typeface="Consolas" panose="020B0609020204030204" pitchFamily="49" charset="0"/>
              </a:rPr>
              <a:t>= asbroker1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2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processConnect</a:t>
            </a:r>
            <a:r>
              <a:rPr lang="en-US" dirty="0">
                <a:latin typeface="Consolas" panose="020B0609020204030204" pitchFamily="49" charset="0"/>
              </a:rPr>
              <a:t>() urlhttp://localhost:5162/asbroker1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[SC-000001] </a:t>
            </a:r>
            <a:r>
              <a:rPr lang="en-US" dirty="0" err="1">
                <a:latin typeface="Consolas" panose="020B0609020204030204" pitchFamily="49" charset="0"/>
              </a:rPr>
              <a:t>nameserverLookup</a:t>
            </a:r>
            <a:r>
              <a:rPr lang="en-US" dirty="0">
                <a:latin typeface="Consolas" panose="020B0609020204030204" pitchFamily="49" charset="0"/>
              </a:rPr>
              <a:t>() : </a:t>
            </a:r>
            <a:r>
              <a:rPr lang="en-US" dirty="0" err="1">
                <a:latin typeface="Consolas" panose="020B0609020204030204" pitchFamily="49" charset="0"/>
              </a:rPr>
              <a:t>brokerhost</a:t>
            </a:r>
            <a:r>
              <a:rPr lang="en-US" dirty="0">
                <a:latin typeface="Consolas" panose="020B0609020204030204" pitchFamily="49" charset="0"/>
              </a:rPr>
              <a:t>= 172.16.108.180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</a:rPr>
              <a:t>brokerport</a:t>
            </a:r>
            <a:r>
              <a:rPr lang="en-US" dirty="0">
                <a:latin typeface="Consolas" panose="020B0609020204030204" pitchFamily="49" charset="0"/>
              </a:rPr>
              <a:t>= 3090</a:t>
            </a:r>
          </a:p>
          <a:p>
            <a:pPr marL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3 </a:t>
            </a:r>
            <a:r>
              <a:rPr lang="en-US" dirty="0" err="1">
                <a:latin typeface="Consolas" panose="020B0609020204030204" pitchFamily="49" charset="0"/>
              </a:rPr>
              <a:t>AIA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AiaUBroker</a:t>
            </a:r>
            <a:r>
              <a:rPr lang="en-US" dirty="0">
                <a:latin typeface="Consolas" panose="020B0609020204030204" pitchFamily="49" charset="0"/>
              </a:rPr>
              <a:t> [SC-000001] wrote </a:t>
            </a:r>
            <a:r>
              <a:rPr lang="en-US" dirty="0" err="1">
                <a:latin typeface="Consolas" panose="020B0609020204030204" pitchFamily="49" charset="0"/>
              </a:rPr>
              <a:t>UBRQ_CONNECT</a:t>
            </a:r>
            <a:r>
              <a:rPr lang="en-US" dirty="0">
                <a:latin typeface="Consolas" panose="020B0609020204030204" pitchFamily="49" charset="0"/>
              </a:rPr>
              <a:t> to (172.16.108.180:3090)</a:t>
            </a:r>
          </a:p>
        </p:txBody>
      </p:sp>
    </p:spTree>
    <p:extLst>
      <p:ext uri="{BB962C8B-B14F-4D97-AF65-F5344CB8AC3E}">
        <p14:creationId xmlns:p14="http://schemas.microsoft.com/office/powerpoint/2010/main" val="396721882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Client 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sz="2400" dirty="0"/>
              <a:t>Write error and warning messages to the specified log file.</a:t>
            </a:r>
          </a:p>
          <a:p>
            <a:pPr>
              <a:spcBef>
                <a:spcPts val="300"/>
              </a:spcBef>
            </a:pPr>
            <a:endParaRPr lang="en-US" sz="2400" dirty="0"/>
          </a:p>
          <a:p>
            <a:pPr lvl="1">
              <a:spcBef>
                <a:spcPts val="300"/>
              </a:spcBef>
              <a:buNone/>
            </a:pP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pro –</a:t>
            </a:r>
            <a:r>
              <a:rPr lang="en-US" sz="2000" dirty="0" err="1">
                <a:solidFill>
                  <a:schemeClr val="tx2"/>
                </a:solidFill>
                <a:latin typeface="Consolas" panose="020B0609020204030204" pitchFamily="49" charset="0"/>
              </a:rPr>
              <a:t>clientlog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US" sz="2000" i="1" dirty="0">
                <a:solidFill>
                  <a:schemeClr val="tx2"/>
                </a:solidFill>
                <a:latin typeface="Consolas" panose="020B0609020204030204" pitchFamily="49" charset="0"/>
              </a:rPr>
              <a:t>&lt;</a:t>
            </a:r>
            <a:r>
              <a:rPr lang="en-US" sz="2000" i="1" dirty="0" err="1">
                <a:solidFill>
                  <a:schemeClr val="tx2"/>
                </a:solidFill>
                <a:latin typeface="Consolas" panose="020B0609020204030204" pitchFamily="49" charset="0"/>
              </a:rPr>
              <a:t>logname</a:t>
            </a:r>
            <a:r>
              <a:rPr lang="en-US" sz="2000" i="1" dirty="0">
                <a:solidFill>
                  <a:schemeClr val="tx2"/>
                </a:solidFill>
                <a:latin typeface="Consolas" panose="020B0609020204030204" pitchFamily="49" charset="0"/>
              </a:rPr>
              <a:t>&gt; 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-</a:t>
            </a:r>
            <a:r>
              <a:rPr lang="en-US" sz="2000" dirty="0" err="1">
                <a:solidFill>
                  <a:schemeClr val="tx2"/>
                </a:solidFill>
                <a:latin typeface="Consolas" panose="020B0609020204030204" pitchFamily="49" charset="0"/>
              </a:rPr>
              <a:t>logentrytypes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US" sz="2000" i="1" dirty="0">
                <a:solidFill>
                  <a:schemeClr val="tx2"/>
                </a:solidFill>
                <a:latin typeface="Consolas" panose="020B0609020204030204" pitchFamily="49" charset="0"/>
              </a:rPr>
              <a:t>&lt;types&gt; 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-</a:t>
            </a:r>
            <a:r>
              <a:rPr lang="en-US" sz="2000" dirty="0" err="1">
                <a:solidFill>
                  <a:schemeClr val="tx2"/>
                </a:solidFill>
                <a:latin typeface="Consolas" panose="020B0609020204030204" pitchFamily="49" charset="0"/>
              </a:rPr>
              <a:t>logginglevel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US" sz="2000" i="1" dirty="0">
                <a:solidFill>
                  <a:schemeClr val="tx2"/>
                </a:solidFill>
                <a:latin typeface="Consolas" panose="020B0609020204030204" pitchFamily="49" charset="0"/>
              </a:rPr>
              <a:t>&lt;level&gt;</a:t>
            </a:r>
            <a:endParaRPr lang="en-US" sz="2000" b="1" i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pPr>
              <a:spcBef>
                <a:spcPts val="2100"/>
              </a:spcBef>
            </a:pPr>
            <a:r>
              <a:rPr lang="en-US" dirty="0"/>
              <a:t>You can use the MESSAGE statement with the VIEW-AS ALERT-BOX option to write application specific information to the screen and the log file</a:t>
            </a:r>
          </a:p>
          <a:p>
            <a:pPr marL="0" indent="0">
              <a:spcBef>
                <a:spcPts val="2100"/>
              </a:spcBef>
              <a:buNone/>
            </a:pPr>
            <a:endParaRPr lang="en-US" dirty="0"/>
          </a:p>
          <a:p>
            <a:pPr marL="0" indent="0">
              <a:spcBef>
                <a:spcPts val="2100"/>
              </a:spcBef>
              <a:buNone/>
            </a:pPr>
            <a:r>
              <a:rPr lang="en-US" b="1" dirty="0"/>
              <a:t>Example:</a:t>
            </a:r>
          </a:p>
          <a:p>
            <a:pPr>
              <a:buNone/>
            </a:pPr>
            <a:br>
              <a:rPr lang="en-US" dirty="0"/>
            </a:b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prowin32.exe -</a:t>
            </a:r>
            <a:r>
              <a:rPr lang="en-US" dirty="0" err="1">
                <a:solidFill>
                  <a:schemeClr val="tx2"/>
                </a:solidFill>
                <a:latin typeface="Consolas" panose="020B0609020204030204" pitchFamily="49" charset="0"/>
              </a:rPr>
              <a:t>clientlog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  </a:t>
            </a:r>
            <a:r>
              <a:rPr lang="en-US" dirty="0" err="1">
                <a:solidFill>
                  <a:schemeClr val="tx2"/>
                </a:solidFill>
                <a:latin typeface="Consolas" panose="020B0609020204030204" pitchFamily="49" charset="0"/>
              </a:rPr>
              <a:t>mylog.lg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-</a:t>
            </a:r>
            <a:r>
              <a:rPr lang="en-US" dirty="0" err="1">
                <a:solidFill>
                  <a:schemeClr val="tx2"/>
                </a:solidFill>
                <a:latin typeface="Consolas" panose="020B0609020204030204" pitchFamily="49" charset="0"/>
              </a:rPr>
              <a:t>logginglevel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2 -</a:t>
            </a:r>
            <a:r>
              <a:rPr lang="en-US" dirty="0" err="1">
                <a:solidFill>
                  <a:schemeClr val="tx2"/>
                </a:solidFill>
                <a:latin typeface="Consolas" panose="020B0609020204030204" pitchFamily="49" charset="0"/>
              </a:rPr>
              <a:t>logentrytypes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4GLTrace</a:t>
            </a: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  <a:p>
            <a:pPr lvl="0">
              <a:buNone/>
            </a:pPr>
            <a:r>
              <a:rPr lang="en-US" altLang="en-US" dirty="0"/>
              <a:t>(See </a:t>
            </a:r>
            <a:r>
              <a:rPr lang="en-US" altLang="en-US" b="1" i="1" dirty="0"/>
              <a:t>OpenEdge Development: Debugging and Troubleshooting</a:t>
            </a:r>
            <a:r>
              <a:rPr lang="en-US" altLang="en-US" dirty="0"/>
              <a:t>)</a:t>
            </a: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3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Tools</a:t>
            </a:r>
          </a:p>
        </p:txBody>
      </p:sp>
    </p:spTree>
    <p:extLst>
      <p:ext uri="{BB962C8B-B14F-4D97-AF65-F5344CB8AC3E}">
        <p14:creationId xmlns:p14="http://schemas.microsoft.com/office/powerpoint/2010/main" val="299721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LOG-MANAGER System Handle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100"/>
              </a:spcBef>
            </a:pPr>
            <a:r>
              <a:rPr lang="en-US" sz="2400" dirty="0"/>
              <a:t>Limited set of capabilities to access the logging settings for the current ABL runtime session</a:t>
            </a:r>
          </a:p>
          <a:p>
            <a:pPr>
              <a:spcBef>
                <a:spcPts val="21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		LOG-MANAGER [ :attribute | :method ]</a:t>
            </a:r>
          </a:p>
          <a:p>
            <a:pPr>
              <a:spcBef>
                <a:spcPts val="2100"/>
              </a:spcBef>
            </a:pPr>
            <a:endParaRPr lang="en-US" sz="2400" dirty="0"/>
          </a:p>
          <a:p>
            <a:pPr>
              <a:spcBef>
                <a:spcPts val="2100"/>
              </a:spcBef>
            </a:pPr>
            <a:endParaRPr lang="en-US" sz="2400" dirty="0"/>
          </a:p>
          <a:p>
            <a:pPr>
              <a:spcBef>
                <a:spcPts val="2100"/>
              </a:spcBef>
            </a:pPr>
            <a:endParaRPr lang="en-US" sz="2400" dirty="0"/>
          </a:p>
          <a:p>
            <a:pPr>
              <a:spcBef>
                <a:spcPts val="2100"/>
              </a:spcBef>
            </a:pPr>
            <a:endParaRPr lang="en-US" sz="2400" dirty="0"/>
          </a:p>
          <a:p>
            <a:pPr>
              <a:spcBef>
                <a:spcPts val="2100"/>
              </a:spcBef>
              <a:buNone/>
            </a:pP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54114" y="2930172"/>
          <a:ext cx="9839325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1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5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/>
                        <a:t>ENTRY-TYPES-LIST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HANDLE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INSTANTIATING-PROCEDURE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LOG-ENTRY-TYPES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LOGFILE</a:t>
                      </a:r>
                      <a:r>
                        <a:rPr lang="en-US" sz="1800" dirty="0"/>
                        <a:t>-NAME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LOGGING-LEVEL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LOG-THRESHOLD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NUM-LOG-FILES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TYPE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63639" y="4460522"/>
          <a:ext cx="9839325" cy="365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1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5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0" dirty="0"/>
                        <a:t>CLEAR-LOG( 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CLOSE-LOG( 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WRITE-MESSAGE( ) 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98005" y="5388610"/>
            <a:ext cx="9943058" cy="40011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2100"/>
              </a:spcBef>
            </a:pPr>
            <a:r>
              <a:rPr lang="en-US" sz="2000" dirty="0"/>
              <a:t>LOG-</a:t>
            </a:r>
            <a:r>
              <a:rPr lang="en-US" sz="2000" dirty="0" err="1"/>
              <a:t>MANAGER:WRITE</a:t>
            </a:r>
            <a:r>
              <a:rPr lang="en-US" sz="2000" dirty="0"/>
              <a:t>-MESSAGE("Got here, x=" + STRING(x), "DEBUG1").</a:t>
            </a:r>
          </a:p>
        </p:txBody>
      </p:sp>
    </p:spTree>
    <p:extLst>
      <p:ext uri="{BB962C8B-B14F-4D97-AF65-F5344CB8AC3E}">
        <p14:creationId xmlns:p14="http://schemas.microsoft.com/office/powerpoint/2010/main" val="37822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OpenEdge.Logging.*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New in OpenEdge 11.7</a:t>
            </a:r>
          </a:p>
          <a:p>
            <a:r>
              <a:rPr lang="en-US" sz="2400" dirty="0"/>
              <a:t>Alternative to LOG-MANAGER</a:t>
            </a:r>
          </a:p>
          <a:p>
            <a:pPr lvl="1"/>
            <a:r>
              <a:rPr lang="en-US" sz="2200" dirty="0"/>
              <a:t>Addresses some of the limitations</a:t>
            </a:r>
          </a:p>
          <a:p>
            <a:pPr lvl="1"/>
            <a:r>
              <a:rPr lang="en-US" sz="2200" dirty="0"/>
              <a:t>Adds multiple log files, per-application logging levels, etc.</a:t>
            </a:r>
          </a:p>
          <a:p>
            <a:r>
              <a:rPr lang="en-US" sz="2400" dirty="0"/>
              <a:t>ABL API Based on SLF4J</a:t>
            </a:r>
          </a:p>
          <a:p>
            <a:pPr lvl="1"/>
            <a:r>
              <a:rPr lang="en-US" sz="2200" dirty="0"/>
              <a:t>Logger configuration is stored in a JSON file named </a:t>
            </a:r>
            <a:r>
              <a:rPr lang="en-US" sz="2200" dirty="0" err="1"/>
              <a:t>logging.config</a:t>
            </a:r>
            <a:r>
              <a:rPr lang="en-US" sz="2200" dirty="0"/>
              <a:t> which must be somewhere in PROPATH.</a:t>
            </a:r>
          </a:p>
        </p:txBody>
      </p:sp>
    </p:spTree>
    <p:extLst>
      <p:ext uri="{BB962C8B-B14F-4D97-AF65-F5344CB8AC3E}">
        <p14:creationId xmlns:p14="http://schemas.microsoft.com/office/powerpoint/2010/main" val="40441456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/>
              <a:t>OpenEdge.Logging.* - Simplistic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using </a:t>
            </a:r>
            <a:r>
              <a:rPr lang="en-US" sz="1800" dirty="0" err="1">
                <a:latin typeface="Consolas" panose="020B0609020204030204" pitchFamily="49" charset="0"/>
              </a:rPr>
              <a:t>OpenEdge.Logging.ILogWriter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using </a:t>
            </a:r>
            <a:r>
              <a:rPr lang="en-US" sz="1800" dirty="0" err="1">
                <a:latin typeface="Consolas" panose="020B0609020204030204" pitchFamily="49" charset="0"/>
              </a:rPr>
              <a:t>OpenEdge.Logging.LoggerBuilder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define variable logger as </a:t>
            </a:r>
            <a:r>
              <a:rPr lang="en-US" sz="1800" dirty="0" err="1">
                <a:latin typeface="Consolas" panose="020B0609020204030204" pitchFamily="49" charset="0"/>
              </a:rPr>
              <a:t>ILogWriter</a:t>
            </a:r>
            <a:r>
              <a:rPr lang="en-US" sz="1800" dirty="0">
                <a:latin typeface="Consolas" panose="020B0609020204030204" pitchFamily="49" charset="0"/>
              </a:rPr>
              <a:t> no-undo.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// 1. A type-based request for a logger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logger = </a:t>
            </a:r>
            <a:r>
              <a:rPr lang="en-US" sz="1800" dirty="0" err="1">
                <a:latin typeface="Consolas" panose="020B0609020204030204" pitchFamily="49" charset="0"/>
              </a:rPr>
              <a:t>LoggerBuilder:GetLogger</a:t>
            </a:r>
            <a:r>
              <a:rPr lang="en-US" sz="1800" dirty="0">
                <a:latin typeface="Consolas" panose="020B0609020204030204" pitchFamily="49" charset="0"/>
              </a:rPr>
              <a:t>(get-class(</a:t>
            </a:r>
            <a:r>
              <a:rPr lang="en-US" sz="1800" dirty="0" err="1">
                <a:latin typeface="Consolas" panose="020B0609020204030204" pitchFamily="49" charset="0"/>
              </a:rPr>
              <a:t>Company.Module.DoesWork</a:t>
            </a:r>
            <a:r>
              <a:rPr lang="en-US" sz="1800" dirty="0">
                <a:latin typeface="Consolas" panose="020B0609020204030204" pitchFamily="49" charset="0"/>
              </a:rPr>
              <a:t>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// 2. You can also use strings that aren't class/type names.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logger = </a:t>
            </a:r>
            <a:r>
              <a:rPr lang="en-US" sz="1800" dirty="0" err="1">
                <a:latin typeface="Consolas" panose="020B0609020204030204" pitchFamily="49" charset="0"/>
              </a:rPr>
              <a:t>LoggerBuilder:GetLogger</a:t>
            </a:r>
            <a:r>
              <a:rPr lang="en-US" sz="1800" dirty="0">
                <a:latin typeface="Consolas" panose="020B0609020204030204" pitchFamily="49" charset="0"/>
              </a:rPr>
              <a:t>('</a:t>
            </a:r>
            <a:r>
              <a:rPr lang="en-US" sz="1800" dirty="0" err="1">
                <a:latin typeface="Consolas" panose="020B0609020204030204" pitchFamily="49" charset="0"/>
              </a:rPr>
              <a:t>MyApp.Component.Feature.SubFeature</a:t>
            </a:r>
            <a:r>
              <a:rPr lang="en-US" sz="1800" dirty="0">
                <a:latin typeface="Consolas" panose="020B0609020204030204" pitchFamily="49" charset="0"/>
              </a:rPr>
              <a:t>').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>
                <a:latin typeface="Consolas" panose="020B0609020204030204" pitchFamily="49" charset="0"/>
              </a:rPr>
              <a:t>logger:Debug</a:t>
            </a:r>
            <a:r>
              <a:rPr lang="en-US" sz="1800" dirty="0">
                <a:latin typeface="Consolas" panose="020B0609020204030204" pitchFamily="49" charset="0"/>
              </a:rPr>
              <a:t>('hello logger!').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catch e as </a:t>
            </a:r>
            <a:r>
              <a:rPr lang="en-US" sz="1800" dirty="0" err="1">
                <a:latin typeface="Consolas" panose="020B0609020204030204" pitchFamily="49" charset="0"/>
              </a:rPr>
              <a:t>Progress.Lang.Error</a:t>
            </a:r>
            <a:r>
              <a:rPr lang="en-US" sz="1800" dirty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// </a:t>
            </a:r>
            <a:r>
              <a:rPr lang="en-US" sz="1800" dirty="0" err="1">
                <a:latin typeface="Consolas" panose="020B0609020204030204" pitchFamily="49" charset="0"/>
              </a:rPr>
              <a:t>LoggerBuilder:GetLogger</a:t>
            </a:r>
            <a:r>
              <a:rPr lang="en-US" sz="1800" dirty="0">
                <a:latin typeface="Consolas" panose="020B0609020204030204" pitchFamily="49" charset="0"/>
              </a:rPr>
              <a:t> MAY throw errors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// </a:t>
            </a:r>
            <a:r>
              <a:rPr lang="en-US" sz="1800" dirty="0" err="1">
                <a:latin typeface="Consolas" panose="020B0609020204030204" pitchFamily="49" charset="0"/>
              </a:rPr>
              <a:t>logger:Debug</a:t>
            </a:r>
            <a:r>
              <a:rPr lang="en-US" sz="1800" dirty="0">
                <a:latin typeface="Consolas" panose="020B0609020204030204" pitchFamily="49" charset="0"/>
              </a:rPr>
              <a:t>() NEVER throws errors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end catch.</a:t>
            </a:r>
          </a:p>
        </p:txBody>
      </p:sp>
    </p:spTree>
    <p:extLst>
      <p:ext uri="{BB962C8B-B14F-4D97-AF65-F5344CB8AC3E}">
        <p14:creationId xmlns:p14="http://schemas.microsoft.com/office/powerpoint/2010/main" val="23913175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Manage logging properties</a:t>
            </a:r>
          </a:p>
          <a:p>
            <a:endParaRPr lang="en-US" sz="2400" dirty="0"/>
          </a:p>
          <a:p>
            <a:r>
              <a:rPr lang="en-US" sz="2400" dirty="0"/>
              <a:t>Create a log file monitor</a:t>
            </a:r>
          </a:p>
          <a:p>
            <a:pPr lvl="1"/>
            <a:r>
              <a:rPr lang="en-US" sz="2000" dirty="0"/>
              <a:t>Monitor local and remote log files</a:t>
            </a:r>
          </a:p>
          <a:p>
            <a:pPr lvl="1"/>
            <a:r>
              <a:rPr lang="en-US" sz="2000" dirty="0"/>
              <a:t>Monitoring Plans</a:t>
            </a:r>
          </a:p>
          <a:p>
            <a:pPr lvl="2"/>
            <a:r>
              <a:rPr lang="en-US" sz="1800" dirty="0"/>
              <a:t>Schedules</a:t>
            </a:r>
          </a:p>
          <a:p>
            <a:pPr lvl="2"/>
            <a:r>
              <a:rPr lang="en-US" sz="1800" dirty="0"/>
              <a:t>Rules (search criteria, severity)</a:t>
            </a:r>
          </a:p>
          <a:p>
            <a:pPr lvl="2"/>
            <a:r>
              <a:rPr lang="en-US" sz="1800" dirty="0"/>
              <a:t>Alerts</a:t>
            </a:r>
          </a:p>
          <a:p>
            <a:pPr lvl="2"/>
            <a:r>
              <a:rPr lang="en-US" sz="1800" dirty="0"/>
              <a:t>Some predefined plans for OpenEdge products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105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Progress OpenEdge Database – Windows Event Viewer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552" y="1200150"/>
            <a:ext cx="3750487" cy="53035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Windows event log</a:t>
            </a:r>
          </a:p>
          <a:p>
            <a:pPr lvl="1">
              <a:spcBef>
                <a:spcPts val="0"/>
              </a:spcBef>
            </a:pPr>
            <a:r>
              <a:rPr lang="en-US" sz="2400" dirty="0" err="1"/>
              <a:t>Env</a:t>
            </a:r>
            <a:r>
              <a:rPr lang="en-US" sz="2400" dirty="0"/>
              <a:t>. Variable (EVTLEVEL)</a:t>
            </a:r>
          </a:p>
          <a:p>
            <a:pPr marL="400050" lvl="1" indent="0" algn="ctr">
              <a:spcBef>
                <a:spcPts val="0"/>
              </a:spcBef>
              <a:buNone/>
            </a:pPr>
            <a:r>
              <a:rPr lang="en-US" sz="2400" i="1" dirty="0"/>
              <a:t>or 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Startup </a:t>
            </a:r>
            <a:r>
              <a:rPr lang="en-US" sz="2400" dirty="0" err="1"/>
              <a:t>param</a:t>
            </a:r>
            <a:endParaRPr lang="en-US" sz="2400" dirty="0"/>
          </a:p>
          <a:p>
            <a:pPr lvl="1">
              <a:spcBef>
                <a:spcPts val="0"/>
              </a:spcBef>
              <a:buNone/>
            </a:pPr>
            <a:r>
              <a:rPr lang="en-US" sz="2400" dirty="0"/>
              <a:t>   (-</a:t>
            </a:r>
            <a:r>
              <a:rPr lang="en-US" sz="2400" dirty="0" err="1"/>
              <a:t>evtlevel</a:t>
            </a:r>
            <a:r>
              <a:rPr lang="en-US" sz="2400" dirty="0"/>
              <a:t>)</a:t>
            </a:r>
          </a:p>
          <a:p>
            <a:pPr>
              <a:spcBef>
                <a:spcPts val="2100"/>
              </a:spcBef>
            </a:pPr>
            <a:r>
              <a:rPr lang="en-US" sz="2400" dirty="0"/>
              <a:t>Values:  None, Brief, Normal, Full</a:t>
            </a:r>
          </a:p>
          <a:p>
            <a:pPr>
              <a:spcBef>
                <a:spcPts val="2100"/>
              </a:spcBef>
            </a:pPr>
            <a:r>
              <a:rPr lang="en-US" sz="2400" dirty="0"/>
              <a:t>Use Windows Event Viewer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1339" y="1398590"/>
            <a:ext cx="7139333" cy="3912320"/>
          </a:xfrm>
          <a:prstGeom prst="rect">
            <a:avLst/>
          </a:prstGeom>
          <a:noFill/>
          <a:ln w="76200">
            <a:solidFill>
              <a:schemeClr val="accent6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34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85636" y="263173"/>
            <a:ext cx="11477810" cy="480131"/>
          </a:xfrm>
        </p:spPr>
        <p:txBody>
          <a:bodyPr/>
          <a:lstStyle/>
          <a:p>
            <a:pPr eaLnBrk="1" hangingPunct="1"/>
            <a:r>
              <a:rPr lang="en-US" sz="2800" dirty="0"/>
              <a:t>LogRead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959" y="1200151"/>
            <a:ext cx="5390259" cy="5172075"/>
          </a:xfrm>
        </p:spPr>
        <p:txBody>
          <a:bodyPr/>
          <a:lstStyle/>
          <a:p>
            <a:r>
              <a:rPr lang="en-US" sz="2400" dirty="0"/>
              <a:t>Log files (can) produce a lot of data</a:t>
            </a:r>
          </a:p>
          <a:p>
            <a:pPr lvl="1"/>
            <a:r>
              <a:rPr lang="en-US" sz="2400" dirty="0"/>
              <a:t>Not always easy to read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dirty="0"/>
              <a:t>GUI utility for log files</a:t>
            </a:r>
          </a:p>
          <a:p>
            <a:pPr lvl="1"/>
            <a:r>
              <a:rPr lang="en-US" sz="2400" dirty="0"/>
              <a:t>View, manipulate, filter, sort</a:t>
            </a:r>
          </a:p>
          <a:p>
            <a:pPr lvl="1"/>
            <a:r>
              <a:rPr lang="en-US" sz="2400" dirty="0"/>
              <a:t>merge &amp; translate </a:t>
            </a:r>
          </a:p>
          <a:p>
            <a:r>
              <a:rPr lang="en-US" sz="2400" dirty="0"/>
              <a:t></a:t>
            </a:r>
            <a:r>
              <a:rPr lang="en-US" sz="2400" dirty="0" err="1"/>
              <a:t>ABL</a:t>
            </a:r>
            <a:r>
              <a:rPr lang="en-US" sz="2400" dirty="0"/>
              <a:t> (source available)</a:t>
            </a:r>
          </a:p>
          <a:p>
            <a:r>
              <a:rPr lang="en-US" sz="2400" dirty="0"/>
              <a:t>Extensible: Add custom handlers</a:t>
            </a:r>
          </a:p>
          <a:p>
            <a:pPr eaLnBrk="1" hangingPunct="1"/>
            <a:r>
              <a:rPr lang="en-US" altLang="en-US" sz="2400" dirty="0"/>
              <a:t>Unsupported</a:t>
            </a:r>
          </a:p>
          <a:p>
            <a:pPr eaLnBrk="1" hangingPunct="1">
              <a:buFont typeface="Wingdings" pitchFamily="2" charset="2"/>
              <a:buNone/>
            </a:pPr>
            <a:endParaRPr lang="en-US" sz="2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537" y="1765426"/>
            <a:ext cx="5595758" cy="3407599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17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42876"/>
            <a:ext cx="10951239" cy="480131"/>
          </a:xfrm>
        </p:spPr>
        <p:txBody>
          <a:bodyPr/>
          <a:lstStyle/>
          <a:p>
            <a:r>
              <a:rPr lang="en-US" sz="2800" dirty="0"/>
              <a:t>Conclusions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Debugging issues may involve multiple log files</a:t>
            </a:r>
          </a:p>
          <a:p>
            <a:pPr lvl="1"/>
            <a:r>
              <a:rPr lang="en-US" sz="2000" dirty="0"/>
              <a:t>Example:  Tomcat, Progress Application Server for OpenEdge, Database</a:t>
            </a:r>
          </a:p>
          <a:p>
            <a:pPr lvl="1"/>
            <a:endParaRPr lang="en-US" sz="2000" dirty="0"/>
          </a:p>
          <a:p>
            <a:r>
              <a:rPr lang="en-US" sz="2400" dirty="0"/>
              <a:t>Increasing log levels may hurt performance</a:t>
            </a:r>
          </a:p>
          <a:p>
            <a:r>
              <a:rPr lang="en-US" sz="2400" dirty="0"/>
              <a:t>Increasing log levels may make logs grow very large</a:t>
            </a:r>
          </a:p>
          <a:p>
            <a:r>
              <a:rPr lang="en-US" sz="2400" dirty="0"/>
              <a:t>Increasing log levels may make it hard to find what is important</a:t>
            </a:r>
          </a:p>
          <a:p>
            <a:endParaRPr lang="en-US" sz="2400" dirty="0"/>
          </a:p>
          <a:p>
            <a:r>
              <a:rPr lang="en-US" sz="2400" dirty="0"/>
              <a:t>Logging level too low may make it hard to debug problems</a:t>
            </a:r>
          </a:p>
        </p:txBody>
      </p:sp>
    </p:spTree>
    <p:extLst>
      <p:ext uri="{BB962C8B-B14F-4D97-AF65-F5344CB8AC3E}">
        <p14:creationId xmlns:p14="http://schemas.microsoft.com/office/powerpoint/2010/main" val="34946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7326" y="2146301"/>
            <a:ext cx="9245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i="0" dirty="0">
                <a:solidFill>
                  <a:srgbClr val="00B050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93483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1_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openxmlformats.org/package/2006/metadata/core-properties"/>
    <ds:schemaRef ds:uri="http://schemas.microsoft.com/office/2006/documentManagement/types"/>
    <ds:schemaRef ds:uri="7c69e624-827f-471b-adea-ac070ddc6867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efb4a6a7-40f5-4c55-b7cd-bfe5555b5884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9076</TotalTime>
  <Words>2916</Words>
  <Application>Microsoft Office PowerPoint</Application>
  <PresentationFormat>Widescreen</PresentationFormat>
  <Paragraphs>579</Paragraphs>
  <Slides>48</Slides>
  <Notes>48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MS PGothic</vt:lpstr>
      <vt:lpstr>MS PGothic</vt:lpstr>
      <vt:lpstr>Arial</vt:lpstr>
      <vt:lpstr>Consolas</vt:lpstr>
      <vt:lpstr>Courier New</vt:lpstr>
      <vt:lpstr>Wingdings</vt:lpstr>
      <vt:lpstr>PROGRESS_16x9_PPT_Template</vt:lpstr>
      <vt:lpstr>1_PROGRESS_16x9_PPT_Template</vt:lpstr>
      <vt:lpstr>Dude, Where’s My Log File?</vt:lpstr>
      <vt:lpstr>PowerPoint Presentation</vt:lpstr>
      <vt:lpstr>Introduction</vt:lpstr>
      <vt:lpstr>Goals for This Session</vt:lpstr>
      <vt:lpstr>Progress OpenEdge Database</vt:lpstr>
      <vt:lpstr>Progress OpenEdge Database – Log Format</vt:lpstr>
      <vt:lpstr>Progress OpenEdge Database</vt:lpstr>
      <vt:lpstr>Progress OpenEdge Database – Troubleshooting</vt:lpstr>
      <vt:lpstr>SQL Logging</vt:lpstr>
      <vt:lpstr>36 years.</vt:lpstr>
      <vt:lpstr>Progress Application Server (PAS) for OpenEdge</vt:lpstr>
      <vt:lpstr>Progress Application Server (PAS) for OpenEdge</vt:lpstr>
      <vt:lpstr>Progress Application Server (PAS) for OpenEdge</vt:lpstr>
      <vt:lpstr>Apache Tomcat Logging (also PAS for OpenEdge)</vt:lpstr>
      <vt:lpstr>Progress Application Server (PAS) for OpenEdge</vt:lpstr>
      <vt:lpstr>Progress Application Server (PAS) for OpenEdge</vt:lpstr>
      <vt:lpstr>Progress Application Server (PAS) for OpenEdge</vt:lpstr>
      <vt:lpstr>Progress Application Server (PAS) for OpenEdge</vt:lpstr>
      <vt:lpstr>Progress Application Server (PAS) for OpenEdge</vt:lpstr>
      <vt:lpstr>140,000 organizations.</vt:lpstr>
      <vt:lpstr>Progress OpenEdge Classic AppServer</vt:lpstr>
      <vt:lpstr>Progress OpenEdge Classic AppServer – Configuration</vt:lpstr>
      <vt:lpstr>WebSpeed</vt:lpstr>
      <vt:lpstr>WebSpeed Messenger – Configuration</vt:lpstr>
      <vt:lpstr>WebSpeed – Troubleshooting</vt:lpstr>
      <vt:lpstr>Progress OpenEdge NameServer</vt:lpstr>
      <vt:lpstr>Progress OpenEdge NameServer – Configuration </vt:lpstr>
      <vt:lpstr>Progress OpenEdge AdminServer</vt:lpstr>
      <vt:lpstr>Progress OpenEdge AdminServer</vt:lpstr>
      <vt:lpstr>180 countries.</vt:lpstr>
      <vt:lpstr>REST Adapter</vt:lpstr>
      <vt:lpstr>REST Adapter – Configuration </vt:lpstr>
      <vt:lpstr>Web Services Adapter (WSA)</vt:lpstr>
      <vt:lpstr>Web Services Adapter – Configuration </vt:lpstr>
      <vt:lpstr>AppServer Internet Adapter (AIA)</vt:lpstr>
      <vt:lpstr>AppServer Internet Adapter (AIA) – Configuration </vt:lpstr>
      <vt:lpstr>AppServer Internet Adapter (AIA) – Troubleshooting  </vt:lpstr>
      <vt:lpstr>Client Logging</vt:lpstr>
      <vt:lpstr>Tools</vt:lpstr>
      <vt:lpstr>LOG-MANAGER System Handle</vt:lpstr>
      <vt:lpstr>OpenEdge.Logging.*</vt:lpstr>
      <vt:lpstr>OpenEdge.Logging.* - Simplistic Example</vt:lpstr>
      <vt:lpstr>Progress OpenEdge Management</vt:lpstr>
      <vt:lpstr>Progress OpenEdge Database – Windows Event Viewer</vt:lpstr>
      <vt:lpstr>LogRead</vt:lpstr>
      <vt:lpstr>Conclusions 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Martin Tsekov</dc:creator>
  <cp:keywords/>
  <dc:description/>
  <cp:lastModifiedBy>Michael Banks</cp:lastModifiedBy>
  <cp:revision>89</cp:revision>
  <cp:lastPrinted>2013-09-18T03:48:20Z</cp:lastPrinted>
  <dcterms:created xsi:type="dcterms:W3CDTF">2016-05-13T13:52:00Z</dcterms:created>
  <dcterms:modified xsi:type="dcterms:W3CDTF">2017-05-26T18:16:15Z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