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gif" ContentType="image/gif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256" r:id="rId2"/>
    <p:sldId id="414" r:id="rId3"/>
    <p:sldId id="334" r:id="rId4"/>
    <p:sldId id="376" r:id="rId5"/>
    <p:sldId id="374" r:id="rId6"/>
    <p:sldId id="375" r:id="rId7"/>
    <p:sldId id="372" r:id="rId8"/>
    <p:sldId id="370" r:id="rId9"/>
    <p:sldId id="371" r:id="rId10"/>
    <p:sldId id="329" r:id="rId11"/>
    <p:sldId id="388" r:id="rId12"/>
    <p:sldId id="387" r:id="rId13"/>
    <p:sldId id="389" r:id="rId14"/>
    <p:sldId id="402" r:id="rId15"/>
    <p:sldId id="398" r:id="rId16"/>
    <p:sldId id="405" r:id="rId17"/>
    <p:sldId id="406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37" r:id="rId27"/>
    <p:sldId id="377" r:id="rId28"/>
    <p:sldId id="378" r:id="rId29"/>
    <p:sldId id="379" r:id="rId30"/>
    <p:sldId id="380" r:id="rId31"/>
    <p:sldId id="403" r:id="rId32"/>
    <p:sldId id="404" r:id="rId33"/>
    <p:sldId id="384" r:id="rId34"/>
    <p:sldId id="381" r:id="rId35"/>
    <p:sldId id="408" r:id="rId36"/>
    <p:sldId id="407" r:id="rId37"/>
    <p:sldId id="409" r:id="rId38"/>
    <p:sldId id="411" r:id="rId39"/>
    <p:sldId id="351" r:id="rId40"/>
    <p:sldId id="413" r:id="rId41"/>
    <p:sldId id="410" r:id="rId42"/>
    <p:sldId id="310" r:id="rId43"/>
    <p:sldId id="308" r:id="rId44"/>
    <p:sldId id="309" r:id="rId45"/>
    <p:sldId id="292" r:id="rId46"/>
    <p:sldId id="350" r:id="rId47"/>
    <p:sldId id="285" r:id="rId48"/>
    <p:sldId id="359" r:id="rId49"/>
    <p:sldId id="331" r:id="rId50"/>
    <p:sldId id="282" r:id="rId51"/>
    <p:sldId id="275" r:id="rId52"/>
    <p:sldId id="288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3366"/>
    <a:srgbClr val="E1FFE1"/>
    <a:srgbClr val="CCFFCC"/>
    <a:srgbClr val="008080"/>
    <a:srgbClr val="009999"/>
    <a:srgbClr val="31CC00"/>
    <a:srgbClr val="FFFFFF"/>
    <a:srgbClr val="00CC99"/>
    <a:srgbClr val="E6A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7" autoAdjust="0"/>
    <p:restoredTop sz="93761" autoAdjust="0"/>
  </p:normalViewPr>
  <p:slideViewPr>
    <p:cSldViewPr>
      <p:cViewPr varScale="1">
        <p:scale>
          <a:sx n="101" d="100"/>
          <a:sy n="101" d="100"/>
        </p:scale>
        <p:origin x="-9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1D1FF6-91E6-4EF3-822E-8768DEE7519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982D19-F719-4730-BC5E-C5069E49CBCA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Web Application</a:t>
          </a:r>
        </a:p>
      </dgm:t>
    </dgm:pt>
    <dgm:pt modelId="{B47D573A-E34D-456D-B544-FDA226F7A73D}" type="parTrans" cxnId="{333C3B6E-42DA-4987-9465-B7744E58F761}">
      <dgm:prSet/>
      <dgm:spPr/>
      <dgm:t>
        <a:bodyPr/>
        <a:lstStyle/>
        <a:p>
          <a:endParaRPr lang="en-US" sz="1400"/>
        </a:p>
      </dgm:t>
    </dgm:pt>
    <dgm:pt modelId="{56DB4679-7666-471A-85F9-5CB229DB4994}" type="sibTrans" cxnId="{333C3B6E-42DA-4987-9465-B7744E58F761}">
      <dgm:prSet/>
      <dgm:spPr/>
      <dgm:t>
        <a:bodyPr/>
        <a:lstStyle/>
        <a:p>
          <a:endParaRPr lang="en-US" sz="1400"/>
        </a:p>
      </dgm:t>
    </dgm:pt>
    <dgm:pt modelId="{2D8EFF69-6EFF-4F8D-907E-8E542980CCC0}">
      <dgm:prSet phldrT="[Text]" custT="1"/>
      <dgm:spPr>
        <a:solidFill>
          <a:srgbClr val="FFFFFF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Login      View 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3E7933B-10C7-4B16-AF75-8BA1E4556299}" type="parTrans" cxnId="{B868A5E8-CD97-4442-867A-CF71C27C0626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A6058FB4-050A-43F0-901E-02E6E368225B}" type="sibTrans" cxnId="{B868A5E8-CD97-4442-867A-CF71C27C0626}">
      <dgm:prSet/>
      <dgm:spPr/>
      <dgm:t>
        <a:bodyPr/>
        <a:lstStyle/>
        <a:p>
          <a:endParaRPr lang="en-US" sz="1400"/>
        </a:p>
      </dgm:t>
    </dgm:pt>
    <dgm:pt modelId="{8E10160C-9A89-421F-9F26-D07598ECBE96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Order JSDO</a:t>
          </a:r>
        </a:p>
      </dgm:t>
    </dgm:pt>
    <dgm:pt modelId="{AD9B3367-A969-4AAB-9CA3-6E27B5F5132C}" type="sibTrans" cxnId="{FA23DE01-C76E-47DB-97CB-BF265C246511}">
      <dgm:prSet/>
      <dgm:spPr/>
      <dgm:t>
        <a:bodyPr/>
        <a:lstStyle/>
        <a:p>
          <a:endParaRPr lang="en-US" sz="1400"/>
        </a:p>
      </dgm:t>
    </dgm:pt>
    <dgm:pt modelId="{24FE7E5D-A723-442F-A3FE-D834C7293DE4}" type="parTrans" cxnId="{FA23DE01-C76E-47DB-97CB-BF265C246511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31D4031F-9D1A-447E-A38F-95F0E7DC68B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View1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</a:p>
      </dgm:t>
    </dgm:pt>
    <dgm:pt modelId="{B388ED4D-AFDF-4A39-B089-3F4FCB2D550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Salesperson JSDO</a:t>
          </a:r>
        </a:p>
      </dgm:t>
    </dgm:pt>
    <dgm:pt modelId="{55BED1F9-7679-4C74-8DB9-87C56800CE0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Employee View  </a:t>
          </a:r>
          <a:r>
            <a:rPr lang="en-US" sz="1400" b="0" i="1" dirty="0">
              <a:solidFill>
                <a:schemeClr val="accent3"/>
              </a:solidFill>
            </a:rPr>
            <a:t>FORM</a:t>
          </a:r>
        </a:p>
      </dgm:t>
    </dgm:pt>
    <dgm:pt modelId="{43F6FC89-37EF-41BB-9727-69534253FFF7}" type="sibTrans" cxnId="{9E6B32FD-649E-4DD1-9567-EBEBA2171297}">
      <dgm:prSet/>
      <dgm:spPr/>
      <dgm:t>
        <a:bodyPr/>
        <a:lstStyle/>
        <a:p>
          <a:endParaRPr lang="en-US" sz="1400"/>
        </a:p>
      </dgm:t>
    </dgm:pt>
    <dgm:pt modelId="{DBD2F1B4-A444-4F0C-A7C6-1A2F755B7DAD}" type="parTrans" cxnId="{9E6B32FD-649E-4DD1-9567-EBEBA217129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7B821F9-7753-405C-89A6-3E25F80BB64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Customer JSDO</a:t>
          </a:r>
        </a:p>
      </dgm:t>
    </dgm:pt>
    <dgm:pt modelId="{2DC98D5B-573D-404D-A16F-E7F0A673366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Customer View    </a:t>
          </a:r>
          <a:r>
            <a:rPr lang="en-US" sz="1400" b="0" i="1" dirty="0">
              <a:solidFill>
                <a:schemeClr val="accent3"/>
              </a:solidFill>
            </a:rPr>
            <a:t>GRID</a:t>
          </a:r>
        </a:p>
      </dgm:t>
    </dgm:pt>
    <dgm:pt modelId="{B93B31D4-0201-4926-AE0F-D837D8513944}" type="sibTrans" cxnId="{508787EB-D3DB-476A-90FB-D7A9734F91D7}">
      <dgm:prSet/>
      <dgm:spPr/>
      <dgm:t>
        <a:bodyPr/>
        <a:lstStyle/>
        <a:p>
          <a:endParaRPr lang="en-US" sz="1400"/>
        </a:p>
      </dgm:t>
    </dgm:pt>
    <dgm:pt modelId="{F7E0AA4D-0B1F-4E52-B9EF-AC8C667BF7FF}" type="parTrans" cxnId="{508787EB-D3DB-476A-90FB-D7A9734F91D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58CFBBCA-84D3-438F-A576-B0B5A2BED56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CRM Module</a:t>
          </a:r>
        </a:p>
      </dgm:t>
    </dgm:pt>
    <dgm:pt modelId="{98DC3B13-812D-4146-BCDE-22938AB99980}" type="sibTrans" cxnId="{E3DEC405-A00D-45D6-89AB-365332848BF2}">
      <dgm:prSet/>
      <dgm:spPr/>
      <dgm:t>
        <a:bodyPr/>
        <a:lstStyle/>
        <a:p>
          <a:endParaRPr lang="en-US" sz="1400"/>
        </a:p>
      </dgm:t>
    </dgm:pt>
    <dgm:pt modelId="{22F32102-D413-4262-838D-3AD976F59BCA}" type="parTrans" cxnId="{E3DEC405-A00D-45D6-89AB-365332848BF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4E3CC691-C909-44D1-990D-70925705B5D4}" type="sibTrans" cxnId="{F2548A05-772C-4815-9BED-BC6770CD2DCF}">
      <dgm:prSet/>
      <dgm:spPr/>
      <dgm:t>
        <a:bodyPr/>
        <a:lstStyle/>
        <a:p>
          <a:endParaRPr lang="en-US" sz="1400"/>
        </a:p>
      </dgm:t>
    </dgm:pt>
    <dgm:pt modelId="{C3E067A1-CF72-476E-A838-AD1ABA6CFBCA}" type="parTrans" cxnId="{F2548A05-772C-4815-9BED-BC6770CD2DCF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04DE8037-0088-4D82-A90A-0F0D607B50F3}" type="sibTrans" cxnId="{3385AA96-514C-4234-8DAA-DF7FB6A6F424}">
      <dgm:prSet/>
      <dgm:spPr/>
      <dgm:t>
        <a:bodyPr/>
        <a:lstStyle/>
        <a:p>
          <a:endParaRPr lang="en-US" sz="1400"/>
        </a:p>
      </dgm:t>
    </dgm:pt>
    <dgm:pt modelId="{192FAA11-53CE-4A65-8A5A-A766C7647866}" type="parTrans" cxnId="{3385AA96-514C-4234-8DAA-DF7FB6A6F424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D06A0004-80B3-4ABB-B4BF-DBBAFC881EFD}" type="sibTrans" cxnId="{DCB7C306-10C3-46D2-8F82-19DDA2B3A15E}">
      <dgm:prSet/>
      <dgm:spPr/>
      <dgm:t>
        <a:bodyPr/>
        <a:lstStyle/>
        <a:p>
          <a:endParaRPr lang="en-US" sz="1400"/>
        </a:p>
      </dgm:t>
    </dgm:pt>
    <dgm:pt modelId="{A11BED29-6831-48C1-89DB-27A19CE79B85}" type="parTrans" cxnId="{DCB7C306-10C3-46D2-8F82-19DDA2B3A15E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7DD8AF05-9701-418B-B31C-C9E01D712D4D}">
      <dgm:prSet phldrT="[Text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Dashboard Module</a:t>
          </a:r>
        </a:p>
      </dgm:t>
    </dgm:pt>
    <dgm:pt modelId="{2C008773-A6B9-4AD5-AD3E-26FD1AADC60A}" type="parTrans" cxnId="{DC012B13-BEA0-45DD-A4CD-35DC46D22B94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3C9FA306-1520-421E-88A7-2C95F3432F37}" type="sibTrans" cxnId="{DC012B13-BEA0-45DD-A4CD-35DC46D22B94}">
      <dgm:prSet/>
      <dgm:spPr/>
      <dgm:t>
        <a:bodyPr/>
        <a:lstStyle/>
        <a:p>
          <a:endParaRPr lang="en-US" sz="1400"/>
        </a:p>
      </dgm:t>
    </dgm:pt>
    <dgm:pt modelId="{645943A3-949D-4BF1-83F8-B5F95B6A0F8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Dashboard View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627C3B6-D457-46D5-A255-1F64A738769D}" type="parTrans" cxnId="{21E539F4-C591-41C8-BEB5-D15555E9F929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9ED88AC9-B5C1-4F55-9209-8C23A42F9491}" type="sibTrans" cxnId="{21E539F4-C591-41C8-BEB5-D15555E9F929}">
      <dgm:prSet/>
      <dgm:spPr/>
      <dgm:t>
        <a:bodyPr/>
        <a:lstStyle/>
        <a:p>
          <a:endParaRPr lang="en-US" sz="1400"/>
        </a:p>
      </dgm:t>
    </dgm:pt>
    <dgm:pt modelId="{4D257E07-3C4B-4C0B-B8F7-0EAB50623372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5DC2B557-B886-4615-AD05-666CA8C401E6}" type="parTrans" cxnId="{318A9A4E-D5FF-4EDF-A285-D5308BF0A090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822EE476-967E-42B8-8FD1-1D0CE99726CD}" type="sibTrans" cxnId="{318A9A4E-D5FF-4EDF-A285-D5308BF0A090}">
      <dgm:prSet/>
      <dgm:spPr/>
      <dgm:t>
        <a:bodyPr/>
        <a:lstStyle/>
        <a:p>
          <a:endParaRPr lang="en-US" sz="1400"/>
        </a:p>
      </dgm:t>
    </dgm:pt>
    <dgm:pt modelId="{ECC69E58-579B-42EB-997A-19C26BD24B9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Reports JSDO</a:t>
          </a:r>
        </a:p>
      </dgm:t>
    </dgm:pt>
    <dgm:pt modelId="{90AE8F57-E8FB-447A-B1A6-0894235C1541}" type="parTrans" cxnId="{562C3D73-84A6-43F1-9D42-FE263286E71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ED6CA8E5-B9A4-4DD4-B765-9898A01D458F}" type="sibTrans" cxnId="{562C3D73-84A6-43F1-9D42-FE263286E710}">
      <dgm:prSet/>
      <dgm:spPr/>
      <dgm:t>
        <a:bodyPr/>
        <a:lstStyle/>
        <a:p>
          <a:endParaRPr lang="en-US" sz="1400"/>
        </a:p>
      </dgm:t>
    </dgm:pt>
    <dgm:pt modelId="{21A41AC9-3FF2-4D77-81EE-458AD5504823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View2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1D49761F-9150-4CE5-8CBE-27DE971930C2}" type="parTrans" cxnId="{ACED7866-8665-462F-9D9B-CEA512BED0AF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8232D627-E5BE-494B-8FFC-CFDF065C6309}" type="sibTrans" cxnId="{ACED7866-8665-462F-9D9B-CEA512BED0AF}">
      <dgm:prSet/>
      <dgm:spPr/>
      <dgm:t>
        <a:bodyPr/>
        <a:lstStyle/>
        <a:p>
          <a:endParaRPr lang="en-US" sz="1400"/>
        </a:p>
      </dgm:t>
    </dgm:pt>
    <dgm:pt modelId="{E2AA47B7-AC71-48E5-8D9F-2A2BEB7404E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29C81050-6EF4-4B40-8317-F5539BF24347}" type="parTrans" cxnId="{A3DC8233-7ABF-47EE-96B7-D277E03CF89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09ED5F52-8C08-481A-AEAD-0EE086DB83BC}" type="sibTrans" cxnId="{A3DC8233-7ABF-47EE-96B7-D277E03CF89E}">
      <dgm:prSet/>
      <dgm:spPr/>
      <dgm:t>
        <a:bodyPr/>
        <a:lstStyle/>
        <a:p>
          <a:endParaRPr lang="en-US" sz="1400"/>
        </a:p>
      </dgm:t>
    </dgm:pt>
    <dgm:pt modelId="{42795A08-2B1E-45F4-A533-3B78ED64B304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Items  JSDO</a:t>
          </a:r>
        </a:p>
      </dgm:t>
    </dgm:pt>
    <dgm:pt modelId="{E8DA5322-FD26-4B15-9AAF-9AB70026A195}" type="parTrans" cxnId="{AC8192C2-DF40-445D-B72A-D2AA1D0A0670}">
      <dgm:prSet/>
      <dgm:spPr>
        <a:solidFill>
          <a:schemeClr val="accent3"/>
        </a:solidFill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1C90C83-139F-41EA-B4A9-96B679CE9831}" type="sibTrans" cxnId="{AC8192C2-DF40-445D-B72A-D2AA1D0A0670}">
      <dgm:prSet/>
      <dgm:spPr/>
      <dgm:t>
        <a:bodyPr/>
        <a:lstStyle/>
        <a:p>
          <a:endParaRPr lang="en-US" sz="1400"/>
        </a:p>
      </dgm:t>
    </dgm:pt>
    <dgm:pt modelId="{6DFF3458-E063-43FE-9FDC-5DF892366E1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Button, Image</a:t>
          </a:r>
        </a:p>
      </dgm:t>
    </dgm:pt>
    <dgm:pt modelId="{C3E78159-CCEF-4C9C-8286-8A5FA13B9D78}" type="parTrans" cxnId="{99D1B86B-9925-4842-B886-E037CDE90B3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D9FD962A-6BFA-4716-8558-693309959750}" type="sibTrans" cxnId="{99D1B86B-9925-4842-B886-E037CDE90B3E}">
      <dgm:prSet/>
      <dgm:spPr/>
      <dgm:t>
        <a:bodyPr/>
        <a:lstStyle/>
        <a:p>
          <a:endParaRPr lang="en-US" sz="1400"/>
        </a:p>
      </dgm:t>
    </dgm:pt>
    <dgm:pt modelId="{1950F94B-B90E-4915-8E01-B07D74CDF57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HR    Module</a:t>
          </a:r>
        </a:p>
      </dgm:t>
    </dgm:pt>
    <dgm:pt modelId="{A39E634F-49FB-48F0-BD37-3CE6415DBC8F}" type="sibTrans" cxnId="{B81567EB-C7AF-4D88-BEAB-AF630A653022}">
      <dgm:prSet/>
      <dgm:spPr/>
      <dgm:t>
        <a:bodyPr/>
        <a:lstStyle/>
        <a:p>
          <a:endParaRPr lang="en-US" sz="1400"/>
        </a:p>
      </dgm:t>
    </dgm:pt>
    <dgm:pt modelId="{E65FD1ED-A6A1-4D47-A804-5B98BD2215E2}" type="parTrans" cxnId="{B81567EB-C7AF-4D88-BEAB-AF630A65302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CF8F5C51-48B6-4061-8CDF-D9CF7829F686}">
      <dgm:prSet phldrT="[Text]" custT="1"/>
      <dgm:spPr>
        <a:solidFill>
          <a:srgbClr val="FFFFFF"/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Application Module</a:t>
          </a:r>
        </a:p>
      </dgm:t>
    </dgm:pt>
    <dgm:pt modelId="{800057F3-3D9A-46A0-AE54-35616186B84C}" type="parTrans" cxnId="{30787164-DFAB-4FF0-A058-1EC4F0FCD636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54650F9A-AAEC-4D66-B91D-515F1F0BB1AD}" type="sibTrans" cxnId="{30787164-DFAB-4FF0-A058-1EC4F0FCD636}">
      <dgm:prSet/>
      <dgm:spPr/>
      <dgm:t>
        <a:bodyPr/>
        <a:lstStyle/>
        <a:p>
          <a:endParaRPr lang="en-US" sz="2000"/>
        </a:p>
      </dgm:t>
    </dgm:pt>
    <dgm:pt modelId="{2CB41F24-C7EC-497C-83C5-D648A3CBC074}">
      <dgm:prSet phldrT="[Text]" custT="1"/>
      <dgm:spPr>
        <a:solidFill>
          <a:srgbClr val="FFFFFF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Text, Text, Button</a:t>
          </a:r>
        </a:p>
      </dgm:t>
    </dgm:pt>
    <dgm:pt modelId="{1575E8BF-B389-49B1-81DF-3649A721CD18}" type="parTrans" cxnId="{EA7D5B83-7927-4C76-BC08-24BFF413EA53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E0FD88E1-95BC-41D6-AA19-4E43F2ACF93D}" type="sibTrans" cxnId="{EA7D5B83-7927-4C76-BC08-24BFF413EA53}">
      <dgm:prSet/>
      <dgm:spPr/>
      <dgm:t>
        <a:bodyPr/>
        <a:lstStyle/>
        <a:p>
          <a:endParaRPr lang="en-US" sz="2000"/>
        </a:p>
      </dgm:t>
    </dgm:pt>
    <dgm:pt modelId="{07CF20F0-3C8C-4DA6-8444-698232DE1B65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App / user  context</a:t>
          </a:r>
        </a:p>
      </dgm:t>
    </dgm:pt>
    <dgm:pt modelId="{30E38DF3-5319-4752-BE35-D41DD6826DA6}" type="parTrans" cxnId="{60B18595-518C-4C4F-AC72-B214255CA852}">
      <dgm:prSet/>
      <dgm:spPr/>
      <dgm:t>
        <a:bodyPr/>
        <a:lstStyle/>
        <a:p>
          <a:endParaRPr lang="en-US" sz="2000"/>
        </a:p>
      </dgm:t>
    </dgm:pt>
    <dgm:pt modelId="{1CDF41A0-417A-4BAD-A8BA-BD07381FA872}" type="sibTrans" cxnId="{60B18595-518C-4C4F-AC72-B214255CA852}">
      <dgm:prSet/>
      <dgm:spPr/>
      <dgm:t>
        <a:bodyPr/>
        <a:lstStyle/>
        <a:p>
          <a:endParaRPr lang="en-US" sz="2000"/>
        </a:p>
      </dgm:t>
    </dgm:pt>
    <dgm:pt modelId="{C7CFD2AB-C5AA-4BD7-AF23-E8302FF2342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380B5B1F-D5FA-4A2B-A486-72616C2ADCF3}" type="parTrans" cxnId="{C08C1F30-4A82-483F-B71B-3BA7C65E2A76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56B55607-90ED-4669-851D-0544DC87B009}" type="sibTrans" cxnId="{C08C1F30-4A82-483F-B71B-3BA7C65E2A76}">
      <dgm:prSet/>
      <dgm:spPr/>
      <dgm:t>
        <a:bodyPr/>
        <a:lstStyle/>
        <a:p>
          <a:endParaRPr lang="en-US" sz="2000"/>
        </a:p>
      </dgm:t>
    </dgm:pt>
    <dgm:pt modelId="{0865E206-69F8-4524-853D-B68075D7DF91}" type="pres">
      <dgm:prSet presAssocID="{DB1D1FF6-91E6-4EF3-822E-8768DEE751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1C00E8D-7917-457A-842A-D7D3D22EA7D6}" type="pres">
      <dgm:prSet presAssocID="{EE982D19-F719-4730-BC5E-C5069E49CBCA}" presName="hierRoot1" presStyleCnt="0"/>
      <dgm:spPr/>
    </dgm:pt>
    <dgm:pt modelId="{C1127CF9-A39D-4F68-9825-FA9F458A1B9C}" type="pres">
      <dgm:prSet presAssocID="{EE982D19-F719-4730-BC5E-C5069E49CBCA}" presName="composite" presStyleCnt="0"/>
      <dgm:spPr/>
    </dgm:pt>
    <dgm:pt modelId="{375EA240-8344-4A81-82E9-1C2AEAF1BABA}" type="pres">
      <dgm:prSet presAssocID="{EE982D19-F719-4730-BC5E-C5069E49CBCA}" presName="background" presStyleLbl="node0" presStyleIdx="0" presStyleCnt="2"/>
      <dgm:spPr>
        <a:solidFill>
          <a:schemeClr val="accent2"/>
        </a:solidFill>
      </dgm:spPr>
    </dgm:pt>
    <dgm:pt modelId="{AFEFD95E-1490-46F2-B3C1-C69213F90175}" type="pres">
      <dgm:prSet presAssocID="{EE982D19-F719-4730-BC5E-C5069E49CBCA}" presName="text" presStyleLbl="fgAcc0" presStyleIdx="0" presStyleCnt="2" custScaleX="113935" custScaleY="95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5857DA-C500-405D-BD04-5F1F883445B1}" type="pres">
      <dgm:prSet presAssocID="{EE982D19-F719-4730-BC5E-C5069E49CBCA}" presName="hierChild2" presStyleCnt="0"/>
      <dgm:spPr/>
    </dgm:pt>
    <dgm:pt modelId="{5E1659A0-2827-455A-A49B-F8A19D36F381}" type="pres">
      <dgm:prSet presAssocID="{22F32102-D413-4262-838D-3AD976F59BCA}" presName="Name10" presStyleLbl="parChTrans1D2" presStyleIdx="0" presStyleCnt="4"/>
      <dgm:spPr/>
      <dgm:t>
        <a:bodyPr/>
        <a:lstStyle/>
        <a:p>
          <a:endParaRPr lang="en-US"/>
        </a:p>
      </dgm:t>
    </dgm:pt>
    <dgm:pt modelId="{39724F52-2327-451E-BD18-5AB38EC15DD9}" type="pres">
      <dgm:prSet presAssocID="{58CFBBCA-84D3-438F-A576-B0B5A2BED56F}" presName="hierRoot2" presStyleCnt="0"/>
      <dgm:spPr/>
    </dgm:pt>
    <dgm:pt modelId="{DAFCAF21-A3A8-4579-B745-A3C2F2D9B465}" type="pres">
      <dgm:prSet presAssocID="{58CFBBCA-84D3-438F-A576-B0B5A2BED56F}" presName="composite2" presStyleCnt="0"/>
      <dgm:spPr/>
    </dgm:pt>
    <dgm:pt modelId="{1465310B-7E94-4B09-9C81-EC31D2BC72A5}" type="pres">
      <dgm:prSet presAssocID="{58CFBBCA-84D3-438F-A576-B0B5A2BED56F}" presName="background2" presStyleLbl="node2" presStyleIdx="0" presStyleCnt="4"/>
      <dgm:spPr>
        <a:solidFill>
          <a:srgbClr val="92D050"/>
        </a:solidFill>
      </dgm:spPr>
    </dgm:pt>
    <dgm:pt modelId="{2C1309AD-F0FD-4C4D-9CB4-E1731FBC74FD}" type="pres">
      <dgm:prSet presAssocID="{58CFBBCA-84D3-438F-A576-B0B5A2BED56F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02FA54-407D-48F5-A838-D8FCBB23769A}" type="pres">
      <dgm:prSet presAssocID="{58CFBBCA-84D3-438F-A576-B0B5A2BED56F}" presName="hierChild3" presStyleCnt="0"/>
      <dgm:spPr/>
    </dgm:pt>
    <dgm:pt modelId="{55741E85-BB46-4DCE-9E27-4CAA7D988B16}" type="pres">
      <dgm:prSet presAssocID="{A11BED29-6831-48C1-89DB-27A19CE79B85}" presName="Name17" presStyleLbl="parChTrans1D3" presStyleIdx="0" presStyleCnt="6"/>
      <dgm:spPr/>
      <dgm:t>
        <a:bodyPr/>
        <a:lstStyle/>
        <a:p>
          <a:endParaRPr lang="en-US"/>
        </a:p>
      </dgm:t>
    </dgm:pt>
    <dgm:pt modelId="{4807BC70-D4FA-4078-8EB2-CF5541B86D18}" type="pres">
      <dgm:prSet presAssocID="{2DC98D5B-573D-404D-A16F-E7F0A6733661}" presName="hierRoot3" presStyleCnt="0"/>
      <dgm:spPr/>
    </dgm:pt>
    <dgm:pt modelId="{737B761E-B80C-4B8B-B28E-8CF3843CC965}" type="pres">
      <dgm:prSet presAssocID="{2DC98D5B-573D-404D-A16F-E7F0A6733661}" presName="composite3" presStyleCnt="0"/>
      <dgm:spPr/>
    </dgm:pt>
    <dgm:pt modelId="{B1B8B1BB-EC76-47F2-A18D-FB953CA81955}" type="pres">
      <dgm:prSet presAssocID="{2DC98D5B-573D-404D-A16F-E7F0A6733661}" presName="background3" presStyleLbl="node3" presStyleIdx="0" presStyleCnt="6"/>
      <dgm:spPr>
        <a:solidFill>
          <a:srgbClr val="FFC000"/>
        </a:solidFill>
      </dgm:spPr>
    </dgm:pt>
    <dgm:pt modelId="{072F1027-CDE3-4808-A043-93AD26EEBF73}" type="pres">
      <dgm:prSet presAssocID="{2DC98D5B-573D-404D-A16F-E7F0A6733661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67C168-B874-46AA-944A-F425358C1E8B}" type="pres">
      <dgm:prSet presAssocID="{2DC98D5B-573D-404D-A16F-E7F0A6733661}" presName="hierChild4" presStyleCnt="0"/>
      <dgm:spPr/>
    </dgm:pt>
    <dgm:pt modelId="{C4EBB779-B6CF-4EB1-8B39-8EBE0BDF5C08}" type="pres">
      <dgm:prSet presAssocID="{F7E0AA4D-0B1F-4E52-B9EF-AC8C667BF7FF}" presName="Name23" presStyleLbl="parChTrans1D4" presStyleIdx="0" presStyleCnt="10"/>
      <dgm:spPr/>
      <dgm:t>
        <a:bodyPr/>
        <a:lstStyle/>
        <a:p>
          <a:endParaRPr lang="en-US"/>
        </a:p>
      </dgm:t>
    </dgm:pt>
    <dgm:pt modelId="{2A85C41A-9BCD-4BE1-BA6C-A8DE1D88A5BC}" type="pres">
      <dgm:prSet presAssocID="{A7B821F9-7753-405C-89A6-3E25F80BB648}" presName="hierRoot4" presStyleCnt="0"/>
      <dgm:spPr/>
    </dgm:pt>
    <dgm:pt modelId="{CC1AD8C3-06D6-4724-AC93-F601C79F7573}" type="pres">
      <dgm:prSet presAssocID="{A7B821F9-7753-405C-89A6-3E25F80BB648}" presName="composite4" presStyleCnt="0"/>
      <dgm:spPr/>
    </dgm:pt>
    <dgm:pt modelId="{3F8FA97E-C83B-4C39-8607-02170A178ED6}" type="pres">
      <dgm:prSet presAssocID="{A7B821F9-7753-405C-89A6-3E25F80BB648}" presName="background4" presStyleLbl="node4" presStyleIdx="0" presStyleCnt="10"/>
      <dgm:spPr>
        <a:solidFill>
          <a:schemeClr val="accent5"/>
        </a:solidFill>
      </dgm:spPr>
    </dgm:pt>
    <dgm:pt modelId="{91F77121-257D-4176-A032-EF227430BB74}" type="pres">
      <dgm:prSet presAssocID="{A7B821F9-7753-405C-89A6-3E25F80BB648}" presName="text4" presStyleLbl="fgAcc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CF0BD5-A502-4AF2-875A-BC51F59358DF}" type="pres">
      <dgm:prSet presAssocID="{A7B821F9-7753-405C-89A6-3E25F80BB648}" presName="hierChild5" presStyleCnt="0"/>
      <dgm:spPr/>
    </dgm:pt>
    <dgm:pt modelId="{44EF6299-585C-4DF0-A988-9D6B8FABCB27}" type="pres">
      <dgm:prSet presAssocID="{192FAA11-53CE-4A65-8A5A-A766C7647866}" presName="Name17" presStyleLbl="parChTrans1D3" presStyleIdx="1" presStyleCnt="6"/>
      <dgm:spPr/>
      <dgm:t>
        <a:bodyPr/>
        <a:lstStyle/>
        <a:p>
          <a:endParaRPr lang="en-US"/>
        </a:p>
      </dgm:t>
    </dgm:pt>
    <dgm:pt modelId="{63B56329-73D9-451C-89FB-0521B9FB35A3}" type="pres">
      <dgm:prSet presAssocID="{55BED1F9-7679-4C74-8DB9-87C56800CE00}" presName="hierRoot3" presStyleCnt="0"/>
      <dgm:spPr/>
    </dgm:pt>
    <dgm:pt modelId="{B7B7F189-21C0-42FE-9FDA-5979C1841854}" type="pres">
      <dgm:prSet presAssocID="{55BED1F9-7679-4C74-8DB9-87C56800CE00}" presName="composite3" presStyleCnt="0"/>
      <dgm:spPr/>
    </dgm:pt>
    <dgm:pt modelId="{6F05841E-3CFC-4122-8632-D5ED6D95D515}" type="pres">
      <dgm:prSet presAssocID="{55BED1F9-7679-4C74-8DB9-87C56800CE00}" presName="background3" presStyleLbl="node3" presStyleIdx="1" presStyleCnt="6"/>
      <dgm:spPr>
        <a:solidFill>
          <a:srgbClr val="FFC000"/>
        </a:solidFill>
      </dgm:spPr>
    </dgm:pt>
    <dgm:pt modelId="{EC8EFAC5-A08D-4BD8-8FAD-AA5E4C8D0D39}" type="pres">
      <dgm:prSet presAssocID="{55BED1F9-7679-4C74-8DB9-87C56800CE00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ADD13C-6BE3-43F3-9129-43BB629DA830}" type="pres">
      <dgm:prSet presAssocID="{55BED1F9-7679-4C74-8DB9-87C56800CE00}" presName="hierChild4" presStyleCnt="0"/>
      <dgm:spPr/>
    </dgm:pt>
    <dgm:pt modelId="{64035F6B-7057-4531-A4F8-91E974C66B50}" type="pres">
      <dgm:prSet presAssocID="{DBD2F1B4-A444-4F0C-A7C6-1A2F755B7DAD}" presName="Name23" presStyleLbl="parChTrans1D4" presStyleIdx="1" presStyleCnt="10"/>
      <dgm:spPr/>
      <dgm:t>
        <a:bodyPr/>
        <a:lstStyle/>
        <a:p>
          <a:endParaRPr lang="en-US"/>
        </a:p>
      </dgm:t>
    </dgm:pt>
    <dgm:pt modelId="{538F14B7-5B84-40BC-8F38-6CDB64A8F826}" type="pres">
      <dgm:prSet presAssocID="{B388ED4D-AFDF-4A39-B089-3F4FCB2D5508}" presName="hierRoot4" presStyleCnt="0"/>
      <dgm:spPr/>
    </dgm:pt>
    <dgm:pt modelId="{05C1B45A-528E-428A-9D14-BA335CBCF093}" type="pres">
      <dgm:prSet presAssocID="{B388ED4D-AFDF-4A39-B089-3F4FCB2D5508}" presName="composite4" presStyleCnt="0"/>
      <dgm:spPr/>
    </dgm:pt>
    <dgm:pt modelId="{360E383D-3F5D-4145-852E-095FDDAD39AE}" type="pres">
      <dgm:prSet presAssocID="{B388ED4D-AFDF-4A39-B089-3F4FCB2D5508}" presName="background4" presStyleLbl="node4" presStyleIdx="1" presStyleCnt="10"/>
      <dgm:spPr>
        <a:solidFill>
          <a:schemeClr val="accent5"/>
        </a:solidFill>
      </dgm:spPr>
    </dgm:pt>
    <dgm:pt modelId="{B2BBAEC6-D990-4AED-AD5B-FB78DD895481}" type="pres">
      <dgm:prSet presAssocID="{B388ED4D-AFDF-4A39-B089-3F4FCB2D5508}" presName="text4" presStyleLbl="fgAcc4" presStyleIdx="1" presStyleCnt="10" custScaleX="1144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6D7A05-2AA1-4C7C-ACA0-3E5EC02D8ECB}" type="pres">
      <dgm:prSet presAssocID="{B388ED4D-AFDF-4A39-B089-3F4FCB2D5508}" presName="hierChild5" presStyleCnt="0"/>
      <dgm:spPr/>
    </dgm:pt>
    <dgm:pt modelId="{CA58C21A-9B04-49E3-BD0B-DEDE8AF0920A}" type="pres">
      <dgm:prSet presAssocID="{C3E067A1-CF72-476E-A838-AD1ABA6CFBCA}" presName="Name17" presStyleLbl="parChTrans1D3" presStyleIdx="2" presStyleCnt="6"/>
      <dgm:spPr/>
      <dgm:t>
        <a:bodyPr/>
        <a:lstStyle/>
        <a:p>
          <a:endParaRPr lang="en-US"/>
        </a:p>
      </dgm:t>
    </dgm:pt>
    <dgm:pt modelId="{A724D068-4052-44B6-83FA-2FAB4AFD75F7}" type="pres">
      <dgm:prSet presAssocID="{31D4031F-9D1A-447E-A38F-95F0E7DC68B1}" presName="hierRoot3" presStyleCnt="0"/>
      <dgm:spPr/>
    </dgm:pt>
    <dgm:pt modelId="{DB840E11-0B5B-478A-9569-E5D698EB320E}" type="pres">
      <dgm:prSet presAssocID="{31D4031F-9D1A-447E-A38F-95F0E7DC68B1}" presName="composite3" presStyleCnt="0"/>
      <dgm:spPr/>
    </dgm:pt>
    <dgm:pt modelId="{3066F7D9-2376-48E3-9889-6946A981D939}" type="pres">
      <dgm:prSet presAssocID="{31D4031F-9D1A-447E-A38F-95F0E7DC68B1}" presName="background3" presStyleLbl="node3" presStyleIdx="2" presStyleCnt="6"/>
      <dgm:spPr>
        <a:solidFill>
          <a:srgbClr val="FFC000"/>
        </a:solidFill>
      </dgm:spPr>
    </dgm:pt>
    <dgm:pt modelId="{EE82241D-7523-4EA0-BD3A-4C4FE8E7F714}" type="pres">
      <dgm:prSet presAssocID="{31D4031F-9D1A-447E-A38F-95F0E7DC68B1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84514D-0CE1-4466-ABE5-D76BC95EE525}" type="pres">
      <dgm:prSet presAssocID="{31D4031F-9D1A-447E-A38F-95F0E7DC68B1}" presName="hierChild4" presStyleCnt="0"/>
      <dgm:spPr/>
    </dgm:pt>
    <dgm:pt modelId="{3AEA7DA4-8BDE-4FEB-A088-98690F287E78}" type="pres">
      <dgm:prSet presAssocID="{380B5B1F-D5FA-4A2B-A486-72616C2ADCF3}" presName="Name23" presStyleLbl="parChTrans1D4" presStyleIdx="2" presStyleCnt="10"/>
      <dgm:spPr/>
      <dgm:t>
        <a:bodyPr/>
        <a:lstStyle/>
        <a:p>
          <a:endParaRPr lang="en-US"/>
        </a:p>
      </dgm:t>
    </dgm:pt>
    <dgm:pt modelId="{7D39A7BB-D650-4757-8961-926800510478}" type="pres">
      <dgm:prSet presAssocID="{C7CFD2AB-C5AA-4BD7-AF23-E8302FF23421}" presName="hierRoot4" presStyleCnt="0"/>
      <dgm:spPr/>
    </dgm:pt>
    <dgm:pt modelId="{8AFD0AA8-551A-443C-B571-7C67D85B6E07}" type="pres">
      <dgm:prSet presAssocID="{C7CFD2AB-C5AA-4BD7-AF23-E8302FF23421}" presName="composite4" presStyleCnt="0"/>
      <dgm:spPr/>
    </dgm:pt>
    <dgm:pt modelId="{A2EB739C-898B-4690-8787-817402E9710A}" type="pres">
      <dgm:prSet presAssocID="{C7CFD2AB-C5AA-4BD7-AF23-E8302FF23421}" presName="background4" presStyleLbl="node4" presStyleIdx="2" presStyleCnt="10"/>
      <dgm:spPr>
        <a:solidFill>
          <a:srgbClr val="008080"/>
        </a:solidFill>
      </dgm:spPr>
    </dgm:pt>
    <dgm:pt modelId="{550E2448-21A5-4F3D-96BC-121191F5F229}" type="pres">
      <dgm:prSet presAssocID="{C7CFD2AB-C5AA-4BD7-AF23-E8302FF23421}" presName="text4" presStyleLbl="fgAcc4" presStyleIdx="2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484356-7BD5-432D-8C51-EFCEBD8D4D53}" type="pres">
      <dgm:prSet presAssocID="{C7CFD2AB-C5AA-4BD7-AF23-E8302FF23421}" presName="hierChild5" presStyleCnt="0"/>
      <dgm:spPr/>
    </dgm:pt>
    <dgm:pt modelId="{8381F095-0382-4138-B145-EDF4117523BF}" type="pres">
      <dgm:prSet presAssocID="{24FE7E5D-A723-442F-A3FE-D834C7293DE4}" presName="Name23" presStyleLbl="parChTrans1D4" presStyleIdx="3" presStyleCnt="10"/>
      <dgm:spPr/>
      <dgm:t>
        <a:bodyPr/>
        <a:lstStyle/>
        <a:p>
          <a:endParaRPr lang="en-US"/>
        </a:p>
      </dgm:t>
    </dgm:pt>
    <dgm:pt modelId="{2B22E0B3-EDCD-49B7-A2F6-32258B948F30}" type="pres">
      <dgm:prSet presAssocID="{8E10160C-9A89-421F-9F26-D07598ECBE96}" presName="hierRoot4" presStyleCnt="0"/>
      <dgm:spPr/>
    </dgm:pt>
    <dgm:pt modelId="{B00BEC3E-F1E9-419B-8114-8E1AB1252410}" type="pres">
      <dgm:prSet presAssocID="{8E10160C-9A89-421F-9F26-D07598ECBE96}" presName="composite4" presStyleCnt="0"/>
      <dgm:spPr/>
    </dgm:pt>
    <dgm:pt modelId="{CA444D09-8A59-42E2-BB75-E5247C144FC7}" type="pres">
      <dgm:prSet presAssocID="{8E10160C-9A89-421F-9F26-D07598ECBE96}" presName="background4" presStyleLbl="node4" presStyleIdx="3" presStyleCnt="10"/>
      <dgm:spPr>
        <a:solidFill>
          <a:schemeClr val="accent5"/>
        </a:solidFill>
        <a:ln>
          <a:solidFill>
            <a:schemeClr val="accent3"/>
          </a:solidFill>
        </a:ln>
      </dgm:spPr>
    </dgm:pt>
    <dgm:pt modelId="{984CBD46-2535-4C53-BF51-FDC4F6FA915C}" type="pres">
      <dgm:prSet presAssocID="{8E10160C-9A89-421F-9F26-D07598ECBE96}" presName="text4" presStyleLbl="fgAcc4" presStyleIdx="3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F8D393-E46E-479F-B133-320C8B5FE87A}" type="pres">
      <dgm:prSet presAssocID="{8E10160C-9A89-421F-9F26-D07598ECBE96}" presName="hierChild5" presStyleCnt="0"/>
      <dgm:spPr/>
    </dgm:pt>
    <dgm:pt modelId="{48AA156D-C128-490D-BAB6-087081827BFA}" type="pres">
      <dgm:prSet presAssocID="{E65FD1ED-A6A1-4D47-A804-5B98BD2215E2}" presName="Name10" presStyleLbl="parChTrans1D2" presStyleIdx="1" presStyleCnt="4"/>
      <dgm:spPr/>
      <dgm:t>
        <a:bodyPr/>
        <a:lstStyle/>
        <a:p>
          <a:endParaRPr lang="en-US"/>
        </a:p>
      </dgm:t>
    </dgm:pt>
    <dgm:pt modelId="{603326E2-96AD-44FF-AE8E-FE674C00ADCF}" type="pres">
      <dgm:prSet presAssocID="{1950F94B-B90E-4915-8E01-B07D74CDF57F}" presName="hierRoot2" presStyleCnt="0"/>
      <dgm:spPr/>
    </dgm:pt>
    <dgm:pt modelId="{04E830C0-8C6C-45D3-920B-8CE628FCDA7A}" type="pres">
      <dgm:prSet presAssocID="{1950F94B-B90E-4915-8E01-B07D74CDF57F}" presName="composite2" presStyleCnt="0"/>
      <dgm:spPr/>
    </dgm:pt>
    <dgm:pt modelId="{56D2831B-B32E-4223-8A33-E6E8D6E21B0F}" type="pres">
      <dgm:prSet presAssocID="{1950F94B-B90E-4915-8E01-B07D74CDF57F}" presName="background2" presStyleLbl="node2" presStyleIdx="1" presStyleCnt="4"/>
      <dgm:spPr>
        <a:solidFill>
          <a:srgbClr val="92D050"/>
        </a:solidFill>
      </dgm:spPr>
    </dgm:pt>
    <dgm:pt modelId="{C21257CA-E2F8-4062-BAE6-94EC4238DDDF}" type="pres">
      <dgm:prSet presAssocID="{1950F94B-B90E-4915-8E01-B07D74CDF57F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9F8FC-9F58-4F42-A0C6-577590B2E1CB}" type="pres">
      <dgm:prSet presAssocID="{1950F94B-B90E-4915-8E01-B07D74CDF57F}" presName="hierChild3" presStyleCnt="0"/>
      <dgm:spPr/>
    </dgm:pt>
    <dgm:pt modelId="{D45608C5-60C6-4D46-AB0D-A17D0991C37E}" type="pres">
      <dgm:prSet presAssocID="{1D49761F-9150-4CE5-8CBE-27DE971930C2}" presName="Name17" presStyleLbl="parChTrans1D3" presStyleIdx="3" presStyleCnt="6"/>
      <dgm:spPr/>
      <dgm:t>
        <a:bodyPr/>
        <a:lstStyle/>
        <a:p>
          <a:endParaRPr lang="en-US"/>
        </a:p>
      </dgm:t>
    </dgm:pt>
    <dgm:pt modelId="{C483119F-BE96-4CB4-A15E-7887D2B1C8D9}" type="pres">
      <dgm:prSet presAssocID="{21A41AC9-3FF2-4D77-81EE-458AD5504823}" presName="hierRoot3" presStyleCnt="0"/>
      <dgm:spPr/>
    </dgm:pt>
    <dgm:pt modelId="{AF8A1DFE-2504-45C7-B42C-5AB5DD495A30}" type="pres">
      <dgm:prSet presAssocID="{21A41AC9-3FF2-4D77-81EE-458AD5504823}" presName="composite3" presStyleCnt="0"/>
      <dgm:spPr/>
    </dgm:pt>
    <dgm:pt modelId="{70A53CC3-9533-4D25-BF38-B15C983F4755}" type="pres">
      <dgm:prSet presAssocID="{21A41AC9-3FF2-4D77-81EE-458AD5504823}" presName="background3" presStyleLbl="node3" presStyleIdx="3" presStyleCnt="6"/>
      <dgm:spPr>
        <a:solidFill>
          <a:srgbClr val="FFC000"/>
        </a:solidFill>
      </dgm:spPr>
    </dgm:pt>
    <dgm:pt modelId="{B20CCAD4-7B81-4EF6-88E2-088D387C5666}" type="pres">
      <dgm:prSet presAssocID="{21A41AC9-3FF2-4D77-81EE-458AD5504823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D029D3-B38E-4AB5-AF45-8029F312C52F}" type="pres">
      <dgm:prSet presAssocID="{21A41AC9-3FF2-4D77-81EE-458AD5504823}" presName="hierChild4" presStyleCnt="0"/>
      <dgm:spPr/>
    </dgm:pt>
    <dgm:pt modelId="{4D7FE4C5-2D59-4263-B11D-751EBDB3BB68}" type="pres">
      <dgm:prSet presAssocID="{29C81050-6EF4-4B40-8317-F5539BF24347}" presName="Name23" presStyleLbl="parChTrans1D4" presStyleIdx="4" presStyleCnt="10"/>
      <dgm:spPr/>
      <dgm:t>
        <a:bodyPr/>
        <a:lstStyle/>
        <a:p>
          <a:endParaRPr lang="en-US"/>
        </a:p>
      </dgm:t>
    </dgm:pt>
    <dgm:pt modelId="{9F239D84-0CB8-4102-BD27-50971078E523}" type="pres">
      <dgm:prSet presAssocID="{E2AA47B7-AC71-48E5-8D9F-2A2BEB7404EF}" presName="hierRoot4" presStyleCnt="0"/>
      <dgm:spPr/>
    </dgm:pt>
    <dgm:pt modelId="{D5E52FF3-970A-483E-9B5B-39257773BF06}" type="pres">
      <dgm:prSet presAssocID="{E2AA47B7-AC71-48E5-8D9F-2A2BEB7404EF}" presName="composite4" presStyleCnt="0"/>
      <dgm:spPr/>
    </dgm:pt>
    <dgm:pt modelId="{F05E3013-E17B-4273-A48C-98C259E97AA2}" type="pres">
      <dgm:prSet presAssocID="{E2AA47B7-AC71-48E5-8D9F-2A2BEB7404EF}" presName="background4" presStyleLbl="node4" presStyleIdx="4" presStyleCnt="10"/>
      <dgm:spPr>
        <a:solidFill>
          <a:srgbClr val="008080"/>
        </a:solidFill>
      </dgm:spPr>
    </dgm:pt>
    <dgm:pt modelId="{E2EAD348-AEFB-4885-B006-0CE0362F4D3F}" type="pres">
      <dgm:prSet presAssocID="{E2AA47B7-AC71-48E5-8D9F-2A2BEB7404EF}" presName="text4" presStyleLbl="fgAcc4" presStyleIdx="4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0B446B-7E1E-4ACF-8098-C7628F833A15}" type="pres">
      <dgm:prSet presAssocID="{E2AA47B7-AC71-48E5-8D9F-2A2BEB7404EF}" presName="hierChild5" presStyleCnt="0"/>
      <dgm:spPr/>
    </dgm:pt>
    <dgm:pt modelId="{FE375D75-3D48-485F-B12F-EDCFEFE2EE9D}" type="pres">
      <dgm:prSet presAssocID="{E8DA5322-FD26-4B15-9AAF-9AB70026A195}" presName="Name23" presStyleLbl="parChTrans1D4" presStyleIdx="5" presStyleCnt="10"/>
      <dgm:spPr/>
      <dgm:t>
        <a:bodyPr/>
        <a:lstStyle/>
        <a:p>
          <a:endParaRPr lang="en-US"/>
        </a:p>
      </dgm:t>
    </dgm:pt>
    <dgm:pt modelId="{ED2F26A5-21D3-4348-8B89-163A5DF69756}" type="pres">
      <dgm:prSet presAssocID="{42795A08-2B1E-45F4-A533-3B78ED64B304}" presName="hierRoot4" presStyleCnt="0"/>
      <dgm:spPr/>
    </dgm:pt>
    <dgm:pt modelId="{D2BE6FFA-9A18-46A2-A4E9-83E3D72C93F6}" type="pres">
      <dgm:prSet presAssocID="{42795A08-2B1E-45F4-A533-3B78ED64B304}" presName="composite4" presStyleCnt="0"/>
      <dgm:spPr/>
    </dgm:pt>
    <dgm:pt modelId="{3F99CF5D-F711-452D-8D11-328AD47C3DB6}" type="pres">
      <dgm:prSet presAssocID="{42795A08-2B1E-45F4-A533-3B78ED64B304}" presName="background4" presStyleLbl="node4" presStyleIdx="5" presStyleCnt="10"/>
      <dgm:spPr>
        <a:solidFill>
          <a:schemeClr val="accent5"/>
        </a:solidFill>
      </dgm:spPr>
    </dgm:pt>
    <dgm:pt modelId="{770142B4-60C9-409E-BDAF-68615164930F}" type="pres">
      <dgm:prSet presAssocID="{42795A08-2B1E-45F4-A533-3B78ED64B304}" presName="text4" presStyleLbl="fgAcc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352EA8-5F01-4E07-8F1B-566D72EE53BB}" type="pres">
      <dgm:prSet presAssocID="{42795A08-2B1E-45F4-A533-3B78ED64B304}" presName="hierChild5" presStyleCnt="0"/>
      <dgm:spPr/>
    </dgm:pt>
    <dgm:pt modelId="{8F35EF37-B159-4BF0-A460-B8A5775339CD}" type="pres">
      <dgm:prSet presAssocID="{C3E78159-CCEF-4C9C-8286-8A5FA13B9D78}" presName="Name23" presStyleLbl="parChTrans1D4" presStyleIdx="6" presStyleCnt="10"/>
      <dgm:spPr/>
      <dgm:t>
        <a:bodyPr/>
        <a:lstStyle/>
        <a:p>
          <a:endParaRPr lang="en-US"/>
        </a:p>
      </dgm:t>
    </dgm:pt>
    <dgm:pt modelId="{8DB3B421-E65A-4B40-8343-F851905427F6}" type="pres">
      <dgm:prSet presAssocID="{6DFF3458-E063-43FE-9FDC-5DF892366E10}" presName="hierRoot4" presStyleCnt="0"/>
      <dgm:spPr/>
    </dgm:pt>
    <dgm:pt modelId="{C88F45E2-29B5-4C73-B175-EC54937CDC30}" type="pres">
      <dgm:prSet presAssocID="{6DFF3458-E063-43FE-9FDC-5DF892366E10}" presName="composite4" presStyleCnt="0"/>
      <dgm:spPr/>
    </dgm:pt>
    <dgm:pt modelId="{573758E5-3F28-45BD-BC31-61793D7A1309}" type="pres">
      <dgm:prSet presAssocID="{6DFF3458-E063-43FE-9FDC-5DF892366E10}" presName="background4" presStyleLbl="node4" presStyleIdx="6" presStyleCnt="10"/>
      <dgm:spPr>
        <a:solidFill>
          <a:srgbClr val="008080"/>
        </a:solidFill>
      </dgm:spPr>
    </dgm:pt>
    <dgm:pt modelId="{BE35B9D6-1C98-42DC-9BD0-69BB950B5DAE}" type="pres">
      <dgm:prSet presAssocID="{6DFF3458-E063-43FE-9FDC-5DF892366E10}" presName="text4" presStyleLbl="fgAcc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D4A0B2-0A3E-42DA-8C41-ED04CFA8FE0F}" type="pres">
      <dgm:prSet presAssocID="{6DFF3458-E063-43FE-9FDC-5DF892366E10}" presName="hierChild5" presStyleCnt="0"/>
      <dgm:spPr/>
    </dgm:pt>
    <dgm:pt modelId="{7E90ADB1-E69D-464E-8973-B61816244E14}" type="pres">
      <dgm:prSet presAssocID="{2C008773-A6B9-4AD5-AD3E-26FD1AADC60A}" presName="Name10" presStyleLbl="parChTrans1D2" presStyleIdx="2" presStyleCnt="4"/>
      <dgm:spPr/>
      <dgm:t>
        <a:bodyPr/>
        <a:lstStyle/>
        <a:p>
          <a:endParaRPr lang="en-US"/>
        </a:p>
      </dgm:t>
    </dgm:pt>
    <dgm:pt modelId="{03710813-611B-425D-ACD3-9C6499C85E5E}" type="pres">
      <dgm:prSet presAssocID="{7DD8AF05-9701-418B-B31C-C9E01D712D4D}" presName="hierRoot2" presStyleCnt="0"/>
      <dgm:spPr/>
    </dgm:pt>
    <dgm:pt modelId="{A638B3BB-249C-428F-8B20-64B3BB94DFC6}" type="pres">
      <dgm:prSet presAssocID="{7DD8AF05-9701-418B-B31C-C9E01D712D4D}" presName="composite2" presStyleCnt="0"/>
      <dgm:spPr/>
    </dgm:pt>
    <dgm:pt modelId="{851384BA-345E-440A-BDA3-787931887923}" type="pres">
      <dgm:prSet presAssocID="{7DD8AF05-9701-418B-B31C-C9E01D712D4D}" presName="background2" presStyleLbl="node2" presStyleIdx="2" presStyleCnt="4"/>
      <dgm:spPr>
        <a:solidFill>
          <a:srgbClr val="92D050"/>
        </a:solidFill>
      </dgm:spPr>
    </dgm:pt>
    <dgm:pt modelId="{F3CE5FD2-BED3-48CC-89DD-656959EB8252}" type="pres">
      <dgm:prSet presAssocID="{7DD8AF05-9701-418B-B31C-C9E01D712D4D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CE2F7D-B935-44B6-8611-6B2EB5F7277A}" type="pres">
      <dgm:prSet presAssocID="{7DD8AF05-9701-418B-B31C-C9E01D712D4D}" presName="hierChild3" presStyleCnt="0"/>
      <dgm:spPr/>
    </dgm:pt>
    <dgm:pt modelId="{D1188F8E-53B1-4E95-B607-06D05418F402}" type="pres">
      <dgm:prSet presAssocID="{5627C3B6-D457-46D5-A255-1F64A738769D}" presName="Name17" presStyleLbl="parChTrans1D3" presStyleIdx="4" presStyleCnt="6"/>
      <dgm:spPr/>
      <dgm:t>
        <a:bodyPr/>
        <a:lstStyle/>
        <a:p>
          <a:endParaRPr lang="en-US"/>
        </a:p>
      </dgm:t>
    </dgm:pt>
    <dgm:pt modelId="{6D0CFD70-1222-4F3B-99E5-59C96AE3BABA}" type="pres">
      <dgm:prSet presAssocID="{645943A3-949D-4BF1-83F8-B5F95B6A0F80}" presName="hierRoot3" presStyleCnt="0"/>
      <dgm:spPr/>
    </dgm:pt>
    <dgm:pt modelId="{83662E14-52D6-44F1-98D5-6DA52F24B662}" type="pres">
      <dgm:prSet presAssocID="{645943A3-949D-4BF1-83F8-B5F95B6A0F80}" presName="composite3" presStyleCnt="0"/>
      <dgm:spPr/>
    </dgm:pt>
    <dgm:pt modelId="{63CCF7F7-EC8E-49AD-9ECA-FF4A6C346BE0}" type="pres">
      <dgm:prSet presAssocID="{645943A3-949D-4BF1-83F8-B5F95B6A0F80}" presName="background3" presStyleLbl="node3" presStyleIdx="4" presStyleCnt="6"/>
      <dgm:spPr>
        <a:solidFill>
          <a:srgbClr val="FFC000"/>
        </a:solidFill>
      </dgm:spPr>
    </dgm:pt>
    <dgm:pt modelId="{445239CF-41E4-4C01-83F0-FC2784FE44DA}" type="pres">
      <dgm:prSet presAssocID="{645943A3-949D-4BF1-83F8-B5F95B6A0F80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5AC0F5-A2E9-4358-9CA9-0E63EEE0ED3B}" type="pres">
      <dgm:prSet presAssocID="{645943A3-949D-4BF1-83F8-B5F95B6A0F80}" presName="hierChild4" presStyleCnt="0"/>
      <dgm:spPr/>
    </dgm:pt>
    <dgm:pt modelId="{ECFFA26D-BA3E-49BB-9E69-6FF537DC2CDC}" type="pres">
      <dgm:prSet presAssocID="{5DC2B557-B886-4615-AD05-666CA8C401E6}" presName="Name23" presStyleLbl="parChTrans1D4" presStyleIdx="7" presStyleCnt="10"/>
      <dgm:spPr/>
      <dgm:t>
        <a:bodyPr/>
        <a:lstStyle/>
        <a:p>
          <a:endParaRPr lang="en-US"/>
        </a:p>
      </dgm:t>
    </dgm:pt>
    <dgm:pt modelId="{16317987-AC31-4FF3-A0C5-EA1445D436D8}" type="pres">
      <dgm:prSet presAssocID="{4D257E07-3C4B-4C0B-B8F7-0EAB50623372}" presName="hierRoot4" presStyleCnt="0"/>
      <dgm:spPr/>
    </dgm:pt>
    <dgm:pt modelId="{263301EC-CAB3-4932-80ED-AD9F2F592D37}" type="pres">
      <dgm:prSet presAssocID="{4D257E07-3C4B-4C0B-B8F7-0EAB50623372}" presName="composite4" presStyleCnt="0"/>
      <dgm:spPr/>
    </dgm:pt>
    <dgm:pt modelId="{EA2CDFFF-CF93-4713-BC19-8744881AC744}" type="pres">
      <dgm:prSet presAssocID="{4D257E07-3C4B-4C0B-B8F7-0EAB50623372}" presName="background4" presStyleLbl="node4" presStyleIdx="7" presStyleCnt="10"/>
      <dgm:spPr>
        <a:solidFill>
          <a:srgbClr val="008080"/>
        </a:solidFill>
      </dgm:spPr>
    </dgm:pt>
    <dgm:pt modelId="{3F570FED-9E4D-40FC-97CE-3296E4E0C502}" type="pres">
      <dgm:prSet presAssocID="{4D257E07-3C4B-4C0B-B8F7-0EAB50623372}" presName="text4" presStyleLbl="fgAcc4" presStyleIdx="7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3FFF0-2D44-421D-8732-DE9DFE0BF45B}" type="pres">
      <dgm:prSet presAssocID="{4D257E07-3C4B-4C0B-B8F7-0EAB50623372}" presName="hierChild5" presStyleCnt="0"/>
      <dgm:spPr/>
    </dgm:pt>
    <dgm:pt modelId="{54B5D56F-566D-4A92-BB29-1C86F3300DDC}" type="pres">
      <dgm:prSet presAssocID="{90AE8F57-E8FB-447A-B1A6-0894235C1541}" presName="Name23" presStyleLbl="parChTrans1D4" presStyleIdx="8" presStyleCnt="10"/>
      <dgm:spPr/>
      <dgm:t>
        <a:bodyPr/>
        <a:lstStyle/>
        <a:p>
          <a:endParaRPr lang="en-US"/>
        </a:p>
      </dgm:t>
    </dgm:pt>
    <dgm:pt modelId="{E65A5911-DF2C-41FB-85E7-9354CC4EFB29}" type="pres">
      <dgm:prSet presAssocID="{ECC69E58-579B-42EB-997A-19C26BD24B9C}" presName="hierRoot4" presStyleCnt="0"/>
      <dgm:spPr/>
    </dgm:pt>
    <dgm:pt modelId="{D59816F0-E30E-488D-9EB2-C0C68B371BD1}" type="pres">
      <dgm:prSet presAssocID="{ECC69E58-579B-42EB-997A-19C26BD24B9C}" presName="composite4" presStyleCnt="0"/>
      <dgm:spPr/>
    </dgm:pt>
    <dgm:pt modelId="{69E3D793-A22E-44E0-82B3-99AF304C1B6B}" type="pres">
      <dgm:prSet presAssocID="{ECC69E58-579B-42EB-997A-19C26BD24B9C}" presName="background4" presStyleLbl="node4" presStyleIdx="8" presStyleCnt="10"/>
      <dgm:spPr>
        <a:solidFill>
          <a:schemeClr val="accent5"/>
        </a:solidFill>
      </dgm:spPr>
    </dgm:pt>
    <dgm:pt modelId="{D59E90E9-EF44-4E0F-AF49-BC45A37FBED2}" type="pres">
      <dgm:prSet presAssocID="{ECC69E58-579B-42EB-997A-19C26BD24B9C}" presName="text4" presStyleLbl="fgAcc4" presStyleIdx="8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F7582B-9C29-4B05-9524-F4523B0496B9}" type="pres">
      <dgm:prSet presAssocID="{ECC69E58-579B-42EB-997A-19C26BD24B9C}" presName="hierChild5" presStyleCnt="0"/>
      <dgm:spPr/>
    </dgm:pt>
    <dgm:pt modelId="{290F346B-9CB5-44CD-A5CC-FEE86E947CE4}" type="pres">
      <dgm:prSet presAssocID="{800057F3-3D9A-46A0-AE54-35616186B84C}" presName="Name10" presStyleLbl="parChTrans1D2" presStyleIdx="3" presStyleCnt="4"/>
      <dgm:spPr/>
      <dgm:t>
        <a:bodyPr/>
        <a:lstStyle/>
        <a:p>
          <a:endParaRPr lang="en-US"/>
        </a:p>
      </dgm:t>
    </dgm:pt>
    <dgm:pt modelId="{749E8333-6A0E-4C13-861C-6A97665FC487}" type="pres">
      <dgm:prSet presAssocID="{CF8F5C51-48B6-4061-8CDF-D9CF7829F686}" presName="hierRoot2" presStyleCnt="0"/>
      <dgm:spPr/>
    </dgm:pt>
    <dgm:pt modelId="{88442E37-8F2E-40E3-8F0B-DFB5FCFA4A0A}" type="pres">
      <dgm:prSet presAssocID="{CF8F5C51-48B6-4061-8CDF-D9CF7829F686}" presName="composite2" presStyleCnt="0"/>
      <dgm:spPr/>
    </dgm:pt>
    <dgm:pt modelId="{FC9ED5CF-74AF-4DDF-BB99-E2A49E087F88}" type="pres">
      <dgm:prSet presAssocID="{CF8F5C51-48B6-4061-8CDF-D9CF7829F686}" presName="background2" presStyleLbl="node2" presStyleIdx="3" presStyleCnt="4"/>
      <dgm:spPr>
        <a:solidFill>
          <a:srgbClr val="92D050"/>
        </a:solidFill>
      </dgm:spPr>
    </dgm:pt>
    <dgm:pt modelId="{932A0D3D-9332-46BC-89B3-51E4144F912A}" type="pres">
      <dgm:prSet presAssocID="{CF8F5C51-48B6-4061-8CDF-D9CF7829F68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B6D83-1719-4538-9CE0-47CC823E3754}" type="pres">
      <dgm:prSet presAssocID="{CF8F5C51-48B6-4061-8CDF-D9CF7829F686}" presName="hierChild3" presStyleCnt="0"/>
      <dgm:spPr/>
    </dgm:pt>
    <dgm:pt modelId="{DC772D5A-D11B-44A6-AA6F-08272AFEFD66}" type="pres">
      <dgm:prSet presAssocID="{53E7933B-10C7-4B16-AF75-8BA1E4556299}" presName="Name17" presStyleLbl="parChTrans1D3" presStyleIdx="5" presStyleCnt="6"/>
      <dgm:spPr/>
      <dgm:t>
        <a:bodyPr/>
        <a:lstStyle/>
        <a:p>
          <a:endParaRPr lang="en-US"/>
        </a:p>
      </dgm:t>
    </dgm:pt>
    <dgm:pt modelId="{453D04B4-8EDA-4A1E-AF19-4A7A81B825AA}" type="pres">
      <dgm:prSet presAssocID="{2D8EFF69-6EFF-4F8D-907E-8E542980CCC0}" presName="hierRoot3" presStyleCnt="0"/>
      <dgm:spPr/>
    </dgm:pt>
    <dgm:pt modelId="{EC4D83CE-F7F7-4988-933E-31CDE8C84AF3}" type="pres">
      <dgm:prSet presAssocID="{2D8EFF69-6EFF-4F8D-907E-8E542980CCC0}" presName="composite3" presStyleCnt="0"/>
      <dgm:spPr/>
    </dgm:pt>
    <dgm:pt modelId="{E7C54FB1-AD09-45AF-8655-463600561A80}" type="pres">
      <dgm:prSet presAssocID="{2D8EFF69-6EFF-4F8D-907E-8E542980CCC0}" presName="background3" presStyleLbl="node3" presStyleIdx="5" presStyleCnt="6"/>
      <dgm:spPr>
        <a:solidFill>
          <a:srgbClr val="FFC000"/>
        </a:solidFill>
      </dgm:spPr>
    </dgm:pt>
    <dgm:pt modelId="{76FE0FC6-DD9C-454F-A825-027479FA92BD}" type="pres">
      <dgm:prSet presAssocID="{2D8EFF69-6EFF-4F8D-907E-8E542980CCC0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120412-11C4-4248-BD3C-C2C18A8326CC}" type="pres">
      <dgm:prSet presAssocID="{2D8EFF69-6EFF-4F8D-907E-8E542980CCC0}" presName="hierChild4" presStyleCnt="0"/>
      <dgm:spPr/>
    </dgm:pt>
    <dgm:pt modelId="{3AACAEDA-86D2-4987-822A-3EF8806ABE7A}" type="pres">
      <dgm:prSet presAssocID="{1575E8BF-B389-49B1-81DF-3649A721CD18}" presName="Name23" presStyleLbl="parChTrans1D4" presStyleIdx="9" presStyleCnt="10"/>
      <dgm:spPr/>
      <dgm:t>
        <a:bodyPr/>
        <a:lstStyle/>
        <a:p>
          <a:endParaRPr lang="en-US"/>
        </a:p>
      </dgm:t>
    </dgm:pt>
    <dgm:pt modelId="{F1E4304D-14BC-4C03-A421-BCD0B7C92626}" type="pres">
      <dgm:prSet presAssocID="{2CB41F24-C7EC-497C-83C5-D648A3CBC074}" presName="hierRoot4" presStyleCnt="0"/>
      <dgm:spPr/>
    </dgm:pt>
    <dgm:pt modelId="{368D9E37-1B7F-46FC-AEA9-0B2A67D820E9}" type="pres">
      <dgm:prSet presAssocID="{2CB41F24-C7EC-497C-83C5-D648A3CBC074}" presName="composite4" presStyleCnt="0"/>
      <dgm:spPr/>
    </dgm:pt>
    <dgm:pt modelId="{6F342643-A13A-48ED-9F43-D9FD1667510A}" type="pres">
      <dgm:prSet presAssocID="{2CB41F24-C7EC-497C-83C5-D648A3CBC074}" presName="background4" presStyleLbl="node4" presStyleIdx="9" presStyleCnt="10"/>
      <dgm:spPr>
        <a:solidFill>
          <a:srgbClr val="008080"/>
        </a:solidFill>
      </dgm:spPr>
    </dgm:pt>
    <dgm:pt modelId="{E95A966A-F73A-4B52-AA04-5DAE9DC3AD1B}" type="pres">
      <dgm:prSet presAssocID="{2CB41F24-C7EC-497C-83C5-D648A3CBC074}" presName="text4" presStyleLbl="fgAcc4" presStyleIdx="9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F2614-DD47-4C0A-A5DB-44A756C41047}" type="pres">
      <dgm:prSet presAssocID="{2CB41F24-C7EC-497C-83C5-D648A3CBC074}" presName="hierChild5" presStyleCnt="0"/>
      <dgm:spPr/>
    </dgm:pt>
    <dgm:pt modelId="{A8F79280-879A-439D-843A-76C30E81B126}" type="pres">
      <dgm:prSet presAssocID="{07CF20F0-3C8C-4DA6-8444-698232DE1B65}" presName="hierRoot1" presStyleCnt="0"/>
      <dgm:spPr/>
    </dgm:pt>
    <dgm:pt modelId="{B713EDC2-965D-4C71-A1AB-9F02AE0E4ABC}" type="pres">
      <dgm:prSet presAssocID="{07CF20F0-3C8C-4DA6-8444-698232DE1B65}" presName="composite" presStyleCnt="0"/>
      <dgm:spPr/>
    </dgm:pt>
    <dgm:pt modelId="{36904736-D13A-4881-A432-D70CFE33B129}" type="pres">
      <dgm:prSet presAssocID="{07CF20F0-3C8C-4DA6-8444-698232DE1B65}" presName="background" presStyleLbl="node0" presStyleIdx="1" presStyleCnt="2"/>
      <dgm:spPr>
        <a:solidFill>
          <a:schemeClr val="accent2"/>
        </a:solidFill>
      </dgm:spPr>
    </dgm:pt>
    <dgm:pt modelId="{B9888B96-6585-4762-B740-FAE714E45107}" type="pres">
      <dgm:prSet presAssocID="{07CF20F0-3C8C-4DA6-8444-698232DE1B65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C4FB6E-6CDA-43F2-A7A5-5BDE657C7A4F}" type="pres">
      <dgm:prSet presAssocID="{07CF20F0-3C8C-4DA6-8444-698232DE1B65}" presName="hierChild2" presStyleCnt="0"/>
      <dgm:spPr/>
    </dgm:pt>
  </dgm:ptLst>
  <dgm:cxnLst>
    <dgm:cxn modelId="{117494E6-5245-4C34-AB96-03430067901E}" type="presOf" srcId="{F7E0AA4D-0B1F-4E52-B9EF-AC8C667BF7FF}" destId="{C4EBB779-B6CF-4EB1-8B39-8EBE0BDF5C08}" srcOrd="0" destOrd="0" presId="urn:microsoft.com/office/officeart/2005/8/layout/hierarchy1"/>
    <dgm:cxn modelId="{333C3B6E-42DA-4987-9465-B7744E58F761}" srcId="{DB1D1FF6-91E6-4EF3-822E-8768DEE7519E}" destId="{EE982D19-F719-4730-BC5E-C5069E49CBCA}" srcOrd="0" destOrd="0" parTransId="{B47D573A-E34D-456D-B544-FDA226F7A73D}" sibTransId="{56DB4679-7666-471A-85F9-5CB229DB4994}"/>
    <dgm:cxn modelId="{F1B80798-01EF-4910-8AD9-98014B7C126C}" type="presOf" srcId="{192FAA11-53CE-4A65-8A5A-A766C7647866}" destId="{44EF6299-585C-4DF0-A988-9D6B8FABCB27}" srcOrd="0" destOrd="0" presId="urn:microsoft.com/office/officeart/2005/8/layout/hierarchy1"/>
    <dgm:cxn modelId="{6AD88633-0A33-430D-A517-4442074308F0}" type="presOf" srcId="{C7CFD2AB-C5AA-4BD7-AF23-E8302FF23421}" destId="{550E2448-21A5-4F3D-96BC-121191F5F229}" srcOrd="0" destOrd="0" presId="urn:microsoft.com/office/officeart/2005/8/layout/hierarchy1"/>
    <dgm:cxn modelId="{460824D8-CFE6-45A1-B781-32970EC93288}" type="presOf" srcId="{A11BED29-6831-48C1-89DB-27A19CE79B85}" destId="{55741E85-BB46-4DCE-9E27-4CAA7D988B16}" srcOrd="0" destOrd="0" presId="urn:microsoft.com/office/officeart/2005/8/layout/hierarchy1"/>
    <dgm:cxn modelId="{1F3627BD-87E7-44F4-9D52-13C0216640B2}" type="presOf" srcId="{800057F3-3D9A-46A0-AE54-35616186B84C}" destId="{290F346B-9CB5-44CD-A5CC-FEE86E947CE4}" srcOrd="0" destOrd="0" presId="urn:microsoft.com/office/officeart/2005/8/layout/hierarchy1"/>
    <dgm:cxn modelId="{32A28C86-D9B9-4943-A6C4-606E3D3068E1}" type="presOf" srcId="{B388ED4D-AFDF-4A39-B089-3F4FCB2D5508}" destId="{B2BBAEC6-D990-4AED-AD5B-FB78DD895481}" srcOrd="0" destOrd="0" presId="urn:microsoft.com/office/officeart/2005/8/layout/hierarchy1"/>
    <dgm:cxn modelId="{DCB7C306-10C3-46D2-8F82-19DDA2B3A15E}" srcId="{58CFBBCA-84D3-438F-A576-B0B5A2BED56F}" destId="{2DC98D5B-573D-404D-A16F-E7F0A6733661}" srcOrd="0" destOrd="0" parTransId="{A11BED29-6831-48C1-89DB-27A19CE79B85}" sibTransId="{D06A0004-80B3-4ABB-B4BF-DBBAFC881EFD}"/>
    <dgm:cxn modelId="{3385AA96-514C-4234-8DAA-DF7FB6A6F424}" srcId="{58CFBBCA-84D3-438F-A576-B0B5A2BED56F}" destId="{55BED1F9-7679-4C74-8DB9-87C56800CE00}" srcOrd="1" destOrd="0" parTransId="{192FAA11-53CE-4A65-8A5A-A766C7647866}" sibTransId="{04DE8037-0088-4D82-A90A-0F0D607B50F3}"/>
    <dgm:cxn modelId="{9E6B32FD-649E-4DD1-9567-EBEBA2171297}" srcId="{55BED1F9-7679-4C74-8DB9-87C56800CE00}" destId="{B388ED4D-AFDF-4A39-B089-3F4FCB2D5508}" srcOrd="0" destOrd="0" parTransId="{DBD2F1B4-A444-4F0C-A7C6-1A2F755B7DAD}" sibTransId="{43F6FC89-37EF-41BB-9727-69534253FFF7}"/>
    <dgm:cxn modelId="{EA7D5B83-7927-4C76-BC08-24BFF413EA53}" srcId="{2D8EFF69-6EFF-4F8D-907E-8E542980CCC0}" destId="{2CB41F24-C7EC-497C-83C5-D648A3CBC074}" srcOrd="0" destOrd="0" parTransId="{1575E8BF-B389-49B1-81DF-3649A721CD18}" sibTransId="{E0FD88E1-95BC-41D6-AA19-4E43F2ACF93D}"/>
    <dgm:cxn modelId="{DD5ECC36-A5D7-4738-91AE-105653640473}" type="presOf" srcId="{6DFF3458-E063-43FE-9FDC-5DF892366E10}" destId="{BE35B9D6-1C98-42DC-9BD0-69BB950B5DAE}" srcOrd="0" destOrd="0" presId="urn:microsoft.com/office/officeart/2005/8/layout/hierarchy1"/>
    <dgm:cxn modelId="{C12AAFB2-82DD-4D73-84D9-67C19E286623}" type="presOf" srcId="{C3E067A1-CF72-476E-A838-AD1ABA6CFBCA}" destId="{CA58C21A-9B04-49E3-BD0B-DEDE8AF0920A}" srcOrd="0" destOrd="0" presId="urn:microsoft.com/office/officeart/2005/8/layout/hierarchy1"/>
    <dgm:cxn modelId="{BC04933D-900E-4C49-8332-BC62E2FF360C}" type="presOf" srcId="{EE982D19-F719-4730-BC5E-C5069E49CBCA}" destId="{AFEFD95E-1490-46F2-B3C1-C69213F90175}" srcOrd="0" destOrd="0" presId="urn:microsoft.com/office/officeart/2005/8/layout/hierarchy1"/>
    <dgm:cxn modelId="{01FE27CF-B0DF-4D8E-B050-595DB5AF214C}" type="presOf" srcId="{DB1D1FF6-91E6-4EF3-822E-8768DEE7519E}" destId="{0865E206-69F8-4524-853D-B68075D7DF91}" srcOrd="0" destOrd="0" presId="urn:microsoft.com/office/officeart/2005/8/layout/hierarchy1"/>
    <dgm:cxn modelId="{8F8CDC39-35CF-4A37-AC68-299160CE74A3}" type="presOf" srcId="{380B5B1F-D5FA-4A2B-A486-72616C2ADCF3}" destId="{3AEA7DA4-8BDE-4FEB-A088-98690F287E78}" srcOrd="0" destOrd="0" presId="urn:microsoft.com/office/officeart/2005/8/layout/hierarchy1"/>
    <dgm:cxn modelId="{9B048803-70EB-4B8E-80F9-FAEC34CDD9E1}" type="presOf" srcId="{7DD8AF05-9701-418B-B31C-C9E01D712D4D}" destId="{F3CE5FD2-BED3-48CC-89DD-656959EB8252}" srcOrd="0" destOrd="0" presId="urn:microsoft.com/office/officeart/2005/8/layout/hierarchy1"/>
    <dgm:cxn modelId="{C3F3FF28-80E8-4855-A049-5E3EADE4946A}" type="presOf" srcId="{21A41AC9-3FF2-4D77-81EE-458AD5504823}" destId="{B20CCAD4-7B81-4EF6-88E2-088D387C5666}" srcOrd="0" destOrd="0" presId="urn:microsoft.com/office/officeart/2005/8/layout/hierarchy1"/>
    <dgm:cxn modelId="{60B18595-518C-4C4F-AC72-B214255CA852}" srcId="{DB1D1FF6-91E6-4EF3-822E-8768DEE7519E}" destId="{07CF20F0-3C8C-4DA6-8444-698232DE1B65}" srcOrd="1" destOrd="0" parTransId="{30E38DF3-5319-4752-BE35-D41DD6826DA6}" sibTransId="{1CDF41A0-417A-4BAD-A8BA-BD07381FA872}"/>
    <dgm:cxn modelId="{899A5AF7-E0B4-421A-AC5C-276ED06F3B2E}" type="presOf" srcId="{2DC98D5B-573D-404D-A16F-E7F0A6733661}" destId="{072F1027-CDE3-4808-A043-93AD26EEBF73}" srcOrd="0" destOrd="0" presId="urn:microsoft.com/office/officeart/2005/8/layout/hierarchy1"/>
    <dgm:cxn modelId="{B868A5E8-CD97-4442-867A-CF71C27C0626}" srcId="{CF8F5C51-48B6-4061-8CDF-D9CF7829F686}" destId="{2D8EFF69-6EFF-4F8D-907E-8E542980CCC0}" srcOrd="0" destOrd="0" parTransId="{53E7933B-10C7-4B16-AF75-8BA1E4556299}" sibTransId="{A6058FB4-050A-43F0-901E-02E6E368225B}"/>
    <dgm:cxn modelId="{8E412867-42F0-4C1C-9A70-F8F20EF1C97A}" type="presOf" srcId="{2D8EFF69-6EFF-4F8D-907E-8E542980CCC0}" destId="{76FE0FC6-DD9C-454F-A825-027479FA92BD}" srcOrd="0" destOrd="0" presId="urn:microsoft.com/office/officeart/2005/8/layout/hierarchy1"/>
    <dgm:cxn modelId="{5AB50CED-F684-45AF-9A94-D798092B0493}" type="presOf" srcId="{1575E8BF-B389-49B1-81DF-3649A721CD18}" destId="{3AACAEDA-86D2-4987-822A-3EF8806ABE7A}" srcOrd="0" destOrd="0" presId="urn:microsoft.com/office/officeart/2005/8/layout/hierarchy1"/>
    <dgm:cxn modelId="{25D96368-52E7-47FA-B40F-436E7A102AC4}" type="presOf" srcId="{C3E78159-CCEF-4C9C-8286-8A5FA13B9D78}" destId="{8F35EF37-B159-4BF0-A460-B8A5775339CD}" srcOrd="0" destOrd="0" presId="urn:microsoft.com/office/officeart/2005/8/layout/hierarchy1"/>
    <dgm:cxn modelId="{5A79FAC3-2009-4B91-80F7-1A7EDB584C7D}" type="presOf" srcId="{DBD2F1B4-A444-4F0C-A7C6-1A2F755B7DAD}" destId="{64035F6B-7057-4531-A4F8-91E974C66B50}" srcOrd="0" destOrd="0" presId="urn:microsoft.com/office/officeart/2005/8/layout/hierarchy1"/>
    <dgm:cxn modelId="{58D2CEEE-E935-4D60-9CFB-383B3E216F2C}" type="presOf" srcId="{2C008773-A6B9-4AD5-AD3E-26FD1AADC60A}" destId="{7E90ADB1-E69D-464E-8973-B61816244E14}" srcOrd="0" destOrd="0" presId="urn:microsoft.com/office/officeart/2005/8/layout/hierarchy1"/>
    <dgm:cxn modelId="{508787EB-D3DB-476A-90FB-D7A9734F91D7}" srcId="{2DC98D5B-573D-404D-A16F-E7F0A6733661}" destId="{A7B821F9-7753-405C-89A6-3E25F80BB648}" srcOrd="0" destOrd="0" parTransId="{F7E0AA4D-0B1F-4E52-B9EF-AC8C667BF7FF}" sibTransId="{B93B31D4-0201-4926-AE0F-D837D8513944}"/>
    <dgm:cxn modelId="{B46A5AF2-5BF8-451F-ACE5-A99BD4C1C90C}" type="presOf" srcId="{A7B821F9-7753-405C-89A6-3E25F80BB648}" destId="{91F77121-257D-4176-A032-EF227430BB74}" srcOrd="0" destOrd="0" presId="urn:microsoft.com/office/officeart/2005/8/layout/hierarchy1"/>
    <dgm:cxn modelId="{30787164-DFAB-4FF0-A058-1EC4F0FCD636}" srcId="{EE982D19-F719-4730-BC5E-C5069E49CBCA}" destId="{CF8F5C51-48B6-4061-8CDF-D9CF7829F686}" srcOrd="3" destOrd="0" parTransId="{800057F3-3D9A-46A0-AE54-35616186B84C}" sibTransId="{54650F9A-AAEC-4D66-B91D-515F1F0BB1AD}"/>
    <dgm:cxn modelId="{E4BEFD65-B4A2-460F-8CED-DFD0353232E6}" type="presOf" srcId="{4D257E07-3C4B-4C0B-B8F7-0EAB50623372}" destId="{3F570FED-9E4D-40FC-97CE-3296E4E0C502}" srcOrd="0" destOrd="0" presId="urn:microsoft.com/office/officeart/2005/8/layout/hierarchy1"/>
    <dgm:cxn modelId="{318A9A4E-D5FF-4EDF-A285-D5308BF0A090}" srcId="{645943A3-949D-4BF1-83F8-B5F95B6A0F80}" destId="{4D257E07-3C4B-4C0B-B8F7-0EAB50623372}" srcOrd="0" destOrd="0" parTransId="{5DC2B557-B886-4615-AD05-666CA8C401E6}" sibTransId="{822EE476-967E-42B8-8FD1-1D0CE99726CD}"/>
    <dgm:cxn modelId="{562C3D73-84A6-43F1-9D42-FE263286E710}" srcId="{4D257E07-3C4B-4C0B-B8F7-0EAB50623372}" destId="{ECC69E58-579B-42EB-997A-19C26BD24B9C}" srcOrd="0" destOrd="0" parTransId="{90AE8F57-E8FB-447A-B1A6-0894235C1541}" sibTransId="{ED6CA8E5-B9A4-4DD4-B765-9898A01D458F}"/>
    <dgm:cxn modelId="{A8D17DB2-12F9-4315-AF9D-C93DBB92E484}" type="presOf" srcId="{42795A08-2B1E-45F4-A533-3B78ED64B304}" destId="{770142B4-60C9-409E-BDAF-68615164930F}" srcOrd="0" destOrd="0" presId="urn:microsoft.com/office/officeart/2005/8/layout/hierarchy1"/>
    <dgm:cxn modelId="{64ABA933-CA86-419D-AB13-F28838D4661B}" type="presOf" srcId="{1950F94B-B90E-4915-8E01-B07D74CDF57F}" destId="{C21257CA-E2F8-4062-BAE6-94EC4238DDDF}" srcOrd="0" destOrd="0" presId="urn:microsoft.com/office/officeart/2005/8/layout/hierarchy1"/>
    <dgm:cxn modelId="{F2548A05-772C-4815-9BED-BC6770CD2DCF}" srcId="{58CFBBCA-84D3-438F-A576-B0B5A2BED56F}" destId="{31D4031F-9D1A-447E-A38F-95F0E7DC68B1}" srcOrd="2" destOrd="0" parTransId="{C3E067A1-CF72-476E-A838-AD1ABA6CFBCA}" sibTransId="{4E3CC691-C909-44D1-990D-70925705B5D4}"/>
    <dgm:cxn modelId="{72E47484-CF37-4978-8E3B-3B9B58FD6768}" type="presOf" srcId="{8E10160C-9A89-421F-9F26-D07598ECBE96}" destId="{984CBD46-2535-4C53-BF51-FDC4F6FA915C}" srcOrd="0" destOrd="0" presId="urn:microsoft.com/office/officeart/2005/8/layout/hierarchy1"/>
    <dgm:cxn modelId="{99001DDB-CE3E-4229-BB0C-140C98509F81}" type="presOf" srcId="{31D4031F-9D1A-447E-A38F-95F0E7DC68B1}" destId="{EE82241D-7523-4EA0-BD3A-4C4FE8E7F714}" srcOrd="0" destOrd="0" presId="urn:microsoft.com/office/officeart/2005/8/layout/hierarchy1"/>
    <dgm:cxn modelId="{461625EC-964A-46C2-B5A9-97E23D32CDA9}" type="presOf" srcId="{22F32102-D413-4262-838D-3AD976F59BCA}" destId="{5E1659A0-2827-455A-A49B-F8A19D36F381}" srcOrd="0" destOrd="0" presId="urn:microsoft.com/office/officeart/2005/8/layout/hierarchy1"/>
    <dgm:cxn modelId="{AC8192C2-DF40-445D-B72A-D2AA1D0A0670}" srcId="{E2AA47B7-AC71-48E5-8D9F-2A2BEB7404EF}" destId="{42795A08-2B1E-45F4-A533-3B78ED64B304}" srcOrd="0" destOrd="0" parTransId="{E8DA5322-FD26-4B15-9AAF-9AB70026A195}" sibTransId="{A1C90C83-139F-41EA-B4A9-96B679CE9831}"/>
    <dgm:cxn modelId="{FC409C8A-2940-4527-A6A2-9E35E4E3DD6A}" type="presOf" srcId="{58CFBBCA-84D3-438F-A576-B0B5A2BED56F}" destId="{2C1309AD-F0FD-4C4D-9CB4-E1731FBC74FD}" srcOrd="0" destOrd="0" presId="urn:microsoft.com/office/officeart/2005/8/layout/hierarchy1"/>
    <dgm:cxn modelId="{896DC629-BE16-408E-9271-68903C80C6B9}" type="presOf" srcId="{55BED1F9-7679-4C74-8DB9-87C56800CE00}" destId="{EC8EFAC5-A08D-4BD8-8FAD-AA5E4C8D0D39}" srcOrd="0" destOrd="0" presId="urn:microsoft.com/office/officeart/2005/8/layout/hierarchy1"/>
    <dgm:cxn modelId="{99D1B86B-9925-4842-B886-E037CDE90B3E}" srcId="{21A41AC9-3FF2-4D77-81EE-458AD5504823}" destId="{6DFF3458-E063-43FE-9FDC-5DF892366E10}" srcOrd="1" destOrd="0" parTransId="{C3E78159-CCEF-4C9C-8286-8A5FA13B9D78}" sibTransId="{D9FD962A-6BFA-4716-8558-693309959750}"/>
    <dgm:cxn modelId="{A3DC8233-7ABF-47EE-96B7-D277E03CF89E}" srcId="{21A41AC9-3FF2-4D77-81EE-458AD5504823}" destId="{E2AA47B7-AC71-48E5-8D9F-2A2BEB7404EF}" srcOrd="0" destOrd="0" parTransId="{29C81050-6EF4-4B40-8317-F5539BF24347}" sibTransId="{09ED5F52-8C08-481A-AEAD-0EE086DB83BC}"/>
    <dgm:cxn modelId="{4EC0A06C-508C-42A4-8D24-A7B74874FF98}" type="presOf" srcId="{24FE7E5D-A723-442F-A3FE-D834C7293DE4}" destId="{8381F095-0382-4138-B145-EDF4117523BF}" srcOrd="0" destOrd="0" presId="urn:microsoft.com/office/officeart/2005/8/layout/hierarchy1"/>
    <dgm:cxn modelId="{FECF9A41-BB98-42A7-B617-5F1FE8FECCE7}" type="presOf" srcId="{5627C3B6-D457-46D5-A255-1F64A738769D}" destId="{D1188F8E-53B1-4E95-B607-06D05418F402}" srcOrd="0" destOrd="0" presId="urn:microsoft.com/office/officeart/2005/8/layout/hierarchy1"/>
    <dgm:cxn modelId="{FD0E35CB-0326-41A9-A600-C64D2C3D9EE9}" type="presOf" srcId="{645943A3-949D-4BF1-83F8-B5F95B6A0F80}" destId="{445239CF-41E4-4C01-83F0-FC2784FE44DA}" srcOrd="0" destOrd="0" presId="urn:microsoft.com/office/officeart/2005/8/layout/hierarchy1"/>
    <dgm:cxn modelId="{313397BF-AB4D-4AEE-BE37-59DE3F123723}" type="presOf" srcId="{CF8F5C51-48B6-4061-8CDF-D9CF7829F686}" destId="{932A0D3D-9332-46BC-89B3-51E4144F912A}" srcOrd="0" destOrd="0" presId="urn:microsoft.com/office/officeart/2005/8/layout/hierarchy1"/>
    <dgm:cxn modelId="{C08C1F30-4A82-483F-B71B-3BA7C65E2A76}" srcId="{31D4031F-9D1A-447E-A38F-95F0E7DC68B1}" destId="{C7CFD2AB-C5AA-4BD7-AF23-E8302FF23421}" srcOrd="0" destOrd="0" parTransId="{380B5B1F-D5FA-4A2B-A486-72616C2ADCF3}" sibTransId="{56B55607-90ED-4669-851D-0544DC87B009}"/>
    <dgm:cxn modelId="{E3DEC405-A00D-45D6-89AB-365332848BF2}" srcId="{EE982D19-F719-4730-BC5E-C5069E49CBCA}" destId="{58CFBBCA-84D3-438F-A576-B0B5A2BED56F}" srcOrd="0" destOrd="0" parTransId="{22F32102-D413-4262-838D-3AD976F59BCA}" sibTransId="{98DC3B13-812D-4146-BCDE-22938AB99980}"/>
    <dgm:cxn modelId="{096C57FB-1E7A-4E50-BD0C-DF7AD62ED51A}" type="presOf" srcId="{29C81050-6EF4-4B40-8317-F5539BF24347}" destId="{4D7FE4C5-2D59-4263-B11D-751EBDB3BB68}" srcOrd="0" destOrd="0" presId="urn:microsoft.com/office/officeart/2005/8/layout/hierarchy1"/>
    <dgm:cxn modelId="{ACED7866-8665-462F-9D9B-CEA512BED0AF}" srcId="{1950F94B-B90E-4915-8E01-B07D74CDF57F}" destId="{21A41AC9-3FF2-4D77-81EE-458AD5504823}" srcOrd="0" destOrd="0" parTransId="{1D49761F-9150-4CE5-8CBE-27DE971930C2}" sibTransId="{8232D627-E5BE-494B-8FFC-CFDF065C6309}"/>
    <dgm:cxn modelId="{0F7D3D17-EEBE-403D-AEC9-BC6FB75C95E9}" type="presOf" srcId="{90AE8F57-E8FB-447A-B1A6-0894235C1541}" destId="{54B5D56F-566D-4A92-BB29-1C86F3300DDC}" srcOrd="0" destOrd="0" presId="urn:microsoft.com/office/officeart/2005/8/layout/hierarchy1"/>
    <dgm:cxn modelId="{F4DCBFE6-3B53-4820-B78F-E675071FB53B}" type="presOf" srcId="{07CF20F0-3C8C-4DA6-8444-698232DE1B65}" destId="{B9888B96-6585-4762-B740-FAE714E45107}" srcOrd="0" destOrd="0" presId="urn:microsoft.com/office/officeart/2005/8/layout/hierarchy1"/>
    <dgm:cxn modelId="{15858AA5-9821-49A3-BE83-3BF6B5A6F3C8}" type="presOf" srcId="{ECC69E58-579B-42EB-997A-19C26BD24B9C}" destId="{D59E90E9-EF44-4E0F-AF49-BC45A37FBED2}" srcOrd="0" destOrd="0" presId="urn:microsoft.com/office/officeart/2005/8/layout/hierarchy1"/>
    <dgm:cxn modelId="{21E539F4-C591-41C8-BEB5-D15555E9F929}" srcId="{7DD8AF05-9701-418B-B31C-C9E01D712D4D}" destId="{645943A3-949D-4BF1-83F8-B5F95B6A0F80}" srcOrd="0" destOrd="0" parTransId="{5627C3B6-D457-46D5-A255-1F64A738769D}" sibTransId="{9ED88AC9-B5C1-4F55-9209-8C23A42F9491}"/>
    <dgm:cxn modelId="{D511C611-499D-4245-A9FC-15B67DD125FC}" type="presOf" srcId="{2CB41F24-C7EC-497C-83C5-D648A3CBC074}" destId="{E95A966A-F73A-4B52-AA04-5DAE9DC3AD1B}" srcOrd="0" destOrd="0" presId="urn:microsoft.com/office/officeart/2005/8/layout/hierarchy1"/>
    <dgm:cxn modelId="{360FFA57-45AF-4FB6-B0EB-9148AC88976E}" type="presOf" srcId="{E8DA5322-FD26-4B15-9AAF-9AB70026A195}" destId="{FE375D75-3D48-485F-B12F-EDCFEFE2EE9D}" srcOrd="0" destOrd="0" presId="urn:microsoft.com/office/officeart/2005/8/layout/hierarchy1"/>
    <dgm:cxn modelId="{DC012B13-BEA0-45DD-A4CD-35DC46D22B94}" srcId="{EE982D19-F719-4730-BC5E-C5069E49CBCA}" destId="{7DD8AF05-9701-418B-B31C-C9E01D712D4D}" srcOrd="2" destOrd="0" parTransId="{2C008773-A6B9-4AD5-AD3E-26FD1AADC60A}" sibTransId="{3C9FA306-1520-421E-88A7-2C95F3432F37}"/>
    <dgm:cxn modelId="{FA23DE01-C76E-47DB-97CB-BF265C246511}" srcId="{C7CFD2AB-C5AA-4BD7-AF23-E8302FF23421}" destId="{8E10160C-9A89-421F-9F26-D07598ECBE96}" srcOrd="0" destOrd="0" parTransId="{24FE7E5D-A723-442F-A3FE-D834C7293DE4}" sibTransId="{AD9B3367-A969-4AAB-9CA3-6E27B5F5132C}"/>
    <dgm:cxn modelId="{B81567EB-C7AF-4D88-BEAB-AF630A653022}" srcId="{EE982D19-F719-4730-BC5E-C5069E49CBCA}" destId="{1950F94B-B90E-4915-8E01-B07D74CDF57F}" srcOrd="1" destOrd="0" parTransId="{E65FD1ED-A6A1-4D47-A804-5B98BD2215E2}" sibTransId="{A39E634F-49FB-48F0-BD37-3CE6415DBC8F}"/>
    <dgm:cxn modelId="{BD056C9E-65FD-4B2B-85CF-32252224EA59}" type="presOf" srcId="{1D49761F-9150-4CE5-8CBE-27DE971930C2}" destId="{D45608C5-60C6-4D46-AB0D-A17D0991C37E}" srcOrd="0" destOrd="0" presId="urn:microsoft.com/office/officeart/2005/8/layout/hierarchy1"/>
    <dgm:cxn modelId="{48BAECA2-F718-4F17-A446-7A524E8252C2}" type="presOf" srcId="{E2AA47B7-AC71-48E5-8D9F-2A2BEB7404EF}" destId="{E2EAD348-AEFB-4885-B006-0CE0362F4D3F}" srcOrd="0" destOrd="0" presId="urn:microsoft.com/office/officeart/2005/8/layout/hierarchy1"/>
    <dgm:cxn modelId="{0344ABFB-7B0A-467C-9F28-D2D5B34A207F}" type="presOf" srcId="{E65FD1ED-A6A1-4D47-A804-5B98BD2215E2}" destId="{48AA156D-C128-490D-BAB6-087081827BFA}" srcOrd="0" destOrd="0" presId="urn:microsoft.com/office/officeart/2005/8/layout/hierarchy1"/>
    <dgm:cxn modelId="{13E3D426-8CD2-4105-B2C7-BF7B3C3D7D53}" type="presOf" srcId="{53E7933B-10C7-4B16-AF75-8BA1E4556299}" destId="{DC772D5A-D11B-44A6-AA6F-08272AFEFD66}" srcOrd="0" destOrd="0" presId="urn:microsoft.com/office/officeart/2005/8/layout/hierarchy1"/>
    <dgm:cxn modelId="{8B35E88D-FED2-4D36-8C2F-F9509F181E5B}" type="presOf" srcId="{5DC2B557-B886-4615-AD05-666CA8C401E6}" destId="{ECFFA26D-BA3E-49BB-9E69-6FF537DC2CDC}" srcOrd="0" destOrd="0" presId="urn:microsoft.com/office/officeart/2005/8/layout/hierarchy1"/>
    <dgm:cxn modelId="{BA18E959-D226-4DB5-8CFF-F3993947B830}" type="presParOf" srcId="{0865E206-69F8-4524-853D-B68075D7DF91}" destId="{11C00E8D-7917-457A-842A-D7D3D22EA7D6}" srcOrd="0" destOrd="0" presId="urn:microsoft.com/office/officeart/2005/8/layout/hierarchy1"/>
    <dgm:cxn modelId="{128D35DA-74FD-46FC-95A9-E850AA1F4D81}" type="presParOf" srcId="{11C00E8D-7917-457A-842A-D7D3D22EA7D6}" destId="{C1127CF9-A39D-4F68-9825-FA9F458A1B9C}" srcOrd="0" destOrd="0" presId="urn:microsoft.com/office/officeart/2005/8/layout/hierarchy1"/>
    <dgm:cxn modelId="{E9B871D5-CC66-4116-AAB7-A98C7F84D3BA}" type="presParOf" srcId="{C1127CF9-A39D-4F68-9825-FA9F458A1B9C}" destId="{375EA240-8344-4A81-82E9-1C2AEAF1BABA}" srcOrd="0" destOrd="0" presId="urn:microsoft.com/office/officeart/2005/8/layout/hierarchy1"/>
    <dgm:cxn modelId="{7E54963C-9E1A-4C82-BCD6-4802177D092E}" type="presParOf" srcId="{C1127CF9-A39D-4F68-9825-FA9F458A1B9C}" destId="{AFEFD95E-1490-46F2-B3C1-C69213F90175}" srcOrd="1" destOrd="0" presId="urn:microsoft.com/office/officeart/2005/8/layout/hierarchy1"/>
    <dgm:cxn modelId="{F32DFC17-0261-41AC-BE22-70A986C3242A}" type="presParOf" srcId="{11C00E8D-7917-457A-842A-D7D3D22EA7D6}" destId="{3B5857DA-C500-405D-BD04-5F1F883445B1}" srcOrd="1" destOrd="0" presId="urn:microsoft.com/office/officeart/2005/8/layout/hierarchy1"/>
    <dgm:cxn modelId="{A7CFE259-AD04-4C0B-9815-2B8AD061D2E4}" type="presParOf" srcId="{3B5857DA-C500-405D-BD04-5F1F883445B1}" destId="{5E1659A0-2827-455A-A49B-F8A19D36F381}" srcOrd="0" destOrd="0" presId="urn:microsoft.com/office/officeart/2005/8/layout/hierarchy1"/>
    <dgm:cxn modelId="{845BAEF1-C6A0-412A-BDBA-9A8A6E061B8A}" type="presParOf" srcId="{3B5857DA-C500-405D-BD04-5F1F883445B1}" destId="{39724F52-2327-451E-BD18-5AB38EC15DD9}" srcOrd="1" destOrd="0" presId="urn:microsoft.com/office/officeart/2005/8/layout/hierarchy1"/>
    <dgm:cxn modelId="{650E4E84-5700-492D-8FDB-804DDB7CFFCF}" type="presParOf" srcId="{39724F52-2327-451E-BD18-5AB38EC15DD9}" destId="{DAFCAF21-A3A8-4579-B745-A3C2F2D9B465}" srcOrd="0" destOrd="0" presId="urn:microsoft.com/office/officeart/2005/8/layout/hierarchy1"/>
    <dgm:cxn modelId="{6ED5B5D1-344E-405C-9FBB-A51D2E39DB93}" type="presParOf" srcId="{DAFCAF21-A3A8-4579-B745-A3C2F2D9B465}" destId="{1465310B-7E94-4B09-9C81-EC31D2BC72A5}" srcOrd="0" destOrd="0" presId="urn:microsoft.com/office/officeart/2005/8/layout/hierarchy1"/>
    <dgm:cxn modelId="{E87C6206-CEF9-409E-9E28-948EF77171DF}" type="presParOf" srcId="{DAFCAF21-A3A8-4579-B745-A3C2F2D9B465}" destId="{2C1309AD-F0FD-4C4D-9CB4-E1731FBC74FD}" srcOrd="1" destOrd="0" presId="urn:microsoft.com/office/officeart/2005/8/layout/hierarchy1"/>
    <dgm:cxn modelId="{8274CF3D-8134-41C3-86F4-2BEAEF934896}" type="presParOf" srcId="{39724F52-2327-451E-BD18-5AB38EC15DD9}" destId="{9202FA54-407D-48F5-A838-D8FCBB23769A}" srcOrd="1" destOrd="0" presId="urn:microsoft.com/office/officeart/2005/8/layout/hierarchy1"/>
    <dgm:cxn modelId="{35BE2304-EE07-49E3-B338-CADAFDE4A74C}" type="presParOf" srcId="{9202FA54-407D-48F5-A838-D8FCBB23769A}" destId="{55741E85-BB46-4DCE-9E27-4CAA7D988B16}" srcOrd="0" destOrd="0" presId="urn:microsoft.com/office/officeart/2005/8/layout/hierarchy1"/>
    <dgm:cxn modelId="{613E506C-BB86-4443-8EAE-1CB7AB3EE109}" type="presParOf" srcId="{9202FA54-407D-48F5-A838-D8FCBB23769A}" destId="{4807BC70-D4FA-4078-8EB2-CF5541B86D18}" srcOrd="1" destOrd="0" presId="urn:microsoft.com/office/officeart/2005/8/layout/hierarchy1"/>
    <dgm:cxn modelId="{4A8FB411-D316-4619-969B-E661F92FCFBD}" type="presParOf" srcId="{4807BC70-D4FA-4078-8EB2-CF5541B86D18}" destId="{737B761E-B80C-4B8B-B28E-8CF3843CC965}" srcOrd="0" destOrd="0" presId="urn:microsoft.com/office/officeart/2005/8/layout/hierarchy1"/>
    <dgm:cxn modelId="{A2ACEABA-0878-47EC-9461-C39BB4BC3FE5}" type="presParOf" srcId="{737B761E-B80C-4B8B-B28E-8CF3843CC965}" destId="{B1B8B1BB-EC76-47F2-A18D-FB953CA81955}" srcOrd="0" destOrd="0" presId="urn:microsoft.com/office/officeart/2005/8/layout/hierarchy1"/>
    <dgm:cxn modelId="{6B1FFD40-E294-4FF8-99FB-DA5E31404572}" type="presParOf" srcId="{737B761E-B80C-4B8B-B28E-8CF3843CC965}" destId="{072F1027-CDE3-4808-A043-93AD26EEBF73}" srcOrd="1" destOrd="0" presId="urn:microsoft.com/office/officeart/2005/8/layout/hierarchy1"/>
    <dgm:cxn modelId="{C9578B9D-C400-4538-B32D-7BA81F75497C}" type="presParOf" srcId="{4807BC70-D4FA-4078-8EB2-CF5541B86D18}" destId="{3867C168-B874-46AA-944A-F425358C1E8B}" srcOrd="1" destOrd="0" presId="urn:microsoft.com/office/officeart/2005/8/layout/hierarchy1"/>
    <dgm:cxn modelId="{6BE4CD79-0447-48DD-99C7-E0F34EC602A0}" type="presParOf" srcId="{3867C168-B874-46AA-944A-F425358C1E8B}" destId="{C4EBB779-B6CF-4EB1-8B39-8EBE0BDF5C08}" srcOrd="0" destOrd="0" presId="urn:microsoft.com/office/officeart/2005/8/layout/hierarchy1"/>
    <dgm:cxn modelId="{0523D896-AA61-4C01-9FD1-F28B076A7004}" type="presParOf" srcId="{3867C168-B874-46AA-944A-F425358C1E8B}" destId="{2A85C41A-9BCD-4BE1-BA6C-A8DE1D88A5BC}" srcOrd="1" destOrd="0" presId="urn:microsoft.com/office/officeart/2005/8/layout/hierarchy1"/>
    <dgm:cxn modelId="{1CC566C1-A2D7-4685-8372-95D24E47CCA4}" type="presParOf" srcId="{2A85C41A-9BCD-4BE1-BA6C-A8DE1D88A5BC}" destId="{CC1AD8C3-06D6-4724-AC93-F601C79F7573}" srcOrd="0" destOrd="0" presId="urn:microsoft.com/office/officeart/2005/8/layout/hierarchy1"/>
    <dgm:cxn modelId="{B7720F35-BAED-4E66-B583-3B1DCB5F688E}" type="presParOf" srcId="{CC1AD8C3-06D6-4724-AC93-F601C79F7573}" destId="{3F8FA97E-C83B-4C39-8607-02170A178ED6}" srcOrd="0" destOrd="0" presId="urn:microsoft.com/office/officeart/2005/8/layout/hierarchy1"/>
    <dgm:cxn modelId="{2681898C-7726-444D-9DEA-24E2B5C6D281}" type="presParOf" srcId="{CC1AD8C3-06D6-4724-AC93-F601C79F7573}" destId="{91F77121-257D-4176-A032-EF227430BB74}" srcOrd="1" destOrd="0" presId="urn:microsoft.com/office/officeart/2005/8/layout/hierarchy1"/>
    <dgm:cxn modelId="{6166DCC7-14D9-469E-8295-86E04E031203}" type="presParOf" srcId="{2A85C41A-9BCD-4BE1-BA6C-A8DE1D88A5BC}" destId="{D0CF0BD5-A502-4AF2-875A-BC51F59358DF}" srcOrd="1" destOrd="0" presId="urn:microsoft.com/office/officeart/2005/8/layout/hierarchy1"/>
    <dgm:cxn modelId="{F9B1016F-479B-445B-89AC-DD51F254737A}" type="presParOf" srcId="{9202FA54-407D-48F5-A838-D8FCBB23769A}" destId="{44EF6299-585C-4DF0-A988-9D6B8FABCB27}" srcOrd="2" destOrd="0" presId="urn:microsoft.com/office/officeart/2005/8/layout/hierarchy1"/>
    <dgm:cxn modelId="{137D07AA-2878-4104-838B-8F4E0EA89E62}" type="presParOf" srcId="{9202FA54-407D-48F5-A838-D8FCBB23769A}" destId="{63B56329-73D9-451C-89FB-0521B9FB35A3}" srcOrd="3" destOrd="0" presId="urn:microsoft.com/office/officeart/2005/8/layout/hierarchy1"/>
    <dgm:cxn modelId="{B831F1A2-18DE-4657-A7CC-DC3892BB3172}" type="presParOf" srcId="{63B56329-73D9-451C-89FB-0521B9FB35A3}" destId="{B7B7F189-21C0-42FE-9FDA-5979C1841854}" srcOrd="0" destOrd="0" presId="urn:microsoft.com/office/officeart/2005/8/layout/hierarchy1"/>
    <dgm:cxn modelId="{1067AF1F-45F8-4EAD-A8D5-1600E3FF53C2}" type="presParOf" srcId="{B7B7F189-21C0-42FE-9FDA-5979C1841854}" destId="{6F05841E-3CFC-4122-8632-D5ED6D95D515}" srcOrd="0" destOrd="0" presId="urn:microsoft.com/office/officeart/2005/8/layout/hierarchy1"/>
    <dgm:cxn modelId="{1747879A-EEF5-495F-8989-874894B78D40}" type="presParOf" srcId="{B7B7F189-21C0-42FE-9FDA-5979C1841854}" destId="{EC8EFAC5-A08D-4BD8-8FAD-AA5E4C8D0D39}" srcOrd="1" destOrd="0" presId="urn:microsoft.com/office/officeart/2005/8/layout/hierarchy1"/>
    <dgm:cxn modelId="{385B2D0B-0E5F-49BA-B4A9-F6BFB815D83C}" type="presParOf" srcId="{63B56329-73D9-451C-89FB-0521B9FB35A3}" destId="{CAADD13C-6BE3-43F3-9129-43BB629DA830}" srcOrd="1" destOrd="0" presId="urn:microsoft.com/office/officeart/2005/8/layout/hierarchy1"/>
    <dgm:cxn modelId="{D7A3E854-CC5E-4181-9AF7-9D8BDEF97399}" type="presParOf" srcId="{CAADD13C-6BE3-43F3-9129-43BB629DA830}" destId="{64035F6B-7057-4531-A4F8-91E974C66B50}" srcOrd="0" destOrd="0" presId="urn:microsoft.com/office/officeart/2005/8/layout/hierarchy1"/>
    <dgm:cxn modelId="{1FB0128D-AB28-4FC5-B603-50B5179C57AC}" type="presParOf" srcId="{CAADD13C-6BE3-43F3-9129-43BB629DA830}" destId="{538F14B7-5B84-40BC-8F38-6CDB64A8F826}" srcOrd="1" destOrd="0" presId="urn:microsoft.com/office/officeart/2005/8/layout/hierarchy1"/>
    <dgm:cxn modelId="{C9D54868-97FE-4A2D-89B3-2878E1158362}" type="presParOf" srcId="{538F14B7-5B84-40BC-8F38-6CDB64A8F826}" destId="{05C1B45A-528E-428A-9D14-BA335CBCF093}" srcOrd="0" destOrd="0" presId="urn:microsoft.com/office/officeart/2005/8/layout/hierarchy1"/>
    <dgm:cxn modelId="{30D88F9F-243C-4E3C-8B52-BC9710A43CE0}" type="presParOf" srcId="{05C1B45A-528E-428A-9D14-BA335CBCF093}" destId="{360E383D-3F5D-4145-852E-095FDDAD39AE}" srcOrd="0" destOrd="0" presId="urn:microsoft.com/office/officeart/2005/8/layout/hierarchy1"/>
    <dgm:cxn modelId="{8E8BAB66-191D-4345-AE69-35FC2152342D}" type="presParOf" srcId="{05C1B45A-528E-428A-9D14-BA335CBCF093}" destId="{B2BBAEC6-D990-4AED-AD5B-FB78DD895481}" srcOrd="1" destOrd="0" presId="urn:microsoft.com/office/officeart/2005/8/layout/hierarchy1"/>
    <dgm:cxn modelId="{C90BD4FE-C5BB-42F8-9E89-EF3A54B3EE80}" type="presParOf" srcId="{538F14B7-5B84-40BC-8F38-6CDB64A8F826}" destId="{9D6D7A05-2AA1-4C7C-ACA0-3E5EC02D8ECB}" srcOrd="1" destOrd="0" presId="urn:microsoft.com/office/officeart/2005/8/layout/hierarchy1"/>
    <dgm:cxn modelId="{200F812A-D7BC-419E-87D8-4F9962C825EF}" type="presParOf" srcId="{9202FA54-407D-48F5-A838-D8FCBB23769A}" destId="{CA58C21A-9B04-49E3-BD0B-DEDE8AF0920A}" srcOrd="4" destOrd="0" presId="urn:microsoft.com/office/officeart/2005/8/layout/hierarchy1"/>
    <dgm:cxn modelId="{C3FC9274-55CD-4897-98A1-1F145AB64B2E}" type="presParOf" srcId="{9202FA54-407D-48F5-A838-D8FCBB23769A}" destId="{A724D068-4052-44B6-83FA-2FAB4AFD75F7}" srcOrd="5" destOrd="0" presId="urn:microsoft.com/office/officeart/2005/8/layout/hierarchy1"/>
    <dgm:cxn modelId="{482870AA-3097-44CC-86C2-B4624AF18BDE}" type="presParOf" srcId="{A724D068-4052-44B6-83FA-2FAB4AFD75F7}" destId="{DB840E11-0B5B-478A-9569-E5D698EB320E}" srcOrd="0" destOrd="0" presId="urn:microsoft.com/office/officeart/2005/8/layout/hierarchy1"/>
    <dgm:cxn modelId="{E5BAF449-3972-4FAB-8E49-010DDFE61100}" type="presParOf" srcId="{DB840E11-0B5B-478A-9569-E5D698EB320E}" destId="{3066F7D9-2376-48E3-9889-6946A981D939}" srcOrd="0" destOrd="0" presId="urn:microsoft.com/office/officeart/2005/8/layout/hierarchy1"/>
    <dgm:cxn modelId="{6F78D66D-88AC-4D2A-830D-D24224AF98EB}" type="presParOf" srcId="{DB840E11-0B5B-478A-9569-E5D698EB320E}" destId="{EE82241D-7523-4EA0-BD3A-4C4FE8E7F714}" srcOrd="1" destOrd="0" presId="urn:microsoft.com/office/officeart/2005/8/layout/hierarchy1"/>
    <dgm:cxn modelId="{43AA1EE5-9E08-4948-9A4F-F56F3236354F}" type="presParOf" srcId="{A724D068-4052-44B6-83FA-2FAB4AFD75F7}" destId="{1884514D-0CE1-4466-ABE5-D76BC95EE525}" srcOrd="1" destOrd="0" presId="urn:microsoft.com/office/officeart/2005/8/layout/hierarchy1"/>
    <dgm:cxn modelId="{6E1480F1-F40F-4DCC-9488-C47926A0AA94}" type="presParOf" srcId="{1884514D-0CE1-4466-ABE5-D76BC95EE525}" destId="{3AEA7DA4-8BDE-4FEB-A088-98690F287E78}" srcOrd="0" destOrd="0" presId="urn:microsoft.com/office/officeart/2005/8/layout/hierarchy1"/>
    <dgm:cxn modelId="{F23367F9-ED3E-4060-B851-1F642A4EE172}" type="presParOf" srcId="{1884514D-0CE1-4466-ABE5-D76BC95EE525}" destId="{7D39A7BB-D650-4757-8961-926800510478}" srcOrd="1" destOrd="0" presId="urn:microsoft.com/office/officeart/2005/8/layout/hierarchy1"/>
    <dgm:cxn modelId="{9E5841A7-6D92-41EB-91DE-910F92CD9A2E}" type="presParOf" srcId="{7D39A7BB-D650-4757-8961-926800510478}" destId="{8AFD0AA8-551A-443C-B571-7C67D85B6E07}" srcOrd="0" destOrd="0" presId="urn:microsoft.com/office/officeart/2005/8/layout/hierarchy1"/>
    <dgm:cxn modelId="{5789E96F-E217-4280-88A4-8B91AB20B83D}" type="presParOf" srcId="{8AFD0AA8-551A-443C-B571-7C67D85B6E07}" destId="{A2EB739C-898B-4690-8787-817402E9710A}" srcOrd="0" destOrd="0" presId="urn:microsoft.com/office/officeart/2005/8/layout/hierarchy1"/>
    <dgm:cxn modelId="{42437860-ACAE-4360-B203-011F28030618}" type="presParOf" srcId="{8AFD0AA8-551A-443C-B571-7C67D85B6E07}" destId="{550E2448-21A5-4F3D-96BC-121191F5F229}" srcOrd="1" destOrd="0" presId="urn:microsoft.com/office/officeart/2005/8/layout/hierarchy1"/>
    <dgm:cxn modelId="{CAC5FB1C-650E-46A2-B539-152DBBE9F349}" type="presParOf" srcId="{7D39A7BB-D650-4757-8961-926800510478}" destId="{F4484356-7BD5-432D-8C51-EFCEBD8D4D53}" srcOrd="1" destOrd="0" presId="urn:microsoft.com/office/officeart/2005/8/layout/hierarchy1"/>
    <dgm:cxn modelId="{329CE77B-7E57-4186-925D-9185640AD837}" type="presParOf" srcId="{F4484356-7BD5-432D-8C51-EFCEBD8D4D53}" destId="{8381F095-0382-4138-B145-EDF4117523BF}" srcOrd="0" destOrd="0" presId="urn:microsoft.com/office/officeart/2005/8/layout/hierarchy1"/>
    <dgm:cxn modelId="{03924E61-F81D-4155-9BBA-205A7D546094}" type="presParOf" srcId="{F4484356-7BD5-432D-8C51-EFCEBD8D4D53}" destId="{2B22E0B3-EDCD-49B7-A2F6-32258B948F30}" srcOrd="1" destOrd="0" presId="urn:microsoft.com/office/officeart/2005/8/layout/hierarchy1"/>
    <dgm:cxn modelId="{50DC4C23-5CD4-4B74-B1C4-EE9E1A78046E}" type="presParOf" srcId="{2B22E0B3-EDCD-49B7-A2F6-32258B948F30}" destId="{B00BEC3E-F1E9-419B-8114-8E1AB1252410}" srcOrd="0" destOrd="0" presId="urn:microsoft.com/office/officeart/2005/8/layout/hierarchy1"/>
    <dgm:cxn modelId="{54FC10D8-4040-4B02-94A9-257615D7AC22}" type="presParOf" srcId="{B00BEC3E-F1E9-419B-8114-8E1AB1252410}" destId="{CA444D09-8A59-42E2-BB75-E5247C144FC7}" srcOrd="0" destOrd="0" presId="urn:microsoft.com/office/officeart/2005/8/layout/hierarchy1"/>
    <dgm:cxn modelId="{E926828A-1841-4DB6-B30B-E55C2409E847}" type="presParOf" srcId="{B00BEC3E-F1E9-419B-8114-8E1AB1252410}" destId="{984CBD46-2535-4C53-BF51-FDC4F6FA915C}" srcOrd="1" destOrd="0" presId="urn:microsoft.com/office/officeart/2005/8/layout/hierarchy1"/>
    <dgm:cxn modelId="{4FD3990E-6659-4694-986E-7BD2A0421964}" type="presParOf" srcId="{2B22E0B3-EDCD-49B7-A2F6-32258B948F30}" destId="{23F8D393-E46E-479F-B133-320C8B5FE87A}" srcOrd="1" destOrd="0" presId="urn:microsoft.com/office/officeart/2005/8/layout/hierarchy1"/>
    <dgm:cxn modelId="{39837748-A503-46DB-9667-0E1B04119F93}" type="presParOf" srcId="{3B5857DA-C500-405D-BD04-5F1F883445B1}" destId="{48AA156D-C128-490D-BAB6-087081827BFA}" srcOrd="2" destOrd="0" presId="urn:microsoft.com/office/officeart/2005/8/layout/hierarchy1"/>
    <dgm:cxn modelId="{E17F1108-6453-453B-8272-BFC3FECD8783}" type="presParOf" srcId="{3B5857DA-C500-405D-BD04-5F1F883445B1}" destId="{603326E2-96AD-44FF-AE8E-FE674C00ADCF}" srcOrd="3" destOrd="0" presId="urn:microsoft.com/office/officeart/2005/8/layout/hierarchy1"/>
    <dgm:cxn modelId="{4E77F67B-E426-43E7-BC62-578F2CE4E003}" type="presParOf" srcId="{603326E2-96AD-44FF-AE8E-FE674C00ADCF}" destId="{04E830C0-8C6C-45D3-920B-8CE628FCDA7A}" srcOrd="0" destOrd="0" presId="urn:microsoft.com/office/officeart/2005/8/layout/hierarchy1"/>
    <dgm:cxn modelId="{1DB4F867-C1CC-4CF3-A291-8E314F0F1D62}" type="presParOf" srcId="{04E830C0-8C6C-45D3-920B-8CE628FCDA7A}" destId="{56D2831B-B32E-4223-8A33-E6E8D6E21B0F}" srcOrd="0" destOrd="0" presId="urn:microsoft.com/office/officeart/2005/8/layout/hierarchy1"/>
    <dgm:cxn modelId="{A7471564-39F6-4E6F-8316-D60F58C6B401}" type="presParOf" srcId="{04E830C0-8C6C-45D3-920B-8CE628FCDA7A}" destId="{C21257CA-E2F8-4062-BAE6-94EC4238DDDF}" srcOrd="1" destOrd="0" presId="urn:microsoft.com/office/officeart/2005/8/layout/hierarchy1"/>
    <dgm:cxn modelId="{B7499335-C4B0-41AB-9757-C0AE73D8A3F7}" type="presParOf" srcId="{603326E2-96AD-44FF-AE8E-FE674C00ADCF}" destId="{F409F8FC-9F58-4F42-A0C6-577590B2E1CB}" srcOrd="1" destOrd="0" presId="urn:microsoft.com/office/officeart/2005/8/layout/hierarchy1"/>
    <dgm:cxn modelId="{3F1DD585-6948-4830-BEDC-4EF0F7912668}" type="presParOf" srcId="{F409F8FC-9F58-4F42-A0C6-577590B2E1CB}" destId="{D45608C5-60C6-4D46-AB0D-A17D0991C37E}" srcOrd="0" destOrd="0" presId="urn:microsoft.com/office/officeart/2005/8/layout/hierarchy1"/>
    <dgm:cxn modelId="{2F04657D-4F40-46C0-90C3-F1131DCCFEF0}" type="presParOf" srcId="{F409F8FC-9F58-4F42-A0C6-577590B2E1CB}" destId="{C483119F-BE96-4CB4-A15E-7887D2B1C8D9}" srcOrd="1" destOrd="0" presId="urn:microsoft.com/office/officeart/2005/8/layout/hierarchy1"/>
    <dgm:cxn modelId="{B5DF1F9D-6D6E-48D1-B6D8-3A3FD61A8531}" type="presParOf" srcId="{C483119F-BE96-4CB4-A15E-7887D2B1C8D9}" destId="{AF8A1DFE-2504-45C7-B42C-5AB5DD495A30}" srcOrd="0" destOrd="0" presId="urn:microsoft.com/office/officeart/2005/8/layout/hierarchy1"/>
    <dgm:cxn modelId="{F81CF104-C40E-4064-AFDC-D44F8B119A57}" type="presParOf" srcId="{AF8A1DFE-2504-45C7-B42C-5AB5DD495A30}" destId="{70A53CC3-9533-4D25-BF38-B15C983F4755}" srcOrd="0" destOrd="0" presId="urn:microsoft.com/office/officeart/2005/8/layout/hierarchy1"/>
    <dgm:cxn modelId="{B1916372-938B-48FD-A2BD-4B47A53C430C}" type="presParOf" srcId="{AF8A1DFE-2504-45C7-B42C-5AB5DD495A30}" destId="{B20CCAD4-7B81-4EF6-88E2-088D387C5666}" srcOrd="1" destOrd="0" presId="urn:microsoft.com/office/officeart/2005/8/layout/hierarchy1"/>
    <dgm:cxn modelId="{1C7F26A4-BF81-4030-96E7-38A0EFB0AECA}" type="presParOf" srcId="{C483119F-BE96-4CB4-A15E-7887D2B1C8D9}" destId="{E7D029D3-B38E-4AB5-AF45-8029F312C52F}" srcOrd="1" destOrd="0" presId="urn:microsoft.com/office/officeart/2005/8/layout/hierarchy1"/>
    <dgm:cxn modelId="{12B1E5B6-8254-4DF1-939E-2142D044A2E5}" type="presParOf" srcId="{E7D029D3-B38E-4AB5-AF45-8029F312C52F}" destId="{4D7FE4C5-2D59-4263-B11D-751EBDB3BB68}" srcOrd="0" destOrd="0" presId="urn:microsoft.com/office/officeart/2005/8/layout/hierarchy1"/>
    <dgm:cxn modelId="{B7BAC43C-F20E-4E9F-A9DA-1D85DD466960}" type="presParOf" srcId="{E7D029D3-B38E-4AB5-AF45-8029F312C52F}" destId="{9F239D84-0CB8-4102-BD27-50971078E523}" srcOrd="1" destOrd="0" presId="urn:microsoft.com/office/officeart/2005/8/layout/hierarchy1"/>
    <dgm:cxn modelId="{1CE3EC14-EA43-41BF-85B6-EB31D8CF9668}" type="presParOf" srcId="{9F239D84-0CB8-4102-BD27-50971078E523}" destId="{D5E52FF3-970A-483E-9B5B-39257773BF06}" srcOrd="0" destOrd="0" presId="urn:microsoft.com/office/officeart/2005/8/layout/hierarchy1"/>
    <dgm:cxn modelId="{A5F7BA81-3654-4E29-86DC-8AE30E9188A0}" type="presParOf" srcId="{D5E52FF3-970A-483E-9B5B-39257773BF06}" destId="{F05E3013-E17B-4273-A48C-98C259E97AA2}" srcOrd="0" destOrd="0" presId="urn:microsoft.com/office/officeart/2005/8/layout/hierarchy1"/>
    <dgm:cxn modelId="{316803F4-8BCE-4B93-9AED-AA4BD0C2D84C}" type="presParOf" srcId="{D5E52FF3-970A-483E-9B5B-39257773BF06}" destId="{E2EAD348-AEFB-4885-B006-0CE0362F4D3F}" srcOrd="1" destOrd="0" presId="urn:microsoft.com/office/officeart/2005/8/layout/hierarchy1"/>
    <dgm:cxn modelId="{E209B1A2-B85C-4F18-8BEB-2BBFA1DDEF54}" type="presParOf" srcId="{9F239D84-0CB8-4102-BD27-50971078E523}" destId="{9A0B446B-7E1E-4ACF-8098-C7628F833A15}" srcOrd="1" destOrd="0" presId="urn:microsoft.com/office/officeart/2005/8/layout/hierarchy1"/>
    <dgm:cxn modelId="{C717B579-2E25-4F4D-B4C9-349214A394D0}" type="presParOf" srcId="{9A0B446B-7E1E-4ACF-8098-C7628F833A15}" destId="{FE375D75-3D48-485F-B12F-EDCFEFE2EE9D}" srcOrd="0" destOrd="0" presId="urn:microsoft.com/office/officeart/2005/8/layout/hierarchy1"/>
    <dgm:cxn modelId="{D9368EDC-CD0B-41B3-BD40-6F7ED20B45E0}" type="presParOf" srcId="{9A0B446B-7E1E-4ACF-8098-C7628F833A15}" destId="{ED2F26A5-21D3-4348-8B89-163A5DF69756}" srcOrd="1" destOrd="0" presId="urn:microsoft.com/office/officeart/2005/8/layout/hierarchy1"/>
    <dgm:cxn modelId="{CAF47814-8EAE-4B46-BD47-7A13157EC718}" type="presParOf" srcId="{ED2F26A5-21D3-4348-8B89-163A5DF69756}" destId="{D2BE6FFA-9A18-46A2-A4E9-83E3D72C93F6}" srcOrd="0" destOrd="0" presId="urn:microsoft.com/office/officeart/2005/8/layout/hierarchy1"/>
    <dgm:cxn modelId="{E88E47D7-D6E1-4EE4-A788-C178C066DA5C}" type="presParOf" srcId="{D2BE6FFA-9A18-46A2-A4E9-83E3D72C93F6}" destId="{3F99CF5D-F711-452D-8D11-328AD47C3DB6}" srcOrd="0" destOrd="0" presId="urn:microsoft.com/office/officeart/2005/8/layout/hierarchy1"/>
    <dgm:cxn modelId="{459BECA3-B6E2-478A-85BF-DCD66B1FAF23}" type="presParOf" srcId="{D2BE6FFA-9A18-46A2-A4E9-83E3D72C93F6}" destId="{770142B4-60C9-409E-BDAF-68615164930F}" srcOrd="1" destOrd="0" presId="urn:microsoft.com/office/officeart/2005/8/layout/hierarchy1"/>
    <dgm:cxn modelId="{876D5A21-4DC6-48C8-B721-1DEBE25BD93C}" type="presParOf" srcId="{ED2F26A5-21D3-4348-8B89-163A5DF69756}" destId="{AA352EA8-5F01-4E07-8F1B-566D72EE53BB}" srcOrd="1" destOrd="0" presId="urn:microsoft.com/office/officeart/2005/8/layout/hierarchy1"/>
    <dgm:cxn modelId="{92A15429-CE46-44BB-8088-B50FC13F54A3}" type="presParOf" srcId="{E7D029D3-B38E-4AB5-AF45-8029F312C52F}" destId="{8F35EF37-B159-4BF0-A460-B8A5775339CD}" srcOrd="2" destOrd="0" presId="urn:microsoft.com/office/officeart/2005/8/layout/hierarchy1"/>
    <dgm:cxn modelId="{53106102-5B04-47CF-841C-E6F9B33A6358}" type="presParOf" srcId="{E7D029D3-B38E-4AB5-AF45-8029F312C52F}" destId="{8DB3B421-E65A-4B40-8343-F851905427F6}" srcOrd="3" destOrd="0" presId="urn:microsoft.com/office/officeart/2005/8/layout/hierarchy1"/>
    <dgm:cxn modelId="{C31ACE63-8875-4EA2-9ED6-11739816CB5A}" type="presParOf" srcId="{8DB3B421-E65A-4B40-8343-F851905427F6}" destId="{C88F45E2-29B5-4C73-B175-EC54937CDC30}" srcOrd="0" destOrd="0" presId="urn:microsoft.com/office/officeart/2005/8/layout/hierarchy1"/>
    <dgm:cxn modelId="{F5CE9330-7225-417A-A380-2854FBA145B9}" type="presParOf" srcId="{C88F45E2-29B5-4C73-B175-EC54937CDC30}" destId="{573758E5-3F28-45BD-BC31-61793D7A1309}" srcOrd="0" destOrd="0" presId="urn:microsoft.com/office/officeart/2005/8/layout/hierarchy1"/>
    <dgm:cxn modelId="{224069F2-6146-446B-82C6-38BCC6ACEE41}" type="presParOf" srcId="{C88F45E2-29B5-4C73-B175-EC54937CDC30}" destId="{BE35B9D6-1C98-42DC-9BD0-69BB950B5DAE}" srcOrd="1" destOrd="0" presId="urn:microsoft.com/office/officeart/2005/8/layout/hierarchy1"/>
    <dgm:cxn modelId="{A2E22D95-E69C-49A6-BEE6-DFBF5E705555}" type="presParOf" srcId="{8DB3B421-E65A-4B40-8343-F851905427F6}" destId="{8BD4A0B2-0A3E-42DA-8C41-ED04CFA8FE0F}" srcOrd="1" destOrd="0" presId="urn:microsoft.com/office/officeart/2005/8/layout/hierarchy1"/>
    <dgm:cxn modelId="{1E1A1ED9-AC81-49DA-9BC7-1133CCD9200A}" type="presParOf" srcId="{3B5857DA-C500-405D-BD04-5F1F883445B1}" destId="{7E90ADB1-E69D-464E-8973-B61816244E14}" srcOrd="4" destOrd="0" presId="urn:microsoft.com/office/officeart/2005/8/layout/hierarchy1"/>
    <dgm:cxn modelId="{637E43F5-C8CC-4AA7-AF35-C4643D8B4616}" type="presParOf" srcId="{3B5857DA-C500-405D-BD04-5F1F883445B1}" destId="{03710813-611B-425D-ACD3-9C6499C85E5E}" srcOrd="5" destOrd="0" presId="urn:microsoft.com/office/officeart/2005/8/layout/hierarchy1"/>
    <dgm:cxn modelId="{8EAADFB7-E1DA-482B-B348-087608F1CDFA}" type="presParOf" srcId="{03710813-611B-425D-ACD3-9C6499C85E5E}" destId="{A638B3BB-249C-428F-8B20-64B3BB94DFC6}" srcOrd="0" destOrd="0" presId="urn:microsoft.com/office/officeart/2005/8/layout/hierarchy1"/>
    <dgm:cxn modelId="{D12FA439-0643-4D09-A114-2B148913556E}" type="presParOf" srcId="{A638B3BB-249C-428F-8B20-64B3BB94DFC6}" destId="{851384BA-345E-440A-BDA3-787931887923}" srcOrd="0" destOrd="0" presId="urn:microsoft.com/office/officeart/2005/8/layout/hierarchy1"/>
    <dgm:cxn modelId="{90321350-E5A5-4076-BB1B-48DA89C33489}" type="presParOf" srcId="{A638B3BB-249C-428F-8B20-64B3BB94DFC6}" destId="{F3CE5FD2-BED3-48CC-89DD-656959EB8252}" srcOrd="1" destOrd="0" presId="urn:microsoft.com/office/officeart/2005/8/layout/hierarchy1"/>
    <dgm:cxn modelId="{CD5AD4FE-EB5E-4E8B-BB55-176C2BAF7377}" type="presParOf" srcId="{03710813-611B-425D-ACD3-9C6499C85E5E}" destId="{A6CE2F7D-B935-44B6-8611-6B2EB5F7277A}" srcOrd="1" destOrd="0" presId="urn:microsoft.com/office/officeart/2005/8/layout/hierarchy1"/>
    <dgm:cxn modelId="{035BA116-BEC2-41B2-881B-B10728483A40}" type="presParOf" srcId="{A6CE2F7D-B935-44B6-8611-6B2EB5F7277A}" destId="{D1188F8E-53B1-4E95-B607-06D05418F402}" srcOrd="0" destOrd="0" presId="urn:microsoft.com/office/officeart/2005/8/layout/hierarchy1"/>
    <dgm:cxn modelId="{2DF42A14-5381-4E0B-A0E6-B79059EA727D}" type="presParOf" srcId="{A6CE2F7D-B935-44B6-8611-6B2EB5F7277A}" destId="{6D0CFD70-1222-4F3B-99E5-59C96AE3BABA}" srcOrd="1" destOrd="0" presId="urn:microsoft.com/office/officeart/2005/8/layout/hierarchy1"/>
    <dgm:cxn modelId="{922817A5-176F-499E-AEAB-944A0D29D967}" type="presParOf" srcId="{6D0CFD70-1222-4F3B-99E5-59C96AE3BABA}" destId="{83662E14-52D6-44F1-98D5-6DA52F24B662}" srcOrd="0" destOrd="0" presId="urn:microsoft.com/office/officeart/2005/8/layout/hierarchy1"/>
    <dgm:cxn modelId="{5CE625A6-6822-4594-9D53-8DF2DF0D32AD}" type="presParOf" srcId="{83662E14-52D6-44F1-98D5-6DA52F24B662}" destId="{63CCF7F7-EC8E-49AD-9ECA-FF4A6C346BE0}" srcOrd="0" destOrd="0" presId="urn:microsoft.com/office/officeart/2005/8/layout/hierarchy1"/>
    <dgm:cxn modelId="{2AE32C82-6269-4640-9829-646ECB12E24F}" type="presParOf" srcId="{83662E14-52D6-44F1-98D5-6DA52F24B662}" destId="{445239CF-41E4-4C01-83F0-FC2784FE44DA}" srcOrd="1" destOrd="0" presId="urn:microsoft.com/office/officeart/2005/8/layout/hierarchy1"/>
    <dgm:cxn modelId="{4F18FD09-7C5D-4081-85C2-C94E1BC718A2}" type="presParOf" srcId="{6D0CFD70-1222-4F3B-99E5-59C96AE3BABA}" destId="{7B5AC0F5-A2E9-4358-9CA9-0E63EEE0ED3B}" srcOrd="1" destOrd="0" presId="urn:microsoft.com/office/officeart/2005/8/layout/hierarchy1"/>
    <dgm:cxn modelId="{4A3950D4-8F7C-4602-8AFE-7A59F7A4BBE9}" type="presParOf" srcId="{7B5AC0F5-A2E9-4358-9CA9-0E63EEE0ED3B}" destId="{ECFFA26D-BA3E-49BB-9E69-6FF537DC2CDC}" srcOrd="0" destOrd="0" presId="urn:microsoft.com/office/officeart/2005/8/layout/hierarchy1"/>
    <dgm:cxn modelId="{C24AE91E-F6E4-4D6A-AD67-2977A9B89333}" type="presParOf" srcId="{7B5AC0F5-A2E9-4358-9CA9-0E63EEE0ED3B}" destId="{16317987-AC31-4FF3-A0C5-EA1445D436D8}" srcOrd="1" destOrd="0" presId="urn:microsoft.com/office/officeart/2005/8/layout/hierarchy1"/>
    <dgm:cxn modelId="{2F6E70AD-90A0-4501-B871-F4A90E199196}" type="presParOf" srcId="{16317987-AC31-4FF3-A0C5-EA1445D436D8}" destId="{263301EC-CAB3-4932-80ED-AD9F2F592D37}" srcOrd="0" destOrd="0" presId="urn:microsoft.com/office/officeart/2005/8/layout/hierarchy1"/>
    <dgm:cxn modelId="{0BAD7AB6-3EC1-445B-9CFA-C5AC174CA5F8}" type="presParOf" srcId="{263301EC-CAB3-4932-80ED-AD9F2F592D37}" destId="{EA2CDFFF-CF93-4713-BC19-8744881AC744}" srcOrd="0" destOrd="0" presId="urn:microsoft.com/office/officeart/2005/8/layout/hierarchy1"/>
    <dgm:cxn modelId="{C53B4A2F-9131-4DFE-8FB7-755211156BEC}" type="presParOf" srcId="{263301EC-CAB3-4932-80ED-AD9F2F592D37}" destId="{3F570FED-9E4D-40FC-97CE-3296E4E0C502}" srcOrd="1" destOrd="0" presId="urn:microsoft.com/office/officeart/2005/8/layout/hierarchy1"/>
    <dgm:cxn modelId="{88B885F2-BF3F-4769-A4FE-847E6D3094F7}" type="presParOf" srcId="{16317987-AC31-4FF3-A0C5-EA1445D436D8}" destId="{5D33FFF0-2D44-421D-8732-DE9DFE0BF45B}" srcOrd="1" destOrd="0" presId="urn:microsoft.com/office/officeart/2005/8/layout/hierarchy1"/>
    <dgm:cxn modelId="{3A43C431-3546-4617-844B-F0276507C4DB}" type="presParOf" srcId="{5D33FFF0-2D44-421D-8732-DE9DFE0BF45B}" destId="{54B5D56F-566D-4A92-BB29-1C86F3300DDC}" srcOrd="0" destOrd="0" presId="urn:microsoft.com/office/officeart/2005/8/layout/hierarchy1"/>
    <dgm:cxn modelId="{02976779-6DE5-4F7A-8C36-EE23C598F01F}" type="presParOf" srcId="{5D33FFF0-2D44-421D-8732-DE9DFE0BF45B}" destId="{E65A5911-DF2C-41FB-85E7-9354CC4EFB29}" srcOrd="1" destOrd="0" presId="urn:microsoft.com/office/officeart/2005/8/layout/hierarchy1"/>
    <dgm:cxn modelId="{04A596EC-1F79-45DC-B08A-41E10F6C6CFE}" type="presParOf" srcId="{E65A5911-DF2C-41FB-85E7-9354CC4EFB29}" destId="{D59816F0-E30E-488D-9EB2-C0C68B371BD1}" srcOrd="0" destOrd="0" presId="urn:microsoft.com/office/officeart/2005/8/layout/hierarchy1"/>
    <dgm:cxn modelId="{43DF2CB5-E66F-4B90-8265-C7589DA3AFD6}" type="presParOf" srcId="{D59816F0-E30E-488D-9EB2-C0C68B371BD1}" destId="{69E3D793-A22E-44E0-82B3-99AF304C1B6B}" srcOrd="0" destOrd="0" presId="urn:microsoft.com/office/officeart/2005/8/layout/hierarchy1"/>
    <dgm:cxn modelId="{0B115BEF-0221-48EE-998B-289C262FAFD5}" type="presParOf" srcId="{D59816F0-E30E-488D-9EB2-C0C68B371BD1}" destId="{D59E90E9-EF44-4E0F-AF49-BC45A37FBED2}" srcOrd="1" destOrd="0" presId="urn:microsoft.com/office/officeart/2005/8/layout/hierarchy1"/>
    <dgm:cxn modelId="{5CB8F125-4ADF-40D9-9679-9D80A8914367}" type="presParOf" srcId="{E65A5911-DF2C-41FB-85E7-9354CC4EFB29}" destId="{06F7582B-9C29-4B05-9524-F4523B0496B9}" srcOrd="1" destOrd="0" presId="urn:microsoft.com/office/officeart/2005/8/layout/hierarchy1"/>
    <dgm:cxn modelId="{D84CC8BE-D1AB-4ABF-91BB-E3924F0A0340}" type="presParOf" srcId="{3B5857DA-C500-405D-BD04-5F1F883445B1}" destId="{290F346B-9CB5-44CD-A5CC-FEE86E947CE4}" srcOrd="6" destOrd="0" presId="urn:microsoft.com/office/officeart/2005/8/layout/hierarchy1"/>
    <dgm:cxn modelId="{1C7DC961-AEB5-4946-B0FD-7EA9082ACF98}" type="presParOf" srcId="{3B5857DA-C500-405D-BD04-5F1F883445B1}" destId="{749E8333-6A0E-4C13-861C-6A97665FC487}" srcOrd="7" destOrd="0" presId="urn:microsoft.com/office/officeart/2005/8/layout/hierarchy1"/>
    <dgm:cxn modelId="{B681426F-4F83-4A22-93FD-4071D1FF252F}" type="presParOf" srcId="{749E8333-6A0E-4C13-861C-6A97665FC487}" destId="{88442E37-8F2E-40E3-8F0B-DFB5FCFA4A0A}" srcOrd="0" destOrd="0" presId="urn:microsoft.com/office/officeart/2005/8/layout/hierarchy1"/>
    <dgm:cxn modelId="{3A4D1894-4C79-4B04-A688-B3FDB7044927}" type="presParOf" srcId="{88442E37-8F2E-40E3-8F0B-DFB5FCFA4A0A}" destId="{FC9ED5CF-74AF-4DDF-BB99-E2A49E087F88}" srcOrd="0" destOrd="0" presId="urn:microsoft.com/office/officeart/2005/8/layout/hierarchy1"/>
    <dgm:cxn modelId="{711F45C1-0B75-4BFE-BEDD-B602ADBF5F5F}" type="presParOf" srcId="{88442E37-8F2E-40E3-8F0B-DFB5FCFA4A0A}" destId="{932A0D3D-9332-46BC-89B3-51E4144F912A}" srcOrd="1" destOrd="0" presId="urn:microsoft.com/office/officeart/2005/8/layout/hierarchy1"/>
    <dgm:cxn modelId="{795B6908-CCD8-4707-8C6C-1CDD76328233}" type="presParOf" srcId="{749E8333-6A0E-4C13-861C-6A97665FC487}" destId="{735B6D83-1719-4538-9CE0-47CC823E3754}" srcOrd="1" destOrd="0" presId="urn:microsoft.com/office/officeart/2005/8/layout/hierarchy1"/>
    <dgm:cxn modelId="{C5F1FF65-76C0-4521-8A2C-9DA4518DE8B0}" type="presParOf" srcId="{735B6D83-1719-4538-9CE0-47CC823E3754}" destId="{DC772D5A-D11B-44A6-AA6F-08272AFEFD66}" srcOrd="0" destOrd="0" presId="urn:microsoft.com/office/officeart/2005/8/layout/hierarchy1"/>
    <dgm:cxn modelId="{4A299CB5-7DDB-48F5-9AC0-4C4CD24F0F1C}" type="presParOf" srcId="{735B6D83-1719-4538-9CE0-47CC823E3754}" destId="{453D04B4-8EDA-4A1E-AF19-4A7A81B825AA}" srcOrd="1" destOrd="0" presId="urn:microsoft.com/office/officeart/2005/8/layout/hierarchy1"/>
    <dgm:cxn modelId="{367FB61F-A302-4424-A2A4-5FE74A28B3A0}" type="presParOf" srcId="{453D04B4-8EDA-4A1E-AF19-4A7A81B825AA}" destId="{EC4D83CE-F7F7-4988-933E-31CDE8C84AF3}" srcOrd="0" destOrd="0" presId="urn:microsoft.com/office/officeart/2005/8/layout/hierarchy1"/>
    <dgm:cxn modelId="{134DCABE-AD0C-45BF-B036-9121B3C364A7}" type="presParOf" srcId="{EC4D83CE-F7F7-4988-933E-31CDE8C84AF3}" destId="{E7C54FB1-AD09-45AF-8655-463600561A80}" srcOrd="0" destOrd="0" presId="urn:microsoft.com/office/officeart/2005/8/layout/hierarchy1"/>
    <dgm:cxn modelId="{82F1F660-20CB-4EAD-8373-20C130A35388}" type="presParOf" srcId="{EC4D83CE-F7F7-4988-933E-31CDE8C84AF3}" destId="{76FE0FC6-DD9C-454F-A825-027479FA92BD}" srcOrd="1" destOrd="0" presId="urn:microsoft.com/office/officeart/2005/8/layout/hierarchy1"/>
    <dgm:cxn modelId="{44542A6B-34B6-4809-BCCD-F4866BA3A0FF}" type="presParOf" srcId="{453D04B4-8EDA-4A1E-AF19-4A7A81B825AA}" destId="{0C120412-11C4-4248-BD3C-C2C18A8326CC}" srcOrd="1" destOrd="0" presId="urn:microsoft.com/office/officeart/2005/8/layout/hierarchy1"/>
    <dgm:cxn modelId="{9CA5548B-AB7B-4199-BEDA-9EEAEAF6B374}" type="presParOf" srcId="{0C120412-11C4-4248-BD3C-C2C18A8326CC}" destId="{3AACAEDA-86D2-4987-822A-3EF8806ABE7A}" srcOrd="0" destOrd="0" presId="urn:microsoft.com/office/officeart/2005/8/layout/hierarchy1"/>
    <dgm:cxn modelId="{03B38CA9-D725-4A43-9FD4-31BDD450FF82}" type="presParOf" srcId="{0C120412-11C4-4248-BD3C-C2C18A8326CC}" destId="{F1E4304D-14BC-4C03-A421-BCD0B7C92626}" srcOrd="1" destOrd="0" presId="urn:microsoft.com/office/officeart/2005/8/layout/hierarchy1"/>
    <dgm:cxn modelId="{1F2820C3-3A68-4D84-932D-AFC78A056447}" type="presParOf" srcId="{F1E4304D-14BC-4C03-A421-BCD0B7C92626}" destId="{368D9E37-1B7F-46FC-AEA9-0B2A67D820E9}" srcOrd="0" destOrd="0" presId="urn:microsoft.com/office/officeart/2005/8/layout/hierarchy1"/>
    <dgm:cxn modelId="{F478433B-3920-4F3B-93A0-FDF27BEDFADD}" type="presParOf" srcId="{368D9E37-1B7F-46FC-AEA9-0B2A67D820E9}" destId="{6F342643-A13A-48ED-9F43-D9FD1667510A}" srcOrd="0" destOrd="0" presId="urn:microsoft.com/office/officeart/2005/8/layout/hierarchy1"/>
    <dgm:cxn modelId="{D1745BF2-BB63-4E9F-A270-6E5DB7960498}" type="presParOf" srcId="{368D9E37-1B7F-46FC-AEA9-0B2A67D820E9}" destId="{E95A966A-F73A-4B52-AA04-5DAE9DC3AD1B}" srcOrd="1" destOrd="0" presId="urn:microsoft.com/office/officeart/2005/8/layout/hierarchy1"/>
    <dgm:cxn modelId="{DCE27BF6-2EF3-4EFC-8B65-B9BD2BFB7308}" type="presParOf" srcId="{F1E4304D-14BC-4C03-A421-BCD0B7C92626}" destId="{5D3F2614-DD47-4C0A-A5DB-44A756C41047}" srcOrd="1" destOrd="0" presId="urn:microsoft.com/office/officeart/2005/8/layout/hierarchy1"/>
    <dgm:cxn modelId="{431814E6-B1F1-4F02-973D-00DB15760295}" type="presParOf" srcId="{0865E206-69F8-4524-853D-B68075D7DF91}" destId="{A8F79280-879A-439D-843A-76C30E81B126}" srcOrd="1" destOrd="0" presId="urn:microsoft.com/office/officeart/2005/8/layout/hierarchy1"/>
    <dgm:cxn modelId="{E3877240-EB5F-4642-980B-D46768D7740B}" type="presParOf" srcId="{A8F79280-879A-439D-843A-76C30E81B126}" destId="{B713EDC2-965D-4C71-A1AB-9F02AE0E4ABC}" srcOrd="0" destOrd="0" presId="urn:microsoft.com/office/officeart/2005/8/layout/hierarchy1"/>
    <dgm:cxn modelId="{2B16A116-A9C7-404F-B791-8C53C1E53469}" type="presParOf" srcId="{B713EDC2-965D-4C71-A1AB-9F02AE0E4ABC}" destId="{36904736-D13A-4881-A432-D70CFE33B129}" srcOrd="0" destOrd="0" presId="urn:microsoft.com/office/officeart/2005/8/layout/hierarchy1"/>
    <dgm:cxn modelId="{67FAB384-2941-4855-B860-CB9598863C4E}" type="presParOf" srcId="{B713EDC2-965D-4C71-A1AB-9F02AE0E4ABC}" destId="{B9888B96-6585-4762-B740-FAE714E45107}" srcOrd="1" destOrd="0" presId="urn:microsoft.com/office/officeart/2005/8/layout/hierarchy1"/>
    <dgm:cxn modelId="{DA73AB33-4881-4AD2-95D2-68045B5F93DF}" type="presParOf" srcId="{A8F79280-879A-439D-843A-76C30E81B126}" destId="{85C4FB6E-6CDA-43F2-A7A5-5BDE657C7A4F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1D1FF6-91E6-4EF3-822E-8768DEE7519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982D19-F719-4730-BC5E-C5069E49CBCA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Web Application</a:t>
          </a:r>
        </a:p>
      </dgm:t>
    </dgm:pt>
    <dgm:pt modelId="{B47D573A-E34D-456D-B544-FDA226F7A73D}" type="parTrans" cxnId="{333C3B6E-42DA-4987-9465-B7744E58F761}">
      <dgm:prSet/>
      <dgm:spPr/>
      <dgm:t>
        <a:bodyPr/>
        <a:lstStyle/>
        <a:p>
          <a:endParaRPr lang="en-US" sz="1400"/>
        </a:p>
      </dgm:t>
    </dgm:pt>
    <dgm:pt modelId="{56DB4679-7666-471A-85F9-5CB229DB4994}" type="sibTrans" cxnId="{333C3B6E-42DA-4987-9465-B7744E58F761}">
      <dgm:prSet/>
      <dgm:spPr/>
      <dgm:t>
        <a:bodyPr/>
        <a:lstStyle/>
        <a:p>
          <a:endParaRPr lang="en-US" sz="1400"/>
        </a:p>
      </dgm:t>
    </dgm:pt>
    <dgm:pt modelId="{2D8EFF69-6EFF-4F8D-907E-8E542980CCC0}">
      <dgm:prSet phldrT="[Text]" custT="1"/>
      <dgm:spPr>
        <a:solidFill>
          <a:srgbClr val="FFFFFF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Login      View 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3E7933B-10C7-4B16-AF75-8BA1E4556299}" type="parTrans" cxnId="{B868A5E8-CD97-4442-867A-CF71C27C0626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A6058FB4-050A-43F0-901E-02E6E368225B}" type="sibTrans" cxnId="{B868A5E8-CD97-4442-867A-CF71C27C0626}">
      <dgm:prSet/>
      <dgm:spPr/>
      <dgm:t>
        <a:bodyPr/>
        <a:lstStyle/>
        <a:p>
          <a:endParaRPr lang="en-US" sz="1400"/>
        </a:p>
      </dgm:t>
    </dgm:pt>
    <dgm:pt modelId="{8E10160C-9A89-421F-9F26-D07598ECBE96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Order JSDO</a:t>
          </a:r>
        </a:p>
      </dgm:t>
    </dgm:pt>
    <dgm:pt modelId="{AD9B3367-A969-4AAB-9CA3-6E27B5F5132C}" type="sibTrans" cxnId="{FA23DE01-C76E-47DB-97CB-BF265C246511}">
      <dgm:prSet/>
      <dgm:spPr/>
      <dgm:t>
        <a:bodyPr/>
        <a:lstStyle/>
        <a:p>
          <a:endParaRPr lang="en-US" sz="1400"/>
        </a:p>
      </dgm:t>
    </dgm:pt>
    <dgm:pt modelId="{24FE7E5D-A723-442F-A3FE-D834C7293DE4}" type="parTrans" cxnId="{FA23DE01-C76E-47DB-97CB-BF265C246511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31D4031F-9D1A-447E-A38F-95F0E7DC68B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View1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</a:p>
      </dgm:t>
    </dgm:pt>
    <dgm:pt modelId="{B388ED4D-AFDF-4A39-B089-3F4FCB2D550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Salesperson JSDO</a:t>
          </a:r>
        </a:p>
      </dgm:t>
    </dgm:pt>
    <dgm:pt modelId="{55BED1F9-7679-4C74-8DB9-87C56800CE0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Employee View  </a:t>
          </a:r>
          <a:r>
            <a:rPr lang="en-US" sz="1400" b="0" i="1" dirty="0">
              <a:solidFill>
                <a:schemeClr val="accent3"/>
              </a:solidFill>
            </a:rPr>
            <a:t>FORM</a:t>
          </a:r>
        </a:p>
      </dgm:t>
    </dgm:pt>
    <dgm:pt modelId="{43F6FC89-37EF-41BB-9727-69534253FFF7}" type="sibTrans" cxnId="{9E6B32FD-649E-4DD1-9567-EBEBA2171297}">
      <dgm:prSet/>
      <dgm:spPr/>
      <dgm:t>
        <a:bodyPr/>
        <a:lstStyle/>
        <a:p>
          <a:endParaRPr lang="en-US" sz="1400"/>
        </a:p>
      </dgm:t>
    </dgm:pt>
    <dgm:pt modelId="{DBD2F1B4-A444-4F0C-A7C6-1A2F755B7DAD}" type="parTrans" cxnId="{9E6B32FD-649E-4DD1-9567-EBEBA217129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7B821F9-7753-405C-89A6-3E25F80BB64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Customer JSDO</a:t>
          </a:r>
        </a:p>
      </dgm:t>
    </dgm:pt>
    <dgm:pt modelId="{2DC98D5B-573D-404D-A16F-E7F0A673366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Customer View    </a:t>
          </a:r>
          <a:r>
            <a:rPr lang="en-US" sz="1400" b="0" i="1" dirty="0">
              <a:solidFill>
                <a:schemeClr val="accent3"/>
              </a:solidFill>
            </a:rPr>
            <a:t>GRID</a:t>
          </a:r>
        </a:p>
      </dgm:t>
    </dgm:pt>
    <dgm:pt modelId="{B93B31D4-0201-4926-AE0F-D837D8513944}" type="sibTrans" cxnId="{508787EB-D3DB-476A-90FB-D7A9734F91D7}">
      <dgm:prSet/>
      <dgm:spPr/>
      <dgm:t>
        <a:bodyPr/>
        <a:lstStyle/>
        <a:p>
          <a:endParaRPr lang="en-US" sz="1400"/>
        </a:p>
      </dgm:t>
    </dgm:pt>
    <dgm:pt modelId="{F7E0AA4D-0B1F-4E52-B9EF-AC8C667BF7FF}" type="parTrans" cxnId="{508787EB-D3DB-476A-90FB-D7A9734F91D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58CFBBCA-84D3-438F-A576-B0B5A2BED56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CRM Module</a:t>
          </a:r>
        </a:p>
      </dgm:t>
    </dgm:pt>
    <dgm:pt modelId="{98DC3B13-812D-4146-BCDE-22938AB99980}" type="sibTrans" cxnId="{E3DEC405-A00D-45D6-89AB-365332848BF2}">
      <dgm:prSet/>
      <dgm:spPr/>
      <dgm:t>
        <a:bodyPr/>
        <a:lstStyle/>
        <a:p>
          <a:endParaRPr lang="en-US" sz="1400"/>
        </a:p>
      </dgm:t>
    </dgm:pt>
    <dgm:pt modelId="{22F32102-D413-4262-838D-3AD976F59BCA}" type="parTrans" cxnId="{E3DEC405-A00D-45D6-89AB-365332848BF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4E3CC691-C909-44D1-990D-70925705B5D4}" type="sibTrans" cxnId="{F2548A05-772C-4815-9BED-BC6770CD2DCF}">
      <dgm:prSet/>
      <dgm:spPr/>
      <dgm:t>
        <a:bodyPr/>
        <a:lstStyle/>
        <a:p>
          <a:endParaRPr lang="en-US" sz="1400"/>
        </a:p>
      </dgm:t>
    </dgm:pt>
    <dgm:pt modelId="{C3E067A1-CF72-476E-A838-AD1ABA6CFBCA}" type="parTrans" cxnId="{F2548A05-772C-4815-9BED-BC6770CD2DCF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04DE8037-0088-4D82-A90A-0F0D607B50F3}" type="sibTrans" cxnId="{3385AA96-514C-4234-8DAA-DF7FB6A6F424}">
      <dgm:prSet/>
      <dgm:spPr/>
      <dgm:t>
        <a:bodyPr/>
        <a:lstStyle/>
        <a:p>
          <a:endParaRPr lang="en-US" sz="1400"/>
        </a:p>
      </dgm:t>
    </dgm:pt>
    <dgm:pt modelId="{192FAA11-53CE-4A65-8A5A-A766C7647866}" type="parTrans" cxnId="{3385AA96-514C-4234-8DAA-DF7FB6A6F424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D06A0004-80B3-4ABB-B4BF-DBBAFC881EFD}" type="sibTrans" cxnId="{DCB7C306-10C3-46D2-8F82-19DDA2B3A15E}">
      <dgm:prSet/>
      <dgm:spPr/>
      <dgm:t>
        <a:bodyPr/>
        <a:lstStyle/>
        <a:p>
          <a:endParaRPr lang="en-US" sz="1400"/>
        </a:p>
      </dgm:t>
    </dgm:pt>
    <dgm:pt modelId="{A11BED29-6831-48C1-89DB-27A19CE79B85}" type="parTrans" cxnId="{DCB7C306-10C3-46D2-8F82-19DDA2B3A15E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7DD8AF05-9701-418B-B31C-C9E01D712D4D}">
      <dgm:prSet phldrT="[Text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Dashboard Module</a:t>
          </a:r>
        </a:p>
      </dgm:t>
    </dgm:pt>
    <dgm:pt modelId="{2C008773-A6B9-4AD5-AD3E-26FD1AADC60A}" type="parTrans" cxnId="{DC012B13-BEA0-45DD-A4CD-35DC46D22B94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3C9FA306-1520-421E-88A7-2C95F3432F37}" type="sibTrans" cxnId="{DC012B13-BEA0-45DD-A4CD-35DC46D22B94}">
      <dgm:prSet/>
      <dgm:spPr/>
      <dgm:t>
        <a:bodyPr/>
        <a:lstStyle/>
        <a:p>
          <a:endParaRPr lang="en-US" sz="1400"/>
        </a:p>
      </dgm:t>
    </dgm:pt>
    <dgm:pt modelId="{645943A3-949D-4BF1-83F8-B5F95B6A0F8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Dashboard View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627C3B6-D457-46D5-A255-1F64A738769D}" type="parTrans" cxnId="{21E539F4-C591-41C8-BEB5-D15555E9F929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9ED88AC9-B5C1-4F55-9209-8C23A42F9491}" type="sibTrans" cxnId="{21E539F4-C591-41C8-BEB5-D15555E9F929}">
      <dgm:prSet/>
      <dgm:spPr/>
      <dgm:t>
        <a:bodyPr/>
        <a:lstStyle/>
        <a:p>
          <a:endParaRPr lang="en-US" sz="1400"/>
        </a:p>
      </dgm:t>
    </dgm:pt>
    <dgm:pt modelId="{4D257E07-3C4B-4C0B-B8F7-0EAB50623372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5DC2B557-B886-4615-AD05-666CA8C401E6}" type="parTrans" cxnId="{318A9A4E-D5FF-4EDF-A285-D5308BF0A090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822EE476-967E-42B8-8FD1-1D0CE99726CD}" type="sibTrans" cxnId="{318A9A4E-D5FF-4EDF-A285-D5308BF0A090}">
      <dgm:prSet/>
      <dgm:spPr/>
      <dgm:t>
        <a:bodyPr/>
        <a:lstStyle/>
        <a:p>
          <a:endParaRPr lang="en-US" sz="1400"/>
        </a:p>
      </dgm:t>
    </dgm:pt>
    <dgm:pt modelId="{ECC69E58-579B-42EB-997A-19C26BD24B9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Reports JSDO</a:t>
          </a:r>
        </a:p>
      </dgm:t>
    </dgm:pt>
    <dgm:pt modelId="{90AE8F57-E8FB-447A-B1A6-0894235C1541}" type="parTrans" cxnId="{562C3D73-84A6-43F1-9D42-FE263286E71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ED6CA8E5-B9A4-4DD4-B765-9898A01D458F}" type="sibTrans" cxnId="{562C3D73-84A6-43F1-9D42-FE263286E710}">
      <dgm:prSet/>
      <dgm:spPr/>
      <dgm:t>
        <a:bodyPr/>
        <a:lstStyle/>
        <a:p>
          <a:endParaRPr lang="en-US" sz="1400"/>
        </a:p>
      </dgm:t>
    </dgm:pt>
    <dgm:pt modelId="{21A41AC9-3FF2-4D77-81EE-458AD5504823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View2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1D49761F-9150-4CE5-8CBE-27DE971930C2}" type="parTrans" cxnId="{ACED7866-8665-462F-9D9B-CEA512BED0AF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8232D627-E5BE-494B-8FFC-CFDF065C6309}" type="sibTrans" cxnId="{ACED7866-8665-462F-9D9B-CEA512BED0AF}">
      <dgm:prSet/>
      <dgm:spPr/>
      <dgm:t>
        <a:bodyPr/>
        <a:lstStyle/>
        <a:p>
          <a:endParaRPr lang="en-US" sz="1400"/>
        </a:p>
      </dgm:t>
    </dgm:pt>
    <dgm:pt modelId="{E2AA47B7-AC71-48E5-8D9F-2A2BEB7404E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29C81050-6EF4-4B40-8317-F5539BF24347}" type="parTrans" cxnId="{A3DC8233-7ABF-47EE-96B7-D277E03CF89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09ED5F52-8C08-481A-AEAD-0EE086DB83BC}" type="sibTrans" cxnId="{A3DC8233-7ABF-47EE-96B7-D277E03CF89E}">
      <dgm:prSet/>
      <dgm:spPr/>
      <dgm:t>
        <a:bodyPr/>
        <a:lstStyle/>
        <a:p>
          <a:endParaRPr lang="en-US" sz="1400"/>
        </a:p>
      </dgm:t>
    </dgm:pt>
    <dgm:pt modelId="{42795A08-2B1E-45F4-A533-3B78ED64B304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Items  JSDO</a:t>
          </a:r>
        </a:p>
      </dgm:t>
    </dgm:pt>
    <dgm:pt modelId="{E8DA5322-FD26-4B15-9AAF-9AB70026A195}" type="parTrans" cxnId="{AC8192C2-DF40-445D-B72A-D2AA1D0A0670}">
      <dgm:prSet/>
      <dgm:spPr>
        <a:solidFill>
          <a:schemeClr val="accent3"/>
        </a:solidFill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1C90C83-139F-41EA-B4A9-96B679CE9831}" type="sibTrans" cxnId="{AC8192C2-DF40-445D-B72A-D2AA1D0A0670}">
      <dgm:prSet/>
      <dgm:spPr/>
      <dgm:t>
        <a:bodyPr/>
        <a:lstStyle/>
        <a:p>
          <a:endParaRPr lang="en-US" sz="1400"/>
        </a:p>
      </dgm:t>
    </dgm:pt>
    <dgm:pt modelId="{6DFF3458-E063-43FE-9FDC-5DF892366E1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Button, Image</a:t>
          </a:r>
        </a:p>
      </dgm:t>
    </dgm:pt>
    <dgm:pt modelId="{C3E78159-CCEF-4C9C-8286-8A5FA13B9D78}" type="parTrans" cxnId="{99D1B86B-9925-4842-B886-E037CDE90B3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D9FD962A-6BFA-4716-8558-693309959750}" type="sibTrans" cxnId="{99D1B86B-9925-4842-B886-E037CDE90B3E}">
      <dgm:prSet/>
      <dgm:spPr/>
      <dgm:t>
        <a:bodyPr/>
        <a:lstStyle/>
        <a:p>
          <a:endParaRPr lang="en-US" sz="1400"/>
        </a:p>
      </dgm:t>
    </dgm:pt>
    <dgm:pt modelId="{1950F94B-B90E-4915-8E01-B07D74CDF57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HR    Module</a:t>
          </a:r>
        </a:p>
      </dgm:t>
    </dgm:pt>
    <dgm:pt modelId="{A39E634F-49FB-48F0-BD37-3CE6415DBC8F}" type="sibTrans" cxnId="{B81567EB-C7AF-4D88-BEAB-AF630A653022}">
      <dgm:prSet/>
      <dgm:spPr/>
      <dgm:t>
        <a:bodyPr/>
        <a:lstStyle/>
        <a:p>
          <a:endParaRPr lang="en-US" sz="1400"/>
        </a:p>
      </dgm:t>
    </dgm:pt>
    <dgm:pt modelId="{E65FD1ED-A6A1-4D47-A804-5B98BD2215E2}" type="parTrans" cxnId="{B81567EB-C7AF-4D88-BEAB-AF630A65302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CF8F5C51-48B6-4061-8CDF-D9CF7829F686}">
      <dgm:prSet phldrT="[Text]" custT="1"/>
      <dgm:spPr>
        <a:solidFill>
          <a:srgbClr val="FFFFFF"/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Application Module</a:t>
          </a:r>
        </a:p>
      </dgm:t>
    </dgm:pt>
    <dgm:pt modelId="{800057F3-3D9A-46A0-AE54-35616186B84C}" type="parTrans" cxnId="{30787164-DFAB-4FF0-A058-1EC4F0FCD636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54650F9A-AAEC-4D66-B91D-515F1F0BB1AD}" type="sibTrans" cxnId="{30787164-DFAB-4FF0-A058-1EC4F0FCD636}">
      <dgm:prSet/>
      <dgm:spPr/>
      <dgm:t>
        <a:bodyPr/>
        <a:lstStyle/>
        <a:p>
          <a:endParaRPr lang="en-US" sz="2000"/>
        </a:p>
      </dgm:t>
    </dgm:pt>
    <dgm:pt modelId="{2CB41F24-C7EC-497C-83C5-D648A3CBC074}">
      <dgm:prSet phldrT="[Text]" custT="1"/>
      <dgm:spPr>
        <a:solidFill>
          <a:srgbClr val="FFFFFF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Text, Text, Button</a:t>
          </a:r>
        </a:p>
      </dgm:t>
    </dgm:pt>
    <dgm:pt modelId="{1575E8BF-B389-49B1-81DF-3649A721CD18}" type="parTrans" cxnId="{EA7D5B83-7927-4C76-BC08-24BFF413EA53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E0FD88E1-95BC-41D6-AA19-4E43F2ACF93D}" type="sibTrans" cxnId="{EA7D5B83-7927-4C76-BC08-24BFF413EA53}">
      <dgm:prSet/>
      <dgm:spPr/>
      <dgm:t>
        <a:bodyPr/>
        <a:lstStyle/>
        <a:p>
          <a:endParaRPr lang="en-US" sz="2000"/>
        </a:p>
      </dgm:t>
    </dgm:pt>
    <dgm:pt modelId="{07CF20F0-3C8C-4DA6-8444-698232DE1B65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App / user  context</a:t>
          </a:r>
        </a:p>
      </dgm:t>
    </dgm:pt>
    <dgm:pt modelId="{30E38DF3-5319-4752-BE35-D41DD6826DA6}" type="parTrans" cxnId="{60B18595-518C-4C4F-AC72-B214255CA852}">
      <dgm:prSet/>
      <dgm:spPr/>
      <dgm:t>
        <a:bodyPr/>
        <a:lstStyle/>
        <a:p>
          <a:endParaRPr lang="en-US" sz="2000"/>
        </a:p>
      </dgm:t>
    </dgm:pt>
    <dgm:pt modelId="{1CDF41A0-417A-4BAD-A8BA-BD07381FA872}" type="sibTrans" cxnId="{60B18595-518C-4C4F-AC72-B214255CA852}">
      <dgm:prSet/>
      <dgm:spPr/>
      <dgm:t>
        <a:bodyPr/>
        <a:lstStyle/>
        <a:p>
          <a:endParaRPr lang="en-US" sz="2000"/>
        </a:p>
      </dgm:t>
    </dgm:pt>
    <dgm:pt modelId="{C7CFD2AB-C5AA-4BD7-AF23-E8302FF2342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380B5B1F-D5FA-4A2B-A486-72616C2ADCF3}" type="parTrans" cxnId="{C08C1F30-4A82-483F-B71B-3BA7C65E2A76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56B55607-90ED-4669-851D-0544DC87B009}" type="sibTrans" cxnId="{C08C1F30-4A82-483F-B71B-3BA7C65E2A76}">
      <dgm:prSet/>
      <dgm:spPr/>
      <dgm:t>
        <a:bodyPr/>
        <a:lstStyle/>
        <a:p>
          <a:endParaRPr lang="en-US" sz="2000"/>
        </a:p>
      </dgm:t>
    </dgm:pt>
    <dgm:pt modelId="{0865E206-69F8-4524-853D-B68075D7DF91}" type="pres">
      <dgm:prSet presAssocID="{DB1D1FF6-91E6-4EF3-822E-8768DEE751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1C00E8D-7917-457A-842A-D7D3D22EA7D6}" type="pres">
      <dgm:prSet presAssocID="{EE982D19-F719-4730-BC5E-C5069E49CBCA}" presName="hierRoot1" presStyleCnt="0"/>
      <dgm:spPr/>
    </dgm:pt>
    <dgm:pt modelId="{C1127CF9-A39D-4F68-9825-FA9F458A1B9C}" type="pres">
      <dgm:prSet presAssocID="{EE982D19-F719-4730-BC5E-C5069E49CBCA}" presName="composite" presStyleCnt="0"/>
      <dgm:spPr/>
    </dgm:pt>
    <dgm:pt modelId="{375EA240-8344-4A81-82E9-1C2AEAF1BABA}" type="pres">
      <dgm:prSet presAssocID="{EE982D19-F719-4730-BC5E-C5069E49CBCA}" presName="background" presStyleLbl="node0" presStyleIdx="0" presStyleCnt="2"/>
      <dgm:spPr>
        <a:solidFill>
          <a:schemeClr val="accent2"/>
        </a:solidFill>
      </dgm:spPr>
    </dgm:pt>
    <dgm:pt modelId="{AFEFD95E-1490-46F2-B3C1-C69213F90175}" type="pres">
      <dgm:prSet presAssocID="{EE982D19-F719-4730-BC5E-C5069E49CBCA}" presName="text" presStyleLbl="fgAcc0" presStyleIdx="0" presStyleCnt="2" custScaleX="113935" custScaleY="95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5857DA-C500-405D-BD04-5F1F883445B1}" type="pres">
      <dgm:prSet presAssocID="{EE982D19-F719-4730-BC5E-C5069E49CBCA}" presName="hierChild2" presStyleCnt="0"/>
      <dgm:spPr/>
    </dgm:pt>
    <dgm:pt modelId="{5E1659A0-2827-455A-A49B-F8A19D36F381}" type="pres">
      <dgm:prSet presAssocID="{22F32102-D413-4262-838D-3AD976F59BCA}" presName="Name10" presStyleLbl="parChTrans1D2" presStyleIdx="0" presStyleCnt="4"/>
      <dgm:spPr/>
      <dgm:t>
        <a:bodyPr/>
        <a:lstStyle/>
        <a:p>
          <a:endParaRPr lang="en-US"/>
        </a:p>
      </dgm:t>
    </dgm:pt>
    <dgm:pt modelId="{39724F52-2327-451E-BD18-5AB38EC15DD9}" type="pres">
      <dgm:prSet presAssocID="{58CFBBCA-84D3-438F-A576-B0B5A2BED56F}" presName="hierRoot2" presStyleCnt="0"/>
      <dgm:spPr/>
    </dgm:pt>
    <dgm:pt modelId="{DAFCAF21-A3A8-4579-B745-A3C2F2D9B465}" type="pres">
      <dgm:prSet presAssocID="{58CFBBCA-84D3-438F-A576-B0B5A2BED56F}" presName="composite2" presStyleCnt="0"/>
      <dgm:spPr/>
    </dgm:pt>
    <dgm:pt modelId="{1465310B-7E94-4B09-9C81-EC31D2BC72A5}" type="pres">
      <dgm:prSet presAssocID="{58CFBBCA-84D3-438F-A576-B0B5A2BED56F}" presName="background2" presStyleLbl="node2" presStyleIdx="0" presStyleCnt="4"/>
      <dgm:spPr>
        <a:solidFill>
          <a:srgbClr val="92D050"/>
        </a:solidFill>
      </dgm:spPr>
    </dgm:pt>
    <dgm:pt modelId="{2C1309AD-F0FD-4C4D-9CB4-E1731FBC74FD}" type="pres">
      <dgm:prSet presAssocID="{58CFBBCA-84D3-438F-A576-B0B5A2BED56F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02FA54-407D-48F5-A838-D8FCBB23769A}" type="pres">
      <dgm:prSet presAssocID="{58CFBBCA-84D3-438F-A576-B0B5A2BED56F}" presName="hierChild3" presStyleCnt="0"/>
      <dgm:spPr/>
    </dgm:pt>
    <dgm:pt modelId="{55741E85-BB46-4DCE-9E27-4CAA7D988B16}" type="pres">
      <dgm:prSet presAssocID="{A11BED29-6831-48C1-89DB-27A19CE79B85}" presName="Name17" presStyleLbl="parChTrans1D3" presStyleIdx="0" presStyleCnt="6"/>
      <dgm:spPr/>
      <dgm:t>
        <a:bodyPr/>
        <a:lstStyle/>
        <a:p>
          <a:endParaRPr lang="en-US"/>
        </a:p>
      </dgm:t>
    </dgm:pt>
    <dgm:pt modelId="{4807BC70-D4FA-4078-8EB2-CF5541B86D18}" type="pres">
      <dgm:prSet presAssocID="{2DC98D5B-573D-404D-A16F-E7F0A6733661}" presName="hierRoot3" presStyleCnt="0"/>
      <dgm:spPr/>
    </dgm:pt>
    <dgm:pt modelId="{737B761E-B80C-4B8B-B28E-8CF3843CC965}" type="pres">
      <dgm:prSet presAssocID="{2DC98D5B-573D-404D-A16F-E7F0A6733661}" presName="composite3" presStyleCnt="0"/>
      <dgm:spPr/>
    </dgm:pt>
    <dgm:pt modelId="{B1B8B1BB-EC76-47F2-A18D-FB953CA81955}" type="pres">
      <dgm:prSet presAssocID="{2DC98D5B-573D-404D-A16F-E7F0A6733661}" presName="background3" presStyleLbl="node3" presStyleIdx="0" presStyleCnt="6"/>
      <dgm:spPr>
        <a:solidFill>
          <a:srgbClr val="FFC000"/>
        </a:solidFill>
      </dgm:spPr>
    </dgm:pt>
    <dgm:pt modelId="{072F1027-CDE3-4808-A043-93AD26EEBF73}" type="pres">
      <dgm:prSet presAssocID="{2DC98D5B-573D-404D-A16F-E7F0A6733661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67C168-B874-46AA-944A-F425358C1E8B}" type="pres">
      <dgm:prSet presAssocID="{2DC98D5B-573D-404D-A16F-E7F0A6733661}" presName="hierChild4" presStyleCnt="0"/>
      <dgm:spPr/>
    </dgm:pt>
    <dgm:pt modelId="{C4EBB779-B6CF-4EB1-8B39-8EBE0BDF5C08}" type="pres">
      <dgm:prSet presAssocID="{F7E0AA4D-0B1F-4E52-B9EF-AC8C667BF7FF}" presName="Name23" presStyleLbl="parChTrans1D4" presStyleIdx="0" presStyleCnt="10"/>
      <dgm:spPr/>
      <dgm:t>
        <a:bodyPr/>
        <a:lstStyle/>
        <a:p>
          <a:endParaRPr lang="en-US"/>
        </a:p>
      </dgm:t>
    </dgm:pt>
    <dgm:pt modelId="{2A85C41A-9BCD-4BE1-BA6C-A8DE1D88A5BC}" type="pres">
      <dgm:prSet presAssocID="{A7B821F9-7753-405C-89A6-3E25F80BB648}" presName="hierRoot4" presStyleCnt="0"/>
      <dgm:spPr/>
    </dgm:pt>
    <dgm:pt modelId="{CC1AD8C3-06D6-4724-AC93-F601C79F7573}" type="pres">
      <dgm:prSet presAssocID="{A7B821F9-7753-405C-89A6-3E25F80BB648}" presName="composite4" presStyleCnt="0"/>
      <dgm:spPr/>
    </dgm:pt>
    <dgm:pt modelId="{3F8FA97E-C83B-4C39-8607-02170A178ED6}" type="pres">
      <dgm:prSet presAssocID="{A7B821F9-7753-405C-89A6-3E25F80BB648}" presName="background4" presStyleLbl="node4" presStyleIdx="0" presStyleCnt="10"/>
      <dgm:spPr>
        <a:solidFill>
          <a:schemeClr val="accent5"/>
        </a:solidFill>
      </dgm:spPr>
    </dgm:pt>
    <dgm:pt modelId="{91F77121-257D-4176-A032-EF227430BB74}" type="pres">
      <dgm:prSet presAssocID="{A7B821F9-7753-405C-89A6-3E25F80BB648}" presName="text4" presStyleLbl="fgAcc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CF0BD5-A502-4AF2-875A-BC51F59358DF}" type="pres">
      <dgm:prSet presAssocID="{A7B821F9-7753-405C-89A6-3E25F80BB648}" presName="hierChild5" presStyleCnt="0"/>
      <dgm:spPr/>
    </dgm:pt>
    <dgm:pt modelId="{44EF6299-585C-4DF0-A988-9D6B8FABCB27}" type="pres">
      <dgm:prSet presAssocID="{192FAA11-53CE-4A65-8A5A-A766C7647866}" presName="Name17" presStyleLbl="parChTrans1D3" presStyleIdx="1" presStyleCnt="6"/>
      <dgm:spPr/>
      <dgm:t>
        <a:bodyPr/>
        <a:lstStyle/>
        <a:p>
          <a:endParaRPr lang="en-US"/>
        </a:p>
      </dgm:t>
    </dgm:pt>
    <dgm:pt modelId="{63B56329-73D9-451C-89FB-0521B9FB35A3}" type="pres">
      <dgm:prSet presAssocID="{55BED1F9-7679-4C74-8DB9-87C56800CE00}" presName="hierRoot3" presStyleCnt="0"/>
      <dgm:spPr/>
    </dgm:pt>
    <dgm:pt modelId="{B7B7F189-21C0-42FE-9FDA-5979C1841854}" type="pres">
      <dgm:prSet presAssocID="{55BED1F9-7679-4C74-8DB9-87C56800CE00}" presName="composite3" presStyleCnt="0"/>
      <dgm:spPr/>
    </dgm:pt>
    <dgm:pt modelId="{6F05841E-3CFC-4122-8632-D5ED6D95D515}" type="pres">
      <dgm:prSet presAssocID="{55BED1F9-7679-4C74-8DB9-87C56800CE00}" presName="background3" presStyleLbl="node3" presStyleIdx="1" presStyleCnt="6"/>
      <dgm:spPr>
        <a:solidFill>
          <a:srgbClr val="FFC000"/>
        </a:solidFill>
      </dgm:spPr>
    </dgm:pt>
    <dgm:pt modelId="{EC8EFAC5-A08D-4BD8-8FAD-AA5E4C8D0D39}" type="pres">
      <dgm:prSet presAssocID="{55BED1F9-7679-4C74-8DB9-87C56800CE00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ADD13C-6BE3-43F3-9129-43BB629DA830}" type="pres">
      <dgm:prSet presAssocID="{55BED1F9-7679-4C74-8DB9-87C56800CE00}" presName="hierChild4" presStyleCnt="0"/>
      <dgm:spPr/>
    </dgm:pt>
    <dgm:pt modelId="{64035F6B-7057-4531-A4F8-91E974C66B50}" type="pres">
      <dgm:prSet presAssocID="{DBD2F1B4-A444-4F0C-A7C6-1A2F755B7DAD}" presName="Name23" presStyleLbl="parChTrans1D4" presStyleIdx="1" presStyleCnt="10"/>
      <dgm:spPr/>
      <dgm:t>
        <a:bodyPr/>
        <a:lstStyle/>
        <a:p>
          <a:endParaRPr lang="en-US"/>
        </a:p>
      </dgm:t>
    </dgm:pt>
    <dgm:pt modelId="{538F14B7-5B84-40BC-8F38-6CDB64A8F826}" type="pres">
      <dgm:prSet presAssocID="{B388ED4D-AFDF-4A39-B089-3F4FCB2D5508}" presName="hierRoot4" presStyleCnt="0"/>
      <dgm:spPr/>
    </dgm:pt>
    <dgm:pt modelId="{05C1B45A-528E-428A-9D14-BA335CBCF093}" type="pres">
      <dgm:prSet presAssocID="{B388ED4D-AFDF-4A39-B089-3F4FCB2D5508}" presName="composite4" presStyleCnt="0"/>
      <dgm:spPr/>
    </dgm:pt>
    <dgm:pt modelId="{360E383D-3F5D-4145-852E-095FDDAD39AE}" type="pres">
      <dgm:prSet presAssocID="{B388ED4D-AFDF-4A39-B089-3F4FCB2D5508}" presName="background4" presStyleLbl="node4" presStyleIdx="1" presStyleCnt="10"/>
      <dgm:spPr>
        <a:solidFill>
          <a:schemeClr val="accent5"/>
        </a:solidFill>
      </dgm:spPr>
    </dgm:pt>
    <dgm:pt modelId="{B2BBAEC6-D990-4AED-AD5B-FB78DD895481}" type="pres">
      <dgm:prSet presAssocID="{B388ED4D-AFDF-4A39-B089-3F4FCB2D5508}" presName="text4" presStyleLbl="fgAcc4" presStyleIdx="1" presStyleCnt="10" custScaleX="1144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6D7A05-2AA1-4C7C-ACA0-3E5EC02D8ECB}" type="pres">
      <dgm:prSet presAssocID="{B388ED4D-AFDF-4A39-B089-3F4FCB2D5508}" presName="hierChild5" presStyleCnt="0"/>
      <dgm:spPr/>
    </dgm:pt>
    <dgm:pt modelId="{CA58C21A-9B04-49E3-BD0B-DEDE8AF0920A}" type="pres">
      <dgm:prSet presAssocID="{C3E067A1-CF72-476E-A838-AD1ABA6CFBCA}" presName="Name17" presStyleLbl="parChTrans1D3" presStyleIdx="2" presStyleCnt="6"/>
      <dgm:spPr/>
      <dgm:t>
        <a:bodyPr/>
        <a:lstStyle/>
        <a:p>
          <a:endParaRPr lang="en-US"/>
        </a:p>
      </dgm:t>
    </dgm:pt>
    <dgm:pt modelId="{A724D068-4052-44B6-83FA-2FAB4AFD75F7}" type="pres">
      <dgm:prSet presAssocID="{31D4031F-9D1A-447E-A38F-95F0E7DC68B1}" presName="hierRoot3" presStyleCnt="0"/>
      <dgm:spPr/>
    </dgm:pt>
    <dgm:pt modelId="{DB840E11-0B5B-478A-9569-E5D698EB320E}" type="pres">
      <dgm:prSet presAssocID="{31D4031F-9D1A-447E-A38F-95F0E7DC68B1}" presName="composite3" presStyleCnt="0"/>
      <dgm:spPr/>
    </dgm:pt>
    <dgm:pt modelId="{3066F7D9-2376-48E3-9889-6946A981D939}" type="pres">
      <dgm:prSet presAssocID="{31D4031F-9D1A-447E-A38F-95F0E7DC68B1}" presName="background3" presStyleLbl="node3" presStyleIdx="2" presStyleCnt="6"/>
      <dgm:spPr>
        <a:solidFill>
          <a:srgbClr val="FFC000"/>
        </a:solidFill>
      </dgm:spPr>
    </dgm:pt>
    <dgm:pt modelId="{EE82241D-7523-4EA0-BD3A-4C4FE8E7F714}" type="pres">
      <dgm:prSet presAssocID="{31D4031F-9D1A-447E-A38F-95F0E7DC68B1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84514D-0CE1-4466-ABE5-D76BC95EE525}" type="pres">
      <dgm:prSet presAssocID="{31D4031F-9D1A-447E-A38F-95F0E7DC68B1}" presName="hierChild4" presStyleCnt="0"/>
      <dgm:spPr/>
    </dgm:pt>
    <dgm:pt modelId="{3AEA7DA4-8BDE-4FEB-A088-98690F287E78}" type="pres">
      <dgm:prSet presAssocID="{380B5B1F-D5FA-4A2B-A486-72616C2ADCF3}" presName="Name23" presStyleLbl="parChTrans1D4" presStyleIdx="2" presStyleCnt="10"/>
      <dgm:spPr/>
      <dgm:t>
        <a:bodyPr/>
        <a:lstStyle/>
        <a:p>
          <a:endParaRPr lang="en-US"/>
        </a:p>
      </dgm:t>
    </dgm:pt>
    <dgm:pt modelId="{7D39A7BB-D650-4757-8961-926800510478}" type="pres">
      <dgm:prSet presAssocID="{C7CFD2AB-C5AA-4BD7-AF23-E8302FF23421}" presName="hierRoot4" presStyleCnt="0"/>
      <dgm:spPr/>
    </dgm:pt>
    <dgm:pt modelId="{8AFD0AA8-551A-443C-B571-7C67D85B6E07}" type="pres">
      <dgm:prSet presAssocID="{C7CFD2AB-C5AA-4BD7-AF23-E8302FF23421}" presName="composite4" presStyleCnt="0"/>
      <dgm:spPr/>
    </dgm:pt>
    <dgm:pt modelId="{A2EB739C-898B-4690-8787-817402E9710A}" type="pres">
      <dgm:prSet presAssocID="{C7CFD2AB-C5AA-4BD7-AF23-E8302FF23421}" presName="background4" presStyleLbl="node4" presStyleIdx="2" presStyleCnt="10"/>
      <dgm:spPr>
        <a:solidFill>
          <a:srgbClr val="008080"/>
        </a:solidFill>
      </dgm:spPr>
    </dgm:pt>
    <dgm:pt modelId="{550E2448-21A5-4F3D-96BC-121191F5F229}" type="pres">
      <dgm:prSet presAssocID="{C7CFD2AB-C5AA-4BD7-AF23-E8302FF23421}" presName="text4" presStyleLbl="fgAcc4" presStyleIdx="2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484356-7BD5-432D-8C51-EFCEBD8D4D53}" type="pres">
      <dgm:prSet presAssocID="{C7CFD2AB-C5AA-4BD7-AF23-E8302FF23421}" presName="hierChild5" presStyleCnt="0"/>
      <dgm:spPr/>
    </dgm:pt>
    <dgm:pt modelId="{8381F095-0382-4138-B145-EDF4117523BF}" type="pres">
      <dgm:prSet presAssocID="{24FE7E5D-A723-442F-A3FE-D834C7293DE4}" presName="Name23" presStyleLbl="parChTrans1D4" presStyleIdx="3" presStyleCnt="10"/>
      <dgm:spPr/>
      <dgm:t>
        <a:bodyPr/>
        <a:lstStyle/>
        <a:p>
          <a:endParaRPr lang="en-US"/>
        </a:p>
      </dgm:t>
    </dgm:pt>
    <dgm:pt modelId="{2B22E0B3-EDCD-49B7-A2F6-32258B948F30}" type="pres">
      <dgm:prSet presAssocID="{8E10160C-9A89-421F-9F26-D07598ECBE96}" presName="hierRoot4" presStyleCnt="0"/>
      <dgm:spPr/>
    </dgm:pt>
    <dgm:pt modelId="{B00BEC3E-F1E9-419B-8114-8E1AB1252410}" type="pres">
      <dgm:prSet presAssocID="{8E10160C-9A89-421F-9F26-D07598ECBE96}" presName="composite4" presStyleCnt="0"/>
      <dgm:spPr/>
    </dgm:pt>
    <dgm:pt modelId="{CA444D09-8A59-42E2-BB75-E5247C144FC7}" type="pres">
      <dgm:prSet presAssocID="{8E10160C-9A89-421F-9F26-D07598ECBE96}" presName="background4" presStyleLbl="node4" presStyleIdx="3" presStyleCnt="10"/>
      <dgm:spPr>
        <a:solidFill>
          <a:schemeClr val="accent5"/>
        </a:solidFill>
        <a:ln>
          <a:solidFill>
            <a:schemeClr val="accent3"/>
          </a:solidFill>
        </a:ln>
      </dgm:spPr>
    </dgm:pt>
    <dgm:pt modelId="{984CBD46-2535-4C53-BF51-FDC4F6FA915C}" type="pres">
      <dgm:prSet presAssocID="{8E10160C-9A89-421F-9F26-D07598ECBE96}" presName="text4" presStyleLbl="fgAcc4" presStyleIdx="3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F8D393-E46E-479F-B133-320C8B5FE87A}" type="pres">
      <dgm:prSet presAssocID="{8E10160C-9A89-421F-9F26-D07598ECBE96}" presName="hierChild5" presStyleCnt="0"/>
      <dgm:spPr/>
    </dgm:pt>
    <dgm:pt modelId="{48AA156D-C128-490D-BAB6-087081827BFA}" type="pres">
      <dgm:prSet presAssocID="{E65FD1ED-A6A1-4D47-A804-5B98BD2215E2}" presName="Name10" presStyleLbl="parChTrans1D2" presStyleIdx="1" presStyleCnt="4"/>
      <dgm:spPr/>
      <dgm:t>
        <a:bodyPr/>
        <a:lstStyle/>
        <a:p>
          <a:endParaRPr lang="en-US"/>
        </a:p>
      </dgm:t>
    </dgm:pt>
    <dgm:pt modelId="{603326E2-96AD-44FF-AE8E-FE674C00ADCF}" type="pres">
      <dgm:prSet presAssocID="{1950F94B-B90E-4915-8E01-B07D74CDF57F}" presName="hierRoot2" presStyleCnt="0"/>
      <dgm:spPr/>
    </dgm:pt>
    <dgm:pt modelId="{04E830C0-8C6C-45D3-920B-8CE628FCDA7A}" type="pres">
      <dgm:prSet presAssocID="{1950F94B-B90E-4915-8E01-B07D74CDF57F}" presName="composite2" presStyleCnt="0"/>
      <dgm:spPr/>
    </dgm:pt>
    <dgm:pt modelId="{56D2831B-B32E-4223-8A33-E6E8D6E21B0F}" type="pres">
      <dgm:prSet presAssocID="{1950F94B-B90E-4915-8E01-B07D74CDF57F}" presName="background2" presStyleLbl="node2" presStyleIdx="1" presStyleCnt="4"/>
      <dgm:spPr>
        <a:solidFill>
          <a:srgbClr val="92D050"/>
        </a:solidFill>
      </dgm:spPr>
    </dgm:pt>
    <dgm:pt modelId="{C21257CA-E2F8-4062-BAE6-94EC4238DDDF}" type="pres">
      <dgm:prSet presAssocID="{1950F94B-B90E-4915-8E01-B07D74CDF57F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9F8FC-9F58-4F42-A0C6-577590B2E1CB}" type="pres">
      <dgm:prSet presAssocID="{1950F94B-B90E-4915-8E01-B07D74CDF57F}" presName="hierChild3" presStyleCnt="0"/>
      <dgm:spPr/>
    </dgm:pt>
    <dgm:pt modelId="{D45608C5-60C6-4D46-AB0D-A17D0991C37E}" type="pres">
      <dgm:prSet presAssocID="{1D49761F-9150-4CE5-8CBE-27DE971930C2}" presName="Name17" presStyleLbl="parChTrans1D3" presStyleIdx="3" presStyleCnt="6"/>
      <dgm:spPr/>
      <dgm:t>
        <a:bodyPr/>
        <a:lstStyle/>
        <a:p>
          <a:endParaRPr lang="en-US"/>
        </a:p>
      </dgm:t>
    </dgm:pt>
    <dgm:pt modelId="{C483119F-BE96-4CB4-A15E-7887D2B1C8D9}" type="pres">
      <dgm:prSet presAssocID="{21A41AC9-3FF2-4D77-81EE-458AD5504823}" presName="hierRoot3" presStyleCnt="0"/>
      <dgm:spPr/>
    </dgm:pt>
    <dgm:pt modelId="{AF8A1DFE-2504-45C7-B42C-5AB5DD495A30}" type="pres">
      <dgm:prSet presAssocID="{21A41AC9-3FF2-4D77-81EE-458AD5504823}" presName="composite3" presStyleCnt="0"/>
      <dgm:spPr/>
    </dgm:pt>
    <dgm:pt modelId="{70A53CC3-9533-4D25-BF38-B15C983F4755}" type="pres">
      <dgm:prSet presAssocID="{21A41AC9-3FF2-4D77-81EE-458AD5504823}" presName="background3" presStyleLbl="node3" presStyleIdx="3" presStyleCnt="6"/>
      <dgm:spPr>
        <a:solidFill>
          <a:srgbClr val="FFC000"/>
        </a:solidFill>
      </dgm:spPr>
    </dgm:pt>
    <dgm:pt modelId="{B20CCAD4-7B81-4EF6-88E2-088D387C5666}" type="pres">
      <dgm:prSet presAssocID="{21A41AC9-3FF2-4D77-81EE-458AD5504823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D029D3-B38E-4AB5-AF45-8029F312C52F}" type="pres">
      <dgm:prSet presAssocID="{21A41AC9-3FF2-4D77-81EE-458AD5504823}" presName="hierChild4" presStyleCnt="0"/>
      <dgm:spPr/>
    </dgm:pt>
    <dgm:pt modelId="{4D7FE4C5-2D59-4263-B11D-751EBDB3BB68}" type="pres">
      <dgm:prSet presAssocID="{29C81050-6EF4-4B40-8317-F5539BF24347}" presName="Name23" presStyleLbl="parChTrans1D4" presStyleIdx="4" presStyleCnt="10"/>
      <dgm:spPr/>
      <dgm:t>
        <a:bodyPr/>
        <a:lstStyle/>
        <a:p>
          <a:endParaRPr lang="en-US"/>
        </a:p>
      </dgm:t>
    </dgm:pt>
    <dgm:pt modelId="{9F239D84-0CB8-4102-BD27-50971078E523}" type="pres">
      <dgm:prSet presAssocID="{E2AA47B7-AC71-48E5-8D9F-2A2BEB7404EF}" presName="hierRoot4" presStyleCnt="0"/>
      <dgm:spPr/>
    </dgm:pt>
    <dgm:pt modelId="{D5E52FF3-970A-483E-9B5B-39257773BF06}" type="pres">
      <dgm:prSet presAssocID="{E2AA47B7-AC71-48E5-8D9F-2A2BEB7404EF}" presName="composite4" presStyleCnt="0"/>
      <dgm:spPr/>
    </dgm:pt>
    <dgm:pt modelId="{F05E3013-E17B-4273-A48C-98C259E97AA2}" type="pres">
      <dgm:prSet presAssocID="{E2AA47B7-AC71-48E5-8D9F-2A2BEB7404EF}" presName="background4" presStyleLbl="node4" presStyleIdx="4" presStyleCnt="10"/>
      <dgm:spPr>
        <a:solidFill>
          <a:srgbClr val="008080"/>
        </a:solidFill>
      </dgm:spPr>
    </dgm:pt>
    <dgm:pt modelId="{E2EAD348-AEFB-4885-B006-0CE0362F4D3F}" type="pres">
      <dgm:prSet presAssocID="{E2AA47B7-AC71-48E5-8D9F-2A2BEB7404EF}" presName="text4" presStyleLbl="fgAcc4" presStyleIdx="4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0B446B-7E1E-4ACF-8098-C7628F833A15}" type="pres">
      <dgm:prSet presAssocID="{E2AA47B7-AC71-48E5-8D9F-2A2BEB7404EF}" presName="hierChild5" presStyleCnt="0"/>
      <dgm:spPr/>
    </dgm:pt>
    <dgm:pt modelId="{FE375D75-3D48-485F-B12F-EDCFEFE2EE9D}" type="pres">
      <dgm:prSet presAssocID="{E8DA5322-FD26-4B15-9AAF-9AB70026A195}" presName="Name23" presStyleLbl="parChTrans1D4" presStyleIdx="5" presStyleCnt="10"/>
      <dgm:spPr/>
      <dgm:t>
        <a:bodyPr/>
        <a:lstStyle/>
        <a:p>
          <a:endParaRPr lang="en-US"/>
        </a:p>
      </dgm:t>
    </dgm:pt>
    <dgm:pt modelId="{ED2F26A5-21D3-4348-8B89-163A5DF69756}" type="pres">
      <dgm:prSet presAssocID="{42795A08-2B1E-45F4-A533-3B78ED64B304}" presName="hierRoot4" presStyleCnt="0"/>
      <dgm:spPr/>
    </dgm:pt>
    <dgm:pt modelId="{D2BE6FFA-9A18-46A2-A4E9-83E3D72C93F6}" type="pres">
      <dgm:prSet presAssocID="{42795A08-2B1E-45F4-A533-3B78ED64B304}" presName="composite4" presStyleCnt="0"/>
      <dgm:spPr/>
    </dgm:pt>
    <dgm:pt modelId="{3F99CF5D-F711-452D-8D11-328AD47C3DB6}" type="pres">
      <dgm:prSet presAssocID="{42795A08-2B1E-45F4-A533-3B78ED64B304}" presName="background4" presStyleLbl="node4" presStyleIdx="5" presStyleCnt="10"/>
      <dgm:spPr>
        <a:solidFill>
          <a:schemeClr val="accent5"/>
        </a:solidFill>
      </dgm:spPr>
    </dgm:pt>
    <dgm:pt modelId="{770142B4-60C9-409E-BDAF-68615164930F}" type="pres">
      <dgm:prSet presAssocID="{42795A08-2B1E-45F4-A533-3B78ED64B304}" presName="text4" presStyleLbl="fgAcc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352EA8-5F01-4E07-8F1B-566D72EE53BB}" type="pres">
      <dgm:prSet presAssocID="{42795A08-2B1E-45F4-A533-3B78ED64B304}" presName="hierChild5" presStyleCnt="0"/>
      <dgm:spPr/>
    </dgm:pt>
    <dgm:pt modelId="{8F35EF37-B159-4BF0-A460-B8A5775339CD}" type="pres">
      <dgm:prSet presAssocID="{C3E78159-CCEF-4C9C-8286-8A5FA13B9D78}" presName="Name23" presStyleLbl="parChTrans1D4" presStyleIdx="6" presStyleCnt="10"/>
      <dgm:spPr/>
      <dgm:t>
        <a:bodyPr/>
        <a:lstStyle/>
        <a:p>
          <a:endParaRPr lang="en-US"/>
        </a:p>
      </dgm:t>
    </dgm:pt>
    <dgm:pt modelId="{8DB3B421-E65A-4B40-8343-F851905427F6}" type="pres">
      <dgm:prSet presAssocID="{6DFF3458-E063-43FE-9FDC-5DF892366E10}" presName="hierRoot4" presStyleCnt="0"/>
      <dgm:spPr/>
    </dgm:pt>
    <dgm:pt modelId="{C88F45E2-29B5-4C73-B175-EC54937CDC30}" type="pres">
      <dgm:prSet presAssocID="{6DFF3458-E063-43FE-9FDC-5DF892366E10}" presName="composite4" presStyleCnt="0"/>
      <dgm:spPr/>
    </dgm:pt>
    <dgm:pt modelId="{573758E5-3F28-45BD-BC31-61793D7A1309}" type="pres">
      <dgm:prSet presAssocID="{6DFF3458-E063-43FE-9FDC-5DF892366E10}" presName="background4" presStyleLbl="node4" presStyleIdx="6" presStyleCnt="10"/>
      <dgm:spPr>
        <a:solidFill>
          <a:srgbClr val="008080"/>
        </a:solidFill>
      </dgm:spPr>
    </dgm:pt>
    <dgm:pt modelId="{BE35B9D6-1C98-42DC-9BD0-69BB950B5DAE}" type="pres">
      <dgm:prSet presAssocID="{6DFF3458-E063-43FE-9FDC-5DF892366E10}" presName="text4" presStyleLbl="fgAcc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D4A0B2-0A3E-42DA-8C41-ED04CFA8FE0F}" type="pres">
      <dgm:prSet presAssocID="{6DFF3458-E063-43FE-9FDC-5DF892366E10}" presName="hierChild5" presStyleCnt="0"/>
      <dgm:spPr/>
    </dgm:pt>
    <dgm:pt modelId="{7E90ADB1-E69D-464E-8973-B61816244E14}" type="pres">
      <dgm:prSet presAssocID="{2C008773-A6B9-4AD5-AD3E-26FD1AADC60A}" presName="Name10" presStyleLbl="parChTrans1D2" presStyleIdx="2" presStyleCnt="4"/>
      <dgm:spPr/>
      <dgm:t>
        <a:bodyPr/>
        <a:lstStyle/>
        <a:p>
          <a:endParaRPr lang="en-US"/>
        </a:p>
      </dgm:t>
    </dgm:pt>
    <dgm:pt modelId="{03710813-611B-425D-ACD3-9C6499C85E5E}" type="pres">
      <dgm:prSet presAssocID="{7DD8AF05-9701-418B-B31C-C9E01D712D4D}" presName="hierRoot2" presStyleCnt="0"/>
      <dgm:spPr/>
    </dgm:pt>
    <dgm:pt modelId="{A638B3BB-249C-428F-8B20-64B3BB94DFC6}" type="pres">
      <dgm:prSet presAssocID="{7DD8AF05-9701-418B-B31C-C9E01D712D4D}" presName="composite2" presStyleCnt="0"/>
      <dgm:spPr/>
    </dgm:pt>
    <dgm:pt modelId="{851384BA-345E-440A-BDA3-787931887923}" type="pres">
      <dgm:prSet presAssocID="{7DD8AF05-9701-418B-B31C-C9E01D712D4D}" presName="background2" presStyleLbl="node2" presStyleIdx="2" presStyleCnt="4"/>
      <dgm:spPr>
        <a:solidFill>
          <a:srgbClr val="92D050"/>
        </a:solidFill>
      </dgm:spPr>
    </dgm:pt>
    <dgm:pt modelId="{F3CE5FD2-BED3-48CC-89DD-656959EB8252}" type="pres">
      <dgm:prSet presAssocID="{7DD8AF05-9701-418B-B31C-C9E01D712D4D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CE2F7D-B935-44B6-8611-6B2EB5F7277A}" type="pres">
      <dgm:prSet presAssocID="{7DD8AF05-9701-418B-B31C-C9E01D712D4D}" presName="hierChild3" presStyleCnt="0"/>
      <dgm:spPr/>
    </dgm:pt>
    <dgm:pt modelId="{D1188F8E-53B1-4E95-B607-06D05418F402}" type="pres">
      <dgm:prSet presAssocID="{5627C3B6-D457-46D5-A255-1F64A738769D}" presName="Name17" presStyleLbl="parChTrans1D3" presStyleIdx="4" presStyleCnt="6"/>
      <dgm:spPr/>
      <dgm:t>
        <a:bodyPr/>
        <a:lstStyle/>
        <a:p>
          <a:endParaRPr lang="en-US"/>
        </a:p>
      </dgm:t>
    </dgm:pt>
    <dgm:pt modelId="{6D0CFD70-1222-4F3B-99E5-59C96AE3BABA}" type="pres">
      <dgm:prSet presAssocID="{645943A3-949D-4BF1-83F8-B5F95B6A0F80}" presName="hierRoot3" presStyleCnt="0"/>
      <dgm:spPr/>
    </dgm:pt>
    <dgm:pt modelId="{83662E14-52D6-44F1-98D5-6DA52F24B662}" type="pres">
      <dgm:prSet presAssocID="{645943A3-949D-4BF1-83F8-B5F95B6A0F80}" presName="composite3" presStyleCnt="0"/>
      <dgm:spPr/>
    </dgm:pt>
    <dgm:pt modelId="{63CCF7F7-EC8E-49AD-9ECA-FF4A6C346BE0}" type="pres">
      <dgm:prSet presAssocID="{645943A3-949D-4BF1-83F8-B5F95B6A0F80}" presName="background3" presStyleLbl="node3" presStyleIdx="4" presStyleCnt="6"/>
      <dgm:spPr>
        <a:solidFill>
          <a:srgbClr val="FFC000"/>
        </a:solidFill>
      </dgm:spPr>
    </dgm:pt>
    <dgm:pt modelId="{445239CF-41E4-4C01-83F0-FC2784FE44DA}" type="pres">
      <dgm:prSet presAssocID="{645943A3-949D-4BF1-83F8-B5F95B6A0F80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5AC0F5-A2E9-4358-9CA9-0E63EEE0ED3B}" type="pres">
      <dgm:prSet presAssocID="{645943A3-949D-4BF1-83F8-B5F95B6A0F80}" presName="hierChild4" presStyleCnt="0"/>
      <dgm:spPr/>
    </dgm:pt>
    <dgm:pt modelId="{ECFFA26D-BA3E-49BB-9E69-6FF537DC2CDC}" type="pres">
      <dgm:prSet presAssocID="{5DC2B557-B886-4615-AD05-666CA8C401E6}" presName="Name23" presStyleLbl="parChTrans1D4" presStyleIdx="7" presStyleCnt="10"/>
      <dgm:spPr/>
      <dgm:t>
        <a:bodyPr/>
        <a:lstStyle/>
        <a:p>
          <a:endParaRPr lang="en-US"/>
        </a:p>
      </dgm:t>
    </dgm:pt>
    <dgm:pt modelId="{16317987-AC31-4FF3-A0C5-EA1445D436D8}" type="pres">
      <dgm:prSet presAssocID="{4D257E07-3C4B-4C0B-B8F7-0EAB50623372}" presName="hierRoot4" presStyleCnt="0"/>
      <dgm:spPr/>
    </dgm:pt>
    <dgm:pt modelId="{263301EC-CAB3-4932-80ED-AD9F2F592D37}" type="pres">
      <dgm:prSet presAssocID="{4D257E07-3C4B-4C0B-B8F7-0EAB50623372}" presName="composite4" presStyleCnt="0"/>
      <dgm:spPr/>
    </dgm:pt>
    <dgm:pt modelId="{EA2CDFFF-CF93-4713-BC19-8744881AC744}" type="pres">
      <dgm:prSet presAssocID="{4D257E07-3C4B-4C0B-B8F7-0EAB50623372}" presName="background4" presStyleLbl="node4" presStyleIdx="7" presStyleCnt="10"/>
      <dgm:spPr>
        <a:solidFill>
          <a:srgbClr val="008080"/>
        </a:solidFill>
      </dgm:spPr>
    </dgm:pt>
    <dgm:pt modelId="{3F570FED-9E4D-40FC-97CE-3296E4E0C502}" type="pres">
      <dgm:prSet presAssocID="{4D257E07-3C4B-4C0B-B8F7-0EAB50623372}" presName="text4" presStyleLbl="fgAcc4" presStyleIdx="7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3FFF0-2D44-421D-8732-DE9DFE0BF45B}" type="pres">
      <dgm:prSet presAssocID="{4D257E07-3C4B-4C0B-B8F7-0EAB50623372}" presName="hierChild5" presStyleCnt="0"/>
      <dgm:spPr/>
    </dgm:pt>
    <dgm:pt modelId="{54B5D56F-566D-4A92-BB29-1C86F3300DDC}" type="pres">
      <dgm:prSet presAssocID="{90AE8F57-E8FB-447A-B1A6-0894235C1541}" presName="Name23" presStyleLbl="parChTrans1D4" presStyleIdx="8" presStyleCnt="10"/>
      <dgm:spPr/>
      <dgm:t>
        <a:bodyPr/>
        <a:lstStyle/>
        <a:p>
          <a:endParaRPr lang="en-US"/>
        </a:p>
      </dgm:t>
    </dgm:pt>
    <dgm:pt modelId="{E65A5911-DF2C-41FB-85E7-9354CC4EFB29}" type="pres">
      <dgm:prSet presAssocID="{ECC69E58-579B-42EB-997A-19C26BD24B9C}" presName="hierRoot4" presStyleCnt="0"/>
      <dgm:spPr/>
    </dgm:pt>
    <dgm:pt modelId="{D59816F0-E30E-488D-9EB2-C0C68B371BD1}" type="pres">
      <dgm:prSet presAssocID="{ECC69E58-579B-42EB-997A-19C26BD24B9C}" presName="composite4" presStyleCnt="0"/>
      <dgm:spPr/>
    </dgm:pt>
    <dgm:pt modelId="{69E3D793-A22E-44E0-82B3-99AF304C1B6B}" type="pres">
      <dgm:prSet presAssocID="{ECC69E58-579B-42EB-997A-19C26BD24B9C}" presName="background4" presStyleLbl="node4" presStyleIdx="8" presStyleCnt="10"/>
      <dgm:spPr>
        <a:solidFill>
          <a:schemeClr val="accent5"/>
        </a:solidFill>
      </dgm:spPr>
    </dgm:pt>
    <dgm:pt modelId="{D59E90E9-EF44-4E0F-AF49-BC45A37FBED2}" type="pres">
      <dgm:prSet presAssocID="{ECC69E58-579B-42EB-997A-19C26BD24B9C}" presName="text4" presStyleLbl="fgAcc4" presStyleIdx="8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F7582B-9C29-4B05-9524-F4523B0496B9}" type="pres">
      <dgm:prSet presAssocID="{ECC69E58-579B-42EB-997A-19C26BD24B9C}" presName="hierChild5" presStyleCnt="0"/>
      <dgm:spPr/>
    </dgm:pt>
    <dgm:pt modelId="{290F346B-9CB5-44CD-A5CC-FEE86E947CE4}" type="pres">
      <dgm:prSet presAssocID="{800057F3-3D9A-46A0-AE54-35616186B84C}" presName="Name10" presStyleLbl="parChTrans1D2" presStyleIdx="3" presStyleCnt="4"/>
      <dgm:spPr/>
      <dgm:t>
        <a:bodyPr/>
        <a:lstStyle/>
        <a:p>
          <a:endParaRPr lang="en-US"/>
        </a:p>
      </dgm:t>
    </dgm:pt>
    <dgm:pt modelId="{749E8333-6A0E-4C13-861C-6A97665FC487}" type="pres">
      <dgm:prSet presAssocID="{CF8F5C51-48B6-4061-8CDF-D9CF7829F686}" presName="hierRoot2" presStyleCnt="0"/>
      <dgm:spPr/>
    </dgm:pt>
    <dgm:pt modelId="{88442E37-8F2E-40E3-8F0B-DFB5FCFA4A0A}" type="pres">
      <dgm:prSet presAssocID="{CF8F5C51-48B6-4061-8CDF-D9CF7829F686}" presName="composite2" presStyleCnt="0"/>
      <dgm:spPr/>
    </dgm:pt>
    <dgm:pt modelId="{FC9ED5CF-74AF-4DDF-BB99-E2A49E087F88}" type="pres">
      <dgm:prSet presAssocID="{CF8F5C51-48B6-4061-8CDF-D9CF7829F686}" presName="background2" presStyleLbl="node2" presStyleIdx="3" presStyleCnt="4"/>
      <dgm:spPr>
        <a:solidFill>
          <a:srgbClr val="92D050"/>
        </a:solidFill>
      </dgm:spPr>
    </dgm:pt>
    <dgm:pt modelId="{932A0D3D-9332-46BC-89B3-51E4144F912A}" type="pres">
      <dgm:prSet presAssocID="{CF8F5C51-48B6-4061-8CDF-D9CF7829F68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B6D83-1719-4538-9CE0-47CC823E3754}" type="pres">
      <dgm:prSet presAssocID="{CF8F5C51-48B6-4061-8CDF-D9CF7829F686}" presName="hierChild3" presStyleCnt="0"/>
      <dgm:spPr/>
    </dgm:pt>
    <dgm:pt modelId="{DC772D5A-D11B-44A6-AA6F-08272AFEFD66}" type="pres">
      <dgm:prSet presAssocID="{53E7933B-10C7-4B16-AF75-8BA1E4556299}" presName="Name17" presStyleLbl="parChTrans1D3" presStyleIdx="5" presStyleCnt="6"/>
      <dgm:spPr/>
      <dgm:t>
        <a:bodyPr/>
        <a:lstStyle/>
        <a:p>
          <a:endParaRPr lang="en-US"/>
        </a:p>
      </dgm:t>
    </dgm:pt>
    <dgm:pt modelId="{453D04B4-8EDA-4A1E-AF19-4A7A81B825AA}" type="pres">
      <dgm:prSet presAssocID="{2D8EFF69-6EFF-4F8D-907E-8E542980CCC0}" presName="hierRoot3" presStyleCnt="0"/>
      <dgm:spPr/>
    </dgm:pt>
    <dgm:pt modelId="{EC4D83CE-F7F7-4988-933E-31CDE8C84AF3}" type="pres">
      <dgm:prSet presAssocID="{2D8EFF69-6EFF-4F8D-907E-8E542980CCC0}" presName="composite3" presStyleCnt="0"/>
      <dgm:spPr/>
    </dgm:pt>
    <dgm:pt modelId="{E7C54FB1-AD09-45AF-8655-463600561A80}" type="pres">
      <dgm:prSet presAssocID="{2D8EFF69-6EFF-4F8D-907E-8E542980CCC0}" presName="background3" presStyleLbl="node3" presStyleIdx="5" presStyleCnt="6"/>
      <dgm:spPr>
        <a:solidFill>
          <a:srgbClr val="FFC000"/>
        </a:solidFill>
      </dgm:spPr>
    </dgm:pt>
    <dgm:pt modelId="{76FE0FC6-DD9C-454F-A825-027479FA92BD}" type="pres">
      <dgm:prSet presAssocID="{2D8EFF69-6EFF-4F8D-907E-8E542980CCC0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120412-11C4-4248-BD3C-C2C18A8326CC}" type="pres">
      <dgm:prSet presAssocID="{2D8EFF69-6EFF-4F8D-907E-8E542980CCC0}" presName="hierChild4" presStyleCnt="0"/>
      <dgm:spPr/>
    </dgm:pt>
    <dgm:pt modelId="{3AACAEDA-86D2-4987-822A-3EF8806ABE7A}" type="pres">
      <dgm:prSet presAssocID="{1575E8BF-B389-49B1-81DF-3649A721CD18}" presName="Name23" presStyleLbl="parChTrans1D4" presStyleIdx="9" presStyleCnt="10"/>
      <dgm:spPr/>
      <dgm:t>
        <a:bodyPr/>
        <a:lstStyle/>
        <a:p>
          <a:endParaRPr lang="en-US"/>
        </a:p>
      </dgm:t>
    </dgm:pt>
    <dgm:pt modelId="{F1E4304D-14BC-4C03-A421-BCD0B7C92626}" type="pres">
      <dgm:prSet presAssocID="{2CB41F24-C7EC-497C-83C5-D648A3CBC074}" presName="hierRoot4" presStyleCnt="0"/>
      <dgm:spPr/>
    </dgm:pt>
    <dgm:pt modelId="{368D9E37-1B7F-46FC-AEA9-0B2A67D820E9}" type="pres">
      <dgm:prSet presAssocID="{2CB41F24-C7EC-497C-83C5-D648A3CBC074}" presName="composite4" presStyleCnt="0"/>
      <dgm:spPr/>
    </dgm:pt>
    <dgm:pt modelId="{6F342643-A13A-48ED-9F43-D9FD1667510A}" type="pres">
      <dgm:prSet presAssocID="{2CB41F24-C7EC-497C-83C5-D648A3CBC074}" presName="background4" presStyleLbl="node4" presStyleIdx="9" presStyleCnt="10"/>
      <dgm:spPr>
        <a:solidFill>
          <a:srgbClr val="008080"/>
        </a:solidFill>
      </dgm:spPr>
    </dgm:pt>
    <dgm:pt modelId="{E95A966A-F73A-4B52-AA04-5DAE9DC3AD1B}" type="pres">
      <dgm:prSet presAssocID="{2CB41F24-C7EC-497C-83C5-D648A3CBC074}" presName="text4" presStyleLbl="fgAcc4" presStyleIdx="9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F2614-DD47-4C0A-A5DB-44A756C41047}" type="pres">
      <dgm:prSet presAssocID="{2CB41F24-C7EC-497C-83C5-D648A3CBC074}" presName="hierChild5" presStyleCnt="0"/>
      <dgm:spPr/>
    </dgm:pt>
    <dgm:pt modelId="{A8F79280-879A-439D-843A-76C30E81B126}" type="pres">
      <dgm:prSet presAssocID="{07CF20F0-3C8C-4DA6-8444-698232DE1B65}" presName="hierRoot1" presStyleCnt="0"/>
      <dgm:spPr/>
    </dgm:pt>
    <dgm:pt modelId="{B713EDC2-965D-4C71-A1AB-9F02AE0E4ABC}" type="pres">
      <dgm:prSet presAssocID="{07CF20F0-3C8C-4DA6-8444-698232DE1B65}" presName="composite" presStyleCnt="0"/>
      <dgm:spPr/>
    </dgm:pt>
    <dgm:pt modelId="{36904736-D13A-4881-A432-D70CFE33B129}" type="pres">
      <dgm:prSet presAssocID="{07CF20F0-3C8C-4DA6-8444-698232DE1B65}" presName="background" presStyleLbl="node0" presStyleIdx="1" presStyleCnt="2"/>
      <dgm:spPr>
        <a:solidFill>
          <a:schemeClr val="accent2"/>
        </a:solidFill>
      </dgm:spPr>
    </dgm:pt>
    <dgm:pt modelId="{B9888B96-6585-4762-B740-FAE714E45107}" type="pres">
      <dgm:prSet presAssocID="{07CF20F0-3C8C-4DA6-8444-698232DE1B65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C4FB6E-6CDA-43F2-A7A5-5BDE657C7A4F}" type="pres">
      <dgm:prSet presAssocID="{07CF20F0-3C8C-4DA6-8444-698232DE1B65}" presName="hierChild2" presStyleCnt="0"/>
      <dgm:spPr/>
    </dgm:pt>
  </dgm:ptLst>
  <dgm:cxnLst>
    <dgm:cxn modelId="{117494E6-5245-4C34-AB96-03430067901E}" type="presOf" srcId="{F7E0AA4D-0B1F-4E52-B9EF-AC8C667BF7FF}" destId="{C4EBB779-B6CF-4EB1-8B39-8EBE0BDF5C08}" srcOrd="0" destOrd="0" presId="urn:microsoft.com/office/officeart/2005/8/layout/hierarchy1"/>
    <dgm:cxn modelId="{333C3B6E-42DA-4987-9465-B7744E58F761}" srcId="{DB1D1FF6-91E6-4EF3-822E-8768DEE7519E}" destId="{EE982D19-F719-4730-BC5E-C5069E49CBCA}" srcOrd="0" destOrd="0" parTransId="{B47D573A-E34D-456D-B544-FDA226F7A73D}" sibTransId="{56DB4679-7666-471A-85F9-5CB229DB4994}"/>
    <dgm:cxn modelId="{F1B80798-01EF-4910-8AD9-98014B7C126C}" type="presOf" srcId="{192FAA11-53CE-4A65-8A5A-A766C7647866}" destId="{44EF6299-585C-4DF0-A988-9D6B8FABCB27}" srcOrd="0" destOrd="0" presId="urn:microsoft.com/office/officeart/2005/8/layout/hierarchy1"/>
    <dgm:cxn modelId="{6AD88633-0A33-430D-A517-4442074308F0}" type="presOf" srcId="{C7CFD2AB-C5AA-4BD7-AF23-E8302FF23421}" destId="{550E2448-21A5-4F3D-96BC-121191F5F229}" srcOrd="0" destOrd="0" presId="urn:microsoft.com/office/officeart/2005/8/layout/hierarchy1"/>
    <dgm:cxn modelId="{460824D8-CFE6-45A1-B781-32970EC93288}" type="presOf" srcId="{A11BED29-6831-48C1-89DB-27A19CE79B85}" destId="{55741E85-BB46-4DCE-9E27-4CAA7D988B16}" srcOrd="0" destOrd="0" presId="urn:microsoft.com/office/officeart/2005/8/layout/hierarchy1"/>
    <dgm:cxn modelId="{1F3627BD-87E7-44F4-9D52-13C0216640B2}" type="presOf" srcId="{800057F3-3D9A-46A0-AE54-35616186B84C}" destId="{290F346B-9CB5-44CD-A5CC-FEE86E947CE4}" srcOrd="0" destOrd="0" presId="urn:microsoft.com/office/officeart/2005/8/layout/hierarchy1"/>
    <dgm:cxn modelId="{32A28C86-D9B9-4943-A6C4-606E3D3068E1}" type="presOf" srcId="{B388ED4D-AFDF-4A39-B089-3F4FCB2D5508}" destId="{B2BBAEC6-D990-4AED-AD5B-FB78DD895481}" srcOrd="0" destOrd="0" presId="urn:microsoft.com/office/officeart/2005/8/layout/hierarchy1"/>
    <dgm:cxn modelId="{DCB7C306-10C3-46D2-8F82-19DDA2B3A15E}" srcId="{58CFBBCA-84D3-438F-A576-B0B5A2BED56F}" destId="{2DC98D5B-573D-404D-A16F-E7F0A6733661}" srcOrd="0" destOrd="0" parTransId="{A11BED29-6831-48C1-89DB-27A19CE79B85}" sibTransId="{D06A0004-80B3-4ABB-B4BF-DBBAFC881EFD}"/>
    <dgm:cxn modelId="{3385AA96-514C-4234-8DAA-DF7FB6A6F424}" srcId="{58CFBBCA-84D3-438F-A576-B0B5A2BED56F}" destId="{55BED1F9-7679-4C74-8DB9-87C56800CE00}" srcOrd="1" destOrd="0" parTransId="{192FAA11-53CE-4A65-8A5A-A766C7647866}" sibTransId="{04DE8037-0088-4D82-A90A-0F0D607B50F3}"/>
    <dgm:cxn modelId="{9E6B32FD-649E-4DD1-9567-EBEBA2171297}" srcId="{55BED1F9-7679-4C74-8DB9-87C56800CE00}" destId="{B388ED4D-AFDF-4A39-B089-3F4FCB2D5508}" srcOrd="0" destOrd="0" parTransId="{DBD2F1B4-A444-4F0C-A7C6-1A2F755B7DAD}" sibTransId="{43F6FC89-37EF-41BB-9727-69534253FFF7}"/>
    <dgm:cxn modelId="{EA7D5B83-7927-4C76-BC08-24BFF413EA53}" srcId="{2D8EFF69-6EFF-4F8D-907E-8E542980CCC0}" destId="{2CB41F24-C7EC-497C-83C5-D648A3CBC074}" srcOrd="0" destOrd="0" parTransId="{1575E8BF-B389-49B1-81DF-3649A721CD18}" sibTransId="{E0FD88E1-95BC-41D6-AA19-4E43F2ACF93D}"/>
    <dgm:cxn modelId="{DD5ECC36-A5D7-4738-91AE-105653640473}" type="presOf" srcId="{6DFF3458-E063-43FE-9FDC-5DF892366E10}" destId="{BE35B9D6-1C98-42DC-9BD0-69BB950B5DAE}" srcOrd="0" destOrd="0" presId="urn:microsoft.com/office/officeart/2005/8/layout/hierarchy1"/>
    <dgm:cxn modelId="{C12AAFB2-82DD-4D73-84D9-67C19E286623}" type="presOf" srcId="{C3E067A1-CF72-476E-A838-AD1ABA6CFBCA}" destId="{CA58C21A-9B04-49E3-BD0B-DEDE8AF0920A}" srcOrd="0" destOrd="0" presId="urn:microsoft.com/office/officeart/2005/8/layout/hierarchy1"/>
    <dgm:cxn modelId="{BC04933D-900E-4C49-8332-BC62E2FF360C}" type="presOf" srcId="{EE982D19-F719-4730-BC5E-C5069E49CBCA}" destId="{AFEFD95E-1490-46F2-B3C1-C69213F90175}" srcOrd="0" destOrd="0" presId="urn:microsoft.com/office/officeart/2005/8/layout/hierarchy1"/>
    <dgm:cxn modelId="{01FE27CF-B0DF-4D8E-B050-595DB5AF214C}" type="presOf" srcId="{DB1D1FF6-91E6-4EF3-822E-8768DEE7519E}" destId="{0865E206-69F8-4524-853D-B68075D7DF91}" srcOrd="0" destOrd="0" presId="urn:microsoft.com/office/officeart/2005/8/layout/hierarchy1"/>
    <dgm:cxn modelId="{8F8CDC39-35CF-4A37-AC68-299160CE74A3}" type="presOf" srcId="{380B5B1F-D5FA-4A2B-A486-72616C2ADCF3}" destId="{3AEA7DA4-8BDE-4FEB-A088-98690F287E78}" srcOrd="0" destOrd="0" presId="urn:microsoft.com/office/officeart/2005/8/layout/hierarchy1"/>
    <dgm:cxn modelId="{9B048803-70EB-4B8E-80F9-FAEC34CDD9E1}" type="presOf" srcId="{7DD8AF05-9701-418B-B31C-C9E01D712D4D}" destId="{F3CE5FD2-BED3-48CC-89DD-656959EB8252}" srcOrd="0" destOrd="0" presId="urn:microsoft.com/office/officeart/2005/8/layout/hierarchy1"/>
    <dgm:cxn modelId="{C3F3FF28-80E8-4855-A049-5E3EADE4946A}" type="presOf" srcId="{21A41AC9-3FF2-4D77-81EE-458AD5504823}" destId="{B20CCAD4-7B81-4EF6-88E2-088D387C5666}" srcOrd="0" destOrd="0" presId="urn:microsoft.com/office/officeart/2005/8/layout/hierarchy1"/>
    <dgm:cxn modelId="{60B18595-518C-4C4F-AC72-B214255CA852}" srcId="{DB1D1FF6-91E6-4EF3-822E-8768DEE7519E}" destId="{07CF20F0-3C8C-4DA6-8444-698232DE1B65}" srcOrd="1" destOrd="0" parTransId="{30E38DF3-5319-4752-BE35-D41DD6826DA6}" sibTransId="{1CDF41A0-417A-4BAD-A8BA-BD07381FA872}"/>
    <dgm:cxn modelId="{899A5AF7-E0B4-421A-AC5C-276ED06F3B2E}" type="presOf" srcId="{2DC98D5B-573D-404D-A16F-E7F0A6733661}" destId="{072F1027-CDE3-4808-A043-93AD26EEBF73}" srcOrd="0" destOrd="0" presId="urn:microsoft.com/office/officeart/2005/8/layout/hierarchy1"/>
    <dgm:cxn modelId="{B868A5E8-CD97-4442-867A-CF71C27C0626}" srcId="{CF8F5C51-48B6-4061-8CDF-D9CF7829F686}" destId="{2D8EFF69-6EFF-4F8D-907E-8E542980CCC0}" srcOrd="0" destOrd="0" parTransId="{53E7933B-10C7-4B16-AF75-8BA1E4556299}" sibTransId="{A6058FB4-050A-43F0-901E-02E6E368225B}"/>
    <dgm:cxn modelId="{8E412867-42F0-4C1C-9A70-F8F20EF1C97A}" type="presOf" srcId="{2D8EFF69-6EFF-4F8D-907E-8E542980CCC0}" destId="{76FE0FC6-DD9C-454F-A825-027479FA92BD}" srcOrd="0" destOrd="0" presId="urn:microsoft.com/office/officeart/2005/8/layout/hierarchy1"/>
    <dgm:cxn modelId="{5AB50CED-F684-45AF-9A94-D798092B0493}" type="presOf" srcId="{1575E8BF-B389-49B1-81DF-3649A721CD18}" destId="{3AACAEDA-86D2-4987-822A-3EF8806ABE7A}" srcOrd="0" destOrd="0" presId="urn:microsoft.com/office/officeart/2005/8/layout/hierarchy1"/>
    <dgm:cxn modelId="{25D96368-52E7-47FA-B40F-436E7A102AC4}" type="presOf" srcId="{C3E78159-CCEF-4C9C-8286-8A5FA13B9D78}" destId="{8F35EF37-B159-4BF0-A460-B8A5775339CD}" srcOrd="0" destOrd="0" presId="urn:microsoft.com/office/officeart/2005/8/layout/hierarchy1"/>
    <dgm:cxn modelId="{5A79FAC3-2009-4B91-80F7-1A7EDB584C7D}" type="presOf" srcId="{DBD2F1B4-A444-4F0C-A7C6-1A2F755B7DAD}" destId="{64035F6B-7057-4531-A4F8-91E974C66B50}" srcOrd="0" destOrd="0" presId="urn:microsoft.com/office/officeart/2005/8/layout/hierarchy1"/>
    <dgm:cxn modelId="{58D2CEEE-E935-4D60-9CFB-383B3E216F2C}" type="presOf" srcId="{2C008773-A6B9-4AD5-AD3E-26FD1AADC60A}" destId="{7E90ADB1-E69D-464E-8973-B61816244E14}" srcOrd="0" destOrd="0" presId="urn:microsoft.com/office/officeart/2005/8/layout/hierarchy1"/>
    <dgm:cxn modelId="{508787EB-D3DB-476A-90FB-D7A9734F91D7}" srcId="{2DC98D5B-573D-404D-A16F-E7F0A6733661}" destId="{A7B821F9-7753-405C-89A6-3E25F80BB648}" srcOrd="0" destOrd="0" parTransId="{F7E0AA4D-0B1F-4E52-B9EF-AC8C667BF7FF}" sibTransId="{B93B31D4-0201-4926-AE0F-D837D8513944}"/>
    <dgm:cxn modelId="{B46A5AF2-5BF8-451F-ACE5-A99BD4C1C90C}" type="presOf" srcId="{A7B821F9-7753-405C-89A6-3E25F80BB648}" destId="{91F77121-257D-4176-A032-EF227430BB74}" srcOrd="0" destOrd="0" presId="urn:microsoft.com/office/officeart/2005/8/layout/hierarchy1"/>
    <dgm:cxn modelId="{30787164-DFAB-4FF0-A058-1EC4F0FCD636}" srcId="{EE982D19-F719-4730-BC5E-C5069E49CBCA}" destId="{CF8F5C51-48B6-4061-8CDF-D9CF7829F686}" srcOrd="3" destOrd="0" parTransId="{800057F3-3D9A-46A0-AE54-35616186B84C}" sibTransId="{54650F9A-AAEC-4D66-B91D-515F1F0BB1AD}"/>
    <dgm:cxn modelId="{E4BEFD65-B4A2-460F-8CED-DFD0353232E6}" type="presOf" srcId="{4D257E07-3C4B-4C0B-B8F7-0EAB50623372}" destId="{3F570FED-9E4D-40FC-97CE-3296E4E0C502}" srcOrd="0" destOrd="0" presId="urn:microsoft.com/office/officeart/2005/8/layout/hierarchy1"/>
    <dgm:cxn modelId="{318A9A4E-D5FF-4EDF-A285-D5308BF0A090}" srcId="{645943A3-949D-4BF1-83F8-B5F95B6A0F80}" destId="{4D257E07-3C4B-4C0B-B8F7-0EAB50623372}" srcOrd="0" destOrd="0" parTransId="{5DC2B557-B886-4615-AD05-666CA8C401E6}" sibTransId="{822EE476-967E-42B8-8FD1-1D0CE99726CD}"/>
    <dgm:cxn modelId="{562C3D73-84A6-43F1-9D42-FE263286E710}" srcId="{4D257E07-3C4B-4C0B-B8F7-0EAB50623372}" destId="{ECC69E58-579B-42EB-997A-19C26BD24B9C}" srcOrd="0" destOrd="0" parTransId="{90AE8F57-E8FB-447A-B1A6-0894235C1541}" sibTransId="{ED6CA8E5-B9A4-4DD4-B765-9898A01D458F}"/>
    <dgm:cxn modelId="{A8D17DB2-12F9-4315-AF9D-C93DBB92E484}" type="presOf" srcId="{42795A08-2B1E-45F4-A533-3B78ED64B304}" destId="{770142B4-60C9-409E-BDAF-68615164930F}" srcOrd="0" destOrd="0" presId="urn:microsoft.com/office/officeart/2005/8/layout/hierarchy1"/>
    <dgm:cxn modelId="{64ABA933-CA86-419D-AB13-F28838D4661B}" type="presOf" srcId="{1950F94B-B90E-4915-8E01-B07D74CDF57F}" destId="{C21257CA-E2F8-4062-BAE6-94EC4238DDDF}" srcOrd="0" destOrd="0" presId="urn:microsoft.com/office/officeart/2005/8/layout/hierarchy1"/>
    <dgm:cxn modelId="{F2548A05-772C-4815-9BED-BC6770CD2DCF}" srcId="{58CFBBCA-84D3-438F-A576-B0B5A2BED56F}" destId="{31D4031F-9D1A-447E-A38F-95F0E7DC68B1}" srcOrd="2" destOrd="0" parTransId="{C3E067A1-CF72-476E-A838-AD1ABA6CFBCA}" sibTransId="{4E3CC691-C909-44D1-990D-70925705B5D4}"/>
    <dgm:cxn modelId="{72E47484-CF37-4978-8E3B-3B9B58FD6768}" type="presOf" srcId="{8E10160C-9A89-421F-9F26-D07598ECBE96}" destId="{984CBD46-2535-4C53-BF51-FDC4F6FA915C}" srcOrd="0" destOrd="0" presId="urn:microsoft.com/office/officeart/2005/8/layout/hierarchy1"/>
    <dgm:cxn modelId="{99001DDB-CE3E-4229-BB0C-140C98509F81}" type="presOf" srcId="{31D4031F-9D1A-447E-A38F-95F0E7DC68B1}" destId="{EE82241D-7523-4EA0-BD3A-4C4FE8E7F714}" srcOrd="0" destOrd="0" presId="urn:microsoft.com/office/officeart/2005/8/layout/hierarchy1"/>
    <dgm:cxn modelId="{461625EC-964A-46C2-B5A9-97E23D32CDA9}" type="presOf" srcId="{22F32102-D413-4262-838D-3AD976F59BCA}" destId="{5E1659A0-2827-455A-A49B-F8A19D36F381}" srcOrd="0" destOrd="0" presId="urn:microsoft.com/office/officeart/2005/8/layout/hierarchy1"/>
    <dgm:cxn modelId="{AC8192C2-DF40-445D-B72A-D2AA1D0A0670}" srcId="{E2AA47B7-AC71-48E5-8D9F-2A2BEB7404EF}" destId="{42795A08-2B1E-45F4-A533-3B78ED64B304}" srcOrd="0" destOrd="0" parTransId="{E8DA5322-FD26-4B15-9AAF-9AB70026A195}" sibTransId="{A1C90C83-139F-41EA-B4A9-96B679CE9831}"/>
    <dgm:cxn modelId="{FC409C8A-2940-4527-A6A2-9E35E4E3DD6A}" type="presOf" srcId="{58CFBBCA-84D3-438F-A576-B0B5A2BED56F}" destId="{2C1309AD-F0FD-4C4D-9CB4-E1731FBC74FD}" srcOrd="0" destOrd="0" presId="urn:microsoft.com/office/officeart/2005/8/layout/hierarchy1"/>
    <dgm:cxn modelId="{896DC629-BE16-408E-9271-68903C80C6B9}" type="presOf" srcId="{55BED1F9-7679-4C74-8DB9-87C56800CE00}" destId="{EC8EFAC5-A08D-4BD8-8FAD-AA5E4C8D0D39}" srcOrd="0" destOrd="0" presId="urn:microsoft.com/office/officeart/2005/8/layout/hierarchy1"/>
    <dgm:cxn modelId="{99D1B86B-9925-4842-B886-E037CDE90B3E}" srcId="{21A41AC9-3FF2-4D77-81EE-458AD5504823}" destId="{6DFF3458-E063-43FE-9FDC-5DF892366E10}" srcOrd="1" destOrd="0" parTransId="{C3E78159-CCEF-4C9C-8286-8A5FA13B9D78}" sibTransId="{D9FD962A-6BFA-4716-8558-693309959750}"/>
    <dgm:cxn modelId="{A3DC8233-7ABF-47EE-96B7-D277E03CF89E}" srcId="{21A41AC9-3FF2-4D77-81EE-458AD5504823}" destId="{E2AA47B7-AC71-48E5-8D9F-2A2BEB7404EF}" srcOrd="0" destOrd="0" parTransId="{29C81050-6EF4-4B40-8317-F5539BF24347}" sibTransId="{09ED5F52-8C08-481A-AEAD-0EE086DB83BC}"/>
    <dgm:cxn modelId="{4EC0A06C-508C-42A4-8D24-A7B74874FF98}" type="presOf" srcId="{24FE7E5D-A723-442F-A3FE-D834C7293DE4}" destId="{8381F095-0382-4138-B145-EDF4117523BF}" srcOrd="0" destOrd="0" presId="urn:microsoft.com/office/officeart/2005/8/layout/hierarchy1"/>
    <dgm:cxn modelId="{FECF9A41-BB98-42A7-B617-5F1FE8FECCE7}" type="presOf" srcId="{5627C3B6-D457-46D5-A255-1F64A738769D}" destId="{D1188F8E-53B1-4E95-B607-06D05418F402}" srcOrd="0" destOrd="0" presId="urn:microsoft.com/office/officeart/2005/8/layout/hierarchy1"/>
    <dgm:cxn modelId="{FD0E35CB-0326-41A9-A600-C64D2C3D9EE9}" type="presOf" srcId="{645943A3-949D-4BF1-83F8-B5F95B6A0F80}" destId="{445239CF-41E4-4C01-83F0-FC2784FE44DA}" srcOrd="0" destOrd="0" presId="urn:microsoft.com/office/officeart/2005/8/layout/hierarchy1"/>
    <dgm:cxn modelId="{313397BF-AB4D-4AEE-BE37-59DE3F123723}" type="presOf" srcId="{CF8F5C51-48B6-4061-8CDF-D9CF7829F686}" destId="{932A0D3D-9332-46BC-89B3-51E4144F912A}" srcOrd="0" destOrd="0" presId="urn:microsoft.com/office/officeart/2005/8/layout/hierarchy1"/>
    <dgm:cxn modelId="{C08C1F30-4A82-483F-B71B-3BA7C65E2A76}" srcId="{31D4031F-9D1A-447E-A38F-95F0E7DC68B1}" destId="{C7CFD2AB-C5AA-4BD7-AF23-E8302FF23421}" srcOrd="0" destOrd="0" parTransId="{380B5B1F-D5FA-4A2B-A486-72616C2ADCF3}" sibTransId="{56B55607-90ED-4669-851D-0544DC87B009}"/>
    <dgm:cxn modelId="{E3DEC405-A00D-45D6-89AB-365332848BF2}" srcId="{EE982D19-F719-4730-BC5E-C5069E49CBCA}" destId="{58CFBBCA-84D3-438F-A576-B0B5A2BED56F}" srcOrd="0" destOrd="0" parTransId="{22F32102-D413-4262-838D-3AD976F59BCA}" sibTransId="{98DC3B13-812D-4146-BCDE-22938AB99980}"/>
    <dgm:cxn modelId="{096C57FB-1E7A-4E50-BD0C-DF7AD62ED51A}" type="presOf" srcId="{29C81050-6EF4-4B40-8317-F5539BF24347}" destId="{4D7FE4C5-2D59-4263-B11D-751EBDB3BB68}" srcOrd="0" destOrd="0" presId="urn:microsoft.com/office/officeart/2005/8/layout/hierarchy1"/>
    <dgm:cxn modelId="{ACED7866-8665-462F-9D9B-CEA512BED0AF}" srcId="{1950F94B-B90E-4915-8E01-B07D74CDF57F}" destId="{21A41AC9-3FF2-4D77-81EE-458AD5504823}" srcOrd="0" destOrd="0" parTransId="{1D49761F-9150-4CE5-8CBE-27DE971930C2}" sibTransId="{8232D627-E5BE-494B-8FFC-CFDF065C6309}"/>
    <dgm:cxn modelId="{0F7D3D17-EEBE-403D-AEC9-BC6FB75C95E9}" type="presOf" srcId="{90AE8F57-E8FB-447A-B1A6-0894235C1541}" destId="{54B5D56F-566D-4A92-BB29-1C86F3300DDC}" srcOrd="0" destOrd="0" presId="urn:microsoft.com/office/officeart/2005/8/layout/hierarchy1"/>
    <dgm:cxn modelId="{F4DCBFE6-3B53-4820-B78F-E675071FB53B}" type="presOf" srcId="{07CF20F0-3C8C-4DA6-8444-698232DE1B65}" destId="{B9888B96-6585-4762-B740-FAE714E45107}" srcOrd="0" destOrd="0" presId="urn:microsoft.com/office/officeart/2005/8/layout/hierarchy1"/>
    <dgm:cxn modelId="{15858AA5-9821-49A3-BE83-3BF6B5A6F3C8}" type="presOf" srcId="{ECC69E58-579B-42EB-997A-19C26BD24B9C}" destId="{D59E90E9-EF44-4E0F-AF49-BC45A37FBED2}" srcOrd="0" destOrd="0" presId="urn:microsoft.com/office/officeart/2005/8/layout/hierarchy1"/>
    <dgm:cxn modelId="{21E539F4-C591-41C8-BEB5-D15555E9F929}" srcId="{7DD8AF05-9701-418B-B31C-C9E01D712D4D}" destId="{645943A3-949D-4BF1-83F8-B5F95B6A0F80}" srcOrd="0" destOrd="0" parTransId="{5627C3B6-D457-46D5-A255-1F64A738769D}" sibTransId="{9ED88AC9-B5C1-4F55-9209-8C23A42F9491}"/>
    <dgm:cxn modelId="{D511C611-499D-4245-A9FC-15B67DD125FC}" type="presOf" srcId="{2CB41F24-C7EC-497C-83C5-D648A3CBC074}" destId="{E95A966A-F73A-4B52-AA04-5DAE9DC3AD1B}" srcOrd="0" destOrd="0" presId="urn:microsoft.com/office/officeart/2005/8/layout/hierarchy1"/>
    <dgm:cxn modelId="{360FFA57-45AF-4FB6-B0EB-9148AC88976E}" type="presOf" srcId="{E8DA5322-FD26-4B15-9AAF-9AB70026A195}" destId="{FE375D75-3D48-485F-B12F-EDCFEFE2EE9D}" srcOrd="0" destOrd="0" presId="urn:microsoft.com/office/officeart/2005/8/layout/hierarchy1"/>
    <dgm:cxn modelId="{DC012B13-BEA0-45DD-A4CD-35DC46D22B94}" srcId="{EE982D19-F719-4730-BC5E-C5069E49CBCA}" destId="{7DD8AF05-9701-418B-B31C-C9E01D712D4D}" srcOrd="2" destOrd="0" parTransId="{2C008773-A6B9-4AD5-AD3E-26FD1AADC60A}" sibTransId="{3C9FA306-1520-421E-88A7-2C95F3432F37}"/>
    <dgm:cxn modelId="{FA23DE01-C76E-47DB-97CB-BF265C246511}" srcId="{C7CFD2AB-C5AA-4BD7-AF23-E8302FF23421}" destId="{8E10160C-9A89-421F-9F26-D07598ECBE96}" srcOrd="0" destOrd="0" parTransId="{24FE7E5D-A723-442F-A3FE-D834C7293DE4}" sibTransId="{AD9B3367-A969-4AAB-9CA3-6E27B5F5132C}"/>
    <dgm:cxn modelId="{B81567EB-C7AF-4D88-BEAB-AF630A653022}" srcId="{EE982D19-F719-4730-BC5E-C5069E49CBCA}" destId="{1950F94B-B90E-4915-8E01-B07D74CDF57F}" srcOrd="1" destOrd="0" parTransId="{E65FD1ED-A6A1-4D47-A804-5B98BD2215E2}" sibTransId="{A39E634F-49FB-48F0-BD37-3CE6415DBC8F}"/>
    <dgm:cxn modelId="{BD056C9E-65FD-4B2B-85CF-32252224EA59}" type="presOf" srcId="{1D49761F-9150-4CE5-8CBE-27DE971930C2}" destId="{D45608C5-60C6-4D46-AB0D-A17D0991C37E}" srcOrd="0" destOrd="0" presId="urn:microsoft.com/office/officeart/2005/8/layout/hierarchy1"/>
    <dgm:cxn modelId="{48BAECA2-F718-4F17-A446-7A524E8252C2}" type="presOf" srcId="{E2AA47B7-AC71-48E5-8D9F-2A2BEB7404EF}" destId="{E2EAD348-AEFB-4885-B006-0CE0362F4D3F}" srcOrd="0" destOrd="0" presId="urn:microsoft.com/office/officeart/2005/8/layout/hierarchy1"/>
    <dgm:cxn modelId="{0344ABFB-7B0A-467C-9F28-D2D5B34A207F}" type="presOf" srcId="{E65FD1ED-A6A1-4D47-A804-5B98BD2215E2}" destId="{48AA156D-C128-490D-BAB6-087081827BFA}" srcOrd="0" destOrd="0" presId="urn:microsoft.com/office/officeart/2005/8/layout/hierarchy1"/>
    <dgm:cxn modelId="{13E3D426-8CD2-4105-B2C7-BF7B3C3D7D53}" type="presOf" srcId="{53E7933B-10C7-4B16-AF75-8BA1E4556299}" destId="{DC772D5A-D11B-44A6-AA6F-08272AFEFD66}" srcOrd="0" destOrd="0" presId="urn:microsoft.com/office/officeart/2005/8/layout/hierarchy1"/>
    <dgm:cxn modelId="{8B35E88D-FED2-4D36-8C2F-F9509F181E5B}" type="presOf" srcId="{5DC2B557-B886-4615-AD05-666CA8C401E6}" destId="{ECFFA26D-BA3E-49BB-9E69-6FF537DC2CDC}" srcOrd="0" destOrd="0" presId="urn:microsoft.com/office/officeart/2005/8/layout/hierarchy1"/>
    <dgm:cxn modelId="{BA18E959-D226-4DB5-8CFF-F3993947B830}" type="presParOf" srcId="{0865E206-69F8-4524-853D-B68075D7DF91}" destId="{11C00E8D-7917-457A-842A-D7D3D22EA7D6}" srcOrd="0" destOrd="0" presId="urn:microsoft.com/office/officeart/2005/8/layout/hierarchy1"/>
    <dgm:cxn modelId="{128D35DA-74FD-46FC-95A9-E850AA1F4D81}" type="presParOf" srcId="{11C00E8D-7917-457A-842A-D7D3D22EA7D6}" destId="{C1127CF9-A39D-4F68-9825-FA9F458A1B9C}" srcOrd="0" destOrd="0" presId="urn:microsoft.com/office/officeart/2005/8/layout/hierarchy1"/>
    <dgm:cxn modelId="{E9B871D5-CC66-4116-AAB7-A98C7F84D3BA}" type="presParOf" srcId="{C1127CF9-A39D-4F68-9825-FA9F458A1B9C}" destId="{375EA240-8344-4A81-82E9-1C2AEAF1BABA}" srcOrd="0" destOrd="0" presId="urn:microsoft.com/office/officeart/2005/8/layout/hierarchy1"/>
    <dgm:cxn modelId="{7E54963C-9E1A-4C82-BCD6-4802177D092E}" type="presParOf" srcId="{C1127CF9-A39D-4F68-9825-FA9F458A1B9C}" destId="{AFEFD95E-1490-46F2-B3C1-C69213F90175}" srcOrd="1" destOrd="0" presId="urn:microsoft.com/office/officeart/2005/8/layout/hierarchy1"/>
    <dgm:cxn modelId="{F32DFC17-0261-41AC-BE22-70A986C3242A}" type="presParOf" srcId="{11C00E8D-7917-457A-842A-D7D3D22EA7D6}" destId="{3B5857DA-C500-405D-BD04-5F1F883445B1}" srcOrd="1" destOrd="0" presId="urn:microsoft.com/office/officeart/2005/8/layout/hierarchy1"/>
    <dgm:cxn modelId="{A7CFE259-AD04-4C0B-9815-2B8AD061D2E4}" type="presParOf" srcId="{3B5857DA-C500-405D-BD04-5F1F883445B1}" destId="{5E1659A0-2827-455A-A49B-F8A19D36F381}" srcOrd="0" destOrd="0" presId="urn:microsoft.com/office/officeart/2005/8/layout/hierarchy1"/>
    <dgm:cxn modelId="{845BAEF1-C6A0-412A-BDBA-9A8A6E061B8A}" type="presParOf" srcId="{3B5857DA-C500-405D-BD04-5F1F883445B1}" destId="{39724F52-2327-451E-BD18-5AB38EC15DD9}" srcOrd="1" destOrd="0" presId="urn:microsoft.com/office/officeart/2005/8/layout/hierarchy1"/>
    <dgm:cxn modelId="{650E4E84-5700-492D-8FDB-804DDB7CFFCF}" type="presParOf" srcId="{39724F52-2327-451E-BD18-5AB38EC15DD9}" destId="{DAFCAF21-A3A8-4579-B745-A3C2F2D9B465}" srcOrd="0" destOrd="0" presId="urn:microsoft.com/office/officeart/2005/8/layout/hierarchy1"/>
    <dgm:cxn modelId="{6ED5B5D1-344E-405C-9FBB-A51D2E39DB93}" type="presParOf" srcId="{DAFCAF21-A3A8-4579-B745-A3C2F2D9B465}" destId="{1465310B-7E94-4B09-9C81-EC31D2BC72A5}" srcOrd="0" destOrd="0" presId="urn:microsoft.com/office/officeart/2005/8/layout/hierarchy1"/>
    <dgm:cxn modelId="{E87C6206-CEF9-409E-9E28-948EF77171DF}" type="presParOf" srcId="{DAFCAF21-A3A8-4579-B745-A3C2F2D9B465}" destId="{2C1309AD-F0FD-4C4D-9CB4-E1731FBC74FD}" srcOrd="1" destOrd="0" presId="urn:microsoft.com/office/officeart/2005/8/layout/hierarchy1"/>
    <dgm:cxn modelId="{8274CF3D-8134-41C3-86F4-2BEAEF934896}" type="presParOf" srcId="{39724F52-2327-451E-BD18-5AB38EC15DD9}" destId="{9202FA54-407D-48F5-A838-D8FCBB23769A}" srcOrd="1" destOrd="0" presId="urn:microsoft.com/office/officeart/2005/8/layout/hierarchy1"/>
    <dgm:cxn modelId="{35BE2304-EE07-49E3-B338-CADAFDE4A74C}" type="presParOf" srcId="{9202FA54-407D-48F5-A838-D8FCBB23769A}" destId="{55741E85-BB46-4DCE-9E27-4CAA7D988B16}" srcOrd="0" destOrd="0" presId="urn:microsoft.com/office/officeart/2005/8/layout/hierarchy1"/>
    <dgm:cxn modelId="{613E506C-BB86-4443-8EAE-1CB7AB3EE109}" type="presParOf" srcId="{9202FA54-407D-48F5-A838-D8FCBB23769A}" destId="{4807BC70-D4FA-4078-8EB2-CF5541B86D18}" srcOrd="1" destOrd="0" presId="urn:microsoft.com/office/officeart/2005/8/layout/hierarchy1"/>
    <dgm:cxn modelId="{4A8FB411-D316-4619-969B-E661F92FCFBD}" type="presParOf" srcId="{4807BC70-D4FA-4078-8EB2-CF5541B86D18}" destId="{737B761E-B80C-4B8B-B28E-8CF3843CC965}" srcOrd="0" destOrd="0" presId="urn:microsoft.com/office/officeart/2005/8/layout/hierarchy1"/>
    <dgm:cxn modelId="{A2ACEABA-0878-47EC-9461-C39BB4BC3FE5}" type="presParOf" srcId="{737B761E-B80C-4B8B-B28E-8CF3843CC965}" destId="{B1B8B1BB-EC76-47F2-A18D-FB953CA81955}" srcOrd="0" destOrd="0" presId="urn:microsoft.com/office/officeart/2005/8/layout/hierarchy1"/>
    <dgm:cxn modelId="{6B1FFD40-E294-4FF8-99FB-DA5E31404572}" type="presParOf" srcId="{737B761E-B80C-4B8B-B28E-8CF3843CC965}" destId="{072F1027-CDE3-4808-A043-93AD26EEBF73}" srcOrd="1" destOrd="0" presId="urn:microsoft.com/office/officeart/2005/8/layout/hierarchy1"/>
    <dgm:cxn modelId="{C9578B9D-C400-4538-B32D-7BA81F75497C}" type="presParOf" srcId="{4807BC70-D4FA-4078-8EB2-CF5541B86D18}" destId="{3867C168-B874-46AA-944A-F425358C1E8B}" srcOrd="1" destOrd="0" presId="urn:microsoft.com/office/officeart/2005/8/layout/hierarchy1"/>
    <dgm:cxn modelId="{6BE4CD79-0447-48DD-99C7-E0F34EC602A0}" type="presParOf" srcId="{3867C168-B874-46AA-944A-F425358C1E8B}" destId="{C4EBB779-B6CF-4EB1-8B39-8EBE0BDF5C08}" srcOrd="0" destOrd="0" presId="urn:microsoft.com/office/officeart/2005/8/layout/hierarchy1"/>
    <dgm:cxn modelId="{0523D896-AA61-4C01-9FD1-F28B076A7004}" type="presParOf" srcId="{3867C168-B874-46AA-944A-F425358C1E8B}" destId="{2A85C41A-9BCD-4BE1-BA6C-A8DE1D88A5BC}" srcOrd="1" destOrd="0" presId="urn:microsoft.com/office/officeart/2005/8/layout/hierarchy1"/>
    <dgm:cxn modelId="{1CC566C1-A2D7-4685-8372-95D24E47CCA4}" type="presParOf" srcId="{2A85C41A-9BCD-4BE1-BA6C-A8DE1D88A5BC}" destId="{CC1AD8C3-06D6-4724-AC93-F601C79F7573}" srcOrd="0" destOrd="0" presId="urn:microsoft.com/office/officeart/2005/8/layout/hierarchy1"/>
    <dgm:cxn modelId="{B7720F35-BAED-4E66-B583-3B1DCB5F688E}" type="presParOf" srcId="{CC1AD8C3-06D6-4724-AC93-F601C79F7573}" destId="{3F8FA97E-C83B-4C39-8607-02170A178ED6}" srcOrd="0" destOrd="0" presId="urn:microsoft.com/office/officeart/2005/8/layout/hierarchy1"/>
    <dgm:cxn modelId="{2681898C-7726-444D-9DEA-24E2B5C6D281}" type="presParOf" srcId="{CC1AD8C3-06D6-4724-AC93-F601C79F7573}" destId="{91F77121-257D-4176-A032-EF227430BB74}" srcOrd="1" destOrd="0" presId="urn:microsoft.com/office/officeart/2005/8/layout/hierarchy1"/>
    <dgm:cxn modelId="{6166DCC7-14D9-469E-8295-86E04E031203}" type="presParOf" srcId="{2A85C41A-9BCD-4BE1-BA6C-A8DE1D88A5BC}" destId="{D0CF0BD5-A502-4AF2-875A-BC51F59358DF}" srcOrd="1" destOrd="0" presId="urn:microsoft.com/office/officeart/2005/8/layout/hierarchy1"/>
    <dgm:cxn modelId="{F9B1016F-479B-445B-89AC-DD51F254737A}" type="presParOf" srcId="{9202FA54-407D-48F5-A838-D8FCBB23769A}" destId="{44EF6299-585C-4DF0-A988-9D6B8FABCB27}" srcOrd="2" destOrd="0" presId="urn:microsoft.com/office/officeart/2005/8/layout/hierarchy1"/>
    <dgm:cxn modelId="{137D07AA-2878-4104-838B-8F4E0EA89E62}" type="presParOf" srcId="{9202FA54-407D-48F5-A838-D8FCBB23769A}" destId="{63B56329-73D9-451C-89FB-0521B9FB35A3}" srcOrd="3" destOrd="0" presId="urn:microsoft.com/office/officeart/2005/8/layout/hierarchy1"/>
    <dgm:cxn modelId="{B831F1A2-18DE-4657-A7CC-DC3892BB3172}" type="presParOf" srcId="{63B56329-73D9-451C-89FB-0521B9FB35A3}" destId="{B7B7F189-21C0-42FE-9FDA-5979C1841854}" srcOrd="0" destOrd="0" presId="urn:microsoft.com/office/officeart/2005/8/layout/hierarchy1"/>
    <dgm:cxn modelId="{1067AF1F-45F8-4EAD-A8D5-1600E3FF53C2}" type="presParOf" srcId="{B7B7F189-21C0-42FE-9FDA-5979C1841854}" destId="{6F05841E-3CFC-4122-8632-D5ED6D95D515}" srcOrd="0" destOrd="0" presId="urn:microsoft.com/office/officeart/2005/8/layout/hierarchy1"/>
    <dgm:cxn modelId="{1747879A-EEF5-495F-8989-874894B78D40}" type="presParOf" srcId="{B7B7F189-21C0-42FE-9FDA-5979C1841854}" destId="{EC8EFAC5-A08D-4BD8-8FAD-AA5E4C8D0D39}" srcOrd="1" destOrd="0" presId="urn:microsoft.com/office/officeart/2005/8/layout/hierarchy1"/>
    <dgm:cxn modelId="{385B2D0B-0E5F-49BA-B4A9-F6BFB815D83C}" type="presParOf" srcId="{63B56329-73D9-451C-89FB-0521B9FB35A3}" destId="{CAADD13C-6BE3-43F3-9129-43BB629DA830}" srcOrd="1" destOrd="0" presId="urn:microsoft.com/office/officeart/2005/8/layout/hierarchy1"/>
    <dgm:cxn modelId="{D7A3E854-CC5E-4181-9AF7-9D8BDEF97399}" type="presParOf" srcId="{CAADD13C-6BE3-43F3-9129-43BB629DA830}" destId="{64035F6B-7057-4531-A4F8-91E974C66B50}" srcOrd="0" destOrd="0" presId="urn:microsoft.com/office/officeart/2005/8/layout/hierarchy1"/>
    <dgm:cxn modelId="{1FB0128D-AB28-4FC5-B603-50B5179C57AC}" type="presParOf" srcId="{CAADD13C-6BE3-43F3-9129-43BB629DA830}" destId="{538F14B7-5B84-40BC-8F38-6CDB64A8F826}" srcOrd="1" destOrd="0" presId="urn:microsoft.com/office/officeart/2005/8/layout/hierarchy1"/>
    <dgm:cxn modelId="{C9D54868-97FE-4A2D-89B3-2878E1158362}" type="presParOf" srcId="{538F14B7-5B84-40BC-8F38-6CDB64A8F826}" destId="{05C1B45A-528E-428A-9D14-BA335CBCF093}" srcOrd="0" destOrd="0" presId="urn:microsoft.com/office/officeart/2005/8/layout/hierarchy1"/>
    <dgm:cxn modelId="{30D88F9F-243C-4E3C-8B52-BC9710A43CE0}" type="presParOf" srcId="{05C1B45A-528E-428A-9D14-BA335CBCF093}" destId="{360E383D-3F5D-4145-852E-095FDDAD39AE}" srcOrd="0" destOrd="0" presId="urn:microsoft.com/office/officeart/2005/8/layout/hierarchy1"/>
    <dgm:cxn modelId="{8E8BAB66-191D-4345-AE69-35FC2152342D}" type="presParOf" srcId="{05C1B45A-528E-428A-9D14-BA335CBCF093}" destId="{B2BBAEC6-D990-4AED-AD5B-FB78DD895481}" srcOrd="1" destOrd="0" presId="urn:microsoft.com/office/officeart/2005/8/layout/hierarchy1"/>
    <dgm:cxn modelId="{C90BD4FE-C5BB-42F8-9E89-EF3A54B3EE80}" type="presParOf" srcId="{538F14B7-5B84-40BC-8F38-6CDB64A8F826}" destId="{9D6D7A05-2AA1-4C7C-ACA0-3E5EC02D8ECB}" srcOrd="1" destOrd="0" presId="urn:microsoft.com/office/officeart/2005/8/layout/hierarchy1"/>
    <dgm:cxn modelId="{200F812A-D7BC-419E-87D8-4F9962C825EF}" type="presParOf" srcId="{9202FA54-407D-48F5-A838-D8FCBB23769A}" destId="{CA58C21A-9B04-49E3-BD0B-DEDE8AF0920A}" srcOrd="4" destOrd="0" presId="urn:microsoft.com/office/officeart/2005/8/layout/hierarchy1"/>
    <dgm:cxn modelId="{C3FC9274-55CD-4897-98A1-1F145AB64B2E}" type="presParOf" srcId="{9202FA54-407D-48F5-A838-D8FCBB23769A}" destId="{A724D068-4052-44B6-83FA-2FAB4AFD75F7}" srcOrd="5" destOrd="0" presId="urn:microsoft.com/office/officeart/2005/8/layout/hierarchy1"/>
    <dgm:cxn modelId="{482870AA-3097-44CC-86C2-B4624AF18BDE}" type="presParOf" srcId="{A724D068-4052-44B6-83FA-2FAB4AFD75F7}" destId="{DB840E11-0B5B-478A-9569-E5D698EB320E}" srcOrd="0" destOrd="0" presId="urn:microsoft.com/office/officeart/2005/8/layout/hierarchy1"/>
    <dgm:cxn modelId="{E5BAF449-3972-4FAB-8E49-010DDFE61100}" type="presParOf" srcId="{DB840E11-0B5B-478A-9569-E5D698EB320E}" destId="{3066F7D9-2376-48E3-9889-6946A981D939}" srcOrd="0" destOrd="0" presId="urn:microsoft.com/office/officeart/2005/8/layout/hierarchy1"/>
    <dgm:cxn modelId="{6F78D66D-88AC-4D2A-830D-D24224AF98EB}" type="presParOf" srcId="{DB840E11-0B5B-478A-9569-E5D698EB320E}" destId="{EE82241D-7523-4EA0-BD3A-4C4FE8E7F714}" srcOrd="1" destOrd="0" presId="urn:microsoft.com/office/officeart/2005/8/layout/hierarchy1"/>
    <dgm:cxn modelId="{43AA1EE5-9E08-4948-9A4F-F56F3236354F}" type="presParOf" srcId="{A724D068-4052-44B6-83FA-2FAB4AFD75F7}" destId="{1884514D-0CE1-4466-ABE5-D76BC95EE525}" srcOrd="1" destOrd="0" presId="urn:microsoft.com/office/officeart/2005/8/layout/hierarchy1"/>
    <dgm:cxn modelId="{6E1480F1-F40F-4DCC-9488-C47926A0AA94}" type="presParOf" srcId="{1884514D-0CE1-4466-ABE5-D76BC95EE525}" destId="{3AEA7DA4-8BDE-4FEB-A088-98690F287E78}" srcOrd="0" destOrd="0" presId="urn:microsoft.com/office/officeart/2005/8/layout/hierarchy1"/>
    <dgm:cxn modelId="{F23367F9-ED3E-4060-B851-1F642A4EE172}" type="presParOf" srcId="{1884514D-0CE1-4466-ABE5-D76BC95EE525}" destId="{7D39A7BB-D650-4757-8961-926800510478}" srcOrd="1" destOrd="0" presId="urn:microsoft.com/office/officeart/2005/8/layout/hierarchy1"/>
    <dgm:cxn modelId="{9E5841A7-6D92-41EB-91DE-910F92CD9A2E}" type="presParOf" srcId="{7D39A7BB-D650-4757-8961-926800510478}" destId="{8AFD0AA8-551A-443C-B571-7C67D85B6E07}" srcOrd="0" destOrd="0" presId="urn:microsoft.com/office/officeart/2005/8/layout/hierarchy1"/>
    <dgm:cxn modelId="{5789E96F-E217-4280-88A4-8B91AB20B83D}" type="presParOf" srcId="{8AFD0AA8-551A-443C-B571-7C67D85B6E07}" destId="{A2EB739C-898B-4690-8787-817402E9710A}" srcOrd="0" destOrd="0" presId="urn:microsoft.com/office/officeart/2005/8/layout/hierarchy1"/>
    <dgm:cxn modelId="{42437860-ACAE-4360-B203-011F28030618}" type="presParOf" srcId="{8AFD0AA8-551A-443C-B571-7C67D85B6E07}" destId="{550E2448-21A5-4F3D-96BC-121191F5F229}" srcOrd="1" destOrd="0" presId="urn:microsoft.com/office/officeart/2005/8/layout/hierarchy1"/>
    <dgm:cxn modelId="{CAC5FB1C-650E-46A2-B539-152DBBE9F349}" type="presParOf" srcId="{7D39A7BB-D650-4757-8961-926800510478}" destId="{F4484356-7BD5-432D-8C51-EFCEBD8D4D53}" srcOrd="1" destOrd="0" presId="urn:microsoft.com/office/officeart/2005/8/layout/hierarchy1"/>
    <dgm:cxn modelId="{329CE77B-7E57-4186-925D-9185640AD837}" type="presParOf" srcId="{F4484356-7BD5-432D-8C51-EFCEBD8D4D53}" destId="{8381F095-0382-4138-B145-EDF4117523BF}" srcOrd="0" destOrd="0" presId="urn:microsoft.com/office/officeart/2005/8/layout/hierarchy1"/>
    <dgm:cxn modelId="{03924E61-F81D-4155-9BBA-205A7D546094}" type="presParOf" srcId="{F4484356-7BD5-432D-8C51-EFCEBD8D4D53}" destId="{2B22E0B3-EDCD-49B7-A2F6-32258B948F30}" srcOrd="1" destOrd="0" presId="urn:microsoft.com/office/officeart/2005/8/layout/hierarchy1"/>
    <dgm:cxn modelId="{50DC4C23-5CD4-4B74-B1C4-EE9E1A78046E}" type="presParOf" srcId="{2B22E0B3-EDCD-49B7-A2F6-32258B948F30}" destId="{B00BEC3E-F1E9-419B-8114-8E1AB1252410}" srcOrd="0" destOrd="0" presId="urn:microsoft.com/office/officeart/2005/8/layout/hierarchy1"/>
    <dgm:cxn modelId="{54FC10D8-4040-4B02-94A9-257615D7AC22}" type="presParOf" srcId="{B00BEC3E-F1E9-419B-8114-8E1AB1252410}" destId="{CA444D09-8A59-42E2-BB75-E5247C144FC7}" srcOrd="0" destOrd="0" presId="urn:microsoft.com/office/officeart/2005/8/layout/hierarchy1"/>
    <dgm:cxn modelId="{E926828A-1841-4DB6-B30B-E55C2409E847}" type="presParOf" srcId="{B00BEC3E-F1E9-419B-8114-8E1AB1252410}" destId="{984CBD46-2535-4C53-BF51-FDC4F6FA915C}" srcOrd="1" destOrd="0" presId="urn:microsoft.com/office/officeart/2005/8/layout/hierarchy1"/>
    <dgm:cxn modelId="{4FD3990E-6659-4694-986E-7BD2A0421964}" type="presParOf" srcId="{2B22E0B3-EDCD-49B7-A2F6-32258B948F30}" destId="{23F8D393-E46E-479F-B133-320C8B5FE87A}" srcOrd="1" destOrd="0" presId="urn:microsoft.com/office/officeart/2005/8/layout/hierarchy1"/>
    <dgm:cxn modelId="{39837748-A503-46DB-9667-0E1B04119F93}" type="presParOf" srcId="{3B5857DA-C500-405D-BD04-5F1F883445B1}" destId="{48AA156D-C128-490D-BAB6-087081827BFA}" srcOrd="2" destOrd="0" presId="urn:microsoft.com/office/officeart/2005/8/layout/hierarchy1"/>
    <dgm:cxn modelId="{E17F1108-6453-453B-8272-BFC3FECD8783}" type="presParOf" srcId="{3B5857DA-C500-405D-BD04-5F1F883445B1}" destId="{603326E2-96AD-44FF-AE8E-FE674C00ADCF}" srcOrd="3" destOrd="0" presId="urn:microsoft.com/office/officeart/2005/8/layout/hierarchy1"/>
    <dgm:cxn modelId="{4E77F67B-E426-43E7-BC62-578F2CE4E003}" type="presParOf" srcId="{603326E2-96AD-44FF-AE8E-FE674C00ADCF}" destId="{04E830C0-8C6C-45D3-920B-8CE628FCDA7A}" srcOrd="0" destOrd="0" presId="urn:microsoft.com/office/officeart/2005/8/layout/hierarchy1"/>
    <dgm:cxn modelId="{1DB4F867-C1CC-4CF3-A291-8E314F0F1D62}" type="presParOf" srcId="{04E830C0-8C6C-45D3-920B-8CE628FCDA7A}" destId="{56D2831B-B32E-4223-8A33-E6E8D6E21B0F}" srcOrd="0" destOrd="0" presId="urn:microsoft.com/office/officeart/2005/8/layout/hierarchy1"/>
    <dgm:cxn modelId="{A7471564-39F6-4E6F-8316-D60F58C6B401}" type="presParOf" srcId="{04E830C0-8C6C-45D3-920B-8CE628FCDA7A}" destId="{C21257CA-E2F8-4062-BAE6-94EC4238DDDF}" srcOrd="1" destOrd="0" presId="urn:microsoft.com/office/officeart/2005/8/layout/hierarchy1"/>
    <dgm:cxn modelId="{B7499335-C4B0-41AB-9757-C0AE73D8A3F7}" type="presParOf" srcId="{603326E2-96AD-44FF-AE8E-FE674C00ADCF}" destId="{F409F8FC-9F58-4F42-A0C6-577590B2E1CB}" srcOrd="1" destOrd="0" presId="urn:microsoft.com/office/officeart/2005/8/layout/hierarchy1"/>
    <dgm:cxn modelId="{3F1DD585-6948-4830-BEDC-4EF0F7912668}" type="presParOf" srcId="{F409F8FC-9F58-4F42-A0C6-577590B2E1CB}" destId="{D45608C5-60C6-4D46-AB0D-A17D0991C37E}" srcOrd="0" destOrd="0" presId="urn:microsoft.com/office/officeart/2005/8/layout/hierarchy1"/>
    <dgm:cxn modelId="{2F04657D-4F40-46C0-90C3-F1131DCCFEF0}" type="presParOf" srcId="{F409F8FC-9F58-4F42-A0C6-577590B2E1CB}" destId="{C483119F-BE96-4CB4-A15E-7887D2B1C8D9}" srcOrd="1" destOrd="0" presId="urn:microsoft.com/office/officeart/2005/8/layout/hierarchy1"/>
    <dgm:cxn modelId="{B5DF1F9D-6D6E-48D1-B6D8-3A3FD61A8531}" type="presParOf" srcId="{C483119F-BE96-4CB4-A15E-7887D2B1C8D9}" destId="{AF8A1DFE-2504-45C7-B42C-5AB5DD495A30}" srcOrd="0" destOrd="0" presId="urn:microsoft.com/office/officeart/2005/8/layout/hierarchy1"/>
    <dgm:cxn modelId="{F81CF104-C40E-4064-AFDC-D44F8B119A57}" type="presParOf" srcId="{AF8A1DFE-2504-45C7-B42C-5AB5DD495A30}" destId="{70A53CC3-9533-4D25-BF38-B15C983F4755}" srcOrd="0" destOrd="0" presId="urn:microsoft.com/office/officeart/2005/8/layout/hierarchy1"/>
    <dgm:cxn modelId="{B1916372-938B-48FD-A2BD-4B47A53C430C}" type="presParOf" srcId="{AF8A1DFE-2504-45C7-B42C-5AB5DD495A30}" destId="{B20CCAD4-7B81-4EF6-88E2-088D387C5666}" srcOrd="1" destOrd="0" presId="urn:microsoft.com/office/officeart/2005/8/layout/hierarchy1"/>
    <dgm:cxn modelId="{1C7F26A4-BF81-4030-96E7-38A0EFB0AECA}" type="presParOf" srcId="{C483119F-BE96-4CB4-A15E-7887D2B1C8D9}" destId="{E7D029D3-B38E-4AB5-AF45-8029F312C52F}" srcOrd="1" destOrd="0" presId="urn:microsoft.com/office/officeart/2005/8/layout/hierarchy1"/>
    <dgm:cxn modelId="{12B1E5B6-8254-4DF1-939E-2142D044A2E5}" type="presParOf" srcId="{E7D029D3-B38E-4AB5-AF45-8029F312C52F}" destId="{4D7FE4C5-2D59-4263-B11D-751EBDB3BB68}" srcOrd="0" destOrd="0" presId="urn:microsoft.com/office/officeart/2005/8/layout/hierarchy1"/>
    <dgm:cxn modelId="{B7BAC43C-F20E-4E9F-A9DA-1D85DD466960}" type="presParOf" srcId="{E7D029D3-B38E-4AB5-AF45-8029F312C52F}" destId="{9F239D84-0CB8-4102-BD27-50971078E523}" srcOrd="1" destOrd="0" presId="urn:microsoft.com/office/officeart/2005/8/layout/hierarchy1"/>
    <dgm:cxn modelId="{1CE3EC14-EA43-41BF-85B6-EB31D8CF9668}" type="presParOf" srcId="{9F239D84-0CB8-4102-BD27-50971078E523}" destId="{D5E52FF3-970A-483E-9B5B-39257773BF06}" srcOrd="0" destOrd="0" presId="urn:microsoft.com/office/officeart/2005/8/layout/hierarchy1"/>
    <dgm:cxn modelId="{A5F7BA81-3654-4E29-86DC-8AE30E9188A0}" type="presParOf" srcId="{D5E52FF3-970A-483E-9B5B-39257773BF06}" destId="{F05E3013-E17B-4273-A48C-98C259E97AA2}" srcOrd="0" destOrd="0" presId="urn:microsoft.com/office/officeart/2005/8/layout/hierarchy1"/>
    <dgm:cxn modelId="{316803F4-8BCE-4B93-9AED-AA4BD0C2D84C}" type="presParOf" srcId="{D5E52FF3-970A-483E-9B5B-39257773BF06}" destId="{E2EAD348-AEFB-4885-B006-0CE0362F4D3F}" srcOrd="1" destOrd="0" presId="urn:microsoft.com/office/officeart/2005/8/layout/hierarchy1"/>
    <dgm:cxn modelId="{E209B1A2-B85C-4F18-8BEB-2BBFA1DDEF54}" type="presParOf" srcId="{9F239D84-0CB8-4102-BD27-50971078E523}" destId="{9A0B446B-7E1E-4ACF-8098-C7628F833A15}" srcOrd="1" destOrd="0" presId="urn:microsoft.com/office/officeart/2005/8/layout/hierarchy1"/>
    <dgm:cxn modelId="{C717B579-2E25-4F4D-B4C9-349214A394D0}" type="presParOf" srcId="{9A0B446B-7E1E-4ACF-8098-C7628F833A15}" destId="{FE375D75-3D48-485F-B12F-EDCFEFE2EE9D}" srcOrd="0" destOrd="0" presId="urn:microsoft.com/office/officeart/2005/8/layout/hierarchy1"/>
    <dgm:cxn modelId="{D9368EDC-CD0B-41B3-BD40-6F7ED20B45E0}" type="presParOf" srcId="{9A0B446B-7E1E-4ACF-8098-C7628F833A15}" destId="{ED2F26A5-21D3-4348-8B89-163A5DF69756}" srcOrd="1" destOrd="0" presId="urn:microsoft.com/office/officeart/2005/8/layout/hierarchy1"/>
    <dgm:cxn modelId="{CAF47814-8EAE-4B46-BD47-7A13157EC718}" type="presParOf" srcId="{ED2F26A5-21D3-4348-8B89-163A5DF69756}" destId="{D2BE6FFA-9A18-46A2-A4E9-83E3D72C93F6}" srcOrd="0" destOrd="0" presId="urn:microsoft.com/office/officeart/2005/8/layout/hierarchy1"/>
    <dgm:cxn modelId="{E88E47D7-D6E1-4EE4-A788-C178C066DA5C}" type="presParOf" srcId="{D2BE6FFA-9A18-46A2-A4E9-83E3D72C93F6}" destId="{3F99CF5D-F711-452D-8D11-328AD47C3DB6}" srcOrd="0" destOrd="0" presId="urn:microsoft.com/office/officeart/2005/8/layout/hierarchy1"/>
    <dgm:cxn modelId="{459BECA3-B6E2-478A-85BF-DCD66B1FAF23}" type="presParOf" srcId="{D2BE6FFA-9A18-46A2-A4E9-83E3D72C93F6}" destId="{770142B4-60C9-409E-BDAF-68615164930F}" srcOrd="1" destOrd="0" presId="urn:microsoft.com/office/officeart/2005/8/layout/hierarchy1"/>
    <dgm:cxn modelId="{876D5A21-4DC6-48C8-B721-1DEBE25BD93C}" type="presParOf" srcId="{ED2F26A5-21D3-4348-8B89-163A5DF69756}" destId="{AA352EA8-5F01-4E07-8F1B-566D72EE53BB}" srcOrd="1" destOrd="0" presId="urn:microsoft.com/office/officeart/2005/8/layout/hierarchy1"/>
    <dgm:cxn modelId="{92A15429-CE46-44BB-8088-B50FC13F54A3}" type="presParOf" srcId="{E7D029D3-B38E-4AB5-AF45-8029F312C52F}" destId="{8F35EF37-B159-4BF0-A460-B8A5775339CD}" srcOrd="2" destOrd="0" presId="urn:microsoft.com/office/officeart/2005/8/layout/hierarchy1"/>
    <dgm:cxn modelId="{53106102-5B04-47CF-841C-E6F9B33A6358}" type="presParOf" srcId="{E7D029D3-B38E-4AB5-AF45-8029F312C52F}" destId="{8DB3B421-E65A-4B40-8343-F851905427F6}" srcOrd="3" destOrd="0" presId="urn:microsoft.com/office/officeart/2005/8/layout/hierarchy1"/>
    <dgm:cxn modelId="{C31ACE63-8875-4EA2-9ED6-11739816CB5A}" type="presParOf" srcId="{8DB3B421-E65A-4B40-8343-F851905427F6}" destId="{C88F45E2-29B5-4C73-B175-EC54937CDC30}" srcOrd="0" destOrd="0" presId="urn:microsoft.com/office/officeart/2005/8/layout/hierarchy1"/>
    <dgm:cxn modelId="{F5CE9330-7225-417A-A380-2854FBA145B9}" type="presParOf" srcId="{C88F45E2-29B5-4C73-B175-EC54937CDC30}" destId="{573758E5-3F28-45BD-BC31-61793D7A1309}" srcOrd="0" destOrd="0" presId="urn:microsoft.com/office/officeart/2005/8/layout/hierarchy1"/>
    <dgm:cxn modelId="{224069F2-6146-446B-82C6-38BCC6ACEE41}" type="presParOf" srcId="{C88F45E2-29B5-4C73-B175-EC54937CDC30}" destId="{BE35B9D6-1C98-42DC-9BD0-69BB950B5DAE}" srcOrd="1" destOrd="0" presId="urn:microsoft.com/office/officeart/2005/8/layout/hierarchy1"/>
    <dgm:cxn modelId="{A2E22D95-E69C-49A6-BEE6-DFBF5E705555}" type="presParOf" srcId="{8DB3B421-E65A-4B40-8343-F851905427F6}" destId="{8BD4A0B2-0A3E-42DA-8C41-ED04CFA8FE0F}" srcOrd="1" destOrd="0" presId="urn:microsoft.com/office/officeart/2005/8/layout/hierarchy1"/>
    <dgm:cxn modelId="{1E1A1ED9-AC81-49DA-9BC7-1133CCD9200A}" type="presParOf" srcId="{3B5857DA-C500-405D-BD04-5F1F883445B1}" destId="{7E90ADB1-E69D-464E-8973-B61816244E14}" srcOrd="4" destOrd="0" presId="urn:microsoft.com/office/officeart/2005/8/layout/hierarchy1"/>
    <dgm:cxn modelId="{637E43F5-C8CC-4AA7-AF35-C4643D8B4616}" type="presParOf" srcId="{3B5857DA-C500-405D-BD04-5F1F883445B1}" destId="{03710813-611B-425D-ACD3-9C6499C85E5E}" srcOrd="5" destOrd="0" presId="urn:microsoft.com/office/officeart/2005/8/layout/hierarchy1"/>
    <dgm:cxn modelId="{8EAADFB7-E1DA-482B-B348-087608F1CDFA}" type="presParOf" srcId="{03710813-611B-425D-ACD3-9C6499C85E5E}" destId="{A638B3BB-249C-428F-8B20-64B3BB94DFC6}" srcOrd="0" destOrd="0" presId="urn:microsoft.com/office/officeart/2005/8/layout/hierarchy1"/>
    <dgm:cxn modelId="{D12FA439-0643-4D09-A114-2B148913556E}" type="presParOf" srcId="{A638B3BB-249C-428F-8B20-64B3BB94DFC6}" destId="{851384BA-345E-440A-BDA3-787931887923}" srcOrd="0" destOrd="0" presId="urn:microsoft.com/office/officeart/2005/8/layout/hierarchy1"/>
    <dgm:cxn modelId="{90321350-E5A5-4076-BB1B-48DA89C33489}" type="presParOf" srcId="{A638B3BB-249C-428F-8B20-64B3BB94DFC6}" destId="{F3CE5FD2-BED3-48CC-89DD-656959EB8252}" srcOrd="1" destOrd="0" presId="urn:microsoft.com/office/officeart/2005/8/layout/hierarchy1"/>
    <dgm:cxn modelId="{CD5AD4FE-EB5E-4E8B-BB55-176C2BAF7377}" type="presParOf" srcId="{03710813-611B-425D-ACD3-9C6499C85E5E}" destId="{A6CE2F7D-B935-44B6-8611-6B2EB5F7277A}" srcOrd="1" destOrd="0" presId="urn:microsoft.com/office/officeart/2005/8/layout/hierarchy1"/>
    <dgm:cxn modelId="{035BA116-BEC2-41B2-881B-B10728483A40}" type="presParOf" srcId="{A6CE2F7D-B935-44B6-8611-6B2EB5F7277A}" destId="{D1188F8E-53B1-4E95-B607-06D05418F402}" srcOrd="0" destOrd="0" presId="urn:microsoft.com/office/officeart/2005/8/layout/hierarchy1"/>
    <dgm:cxn modelId="{2DF42A14-5381-4E0B-A0E6-B79059EA727D}" type="presParOf" srcId="{A6CE2F7D-B935-44B6-8611-6B2EB5F7277A}" destId="{6D0CFD70-1222-4F3B-99E5-59C96AE3BABA}" srcOrd="1" destOrd="0" presId="urn:microsoft.com/office/officeart/2005/8/layout/hierarchy1"/>
    <dgm:cxn modelId="{922817A5-176F-499E-AEAB-944A0D29D967}" type="presParOf" srcId="{6D0CFD70-1222-4F3B-99E5-59C96AE3BABA}" destId="{83662E14-52D6-44F1-98D5-6DA52F24B662}" srcOrd="0" destOrd="0" presId="urn:microsoft.com/office/officeart/2005/8/layout/hierarchy1"/>
    <dgm:cxn modelId="{5CE625A6-6822-4594-9D53-8DF2DF0D32AD}" type="presParOf" srcId="{83662E14-52D6-44F1-98D5-6DA52F24B662}" destId="{63CCF7F7-EC8E-49AD-9ECA-FF4A6C346BE0}" srcOrd="0" destOrd="0" presId="urn:microsoft.com/office/officeart/2005/8/layout/hierarchy1"/>
    <dgm:cxn modelId="{2AE32C82-6269-4640-9829-646ECB12E24F}" type="presParOf" srcId="{83662E14-52D6-44F1-98D5-6DA52F24B662}" destId="{445239CF-41E4-4C01-83F0-FC2784FE44DA}" srcOrd="1" destOrd="0" presId="urn:microsoft.com/office/officeart/2005/8/layout/hierarchy1"/>
    <dgm:cxn modelId="{4F18FD09-7C5D-4081-85C2-C94E1BC718A2}" type="presParOf" srcId="{6D0CFD70-1222-4F3B-99E5-59C96AE3BABA}" destId="{7B5AC0F5-A2E9-4358-9CA9-0E63EEE0ED3B}" srcOrd="1" destOrd="0" presId="urn:microsoft.com/office/officeart/2005/8/layout/hierarchy1"/>
    <dgm:cxn modelId="{4A3950D4-8F7C-4602-8AFE-7A59F7A4BBE9}" type="presParOf" srcId="{7B5AC0F5-A2E9-4358-9CA9-0E63EEE0ED3B}" destId="{ECFFA26D-BA3E-49BB-9E69-6FF537DC2CDC}" srcOrd="0" destOrd="0" presId="urn:microsoft.com/office/officeart/2005/8/layout/hierarchy1"/>
    <dgm:cxn modelId="{C24AE91E-F6E4-4D6A-AD67-2977A9B89333}" type="presParOf" srcId="{7B5AC0F5-A2E9-4358-9CA9-0E63EEE0ED3B}" destId="{16317987-AC31-4FF3-A0C5-EA1445D436D8}" srcOrd="1" destOrd="0" presId="urn:microsoft.com/office/officeart/2005/8/layout/hierarchy1"/>
    <dgm:cxn modelId="{2F6E70AD-90A0-4501-B871-F4A90E199196}" type="presParOf" srcId="{16317987-AC31-4FF3-A0C5-EA1445D436D8}" destId="{263301EC-CAB3-4932-80ED-AD9F2F592D37}" srcOrd="0" destOrd="0" presId="urn:microsoft.com/office/officeart/2005/8/layout/hierarchy1"/>
    <dgm:cxn modelId="{0BAD7AB6-3EC1-445B-9CFA-C5AC174CA5F8}" type="presParOf" srcId="{263301EC-CAB3-4932-80ED-AD9F2F592D37}" destId="{EA2CDFFF-CF93-4713-BC19-8744881AC744}" srcOrd="0" destOrd="0" presId="urn:microsoft.com/office/officeart/2005/8/layout/hierarchy1"/>
    <dgm:cxn modelId="{C53B4A2F-9131-4DFE-8FB7-755211156BEC}" type="presParOf" srcId="{263301EC-CAB3-4932-80ED-AD9F2F592D37}" destId="{3F570FED-9E4D-40FC-97CE-3296E4E0C502}" srcOrd="1" destOrd="0" presId="urn:microsoft.com/office/officeart/2005/8/layout/hierarchy1"/>
    <dgm:cxn modelId="{88B885F2-BF3F-4769-A4FE-847E6D3094F7}" type="presParOf" srcId="{16317987-AC31-4FF3-A0C5-EA1445D436D8}" destId="{5D33FFF0-2D44-421D-8732-DE9DFE0BF45B}" srcOrd="1" destOrd="0" presId="urn:microsoft.com/office/officeart/2005/8/layout/hierarchy1"/>
    <dgm:cxn modelId="{3A43C431-3546-4617-844B-F0276507C4DB}" type="presParOf" srcId="{5D33FFF0-2D44-421D-8732-DE9DFE0BF45B}" destId="{54B5D56F-566D-4A92-BB29-1C86F3300DDC}" srcOrd="0" destOrd="0" presId="urn:microsoft.com/office/officeart/2005/8/layout/hierarchy1"/>
    <dgm:cxn modelId="{02976779-6DE5-4F7A-8C36-EE23C598F01F}" type="presParOf" srcId="{5D33FFF0-2D44-421D-8732-DE9DFE0BF45B}" destId="{E65A5911-DF2C-41FB-85E7-9354CC4EFB29}" srcOrd="1" destOrd="0" presId="urn:microsoft.com/office/officeart/2005/8/layout/hierarchy1"/>
    <dgm:cxn modelId="{04A596EC-1F79-45DC-B08A-41E10F6C6CFE}" type="presParOf" srcId="{E65A5911-DF2C-41FB-85E7-9354CC4EFB29}" destId="{D59816F0-E30E-488D-9EB2-C0C68B371BD1}" srcOrd="0" destOrd="0" presId="urn:microsoft.com/office/officeart/2005/8/layout/hierarchy1"/>
    <dgm:cxn modelId="{43DF2CB5-E66F-4B90-8265-C7589DA3AFD6}" type="presParOf" srcId="{D59816F0-E30E-488D-9EB2-C0C68B371BD1}" destId="{69E3D793-A22E-44E0-82B3-99AF304C1B6B}" srcOrd="0" destOrd="0" presId="urn:microsoft.com/office/officeart/2005/8/layout/hierarchy1"/>
    <dgm:cxn modelId="{0B115BEF-0221-48EE-998B-289C262FAFD5}" type="presParOf" srcId="{D59816F0-E30E-488D-9EB2-C0C68B371BD1}" destId="{D59E90E9-EF44-4E0F-AF49-BC45A37FBED2}" srcOrd="1" destOrd="0" presId="urn:microsoft.com/office/officeart/2005/8/layout/hierarchy1"/>
    <dgm:cxn modelId="{5CB8F125-4ADF-40D9-9679-9D80A8914367}" type="presParOf" srcId="{E65A5911-DF2C-41FB-85E7-9354CC4EFB29}" destId="{06F7582B-9C29-4B05-9524-F4523B0496B9}" srcOrd="1" destOrd="0" presId="urn:microsoft.com/office/officeart/2005/8/layout/hierarchy1"/>
    <dgm:cxn modelId="{D84CC8BE-D1AB-4ABF-91BB-E3924F0A0340}" type="presParOf" srcId="{3B5857DA-C500-405D-BD04-5F1F883445B1}" destId="{290F346B-9CB5-44CD-A5CC-FEE86E947CE4}" srcOrd="6" destOrd="0" presId="urn:microsoft.com/office/officeart/2005/8/layout/hierarchy1"/>
    <dgm:cxn modelId="{1C7DC961-AEB5-4946-B0FD-7EA9082ACF98}" type="presParOf" srcId="{3B5857DA-C500-405D-BD04-5F1F883445B1}" destId="{749E8333-6A0E-4C13-861C-6A97665FC487}" srcOrd="7" destOrd="0" presId="urn:microsoft.com/office/officeart/2005/8/layout/hierarchy1"/>
    <dgm:cxn modelId="{B681426F-4F83-4A22-93FD-4071D1FF252F}" type="presParOf" srcId="{749E8333-6A0E-4C13-861C-6A97665FC487}" destId="{88442E37-8F2E-40E3-8F0B-DFB5FCFA4A0A}" srcOrd="0" destOrd="0" presId="urn:microsoft.com/office/officeart/2005/8/layout/hierarchy1"/>
    <dgm:cxn modelId="{3A4D1894-4C79-4B04-A688-B3FDB7044927}" type="presParOf" srcId="{88442E37-8F2E-40E3-8F0B-DFB5FCFA4A0A}" destId="{FC9ED5CF-74AF-4DDF-BB99-E2A49E087F88}" srcOrd="0" destOrd="0" presId="urn:microsoft.com/office/officeart/2005/8/layout/hierarchy1"/>
    <dgm:cxn modelId="{711F45C1-0B75-4BFE-BEDD-B602ADBF5F5F}" type="presParOf" srcId="{88442E37-8F2E-40E3-8F0B-DFB5FCFA4A0A}" destId="{932A0D3D-9332-46BC-89B3-51E4144F912A}" srcOrd="1" destOrd="0" presId="urn:microsoft.com/office/officeart/2005/8/layout/hierarchy1"/>
    <dgm:cxn modelId="{795B6908-CCD8-4707-8C6C-1CDD76328233}" type="presParOf" srcId="{749E8333-6A0E-4C13-861C-6A97665FC487}" destId="{735B6D83-1719-4538-9CE0-47CC823E3754}" srcOrd="1" destOrd="0" presId="urn:microsoft.com/office/officeart/2005/8/layout/hierarchy1"/>
    <dgm:cxn modelId="{C5F1FF65-76C0-4521-8A2C-9DA4518DE8B0}" type="presParOf" srcId="{735B6D83-1719-4538-9CE0-47CC823E3754}" destId="{DC772D5A-D11B-44A6-AA6F-08272AFEFD66}" srcOrd="0" destOrd="0" presId="urn:microsoft.com/office/officeart/2005/8/layout/hierarchy1"/>
    <dgm:cxn modelId="{4A299CB5-7DDB-48F5-9AC0-4C4CD24F0F1C}" type="presParOf" srcId="{735B6D83-1719-4538-9CE0-47CC823E3754}" destId="{453D04B4-8EDA-4A1E-AF19-4A7A81B825AA}" srcOrd="1" destOrd="0" presId="urn:microsoft.com/office/officeart/2005/8/layout/hierarchy1"/>
    <dgm:cxn modelId="{367FB61F-A302-4424-A2A4-5FE74A28B3A0}" type="presParOf" srcId="{453D04B4-8EDA-4A1E-AF19-4A7A81B825AA}" destId="{EC4D83CE-F7F7-4988-933E-31CDE8C84AF3}" srcOrd="0" destOrd="0" presId="urn:microsoft.com/office/officeart/2005/8/layout/hierarchy1"/>
    <dgm:cxn modelId="{134DCABE-AD0C-45BF-B036-9121B3C364A7}" type="presParOf" srcId="{EC4D83CE-F7F7-4988-933E-31CDE8C84AF3}" destId="{E7C54FB1-AD09-45AF-8655-463600561A80}" srcOrd="0" destOrd="0" presId="urn:microsoft.com/office/officeart/2005/8/layout/hierarchy1"/>
    <dgm:cxn modelId="{82F1F660-20CB-4EAD-8373-20C130A35388}" type="presParOf" srcId="{EC4D83CE-F7F7-4988-933E-31CDE8C84AF3}" destId="{76FE0FC6-DD9C-454F-A825-027479FA92BD}" srcOrd="1" destOrd="0" presId="urn:microsoft.com/office/officeart/2005/8/layout/hierarchy1"/>
    <dgm:cxn modelId="{44542A6B-34B6-4809-BCCD-F4866BA3A0FF}" type="presParOf" srcId="{453D04B4-8EDA-4A1E-AF19-4A7A81B825AA}" destId="{0C120412-11C4-4248-BD3C-C2C18A8326CC}" srcOrd="1" destOrd="0" presId="urn:microsoft.com/office/officeart/2005/8/layout/hierarchy1"/>
    <dgm:cxn modelId="{9CA5548B-AB7B-4199-BEDA-9EEAEAF6B374}" type="presParOf" srcId="{0C120412-11C4-4248-BD3C-C2C18A8326CC}" destId="{3AACAEDA-86D2-4987-822A-3EF8806ABE7A}" srcOrd="0" destOrd="0" presId="urn:microsoft.com/office/officeart/2005/8/layout/hierarchy1"/>
    <dgm:cxn modelId="{03B38CA9-D725-4A43-9FD4-31BDD450FF82}" type="presParOf" srcId="{0C120412-11C4-4248-BD3C-C2C18A8326CC}" destId="{F1E4304D-14BC-4C03-A421-BCD0B7C92626}" srcOrd="1" destOrd="0" presId="urn:microsoft.com/office/officeart/2005/8/layout/hierarchy1"/>
    <dgm:cxn modelId="{1F2820C3-3A68-4D84-932D-AFC78A056447}" type="presParOf" srcId="{F1E4304D-14BC-4C03-A421-BCD0B7C92626}" destId="{368D9E37-1B7F-46FC-AEA9-0B2A67D820E9}" srcOrd="0" destOrd="0" presId="urn:microsoft.com/office/officeart/2005/8/layout/hierarchy1"/>
    <dgm:cxn modelId="{F478433B-3920-4F3B-93A0-FDF27BEDFADD}" type="presParOf" srcId="{368D9E37-1B7F-46FC-AEA9-0B2A67D820E9}" destId="{6F342643-A13A-48ED-9F43-D9FD1667510A}" srcOrd="0" destOrd="0" presId="urn:microsoft.com/office/officeart/2005/8/layout/hierarchy1"/>
    <dgm:cxn modelId="{D1745BF2-BB63-4E9F-A270-6E5DB7960498}" type="presParOf" srcId="{368D9E37-1B7F-46FC-AEA9-0B2A67D820E9}" destId="{E95A966A-F73A-4B52-AA04-5DAE9DC3AD1B}" srcOrd="1" destOrd="0" presId="urn:microsoft.com/office/officeart/2005/8/layout/hierarchy1"/>
    <dgm:cxn modelId="{DCE27BF6-2EF3-4EFC-8B65-B9BD2BFB7308}" type="presParOf" srcId="{F1E4304D-14BC-4C03-A421-BCD0B7C92626}" destId="{5D3F2614-DD47-4C0A-A5DB-44A756C41047}" srcOrd="1" destOrd="0" presId="urn:microsoft.com/office/officeart/2005/8/layout/hierarchy1"/>
    <dgm:cxn modelId="{431814E6-B1F1-4F02-973D-00DB15760295}" type="presParOf" srcId="{0865E206-69F8-4524-853D-B68075D7DF91}" destId="{A8F79280-879A-439D-843A-76C30E81B126}" srcOrd="1" destOrd="0" presId="urn:microsoft.com/office/officeart/2005/8/layout/hierarchy1"/>
    <dgm:cxn modelId="{E3877240-EB5F-4642-980B-D46768D7740B}" type="presParOf" srcId="{A8F79280-879A-439D-843A-76C30E81B126}" destId="{B713EDC2-965D-4C71-A1AB-9F02AE0E4ABC}" srcOrd="0" destOrd="0" presId="urn:microsoft.com/office/officeart/2005/8/layout/hierarchy1"/>
    <dgm:cxn modelId="{2B16A116-A9C7-404F-B791-8C53C1E53469}" type="presParOf" srcId="{B713EDC2-965D-4C71-A1AB-9F02AE0E4ABC}" destId="{36904736-D13A-4881-A432-D70CFE33B129}" srcOrd="0" destOrd="0" presId="urn:microsoft.com/office/officeart/2005/8/layout/hierarchy1"/>
    <dgm:cxn modelId="{67FAB384-2941-4855-B860-CB9598863C4E}" type="presParOf" srcId="{B713EDC2-965D-4C71-A1AB-9F02AE0E4ABC}" destId="{B9888B96-6585-4762-B740-FAE714E45107}" srcOrd="1" destOrd="0" presId="urn:microsoft.com/office/officeart/2005/8/layout/hierarchy1"/>
    <dgm:cxn modelId="{DA73AB33-4881-4AD2-95D2-68045B5F93DF}" type="presParOf" srcId="{A8F79280-879A-439D-843A-76C30E81B126}" destId="{85C4FB6E-6CDA-43F2-A7A5-5BDE657C7A4F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1D1FF6-91E6-4EF3-822E-8768DEE7519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982D19-F719-4730-BC5E-C5069E49CBCA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Web Application</a:t>
          </a:r>
        </a:p>
      </dgm:t>
    </dgm:pt>
    <dgm:pt modelId="{B47D573A-E34D-456D-B544-FDA226F7A73D}" type="parTrans" cxnId="{333C3B6E-42DA-4987-9465-B7744E58F761}">
      <dgm:prSet/>
      <dgm:spPr/>
      <dgm:t>
        <a:bodyPr/>
        <a:lstStyle/>
        <a:p>
          <a:endParaRPr lang="en-US" sz="1400"/>
        </a:p>
      </dgm:t>
    </dgm:pt>
    <dgm:pt modelId="{56DB4679-7666-471A-85F9-5CB229DB4994}" type="sibTrans" cxnId="{333C3B6E-42DA-4987-9465-B7744E58F761}">
      <dgm:prSet/>
      <dgm:spPr/>
      <dgm:t>
        <a:bodyPr/>
        <a:lstStyle/>
        <a:p>
          <a:endParaRPr lang="en-US" sz="1400"/>
        </a:p>
      </dgm:t>
    </dgm:pt>
    <dgm:pt modelId="{2D8EFF69-6EFF-4F8D-907E-8E542980CCC0}">
      <dgm:prSet phldrT="[Text]" custT="1"/>
      <dgm:spPr>
        <a:solidFill>
          <a:srgbClr val="FFFFFF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Login      View 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3E7933B-10C7-4B16-AF75-8BA1E4556299}" type="parTrans" cxnId="{B868A5E8-CD97-4442-867A-CF71C27C0626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A6058FB4-050A-43F0-901E-02E6E368225B}" type="sibTrans" cxnId="{B868A5E8-CD97-4442-867A-CF71C27C0626}">
      <dgm:prSet/>
      <dgm:spPr/>
      <dgm:t>
        <a:bodyPr/>
        <a:lstStyle/>
        <a:p>
          <a:endParaRPr lang="en-US" sz="1400"/>
        </a:p>
      </dgm:t>
    </dgm:pt>
    <dgm:pt modelId="{8E10160C-9A89-421F-9F26-D07598ECBE96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Order JSDO</a:t>
          </a:r>
        </a:p>
      </dgm:t>
    </dgm:pt>
    <dgm:pt modelId="{AD9B3367-A969-4AAB-9CA3-6E27B5F5132C}" type="sibTrans" cxnId="{FA23DE01-C76E-47DB-97CB-BF265C246511}">
      <dgm:prSet/>
      <dgm:spPr/>
      <dgm:t>
        <a:bodyPr/>
        <a:lstStyle/>
        <a:p>
          <a:endParaRPr lang="en-US" sz="1400"/>
        </a:p>
      </dgm:t>
    </dgm:pt>
    <dgm:pt modelId="{24FE7E5D-A723-442F-A3FE-D834C7293DE4}" type="parTrans" cxnId="{FA23DE01-C76E-47DB-97CB-BF265C246511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31D4031F-9D1A-447E-A38F-95F0E7DC68B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View1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</a:p>
      </dgm:t>
    </dgm:pt>
    <dgm:pt modelId="{B388ED4D-AFDF-4A39-B089-3F4FCB2D550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Salesperson JSDO</a:t>
          </a:r>
        </a:p>
      </dgm:t>
    </dgm:pt>
    <dgm:pt modelId="{55BED1F9-7679-4C74-8DB9-87C56800CE0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Employee View  </a:t>
          </a:r>
          <a:r>
            <a:rPr lang="en-US" sz="1400" b="0" i="1" dirty="0">
              <a:solidFill>
                <a:schemeClr val="accent3"/>
              </a:solidFill>
            </a:rPr>
            <a:t>FORM</a:t>
          </a:r>
        </a:p>
      </dgm:t>
    </dgm:pt>
    <dgm:pt modelId="{43F6FC89-37EF-41BB-9727-69534253FFF7}" type="sibTrans" cxnId="{9E6B32FD-649E-4DD1-9567-EBEBA2171297}">
      <dgm:prSet/>
      <dgm:spPr/>
      <dgm:t>
        <a:bodyPr/>
        <a:lstStyle/>
        <a:p>
          <a:endParaRPr lang="en-US" sz="1400"/>
        </a:p>
      </dgm:t>
    </dgm:pt>
    <dgm:pt modelId="{DBD2F1B4-A444-4F0C-A7C6-1A2F755B7DAD}" type="parTrans" cxnId="{9E6B32FD-649E-4DD1-9567-EBEBA217129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7B821F9-7753-405C-89A6-3E25F80BB64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Customer JSDO</a:t>
          </a:r>
        </a:p>
      </dgm:t>
    </dgm:pt>
    <dgm:pt modelId="{2DC98D5B-573D-404D-A16F-E7F0A673366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Customer View    </a:t>
          </a:r>
          <a:r>
            <a:rPr lang="en-US" sz="1400" b="0" i="1" dirty="0">
              <a:solidFill>
                <a:schemeClr val="accent3"/>
              </a:solidFill>
            </a:rPr>
            <a:t>GRID</a:t>
          </a:r>
        </a:p>
      </dgm:t>
    </dgm:pt>
    <dgm:pt modelId="{B93B31D4-0201-4926-AE0F-D837D8513944}" type="sibTrans" cxnId="{508787EB-D3DB-476A-90FB-D7A9734F91D7}">
      <dgm:prSet/>
      <dgm:spPr/>
      <dgm:t>
        <a:bodyPr/>
        <a:lstStyle/>
        <a:p>
          <a:endParaRPr lang="en-US" sz="1400"/>
        </a:p>
      </dgm:t>
    </dgm:pt>
    <dgm:pt modelId="{F7E0AA4D-0B1F-4E52-B9EF-AC8C667BF7FF}" type="parTrans" cxnId="{508787EB-D3DB-476A-90FB-D7A9734F91D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58CFBBCA-84D3-438F-A576-B0B5A2BED56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CRM Module</a:t>
          </a:r>
        </a:p>
      </dgm:t>
    </dgm:pt>
    <dgm:pt modelId="{98DC3B13-812D-4146-BCDE-22938AB99980}" type="sibTrans" cxnId="{E3DEC405-A00D-45D6-89AB-365332848BF2}">
      <dgm:prSet/>
      <dgm:spPr/>
      <dgm:t>
        <a:bodyPr/>
        <a:lstStyle/>
        <a:p>
          <a:endParaRPr lang="en-US" sz="1400"/>
        </a:p>
      </dgm:t>
    </dgm:pt>
    <dgm:pt modelId="{22F32102-D413-4262-838D-3AD976F59BCA}" type="parTrans" cxnId="{E3DEC405-A00D-45D6-89AB-365332848BF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4E3CC691-C909-44D1-990D-70925705B5D4}" type="sibTrans" cxnId="{F2548A05-772C-4815-9BED-BC6770CD2DCF}">
      <dgm:prSet/>
      <dgm:spPr/>
      <dgm:t>
        <a:bodyPr/>
        <a:lstStyle/>
        <a:p>
          <a:endParaRPr lang="en-US" sz="1400"/>
        </a:p>
      </dgm:t>
    </dgm:pt>
    <dgm:pt modelId="{C3E067A1-CF72-476E-A838-AD1ABA6CFBCA}" type="parTrans" cxnId="{F2548A05-772C-4815-9BED-BC6770CD2DCF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04DE8037-0088-4D82-A90A-0F0D607B50F3}" type="sibTrans" cxnId="{3385AA96-514C-4234-8DAA-DF7FB6A6F424}">
      <dgm:prSet/>
      <dgm:spPr/>
      <dgm:t>
        <a:bodyPr/>
        <a:lstStyle/>
        <a:p>
          <a:endParaRPr lang="en-US" sz="1400"/>
        </a:p>
      </dgm:t>
    </dgm:pt>
    <dgm:pt modelId="{192FAA11-53CE-4A65-8A5A-A766C7647866}" type="parTrans" cxnId="{3385AA96-514C-4234-8DAA-DF7FB6A6F424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D06A0004-80B3-4ABB-B4BF-DBBAFC881EFD}" type="sibTrans" cxnId="{DCB7C306-10C3-46D2-8F82-19DDA2B3A15E}">
      <dgm:prSet/>
      <dgm:spPr/>
      <dgm:t>
        <a:bodyPr/>
        <a:lstStyle/>
        <a:p>
          <a:endParaRPr lang="en-US" sz="1400"/>
        </a:p>
      </dgm:t>
    </dgm:pt>
    <dgm:pt modelId="{A11BED29-6831-48C1-89DB-27A19CE79B85}" type="parTrans" cxnId="{DCB7C306-10C3-46D2-8F82-19DDA2B3A15E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7DD8AF05-9701-418B-B31C-C9E01D712D4D}">
      <dgm:prSet phldrT="[Text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Dashboard Module</a:t>
          </a:r>
        </a:p>
      </dgm:t>
    </dgm:pt>
    <dgm:pt modelId="{2C008773-A6B9-4AD5-AD3E-26FD1AADC60A}" type="parTrans" cxnId="{DC012B13-BEA0-45DD-A4CD-35DC46D22B94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3C9FA306-1520-421E-88A7-2C95F3432F37}" type="sibTrans" cxnId="{DC012B13-BEA0-45DD-A4CD-35DC46D22B94}">
      <dgm:prSet/>
      <dgm:spPr/>
      <dgm:t>
        <a:bodyPr/>
        <a:lstStyle/>
        <a:p>
          <a:endParaRPr lang="en-US" sz="1400"/>
        </a:p>
      </dgm:t>
    </dgm:pt>
    <dgm:pt modelId="{645943A3-949D-4BF1-83F8-B5F95B6A0F8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Dashboard View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627C3B6-D457-46D5-A255-1F64A738769D}" type="parTrans" cxnId="{21E539F4-C591-41C8-BEB5-D15555E9F929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9ED88AC9-B5C1-4F55-9209-8C23A42F9491}" type="sibTrans" cxnId="{21E539F4-C591-41C8-BEB5-D15555E9F929}">
      <dgm:prSet/>
      <dgm:spPr/>
      <dgm:t>
        <a:bodyPr/>
        <a:lstStyle/>
        <a:p>
          <a:endParaRPr lang="en-US" sz="1400"/>
        </a:p>
      </dgm:t>
    </dgm:pt>
    <dgm:pt modelId="{4D257E07-3C4B-4C0B-B8F7-0EAB50623372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5DC2B557-B886-4615-AD05-666CA8C401E6}" type="parTrans" cxnId="{318A9A4E-D5FF-4EDF-A285-D5308BF0A090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822EE476-967E-42B8-8FD1-1D0CE99726CD}" type="sibTrans" cxnId="{318A9A4E-D5FF-4EDF-A285-D5308BF0A090}">
      <dgm:prSet/>
      <dgm:spPr/>
      <dgm:t>
        <a:bodyPr/>
        <a:lstStyle/>
        <a:p>
          <a:endParaRPr lang="en-US" sz="1400"/>
        </a:p>
      </dgm:t>
    </dgm:pt>
    <dgm:pt modelId="{ECC69E58-579B-42EB-997A-19C26BD24B9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Reports JSDO</a:t>
          </a:r>
        </a:p>
      </dgm:t>
    </dgm:pt>
    <dgm:pt modelId="{90AE8F57-E8FB-447A-B1A6-0894235C1541}" type="parTrans" cxnId="{562C3D73-84A6-43F1-9D42-FE263286E71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ED6CA8E5-B9A4-4DD4-B765-9898A01D458F}" type="sibTrans" cxnId="{562C3D73-84A6-43F1-9D42-FE263286E710}">
      <dgm:prSet/>
      <dgm:spPr/>
      <dgm:t>
        <a:bodyPr/>
        <a:lstStyle/>
        <a:p>
          <a:endParaRPr lang="en-US" sz="1400"/>
        </a:p>
      </dgm:t>
    </dgm:pt>
    <dgm:pt modelId="{21A41AC9-3FF2-4D77-81EE-458AD5504823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View2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1D49761F-9150-4CE5-8CBE-27DE971930C2}" type="parTrans" cxnId="{ACED7866-8665-462F-9D9B-CEA512BED0AF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8232D627-E5BE-494B-8FFC-CFDF065C6309}" type="sibTrans" cxnId="{ACED7866-8665-462F-9D9B-CEA512BED0AF}">
      <dgm:prSet/>
      <dgm:spPr/>
      <dgm:t>
        <a:bodyPr/>
        <a:lstStyle/>
        <a:p>
          <a:endParaRPr lang="en-US" sz="1400"/>
        </a:p>
      </dgm:t>
    </dgm:pt>
    <dgm:pt modelId="{E2AA47B7-AC71-48E5-8D9F-2A2BEB7404E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29C81050-6EF4-4B40-8317-F5539BF24347}" type="parTrans" cxnId="{A3DC8233-7ABF-47EE-96B7-D277E03CF89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09ED5F52-8C08-481A-AEAD-0EE086DB83BC}" type="sibTrans" cxnId="{A3DC8233-7ABF-47EE-96B7-D277E03CF89E}">
      <dgm:prSet/>
      <dgm:spPr/>
      <dgm:t>
        <a:bodyPr/>
        <a:lstStyle/>
        <a:p>
          <a:endParaRPr lang="en-US" sz="1400"/>
        </a:p>
      </dgm:t>
    </dgm:pt>
    <dgm:pt modelId="{42795A08-2B1E-45F4-A533-3B78ED64B304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Items  JSDO</a:t>
          </a:r>
        </a:p>
      </dgm:t>
    </dgm:pt>
    <dgm:pt modelId="{E8DA5322-FD26-4B15-9AAF-9AB70026A195}" type="parTrans" cxnId="{AC8192C2-DF40-445D-B72A-D2AA1D0A0670}">
      <dgm:prSet/>
      <dgm:spPr>
        <a:solidFill>
          <a:schemeClr val="accent3"/>
        </a:solidFill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1C90C83-139F-41EA-B4A9-96B679CE9831}" type="sibTrans" cxnId="{AC8192C2-DF40-445D-B72A-D2AA1D0A0670}">
      <dgm:prSet/>
      <dgm:spPr/>
      <dgm:t>
        <a:bodyPr/>
        <a:lstStyle/>
        <a:p>
          <a:endParaRPr lang="en-US" sz="1400"/>
        </a:p>
      </dgm:t>
    </dgm:pt>
    <dgm:pt modelId="{6DFF3458-E063-43FE-9FDC-5DF892366E1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Button, Image</a:t>
          </a:r>
        </a:p>
      </dgm:t>
    </dgm:pt>
    <dgm:pt modelId="{C3E78159-CCEF-4C9C-8286-8A5FA13B9D78}" type="parTrans" cxnId="{99D1B86B-9925-4842-B886-E037CDE90B3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D9FD962A-6BFA-4716-8558-693309959750}" type="sibTrans" cxnId="{99D1B86B-9925-4842-B886-E037CDE90B3E}">
      <dgm:prSet/>
      <dgm:spPr/>
      <dgm:t>
        <a:bodyPr/>
        <a:lstStyle/>
        <a:p>
          <a:endParaRPr lang="en-US" sz="1400"/>
        </a:p>
      </dgm:t>
    </dgm:pt>
    <dgm:pt modelId="{1950F94B-B90E-4915-8E01-B07D74CDF57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HR    Module</a:t>
          </a:r>
        </a:p>
      </dgm:t>
    </dgm:pt>
    <dgm:pt modelId="{A39E634F-49FB-48F0-BD37-3CE6415DBC8F}" type="sibTrans" cxnId="{B81567EB-C7AF-4D88-BEAB-AF630A653022}">
      <dgm:prSet/>
      <dgm:spPr/>
      <dgm:t>
        <a:bodyPr/>
        <a:lstStyle/>
        <a:p>
          <a:endParaRPr lang="en-US" sz="1400"/>
        </a:p>
      </dgm:t>
    </dgm:pt>
    <dgm:pt modelId="{E65FD1ED-A6A1-4D47-A804-5B98BD2215E2}" type="parTrans" cxnId="{B81567EB-C7AF-4D88-BEAB-AF630A65302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CF8F5C51-48B6-4061-8CDF-D9CF7829F686}">
      <dgm:prSet phldrT="[Text]" custT="1"/>
      <dgm:spPr>
        <a:solidFill>
          <a:srgbClr val="FFFFFF"/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Application Module</a:t>
          </a:r>
        </a:p>
      </dgm:t>
    </dgm:pt>
    <dgm:pt modelId="{800057F3-3D9A-46A0-AE54-35616186B84C}" type="parTrans" cxnId="{30787164-DFAB-4FF0-A058-1EC4F0FCD636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54650F9A-AAEC-4D66-B91D-515F1F0BB1AD}" type="sibTrans" cxnId="{30787164-DFAB-4FF0-A058-1EC4F0FCD636}">
      <dgm:prSet/>
      <dgm:spPr/>
      <dgm:t>
        <a:bodyPr/>
        <a:lstStyle/>
        <a:p>
          <a:endParaRPr lang="en-US" sz="2000"/>
        </a:p>
      </dgm:t>
    </dgm:pt>
    <dgm:pt modelId="{2CB41F24-C7EC-497C-83C5-D648A3CBC074}">
      <dgm:prSet phldrT="[Text]" custT="1"/>
      <dgm:spPr>
        <a:solidFill>
          <a:srgbClr val="FFFFFF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Text, Text, Button</a:t>
          </a:r>
        </a:p>
      </dgm:t>
    </dgm:pt>
    <dgm:pt modelId="{1575E8BF-B389-49B1-81DF-3649A721CD18}" type="parTrans" cxnId="{EA7D5B83-7927-4C76-BC08-24BFF413EA53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E0FD88E1-95BC-41D6-AA19-4E43F2ACF93D}" type="sibTrans" cxnId="{EA7D5B83-7927-4C76-BC08-24BFF413EA53}">
      <dgm:prSet/>
      <dgm:spPr/>
      <dgm:t>
        <a:bodyPr/>
        <a:lstStyle/>
        <a:p>
          <a:endParaRPr lang="en-US" sz="2000"/>
        </a:p>
      </dgm:t>
    </dgm:pt>
    <dgm:pt modelId="{07CF20F0-3C8C-4DA6-8444-698232DE1B65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App / user  context</a:t>
          </a:r>
        </a:p>
      </dgm:t>
    </dgm:pt>
    <dgm:pt modelId="{30E38DF3-5319-4752-BE35-D41DD6826DA6}" type="parTrans" cxnId="{60B18595-518C-4C4F-AC72-B214255CA852}">
      <dgm:prSet/>
      <dgm:spPr/>
      <dgm:t>
        <a:bodyPr/>
        <a:lstStyle/>
        <a:p>
          <a:endParaRPr lang="en-US" sz="2000"/>
        </a:p>
      </dgm:t>
    </dgm:pt>
    <dgm:pt modelId="{1CDF41A0-417A-4BAD-A8BA-BD07381FA872}" type="sibTrans" cxnId="{60B18595-518C-4C4F-AC72-B214255CA852}">
      <dgm:prSet/>
      <dgm:spPr/>
      <dgm:t>
        <a:bodyPr/>
        <a:lstStyle/>
        <a:p>
          <a:endParaRPr lang="en-US" sz="2000"/>
        </a:p>
      </dgm:t>
    </dgm:pt>
    <dgm:pt modelId="{C7CFD2AB-C5AA-4BD7-AF23-E8302FF2342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380B5B1F-D5FA-4A2B-A486-72616C2ADCF3}" type="parTrans" cxnId="{C08C1F30-4A82-483F-B71B-3BA7C65E2A76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56B55607-90ED-4669-851D-0544DC87B009}" type="sibTrans" cxnId="{C08C1F30-4A82-483F-B71B-3BA7C65E2A76}">
      <dgm:prSet/>
      <dgm:spPr/>
      <dgm:t>
        <a:bodyPr/>
        <a:lstStyle/>
        <a:p>
          <a:endParaRPr lang="en-US" sz="2000"/>
        </a:p>
      </dgm:t>
    </dgm:pt>
    <dgm:pt modelId="{0865E206-69F8-4524-853D-B68075D7DF91}" type="pres">
      <dgm:prSet presAssocID="{DB1D1FF6-91E6-4EF3-822E-8768DEE751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1C00E8D-7917-457A-842A-D7D3D22EA7D6}" type="pres">
      <dgm:prSet presAssocID="{EE982D19-F719-4730-BC5E-C5069E49CBCA}" presName="hierRoot1" presStyleCnt="0"/>
      <dgm:spPr/>
    </dgm:pt>
    <dgm:pt modelId="{C1127CF9-A39D-4F68-9825-FA9F458A1B9C}" type="pres">
      <dgm:prSet presAssocID="{EE982D19-F719-4730-BC5E-C5069E49CBCA}" presName="composite" presStyleCnt="0"/>
      <dgm:spPr/>
    </dgm:pt>
    <dgm:pt modelId="{375EA240-8344-4A81-82E9-1C2AEAF1BABA}" type="pres">
      <dgm:prSet presAssocID="{EE982D19-F719-4730-BC5E-C5069E49CBCA}" presName="background" presStyleLbl="node0" presStyleIdx="0" presStyleCnt="2"/>
      <dgm:spPr>
        <a:solidFill>
          <a:schemeClr val="accent2"/>
        </a:solidFill>
      </dgm:spPr>
    </dgm:pt>
    <dgm:pt modelId="{AFEFD95E-1490-46F2-B3C1-C69213F90175}" type="pres">
      <dgm:prSet presAssocID="{EE982D19-F719-4730-BC5E-C5069E49CBCA}" presName="text" presStyleLbl="fgAcc0" presStyleIdx="0" presStyleCnt="2" custScaleX="113935" custScaleY="95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5857DA-C500-405D-BD04-5F1F883445B1}" type="pres">
      <dgm:prSet presAssocID="{EE982D19-F719-4730-BC5E-C5069E49CBCA}" presName="hierChild2" presStyleCnt="0"/>
      <dgm:spPr/>
    </dgm:pt>
    <dgm:pt modelId="{5E1659A0-2827-455A-A49B-F8A19D36F381}" type="pres">
      <dgm:prSet presAssocID="{22F32102-D413-4262-838D-3AD976F59BCA}" presName="Name10" presStyleLbl="parChTrans1D2" presStyleIdx="0" presStyleCnt="4"/>
      <dgm:spPr/>
      <dgm:t>
        <a:bodyPr/>
        <a:lstStyle/>
        <a:p>
          <a:endParaRPr lang="en-US"/>
        </a:p>
      </dgm:t>
    </dgm:pt>
    <dgm:pt modelId="{39724F52-2327-451E-BD18-5AB38EC15DD9}" type="pres">
      <dgm:prSet presAssocID="{58CFBBCA-84D3-438F-A576-B0B5A2BED56F}" presName="hierRoot2" presStyleCnt="0"/>
      <dgm:spPr/>
    </dgm:pt>
    <dgm:pt modelId="{DAFCAF21-A3A8-4579-B745-A3C2F2D9B465}" type="pres">
      <dgm:prSet presAssocID="{58CFBBCA-84D3-438F-A576-B0B5A2BED56F}" presName="composite2" presStyleCnt="0"/>
      <dgm:spPr/>
    </dgm:pt>
    <dgm:pt modelId="{1465310B-7E94-4B09-9C81-EC31D2BC72A5}" type="pres">
      <dgm:prSet presAssocID="{58CFBBCA-84D3-438F-A576-B0B5A2BED56F}" presName="background2" presStyleLbl="node2" presStyleIdx="0" presStyleCnt="4"/>
      <dgm:spPr>
        <a:solidFill>
          <a:srgbClr val="92D050"/>
        </a:solidFill>
      </dgm:spPr>
    </dgm:pt>
    <dgm:pt modelId="{2C1309AD-F0FD-4C4D-9CB4-E1731FBC74FD}" type="pres">
      <dgm:prSet presAssocID="{58CFBBCA-84D3-438F-A576-B0B5A2BED56F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02FA54-407D-48F5-A838-D8FCBB23769A}" type="pres">
      <dgm:prSet presAssocID="{58CFBBCA-84D3-438F-A576-B0B5A2BED56F}" presName="hierChild3" presStyleCnt="0"/>
      <dgm:spPr/>
    </dgm:pt>
    <dgm:pt modelId="{55741E85-BB46-4DCE-9E27-4CAA7D988B16}" type="pres">
      <dgm:prSet presAssocID="{A11BED29-6831-48C1-89DB-27A19CE79B85}" presName="Name17" presStyleLbl="parChTrans1D3" presStyleIdx="0" presStyleCnt="6"/>
      <dgm:spPr/>
      <dgm:t>
        <a:bodyPr/>
        <a:lstStyle/>
        <a:p>
          <a:endParaRPr lang="en-US"/>
        </a:p>
      </dgm:t>
    </dgm:pt>
    <dgm:pt modelId="{4807BC70-D4FA-4078-8EB2-CF5541B86D18}" type="pres">
      <dgm:prSet presAssocID="{2DC98D5B-573D-404D-A16F-E7F0A6733661}" presName="hierRoot3" presStyleCnt="0"/>
      <dgm:spPr/>
    </dgm:pt>
    <dgm:pt modelId="{737B761E-B80C-4B8B-B28E-8CF3843CC965}" type="pres">
      <dgm:prSet presAssocID="{2DC98D5B-573D-404D-A16F-E7F0A6733661}" presName="composite3" presStyleCnt="0"/>
      <dgm:spPr/>
    </dgm:pt>
    <dgm:pt modelId="{B1B8B1BB-EC76-47F2-A18D-FB953CA81955}" type="pres">
      <dgm:prSet presAssocID="{2DC98D5B-573D-404D-A16F-E7F0A6733661}" presName="background3" presStyleLbl="node3" presStyleIdx="0" presStyleCnt="6"/>
      <dgm:spPr>
        <a:solidFill>
          <a:srgbClr val="FFC000"/>
        </a:solidFill>
      </dgm:spPr>
    </dgm:pt>
    <dgm:pt modelId="{072F1027-CDE3-4808-A043-93AD26EEBF73}" type="pres">
      <dgm:prSet presAssocID="{2DC98D5B-573D-404D-A16F-E7F0A6733661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67C168-B874-46AA-944A-F425358C1E8B}" type="pres">
      <dgm:prSet presAssocID="{2DC98D5B-573D-404D-A16F-E7F0A6733661}" presName="hierChild4" presStyleCnt="0"/>
      <dgm:spPr/>
    </dgm:pt>
    <dgm:pt modelId="{C4EBB779-B6CF-4EB1-8B39-8EBE0BDF5C08}" type="pres">
      <dgm:prSet presAssocID="{F7E0AA4D-0B1F-4E52-B9EF-AC8C667BF7FF}" presName="Name23" presStyleLbl="parChTrans1D4" presStyleIdx="0" presStyleCnt="10"/>
      <dgm:spPr/>
      <dgm:t>
        <a:bodyPr/>
        <a:lstStyle/>
        <a:p>
          <a:endParaRPr lang="en-US"/>
        </a:p>
      </dgm:t>
    </dgm:pt>
    <dgm:pt modelId="{2A85C41A-9BCD-4BE1-BA6C-A8DE1D88A5BC}" type="pres">
      <dgm:prSet presAssocID="{A7B821F9-7753-405C-89A6-3E25F80BB648}" presName="hierRoot4" presStyleCnt="0"/>
      <dgm:spPr/>
    </dgm:pt>
    <dgm:pt modelId="{CC1AD8C3-06D6-4724-AC93-F601C79F7573}" type="pres">
      <dgm:prSet presAssocID="{A7B821F9-7753-405C-89A6-3E25F80BB648}" presName="composite4" presStyleCnt="0"/>
      <dgm:spPr/>
    </dgm:pt>
    <dgm:pt modelId="{3F8FA97E-C83B-4C39-8607-02170A178ED6}" type="pres">
      <dgm:prSet presAssocID="{A7B821F9-7753-405C-89A6-3E25F80BB648}" presName="background4" presStyleLbl="node4" presStyleIdx="0" presStyleCnt="10"/>
      <dgm:spPr>
        <a:solidFill>
          <a:schemeClr val="accent5"/>
        </a:solidFill>
      </dgm:spPr>
    </dgm:pt>
    <dgm:pt modelId="{91F77121-257D-4176-A032-EF227430BB74}" type="pres">
      <dgm:prSet presAssocID="{A7B821F9-7753-405C-89A6-3E25F80BB648}" presName="text4" presStyleLbl="fgAcc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CF0BD5-A502-4AF2-875A-BC51F59358DF}" type="pres">
      <dgm:prSet presAssocID="{A7B821F9-7753-405C-89A6-3E25F80BB648}" presName="hierChild5" presStyleCnt="0"/>
      <dgm:spPr/>
    </dgm:pt>
    <dgm:pt modelId="{44EF6299-585C-4DF0-A988-9D6B8FABCB27}" type="pres">
      <dgm:prSet presAssocID="{192FAA11-53CE-4A65-8A5A-A766C7647866}" presName="Name17" presStyleLbl="parChTrans1D3" presStyleIdx="1" presStyleCnt="6"/>
      <dgm:spPr/>
      <dgm:t>
        <a:bodyPr/>
        <a:lstStyle/>
        <a:p>
          <a:endParaRPr lang="en-US"/>
        </a:p>
      </dgm:t>
    </dgm:pt>
    <dgm:pt modelId="{63B56329-73D9-451C-89FB-0521B9FB35A3}" type="pres">
      <dgm:prSet presAssocID="{55BED1F9-7679-4C74-8DB9-87C56800CE00}" presName="hierRoot3" presStyleCnt="0"/>
      <dgm:spPr/>
    </dgm:pt>
    <dgm:pt modelId="{B7B7F189-21C0-42FE-9FDA-5979C1841854}" type="pres">
      <dgm:prSet presAssocID="{55BED1F9-7679-4C74-8DB9-87C56800CE00}" presName="composite3" presStyleCnt="0"/>
      <dgm:spPr/>
    </dgm:pt>
    <dgm:pt modelId="{6F05841E-3CFC-4122-8632-D5ED6D95D515}" type="pres">
      <dgm:prSet presAssocID="{55BED1F9-7679-4C74-8DB9-87C56800CE00}" presName="background3" presStyleLbl="node3" presStyleIdx="1" presStyleCnt="6"/>
      <dgm:spPr>
        <a:solidFill>
          <a:srgbClr val="FFC000"/>
        </a:solidFill>
      </dgm:spPr>
    </dgm:pt>
    <dgm:pt modelId="{EC8EFAC5-A08D-4BD8-8FAD-AA5E4C8D0D39}" type="pres">
      <dgm:prSet presAssocID="{55BED1F9-7679-4C74-8DB9-87C56800CE00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ADD13C-6BE3-43F3-9129-43BB629DA830}" type="pres">
      <dgm:prSet presAssocID="{55BED1F9-7679-4C74-8DB9-87C56800CE00}" presName="hierChild4" presStyleCnt="0"/>
      <dgm:spPr/>
    </dgm:pt>
    <dgm:pt modelId="{64035F6B-7057-4531-A4F8-91E974C66B50}" type="pres">
      <dgm:prSet presAssocID="{DBD2F1B4-A444-4F0C-A7C6-1A2F755B7DAD}" presName="Name23" presStyleLbl="parChTrans1D4" presStyleIdx="1" presStyleCnt="10"/>
      <dgm:spPr/>
      <dgm:t>
        <a:bodyPr/>
        <a:lstStyle/>
        <a:p>
          <a:endParaRPr lang="en-US"/>
        </a:p>
      </dgm:t>
    </dgm:pt>
    <dgm:pt modelId="{538F14B7-5B84-40BC-8F38-6CDB64A8F826}" type="pres">
      <dgm:prSet presAssocID="{B388ED4D-AFDF-4A39-B089-3F4FCB2D5508}" presName="hierRoot4" presStyleCnt="0"/>
      <dgm:spPr/>
    </dgm:pt>
    <dgm:pt modelId="{05C1B45A-528E-428A-9D14-BA335CBCF093}" type="pres">
      <dgm:prSet presAssocID="{B388ED4D-AFDF-4A39-B089-3F4FCB2D5508}" presName="composite4" presStyleCnt="0"/>
      <dgm:spPr/>
    </dgm:pt>
    <dgm:pt modelId="{360E383D-3F5D-4145-852E-095FDDAD39AE}" type="pres">
      <dgm:prSet presAssocID="{B388ED4D-AFDF-4A39-B089-3F4FCB2D5508}" presName="background4" presStyleLbl="node4" presStyleIdx="1" presStyleCnt="10"/>
      <dgm:spPr>
        <a:solidFill>
          <a:schemeClr val="accent5"/>
        </a:solidFill>
      </dgm:spPr>
    </dgm:pt>
    <dgm:pt modelId="{B2BBAEC6-D990-4AED-AD5B-FB78DD895481}" type="pres">
      <dgm:prSet presAssocID="{B388ED4D-AFDF-4A39-B089-3F4FCB2D5508}" presName="text4" presStyleLbl="fgAcc4" presStyleIdx="1" presStyleCnt="10" custScaleX="1144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6D7A05-2AA1-4C7C-ACA0-3E5EC02D8ECB}" type="pres">
      <dgm:prSet presAssocID="{B388ED4D-AFDF-4A39-B089-3F4FCB2D5508}" presName="hierChild5" presStyleCnt="0"/>
      <dgm:spPr/>
    </dgm:pt>
    <dgm:pt modelId="{CA58C21A-9B04-49E3-BD0B-DEDE8AF0920A}" type="pres">
      <dgm:prSet presAssocID="{C3E067A1-CF72-476E-A838-AD1ABA6CFBCA}" presName="Name17" presStyleLbl="parChTrans1D3" presStyleIdx="2" presStyleCnt="6"/>
      <dgm:spPr/>
      <dgm:t>
        <a:bodyPr/>
        <a:lstStyle/>
        <a:p>
          <a:endParaRPr lang="en-US"/>
        </a:p>
      </dgm:t>
    </dgm:pt>
    <dgm:pt modelId="{A724D068-4052-44B6-83FA-2FAB4AFD75F7}" type="pres">
      <dgm:prSet presAssocID="{31D4031F-9D1A-447E-A38F-95F0E7DC68B1}" presName="hierRoot3" presStyleCnt="0"/>
      <dgm:spPr/>
    </dgm:pt>
    <dgm:pt modelId="{DB840E11-0B5B-478A-9569-E5D698EB320E}" type="pres">
      <dgm:prSet presAssocID="{31D4031F-9D1A-447E-A38F-95F0E7DC68B1}" presName="composite3" presStyleCnt="0"/>
      <dgm:spPr/>
    </dgm:pt>
    <dgm:pt modelId="{3066F7D9-2376-48E3-9889-6946A981D939}" type="pres">
      <dgm:prSet presAssocID="{31D4031F-9D1A-447E-A38F-95F0E7DC68B1}" presName="background3" presStyleLbl="node3" presStyleIdx="2" presStyleCnt="6"/>
      <dgm:spPr>
        <a:solidFill>
          <a:srgbClr val="FFC000"/>
        </a:solidFill>
      </dgm:spPr>
    </dgm:pt>
    <dgm:pt modelId="{EE82241D-7523-4EA0-BD3A-4C4FE8E7F714}" type="pres">
      <dgm:prSet presAssocID="{31D4031F-9D1A-447E-A38F-95F0E7DC68B1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84514D-0CE1-4466-ABE5-D76BC95EE525}" type="pres">
      <dgm:prSet presAssocID="{31D4031F-9D1A-447E-A38F-95F0E7DC68B1}" presName="hierChild4" presStyleCnt="0"/>
      <dgm:spPr/>
    </dgm:pt>
    <dgm:pt modelId="{3AEA7DA4-8BDE-4FEB-A088-98690F287E78}" type="pres">
      <dgm:prSet presAssocID="{380B5B1F-D5FA-4A2B-A486-72616C2ADCF3}" presName="Name23" presStyleLbl="parChTrans1D4" presStyleIdx="2" presStyleCnt="10"/>
      <dgm:spPr/>
      <dgm:t>
        <a:bodyPr/>
        <a:lstStyle/>
        <a:p>
          <a:endParaRPr lang="en-US"/>
        </a:p>
      </dgm:t>
    </dgm:pt>
    <dgm:pt modelId="{7D39A7BB-D650-4757-8961-926800510478}" type="pres">
      <dgm:prSet presAssocID="{C7CFD2AB-C5AA-4BD7-AF23-E8302FF23421}" presName="hierRoot4" presStyleCnt="0"/>
      <dgm:spPr/>
    </dgm:pt>
    <dgm:pt modelId="{8AFD0AA8-551A-443C-B571-7C67D85B6E07}" type="pres">
      <dgm:prSet presAssocID="{C7CFD2AB-C5AA-4BD7-AF23-E8302FF23421}" presName="composite4" presStyleCnt="0"/>
      <dgm:spPr/>
    </dgm:pt>
    <dgm:pt modelId="{A2EB739C-898B-4690-8787-817402E9710A}" type="pres">
      <dgm:prSet presAssocID="{C7CFD2AB-C5AA-4BD7-AF23-E8302FF23421}" presName="background4" presStyleLbl="node4" presStyleIdx="2" presStyleCnt="10"/>
      <dgm:spPr>
        <a:solidFill>
          <a:srgbClr val="008080"/>
        </a:solidFill>
      </dgm:spPr>
    </dgm:pt>
    <dgm:pt modelId="{550E2448-21A5-4F3D-96BC-121191F5F229}" type="pres">
      <dgm:prSet presAssocID="{C7CFD2AB-C5AA-4BD7-AF23-E8302FF23421}" presName="text4" presStyleLbl="fgAcc4" presStyleIdx="2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484356-7BD5-432D-8C51-EFCEBD8D4D53}" type="pres">
      <dgm:prSet presAssocID="{C7CFD2AB-C5AA-4BD7-AF23-E8302FF23421}" presName="hierChild5" presStyleCnt="0"/>
      <dgm:spPr/>
    </dgm:pt>
    <dgm:pt modelId="{8381F095-0382-4138-B145-EDF4117523BF}" type="pres">
      <dgm:prSet presAssocID="{24FE7E5D-A723-442F-A3FE-D834C7293DE4}" presName="Name23" presStyleLbl="parChTrans1D4" presStyleIdx="3" presStyleCnt="10"/>
      <dgm:spPr/>
      <dgm:t>
        <a:bodyPr/>
        <a:lstStyle/>
        <a:p>
          <a:endParaRPr lang="en-US"/>
        </a:p>
      </dgm:t>
    </dgm:pt>
    <dgm:pt modelId="{2B22E0B3-EDCD-49B7-A2F6-32258B948F30}" type="pres">
      <dgm:prSet presAssocID="{8E10160C-9A89-421F-9F26-D07598ECBE96}" presName="hierRoot4" presStyleCnt="0"/>
      <dgm:spPr/>
    </dgm:pt>
    <dgm:pt modelId="{B00BEC3E-F1E9-419B-8114-8E1AB1252410}" type="pres">
      <dgm:prSet presAssocID="{8E10160C-9A89-421F-9F26-D07598ECBE96}" presName="composite4" presStyleCnt="0"/>
      <dgm:spPr/>
    </dgm:pt>
    <dgm:pt modelId="{CA444D09-8A59-42E2-BB75-E5247C144FC7}" type="pres">
      <dgm:prSet presAssocID="{8E10160C-9A89-421F-9F26-D07598ECBE96}" presName="background4" presStyleLbl="node4" presStyleIdx="3" presStyleCnt="10"/>
      <dgm:spPr>
        <a:solidFill>
          <a:schemeClr val="accent5"/>
        </a:solidFill>
        <a:ln>
          <a:solidFill>
            <a:schemeClr val="accent3"/>
          </a:solidFill>
        </a:ln>
      </dgm:spPr>
    </dgm:pt>
    <dgm:pt modelId="{984CBD46-2535-4C53-BF51-FDC4F6FA915C}" type="pres">
      <dgm:prSet presAssocID="{8E10160C-9A89-421F-9F26-D07598ECBE96}" presName="text4" presStyleLbl="fgAcc4" presStyleIdx="3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F8D393-E46E-479F-B133-320C8B5FE87A}" type="pres">
      <dgm:prSet presAssocID="{8E10160C-9A89-421F-9F26-D07598ECBE96}" presName="hierChild5" presStyleCnt="0"/>
      <dgm:spPr/>
    </dgm:pt>
    <dgm:pt modelId="{48AA156D-C128-490D-BAB6-087081827BFA}" type="pres">
      <dgm:prSet presAssocID="{E65FD1ED-A6A1-4D47-A804-5B98BD2215E2}" presName="Name10" presStyleLbl="parChTrans1D2" presStyleIdx="1" presStyleCnt="4"/>
      <dgm:spPr/>
      <dgm:t>
        <a:bodyPr/>
        <a:lstStyle/>
        <a:p>
          <a:endParaRPr lang="en-US"/>
        </a:p>
      </dgm:t>
    </dgm:pt>
    <dgm:pt modelId="{603326E2-96AD-44FF-AE8E-FE674C00ADCF}" type="pres">
      <dgm:prSet presAssocID="{1950F94B-B90E-4915-8E01-B07D74CDF57F}" presName="hierRoot2" presStyleCnt="0"/>
      <dgm:spPr/>
    </dgm:pt>
    <dgm:pt modelId="{04E830C0-8C6C-45D3-920B-8CE628FCDA7A}" type="pres">
      <dgm:prSet presAssocID="{1950F94B-B90E-4915-8E01-B07D74CDF57F}" presName="composite2" presStyleCnt="0"/>
      <dgm:spPr/>
    </dgm:pt>
    <dgm:pt modelId="{56D2831B-B32E-4223-8A33-E6E8D6E21B0F}" type="pres">
      <dgm:prSet presAssocID="{1950F94B-B90E-4915-8E01-B07D74CDF57F}" presName="background2" presStyleLbl="node2" presStyleIdx="1" presStyleCnt="4"/>
      <dgm:spPr>
        <a:solidFill>
          <a:srgbClr val="92D050"/>
        </a:solidFill>
      </dgm:spPr>
    </dgm:pt>
    <dgm:pt modelId="{C21257CA-E2F8-4062-BAE6-94EC4238DDDF}" type="pres">
      <dgm:prSet presAssocID="{1950F94B-B90E-4915-8E01-B07D74CDF57F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9F8FC-9F58-4F42-A0C6-577590B2E1CB}" type="pres">
      <dgm:prSet presAssocID="{1950F94B-B90E-4915-8E01-B07D74CDF57F}" presName="hierChild3" presStyleCnt="0"/>
      <dgm:spPr/>
    </dgm:pt>
    <dgm:pt modelId="{D45608C5-60C6-4D46-AB0D-A17D0991C37E}" type="pres">
      <dgm:prSet presAssocID="{1D49761F-9150-4CE5-8CBE-27DE971930C2}" presName="Name17" presStyleLbl="parChTrans1D3" presStyleIdx="3" presStyleCnt="6"/>
      <dgm:spPr/>
      <dgm:t>
        <a:bodyPr/>
        <a:lstStyle/>
        <a:p>
          <a:endParaRPr lang="en-US"/>
        </a:p>
      </dgm:t>
    </dgm:pt>
    <dgm:pt modelId="{C483119F-BE96-4CB4-A15E-7887D2B1C8D9}" type="pres">
      <dgm:prSet presAssocID="{21A41AC9-3FF2-4D77-81EE-458AD5504823}" presName="hierRoot3" presStyleCnt="0"/>
      <dgm:spPr/>
    </dgm:pt>
    <dgm:pt modelId="{AF8A1DFE-2504-45C7-B42C-5AB5DD495A30}" type="pres">
      <dgm:prSet presAssocID="{21A41AC9-3FF2-4D77-81EE-458AD5504823}" presName="composite3" presStyleCnt="0"/>
      <dgm:spPr/>
    </dgm:pt>
    <dgm:pt modelId="{70A53CC3-9533-4D25-BF38-B15C983F4755}" type="pres">
      <dgm:prSet presAssocID="{21A41AC9-3FF2-4D77-81EE-458AD5504823}" presName="background3" presStyleLbl="node3" presStyleIdx="3" presStyleCnt="6"/>
      <dgm:spPr>
        <a:solidFill>
          <a:srgbClr val="FFC000"/>
        </a:solidFill>
      </dgm:spPr>
    </dgm:pt>
    <dgm:pt modelId="{B20CCAD4-7B81-4EF6-88E2-088D387C5666}" type="pres">
      <dgm:prSet presAssocID="{21A41AC9-3FF2-4D77-81EE-458AD5504823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D029D3-B38E-4AB5-AF45-8029F312C52F}" type="pres">
      <dgm:prSet presAssocID="{21A41AC9-3FF2-4D77-81EE-458AD5504823}" presName="hierChild4" presStyleCnt="0"/>
      <dgm:spPr/>
    </dgm:pt>
    <dgm:pt modelId="{4D7FE4C5-2D59-4263-B11D-751EBDB3BB68}" type="pres">
      <dgm:prSet presAssocID="{29C81050-6EF4-4B40-8317-F5539BF24347}" presName="Name23" presStyleLbl="parChTrans1D4" presStyleIdx="4" presStyleCnt="10"/>
      <dgm:spPr/>
      <dgm:t>
        <a:bodyPr/>
        <a:lstStyle/>
        <a:p>
          <a:endParaRPr lang="en-US"/>
        </a:p>
      </dgm:t>
    </dgm:pt>
    <dgm:pt modelId="{9F239D84-0CB8-4102-BD27-50971078E523}" type="pres">
      <dgm:prSet presAssocID="{E2AA47B7-AC71-48E5-8D9F-2A2BEB7404EF}" presName="hierRoot4" presStyleCnt="0"/>
      <dgm:spPr/>
    </dgm:pt>
    <dgm:pt modelId="{D5E52FF3-970A-483E-9B5B-39257773BF06}" type="pres">
      <dgm:prSet presAssocID="{E2AA47B7-AC71-48E5-8D9F-2A2BEB7404EF}" presName="composite4" presStyleCnt="0"/>
      <dgm:spPr/>
    </dgm:pt>
    <dgm:pt modelId="{F05E3013-E17B-4273-A48C-98C259E97AA2}" type="pres">
      <dgm:prSet presAssocID="{E2AA47B7-AC71-48E5-8D9F-2A2BEB7404EF}" presName="background4" presStyleLbl="node4" presStyleIdx="4" presStyleCnt="10"/>
      <dgm:spPr>
        <a:solidFill>
          <a:srgbClr val="008080"/>
        </a:solidFill>
      </dgm:spPr>
    </dgm:pt>
    <dgm:pt modelId="{E2EAD348-AEFB-4885-B006-0CE0362F4D3F}" type="pres">
      <dgm:prSet presAssocID="{E2AA47B7-AC71-48E5-8D9F-2A2BEB7404EF}" presName="text4" presStyleLbl="fgAcc4" presStyleIdx="4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0B446B-7E1E-4ACF-8098-C7628F833A15}" type="pres">
      <dgm:prSet presAssocID="{E2AA47B7-AC71-48E5-8D9F-2A2BEB7404EF}" presName="hierChild5" presStyleCnt="0"/>
      <dgm:spPr/>
    </dgm:pt>
    <dgm:pt modelId="{FE375D75-3D48-485F-B12F-EDCFEFE2EE9D}" type="pres">
      <dgm:prSet presAssocID="{E8DA5322-FD26-4B15-9AAF-9AB70026A195}" presName="Name23" presStyleLbl="parChTrans1D4" presStyleIdx="5" presStyleCnt="10"/>
      <dgm:spPr/>
      <dgm:t>
        <a:bodyPr/>
        <a:lstStyle/>
        <a:p>
          <a:endParaRPr lang="en-US"/>
        </a:p>
      </dgm:t>
    </dgm:pt>
    <dgm:pt modelId="{ED2F26A5-21D3-4348-8B89-163A5DF69756}" type="pres">
      <dgm:prSet presAssocID="{42795A08-2B1E-45F4-A533-3B78ED64B304}" presName="hierRoot4" presStyleCnt="0"/>
      <dgm:spPr/>
    </dgm:pt>
    <dgm:pt modelId="{D2BE6FFA-9A18-46A2-A4E9-83E3D72C93F6}" type="pres">
      <dgm:prSet presAssocID="{42795A08-2B1E-45F4-A533-3B78ED64B304}" presName="composite4" presStyleCnt="0"/>
      <dgm:spPr/>
    </dgm:pt>
    <dgm:pt modelId="{3F99CF5D-F711-452D-8D11-328AD47C3DB6}" type="pres">
      <dgm:prSet presAssocID="{42795A08-2B1E-45F4-A533-3B78ED64B304}" presName="background4" presStyleLbl="node4" presStyleIdx="5" presStyleCnt="10"/>
      <dgm:spPr>
        <a:solidFill>
          <a:schemeClr val="accent5"/>
        </a:solidFill>
      </dgm:spPr>
    </dgm:pt>
    <dgm:pt modelId="{770142B4-60C9-409E-BDAF-68615164930F}" type="pres">
      <dgm:prSet presAssocID="{42795A08-2B1E-45F4-A533-3B78ED64B304}" presName="text4" presStyleLbl="fgAcc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352EA8-5F01-4E07-8F1B-566D72EE53BB}" type="pres">
      <dgm:prSet presAssocID="{42795A08-2B1E-45F4-A533-3B78ED64B304}" presName="hierChild5" presStyleCnt="0"/>
      <dgm:spPr/>
    </dgm:pt>
    <dgm:pt modelId="{8F35EF37-B159-4BF0-A460-B8A5775339CD}" type="pres">
      <dgm:prSet presAssocID="{C3E78159-CCEF-4C9C-8286-8A5FA13B9D78}" presName="Name23" presStyleLbl="parChTrans1D4" presStyleIdx="6" presStyleCnt="10"/>
      <dgm:spPr/>
      <dgm:t>
        <a:bodyPr/>
        <a:lstStyle/>
        <a:p>
          <a:endParaRPr lang="en-US"/>
        </a:p>
      </dgm:t>
    </dgm:pt>
    <dgm:pt modelId="{8DB3B421-E65A-4B40-8343-F851905427F6}" type="pres">
      <dgm:prSet presAssocID="{6DFF3458-E063-43FE-9FDC-5DF892366E10}" presName="hierRoot4" presStyleCnt="0"/>
      <dgm:spPr/>
    </dgm:pt>
    <dgm:pt modelId="{C88F45E2-29B5-4C73-B175-EC54937CDC30}" type="pres">
      <dgm:prSet presAssocID="{6DFF3458-E063-43FE-9FDC-5DF892366E10}" presName="composite4" presStyleCnt="0"/>
      <dgm:spPr/>
    </dgm:pt>
    <dgm:pt modelId="{573758E5-3F28-45BD-BC31-61793D7A1309}" type="pres">
      <dgm:prSet presAssocID="{6DFF3458-E063-43FE-9FDC-5DF892366E10}" presName="background4" presStyleLbl="node4" presStyleIdx="6" presStyleCnt="10"/>
      <dgm:spPr>
        <a:solidFill>
          <a:srgbClr val="008080"/>
        </a:solidFill>
      </dgm:spPr>
    </dgm:pt>
    <dgm:pt modelId="{BE35B9D6-1C98-42DC-9BD0-69BB950B5DAE}" type="pres">
      <dgm:prSet presAssocID="{6DFF3458-E063-43FE-9FDC-5DF892366E10}" presName="text4" presStyleLbl="fgAcc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D4A0B2-0A3E-42DA-8C41-ED04CFA8FE0F}" type="pres">
      <dgm:prSet presAssocID="{6DFF3458-E063-43FE-9FDC-5DF892366E10}" presName="hierChild5" presStyleCnt="0"/>
      <dgm:spPr/>
    </dgm:pt>
    <dgm:pt modelId="{7E90ADB1-E69D-464E-8973-B61816244E14}" type="pres">
      <dgm:prSet presAssocID="{2C008773-A6B9-4AD5-AD3E-26FD1AADC60A}" presName="Name10" presStyleLbl="parChTrans1D2" presStyleIdx="2" presStyleCnt="4"/>
      <dgm:spPr/>
      <dgm:t>
        <a:bodyPr/>
        <a:lstStyle/>
        <a:p>
          <a:endParaRPr lang="en-US"/>
        </a:p>
      </dgm:t>
    </dgm:pt>
    <dgm:pt modelId="{03710813-611B-425D-ACD3-9C6499C85E5E}" type="pres">
      <dgm:prSet presAssocID="{7DD8AF05-9701-418B-B31C-C9E01D712D4D}" presName="hierRoot2" presStyleCnt="0"/>
      <dgm:spPr/>
    </dgm:pt>
    <dgm:pt modelId="{A638B3BB-249C-428F-8B20-64B3BB94DFC6}" type="pres">
      <dgm:prSet presAssocID="{7DD8AF05-9701-418B-B31C-C9E01D712D4D}" presName="composite2" presStyleCnt="0"/>
      <dgm:spPr/>
    </dgm:pt>
    <dgm:pt modelId="{851384BA-345E-440A-BDA3-787931887923}" type="pres">
      <dgm:prSet presAssocID="{7DD8AF05-9701-418B-B31C-C9E01D712D4D}" presName="background2" presStyleLbl="node2" presStyleIdx="2" presStyleCnt="4"/>
      <dgm:spPr>
        <a:solidFill>
          <a:srgbClr val="92D050"/>
        </a:solidFill>
      </dgm:spPr>
    </dgm:pt>
    <dgm:pt modelId="{F3CE5FD2-BED3-48CC-89DD-656959EB8252}" type="pres">
      <dgm:prSet presAssocID="{7DD8AF05-9701-418B-B31C-C9E01D712D4D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CE2F7D-B935-44B6-8611-6B2EB5F7277A}" type="pres">
      <dgm:prSet presAssocID="{7DD8AF05-9701-418B-B31C-C9E01D712D4D}" presName="hierChild3" presStyleCnt="0"/>
      <dgm:spPr/>
    </dgm:pt>
    <dgm:pt modelId="{D1188F8E-53B1-4E95-B607-06D05418F402}" type="pres">
      <dgm:prSet presAssocID="{5627C3B6-D457-46D5-A255-1F64A738769D}" presName="Name17" presStyleLbl="parChTrans1D3" presStyleIdx="4" presStyleCnt="6"/>
      <dgm:spPr/>
      <dgm:t>
        <a:bodyPr/>
        <a:lstStyle/>
        <a:p>
          <a:endParaRPr lang="en-US"/>
        </a:p>
      </dgm:t>
    </dgm:pt>
    <dgm:pt modelId="{6D0CFD70-1222-4F3B-99E5-59C96AE3BABA}" type="pres">
      <dgm:prSet presAssocID="{645943A3-949D-4BF1-83F8-B5F95B6A0F80}" presName="hierRoot3" presStyleCnt="0"/>
      <dgm:spPr/>
    </dgm:pt>
    <dgm:pt modelId="{83662E14-52D6-44F1-98D5-6DA52F24B662}" type="pres">
      <dgm:prSet presAssocID="{645943A3-949D-4BF1-83F8-B5F95B6A0F80}" presName="composite3" presStyleCnt="0"/>
      <dgm:spPr/>
    </dgm:pt>
    <dgm:pt modelId="{63CCF7F7-EC8E-49AD-9ECA-FF4A6C346BE0}" type="pres">
      <dgm:prSet presAssocID="{645943A3-949D-4BF1-83F8-B5F95B6A0F80}" presName="background3" presStyleLbl="node3" presStyleIdx="4" presStyleCnt="6"/>
      <dgm:spPr>
        <a:solidFill>
          <a:srgbClr val="FFC000"/>
        </a:solidFill>
      </dgm:spPr>
    </dgm:pt>
    <dgm:pt modelId="{445239CF-41E4-4C01-83F0-FC2784FE44DA}" type="pres">
      <dgm:prSet presAssocID="{645943A3-949D-4BF1-83F8-B5F95B6A0F80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5AC0F5-A2E9-4358-9CA9-0E63EEE0ED3B}" type="pres">
      <dgm:prSet presAssocID="{645943A3-949D-4BF1-83F8-B5F95B6A0F80}" presName="hierChild4" presStyleCnt="0"/>
      <dgm:spPr/>
    </dgm:pt>
    <dgm:pt modelId="{ECFFA26D-BA3E-49BB-9E69-6FF537DC2CDC}" type="pres">
      <dgm:prSet presAssocID="{5DC2B557-B886-4615-AD05-666CA8C401E6}" presName="Name23" presStyleLbl="parChTrans1D4" presStyleIdx="7" presStyleCnt="10"/>
      <dgm:spPr/>
      <dgm:t>
        <a:bodyPr/>
        <a:lstStyle/>
        <a:p>
          <a:endParaRPr lang="en-US"/>
        </a:p>
      </dgm:t>
    </dgm:pt>
    <dgm:pt modelId="{16317987-AC31-4FF3-A0C5-EA1445D436D8}" type="pres">
      <dgm:prSet presAssocID="{4D257E07-3C4B-4C0B-B8F7-0EAB50623372}" presName="hierRoot4" presStyleCnt="0"/>
      <dgm:spPr/>
    </dgm:pt>
    <dgm:pt modelId="{263301EC-CAB3-4932-80ED-AD9F2F592D37}" type="pres">
      <dgm:prSet presAssocID="{4D257E07-3C4B-4C0B-B8F7-0EAB50623372}" presName="composite4" presStyleCnt="0"/>
      <dgm:spPr/>
    </dgm:pt>
    <dgm:pt modelId="{EA2CDFFF-CF93-4713-BC19-8744881AC744}" type="pres">
      <dgm:prSet presAssocID="{4D257E07-3C4B-4C0B-B8F7-0EAB50623372}" presName="background4" presStyleLbl="node4" presStyleIdx="7" presStyleCnt="10"/>
      <dgm:spPr>
        <a:solidFill>
          <a:srgbClr val="008080"/>
        </a:solidFill>
      </dgm:spPr>
    </dgm:pt>
    <dgm:pt modelId="{3F570FED-9E4D-40FC-97CE-3296E4E0C502}" type="pres">
      <dgm:prSet presAssocID="{4D257E07-3C4B-4C0B-B8F7-0EAB50623372}" presName="text4" presStyleLbl="fgAcc4" presStyleIdx="7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3FFF0-2D44-421D-8732-DE9DFE0BF45B}" type="pres">
      <dgm:prSet presAssocID="{4D257E07-3C4B-4C0B-B8F7-0EAB50623372}" presName="hierChild5" presStyleCnt="0"/>
      <dgm:spPr/>
    </dgm:pt>
    <dgm:pt modelId="{54B5D56F-566D-4A92-BB29-1C86F3300DDC}" type="pres">
      <dgm:prSet presAssocID="{90AE8F57-E8FB-447A-B1A6-0894235C1541}" presName="Name23" presStyleLbl="parChTrans1D4" presStyleIdx="8" presStyleCnt="10"/>
      <dgm:spPr/>
      <dgm:t>
        <a:bodyPr/>
        <a:lstStyle/>
        <a:p>
          <a:endParaRPr lang="en-US"/>
        </a:p>
      </dgm:t>
    </dgm:pt>
    <dgm:pt modelId="{E65A5911-DF2C-41FB-85E7-9354CC4EFB29}" type="pres">
      <dgm:prSet presAssocID="{ECC69E58-579B-42EB-997A-19C26BD24B9C}" presName="hierRoot4" presStyleCnt="0"/>
      <dgm:spPr/>
    </dgm:pt>
    <dgm:pt modelId="{D59816F0-E30E-488D-9EB2-C0C68B371BD1}" type="pres">
      <dgm:prSet presAssocID="{ECC69E58-579B-42EB-997A-19C26BD24B9C}" presName="composite4" presStyleCnt="0"/>
      <dgm:spPr/>
    </dgm:pt>
    <dgm:pt modelId="{69E3D793-A22E-44E0-82B3-99AF304C1B6B}" type="pres">
      <dgm:prSet presAssocID="{ECC69E58-579B-42EB-997A-19C26BD24B9C}" presName="background4" presStyleLbl="node4" presStyleIdx="8" presStyleCnt="10"/>
      <dgm:spPr>
        <a:solidFill>
          <a:schemeClr val="accent5"/>
        </a:solidFill>
      </dgm:spPr>
    </dgm:pt>
    <dgm:pt modelId="{D59E90E9-EF44-4E0F-AF49-BC45A37FBED2}" type="pres">
      <dgm:prSet presAssocID="{ECC69E58-579B-42EB-997A-19C26BD24B9C}" presName="text4" presStyleLbl="fgAcc4" presStyleIdx="8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F7582B-9C29-4B05-9524-F4523B0496B9}" type="pres">
      <dgm:prSet presAssocID="{ECC69E58-579B-42EB-997A-19C26BD24B9C}" presName="hierChild5" presStyleCnt="0"/>
      <dgm:spPr/>
    </dgm:pt>
    <dgm:pt modelId="{290F346B-9CB5-44CD-A5CC-FEE86E947CE4}" type="pres">
      <dgm:prSet presAssocID="{800057F3-3D9A-46A0-AE54-35616186B84C}" presName="Name10" presStyleLbl="parChTrans1D2" presStyleIdx="3" presStyleCnt="4"/>
      <dgm:spPr/>
      <dgm:t>
        <a:bodyPr/>
        <a:lstStyle/>
        <a:p>
          <a:endParaRPr lang="en-US"/>
        </a:p>
      </dgm:t>
    </dgm:pt>
    <dgm:pt modelId="{749E8333-6A0E-4C13-861C-6A97665FC487}" type="pres">
      <dgm:prSet presAssocID="{CF8F5C51-48B6-4061-8CDF-D9CF7829F686}" presName="hierRoot2" presStyleCnt="0"/>
      <dgm:spPr/>
    </dgm:pt>
    <dgm:pt modelId="{88442E37-8F2E-40E3-8F0B-DFB5FCFA4A0A}" type="pres">
      <dgm:prSet presAssocID="{CF8F5C51-48B6-4061-8CDF-D9CF7829F686}" presName="composite2" presStyleCnt="0"/>
      <dgm:spPr/>
    </dgm:pt>
    <dgm:pt modelId="{FC9ED5CF-74AF-4DDF-BB99-E2A49E087F88}" type="pres">
      <dgm:prSet presAssocID="{CF8F5C51-48B6-4061-8CDF-D9CF7829F686}" presName="background2" presStyleLbl="node2" presStyleIdx="3" presStyleCnt="4"/>
      <dgm:spPr>
        <a:solidFill>
          <a:srgbClr val="92D050"/>
        </a:solidFill>
      </dgm:spPr>
    </dgm:pt>
    <dgm:pt modelId="{932A0D3D-9332-46BC-89B3-51E4144F912A}" type="pres">
      <dgm:prSet presAssocID="{CF8F5C51-48B6-4061-8CDF-D9CF7829F68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B6D83-1719-4538-9CE0-47CC823E3754}" type="pres">
      <dgm:prSet presAssocID="{CF8F5C51-48B6-4061-8CDF-D9CF7829F686}" presName="hierChild3" presStyleCnt="0"/>
      <dgm:spPr/>
    </dgm:pt>
    <dgm:pt modelId="{DC772D5A-D11B-44A6-AA6F-08272AFEFD66}" type="pres">
      <dgm:prSet presAssocID="{53E7933B-10C7-4B16-AF75-8BA1E4556299}" presName="Name17" presStyleLbl="parChTrans1D3" presStyleIdx="5" presStyleCnt="6"/>
      <dgm:spPr/>
      <dgm:t>
        <a:bodyPr/>
        <a:lstStyle/>
        <a:p>
          <a:endParaRPr lang="en-US"/>
        </a:p>
      </dgm:t>
    </dgm:pt>
    <dgm:pt modelId="{453D04B4-8EDA-4A1E-AF19-4A7A81B825AA}" type="pres">
      <dgm:prSet presAssocID="{2D8EFF69-6EFF-4F8D-907E-8E542980CCC0}" presName="hierRoot3" presStyleCnt="0"/>
      <dgm:spPr/>
    </dgm:pt>
    <dgm:pt modelId="{EC4D83CE-F7F7-4988-933E-31CDE8C84AF3}" type="pres">
      <dgm:prSet presAssocID="{2D8EFF69-6EFF-4F8D-907E-8E542980CCC0}" presName="composite3" presStyleCnt="0"/>
      <dgm:spPr/>
    </dgm:pt>
    <dgm:pt modelId="{E7C54FB1-AD09-45AF-8655-463600561A80}" type="pres">
      <dgm:prSet presAssocID="{2D8EFF69-6EFF-4F8D-907E-8E542980CCC0}" presName="background3" presStyleLbl="node3" presStyleIdx="5" presStyleCnt="6"/>
      <dgm:spPr>
        <a:solidFill>
          <a:srgbClr val="FFC000"/>
        </a:solidFill>
      </dgm:spPr>
    </dgm:pt>
    <dgm:pt modelId="{76FE0FC6-DD9C-454F-A825-027479FA92BD}" type="pres">
      <dgm:prSet presAssocID="{2D8EFF69-6EFF-4F8D-907E-8E542980CCC0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120412-11C4-4248-BD3C-C2C18A8326CC}" type="pres">
      <dgm:prSet presAssocID="{2D8EFF69-6EFF-4F8D-907E-8E542980CCC0}" presName="hierChild4" presStyleCnt="0"/>
      <dgm:spPr/>
    </dgm:pt>
    <dgm:pt modelId="{3AACAEDA-86D2-4987-822A-3EF8806ABE7A}" type="pres">
      <dgm:prSet presAssocID="{1575E8BF-B389-49B1-81DF-3649A721CD18}" presName="Name23" presStyleLbl="parChTrans1D4" presStyleIdx="9" presStyleCnt="10"/>
      <dgm:spPr/>
      <dgm:t>
        <a:bodyPr/>
        <a:lstStyle/>
        <a:p>
          <a:endParaRPr lang="en-US"/>
        </a:p>
      </dgm:t>
    </dgm:pt>
    <dgm:pt modelId="{F1E4304D-14BC-4C03-A421-BCD0B7C92626}" type="pres">
      <dgm:prSet presAssocID="{2CB41F24-C7EC-497C-83C5-D648A3CBC074}" presName="hierRoot4" presStyleCnt="0"/>
      <dgm:spPr/>
    </dgm:pt>
    <dgm:pt modelId="{368D9E37-1B7F-46FC-AEA9-0B2A67D820E9}" type="pres">
      <dgm:prSet presAssocID="{2CB41F24-C7EC-497C-83C5-D648A3CBC074}" presName="composite4" presStyleCnt="0"/>
      <dgm:spPr/>
    </dgm:pt>
    <dgm:pt modelId="{6F342643-A13A-48ED-9F43-D9FD1667510A}" type="pres">
      <dgm:prSet presAssocID="{2CB41F24-C7EC-497C-83C5-D648A3CBC074}" presName="background4" presStyleLbl="node4" presStyleIdx="9" presStyleCnt="10"/>
      <dgm:spPr>
        <a:solidFill>
          <a:srgbClr val="008080"/>
        </a:solidFill>
      </dgm:spPr>
    </dgm:pt>
    <dgm:pt modelId="{E95A966A-F73A-4B52-AA04-5DAE9DC3AD1B}" type="pres">
      <dgm:prSet presAssocID="{2CB41F24-C7EC-497C-83C5-D648A3CBC074}" presName="text4" presStyleLbl="fgAcc4" presStyleIdx="9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F2614-DD47-4C0A-A5DB-44A756C41047}" type="pres">
      <dgm:prSet presAssocID="{2CB41F24-C7EC-497C-83C5-D648A3CBC074}" presName="hierChild5" presStyleCnt="0"/>
      <dgm:spPr/>
    </dgm:pt>
    <dgm:pt modelId="{A8F79280-879A-439D-843A-76C30E81B126}" type="pres">
      <dgm:prSet presAssocID="{07CF20F0-3C8C-4DA6-8444-698232DE1B65}" presName="hierRoot1" presStyleCnt="0"/>
      <dgm:spPr/>
    </dgm:pt>
    <dgm:pt modelId="{B713EDC2-965D-4C71-A1AB-9F02AE0E4ABC}" type="pres">
      <dgm:prSet presAssocID="{07CF20F0-3C8C-4DA6-8444-698232DE1B65}" presName="composite" presStyleCnt="0"/>
      <dgm:spPr/>
    </dgm:pt>
    <dgm:pt modelId="{36904736-D13A-4881-A432-D70CFE33B129}" type="pres">
      <dgm:prSet presAssocID="{07CF20F0-3C8C-4DA6-8444-698232DE1B65}" presName="background" presStyleLbl="node0" presStyleIdx="1" presStyleCnt="2"/>
      <dgm:spPr>
        <a:solidFill>
          <a:schemeClr val="accent2"/>
        </a:solidFill>
      </dgm:spPr>
    </dgm:pt>
    <dgm:pt modelId="{B9888B96-6585-4762-B740-FAE714E45107}" type="pres">
      <dgm:prSet presAssocID="{07CF20F0-3C8C-4DA6-8444-698232DE1B65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C4FB6E-6CDA-43F2-A7A5-5BDE657C7A4F}" type="pres">
      <dgm:prSet presAssocID="{07CF20F0-3C8C-4DA6-8444-698232DE1B65}" presName="hierChild2" presStyleCnt="0"/>
      <dgm:spPr/>
    </dgm:pt>
  </dgm:ptLst>
  <dgm:cxnLst>
    <dgm:cxn modelId="{117494E6-5245-4C34-AB96-03430067901E}" type="presOf" srcId="{F7E0AA4D-0B1F-4E52-B9EF-AC8C667BF7FF}" destId="{C4EBB779-B6CF-4EB1-8B39-8EBE0BDF5C08}" srcOrd="0" destOrd="0" presId="urn:microsoft.com/office/officeart/2005/8/layout/hierarchy1"/>
    <dgm:cxn modelId="{333C3B6E-42DA-4987-9465-B7744E58F761}" srcId="{DB1D1FF6-91E6-4EF3-822E-8768DEE7519E}" destId="{EE982D19-F719-4730-BC5E-C5069E49CBCA}" srcOrd="0" destOrd="0" parTransId="{B47D573A-E34D-456D-B544-FDA226F7A73D}" sibTransId="{56DB4679-7666-471A-85F9-5CB229DB4994}"/>
    <dgm:cxn modelId="{F1B80798-01EF-4910-8AD9-98014B7C126C}" type="presOf" srcId="{192FAA11-53CE-4A65-8A5A-A766C7647866}" destId="{44EF6299-585C-4DF0-A988-9D6B8FABCB27}" srcOrd="0" destOrd="0" presId="urn:microsoft.com/office/officeart/2005/8/layout/hierarchy1"/>
    <dgm:cxn modelId="{6AD88633-0A33-430D-A517-4442074308F0}" type="presOf" srcId="{C7CFD2AB-C5AA-4BD7-AF23-E8302FF23421}" destId="{550E2448-21A5-4F3D-96BC-121191F5F229}" srcOrd="0" destOrd="0" presId="urn:microsoft.com/office/officeart/2005/8/layout/hierarchy1"/>
    <dgm:cxn modelId="{460824D8-CFE6-45A1-B781-32970EC93288}" type="presOf" srcId="{A11BED29-6831-48C1-89DB-27A19CE79B85}" destId="{55741E85-BB46-4DCE-9E27-4CAA7D988B16}" srcOrd="0" destOrd="0" presId="urn:microsoft.com/office/officeart/2005/8/layout/hierarchy1"/>
    <dgm:cxn modelId="{1F3627BD-87E7-44F4-9D52-13C0216640B2}" type="presOf" srcId="{800057F3-3D9A-46A0-AE54-35616186B84C}" destId="{290F346B-9CB5-44CD-A5CC-FEE86E947CE4}" srcOrd="0" destOrd="0" presId="urn:microsoft.com/office/officeart/2005/8/layout/hierarchy1"/>
    <dgm:cxn modelId="{32A28C86-D9B9-4943-A6C4-606E3D3068E1}" type="presOf" srcId="{B388ED4D-AFDF-4A39-B089-3F4FCB2D5508}" destId="{B2BBAEC6-D990-4AED-AD5B-FB78DD895481}" srcOrd="0" destOrd="0" presId="urn:microsoft.com/office/officeart/2005/8/layout/hierarchy1"/>
    <dgm:cxn modelId="{DCB7C306-10C3-46D2-8F82-19DDA2B3A15E}" srcId="{58CFBBCA-84D3-438F-A576-B0B5A2BED56F}" destId="{2DC98D5B-573D-404D-A16F-E7F0A6733661}" srcOrd="0" destOrd="0" parTransId="{A11BED29-6831-48C1-89DB-27A19CE79B85}" sibTransId="{D06A0004-80B3-4ABB-B4BF-DBBAFC881EFD}"/>
    <dgm:cxn modelId="{3385AA96-514C-4234-8DAA-DF7FB6A6F424}" srcId="{58CFBBCA-84D3-438F-A576-B0B5A2BED56F}" destId="{55BED1F9-7679-4C74-8DB9-87C56800CE00}" srcOrd="1" destOrd="0" parTransId="{192FAA11-53CE-4A65-8A5A-A766C7647866}" sibTransId="{04DE8037-0088-4D82-A90A-0F0D607B50F3}"/>
    <dgm:cxn modelId="{9E6B32FD-649E-4DD1-9567-EBEBA2171297}" srcId="{55BED1F9-7679-4C74-8DB9-87C56800CE00}" destId="{B388ED4D-AFDF-4A39-B089-3F4FCB2D5508}" srcOrd="0" destOrd="0" parTransId="{DBD2F1B4-A444-4F0C-A7C6-1A2F755B7DAD}" sibTransId="{43F6FC89-37EF-41BB-9727-69534253FFF7}"/>
    <dgm:cxn modelId="{EA7D5B83-7927-4C76-BC08-24BFF413EA53}" srcId="{2D8EFF69-6EFF-4F8D-907E-8E542980CCC0}" destId="{2CB41F24-C7EC-497C-83C5-D648A3CBC074}" srcOrd="0" destOrd="0" parTransId="{1575E8BF-B389-49B1-81DF-3649A721CD18}" sibTransId="{E0FD88E1-95BC-41D6-AA19-4E43F2ACF93D}"/>
    <dgm:cxn modelId="{DD5ECC36-A5D7-4738-91AE-105653640473}" type="presOf" srcId="{6DFF3458-E063-43FE-9FDC-5DF892366E10}" destId="{BE35B9D6-1C98-42DC-9BD0-69BB950B5DAE}" srcOrd="0" destOrd="0" presId="urn:microsoft.com/office/officeart/2005/8/layout/hierarchy1"/>
    <dgm:cxn modelId="{C12AAFB2-82DD-4D73-84D9-67C19E286623}" type="presOf" srcId="{C3E067A1-CF72-476E-A838-AD1ABA6CFBCA}" destId="{CA58C21A-9B04-49E3-BD0B-DEDE8AF0920A}" srcOrd="0" destOrd="0" presId="urn:microsoft.com/office/officeart/2005/8/layout/hierarchy1"/>
    <dgm:cxn modelId="{BC04933D-900E-4C49-8332-BC62E2FF360C}" type="presOf" srcId="{EE982D19-F719-4730-BC5E-C5069E49CBCA}" destId="{AFEFD95E-1490-46F2-B3C1-C69213F90175}" srcOrd="0" destOrd="0" presId="urn:microsoft.com/office/officeart/2005/8/layout/hierarchy1"/>
    <dgm:cxn modelId="{01FE27CF-B0DF-4D8E-B050-595DB5AF214C}" type="presOf" srcId="{DB1D1FF6-91E6-4EF3-822E-8768DEE7519E}" destId="{0865E206-69F8-4524-853D-B68075D7DF91}" srcOrd="0" destOrd="0" presId="urn:microsoft.com/office/officeart/2005/8/layout/hierarchy1"/>
    <dgm:cxn modelId="{8F8CDC39-35CF-4A37-AC68-299160CE74A3}" type="presOf" srcId="{380B5B1F-D5FA-4A2B-A486-72616C2ADCF3}" destId="{3AEA7DA4-8BDE-4FEB-A088-98690F287E78}" srcOrd="0" destOrd="0" presId="urn:microsoft.com/office/officeart/2005/8/layout/hierarchy1"/>
    <dgm:cxn modelId="{9B048803-70EB-4B8E-80F9-FAEC34CDD9E1}" type="presOf" srcId="{7DD8AF05-9701-418B-B31C-C9E01D712D4D}" destId="{F3CE5FD2-BED3-48CC-89DD-656959EB8252}" srcOrd="0" destOrd="0" presId="urn:microsoft.com/office/officeart/2005/8/layout/hierarchy1"/>
    <dgm:cxn modelId="{C3F3FF28-80E8-4855-A049-5E3EADE4946A}" type="presOf" srcId="{21A41AC9-3FF2-4D77-81EE-458AD5504823}" destId="{B20CCAD4-7B81-4EF6-88E2-088D387C5666}" srcOrd="0" destOrd="0" presId="urn:microsoft.com/office/officeart/2005/8/layout/hierarchy1"/>
    <dgm:cxn modelId="{60B18595-518C-4C4F-AC72-B214255CA852}" srcId="{DB1D1FF6-91E6-4EF3-822E-8768DEE7519E}" destId="{07CF20F0-3C8C-4DA6-8444-698232DE1B65}" srcOrd="1" destOrd="0" parTransId="{30E38DF3-5319-4752-BE35-D41DD6826DA6}" sibTransId="{1CDF41A0-417A-4BAD-A8BA-BD07381FA872}"/>
    <dgm:cxn modelId="{899A5AF7-E0B4-421A-AC5C-276ED06F3B2E}" type="presOf" srcId="{2DC98D5B-573D-404D-A16F-E7F0A6733661}" destId="{072F1027-CDE3-4808-A043-93AD26EEBF73}" srcOrd="0" destOrd="0" presId="urn:microsoft.com/office/officeart/2005/8/layout/hierarchy1"/>
    <dgm:cxn modelId="{B868A5E8-CD97-4442-867A-CF71C27C0626}" srcId="{CF8F5C51-48B6-4061-8CDF-D9CF7829F686}" destId="{2D8EFF69-6EFF-4F8D-907E-8E542980CCC0}" srcOrd="0" destOrd="0" parTransId="{53E7933B-10C7-4B16-AF75-8BA1E4556299}" sibTransId="{A6058FB4-050A-43F0-901E-02E6E368225B}"/>
    <dgm:cxn modelId="{8E412867-42F0-4C1C-9A70-F8F20EF1C97A}" type="presOf" srcId="{2D8EFF69-6EFF-4F8D-907E-8E542980CCC0}" destId="{76FE0FC6-DD9C-454F-A825-027479FA92BD}" srcOrd="0" destOrd="0" presId="urn:microsoft.com/office/officeart/2005/8/layout/hierarchy1"/>
    <dgm:cxn modelId="{5AB50CED-F684-45AF-9A94-D798092B0493}" type="presOf" srcId="{1575E8BF-B389-49B1-81DF-3649A721CD18}" destId="{3AACAEDA-86D2-4987-822A-3EF8806ABE7A}" srcOrd="0" destOrd="0" presId="urn:microsoft.com/office/officeart/2005/8/layout/hierarchy1"/>
    <dgm:cxn modelId="{25D96368-52E7-47FA-B40F-436E7A102AC4}" type="presOf" srcId="{C3E78159-CCEF-4C9C-8286-8A5FA13B9D78}" destId="{8F35EF37-B159-4BF0-A460-B8A5775339CD}" srcOrd="0" destOrd="0" presId="urn:microsoft.com/office/officeart/2005/8/layout/hierarchy1"/>
    <dgm:cxn modelId="{5A79FAC3-2009-4B91-80F7-1A7EDB584C7D}" type="presOf" srcId="{DBD2F1B4-A444-4F0C-A7C6-1A2F755B7DAD}" destId="{64035F6B-7057-4531-A4F8-91E974C66B50}" srcOrd="0" destOrd="0" presId="urn:microsoft.com/office/officeart/2005/8/layout/hierarchy1"/>
    <dgm:cxn modelId="{58D2CEEE-E935-4D60-9CFB-383B3E216F2C}" type="presOf" srcId="{2C008773-A6B9-4AD5-AD3E-26FD1AADC60A}" destId="{7E90ADB1-E69D-464E-8973-B61816244E14}" srcOrd="0" destOrd="0" presId="urn:microsoft.com/office/officeart/2005/8/layout/hierarchy1"/>
    <dgm:cxn modelId="{508787EB-D3DB-476A-90FB-D7A9734F91D7}" srcId="{2DC98D5B-573D-404D-A16F-E7F0A6733661}" destId="{A7B821F9-7753-405C-89A6-3E25F80BB648}" srcOrd="0" destOrd="0" parTransId="{F7E0AA4D-0B1F-4E52-B9EF-AC8C667BF7FF}" sibTransId="{B93B31D4-0201-4926-AE0F-D837D8513944}"/>
    <dgm:cxn modelId="{B46A5AF2-5BF8-451F-ACE5-A99BD4C1C90C}" type="presOf" srcId="{A7B821F9-7753-405C-89A6-3E25F80BB648}" destId="{91F77121-257D-4176-A032-EF227430BB74}" srcOrd="0" destOrd="0" presId="urn:microsoft.com/office/officeart/2005/8/layout/hierarchy1"/>
    <dgm:cxn modelId="{30787164-DFAB-4FF0-A058-1EC4F0FCD636}" srcId="{EE982D19-F719-4730-BC5E-C5069E49CBCA}" destId="{CF8F5C51-48B6-4061-8CDF-D9CF7829F686}" srcOrd="3" destOrd="0" parTransId="{800057F3-3D9A-46A0-AE54-35616186B84C}" sibTransId="{54650F9A-AAEC-4D66-B91D-515F1F0BB1AD}"/>
    <dgm:cxn modelId="{E4BEFD65-B4A2-460F-8CED-DFD0353232E6}" type="presOf" srcId="{4D257E07-3C4B-4C0B-B8F7-0EAB50623372}" destId="{3F570FED-9E4D-40FC-97CE-3296E4E0C502}" srcOrd="0" destOrd="0" presId="urn:microsoft.com/office/officeart/2005/8/layout/hierarchy1"/>
    <dgm:cxn modelId="{318A9A4E-D5FF-4EDF-A285-D5308BF0A090}" srcId="{645943A3-949D-4BF1-83F8-B5F95B6A0F80}" destId="{4D257E07-3C4B-4C0B-B8F7-0EAB50623372}" srcOrd="0" destOrd="0" parTransId="{5DC2B557-B886-4615-AD05-666CA8C401E6}" sibTransId="{822EE476-967E-42B8-8FD1-1D0CE99726CD}"/>
    <dgm:cxn modelId="{562C3D73-84A6-43F1-9D42-FE263286E710}" srcId="{4D257E07-3C4B-4C0B-B8F7-0EAB50623372}" destId="{ECC69E58-579B-42EB-997A-19C26BD24B9C}" srcOrd="0" destOrd="0" parTransId="{90AE8F57-E8FB-447A-B1A6-0894235C1541}" sibTransId="{ED6CA8E5-B9A4-4DD4-B765-9898A01D458F}"/>
    <dgm:cxn modelId="{A8D17DB2-12F9-4315-AF9D-C93DBB92E484}" type="presOf" srcId="{42795A08-2B1E-45F4-A533-3B78ED64B304}" destId="{770142B4-60C9-409E-BDAF-68615164930F}" srcOrd="0" destOrd="0" presId="urn:microsoft.com/office/officeart/2005/8/layout/hierarchy1"/>
    <dgm:cxn modelId="{64ABA933-CA86-419D-AB13-F28838D4661B}" type="presOf" srcId="{1950F94B-B90E-4915-8E01-B07D74CDF57F}" destId="{C21257CA-E2F8-4062-BAE6-94EC4238DDDF}" srcOrd="0" destOrd="0" presId="urn:microsoft.com/office/officeart/2005/8/layout/hierarchy1"/>
    <dgm:cxn modelId="{F2548A05-772C-4815-9BED-BC6770CD2DCF}" srcId="{58CFBBCA-84D3-438F-A576-B0B5A2BED56F}" destId="{31D4031F-9D1A-447E-A38F-95F0E7DC68B1}" srcOrd="2" destOrd="0" parTransId="{C3E067A1-CF72-476E-A838-AD1ABA6CFBCA}" sibTransId="{4E3CC691-C909-44D1-990D-70925705B5D4}"/>
    <dgm:cxn modelId="{72E47484-CF37-4978-8E3B-3B9B58FD6768}" type="presOf" srcId="{8E10160C-9A89-421F-9F26-D07598ECBE96}" destId="{984CBD46-2535-4C53-BF51-FDC4F6FA915C}" srcOrd="0" destOrd="0" presId="urn:microsoft.com/office/officeart/2005/8/layout/hierarchy1"/>
    <dgm:cxn modelId="{99001DDB-CE3E-4229-BB0C-140C98509F81}" type="presOf" srcId="{31D4031F-9D1A-447E-A38F-95F0E7DC68B1}" destId="{EE82241D-7523-4EA0-BD3A-4C4FE8E7F714}" srcOrd="0" destOrd="0" presId="urn:microsoft.com/office/officeart/2005/8/layout/hierarchy1"/>
    <dgm:cxn modelId="{461625EC-964A-46C2-B5A9-97E23D32CDA9}" type="presOf" srcId="{22F32102-D413-4262-838D-3AD976F59BCA}" destId="{5E1659A0-2827-455A-A49B-F8A19D36F381}" srcOrd="0" destOrd="0" presId="urn:microsoft.com/office/officeart/2005/8/layout/hierarchy1"/>
    <dgm:cxn modelId="{AC8192C2-DF40-445D-B72A-D2AA1D0A0670}" srcId="{E2AA47B7-AC71-48E5-8D9F-2A2BEB7404EF}" destId="{42795A08-2B1E-45F4-A533-3B78ED64B304}" srcOrd="0" destOrd="0" parTransId="{E8DA5322-FD26-4B15-9AAF-9AB70026A195}" sibTransId="{A1C90C83-139F-41EA-B4A9-96B679CE9831}"/>
    <dgm:cxn modelId="{FC409C8A-2940-4527-A6A2-9E35E4E3DD6A}" type="presOf" srcId="{58CFBBCA-84D3-438F-A576-B0B5A2BED56F}" destId="{2C1309AD-F0FD-4C4D-9CB4-E1731FBC74FD}" srcOrd="0" destOrd="0" presId="urn:microsoft.com/office/officeart/2005/8/layout/hierarchy1"/>
    <dgm:cxn modelId="{896DC629-BE16-408E-9271-68903C80C6B9}" type="presOf" srcId="{55BED1F9-7679-4C74-8DB9-87C56800CE00}" destId="{EC8EFAC5-A08D-4BD8-8FAD-AA5E4C8D0D39}" srcOrd="0" destOrd="0" presId="urn:microsoft.com/office/officeart/2005/8/layout/hierarchy1"/>
    <dgm:cxn modelId="{99D1B86B-9925-4842-B886-E037CDE90B3E}" srcId="{21A41AC9-3FF2-4D77-81EE-458AD5504823}" destId="{6DFF3458-E063-43FE-9FDC-5DF892366E10}" srcOrd="1" destOrd="0" parTransId="{C3E78159-CCEF-4C9C-8286-8A5FA13B9D78}" sibTransId="{D9FD962A-6BFA-4716-8558-693309959750}"/>
    <dgm:cxn modelId="{A3DC8233-7ABF-47EE-96B7-D277E03CF89E}" srcId="{21A41AC9-3FF2-4D77-81EE-458AD5504823}" destId="{E2AA47B7-AC71-48E5-8D9F-2A2BEB7404EF}" srcOrd="0" destOrd="0" parTransId="{29C81050-6EF4-4B40-8317-F5539BF24347}" sibTransId="{09ED5F52-8C08-481A-AEAD-0EE086DB83BC}"/>
    <dgm:cxn modelId="{4EC0A06C-508C-42A4-8D24-A7B74874FF98}" type="presOf" srcId="{24FE7E5D-A723-442F-A3FE-D834C7293DE4}" destId="{8381F095-0382-4138-B145-EDF4117523BF}" srcOrd="0" destOrd="0" presId="urn:microsoft.com/office/officeart/2005/8/layout/hierarchy1"/>
    <dgm:cxn modelId="{FECF9A41-BB98-42A7-B617-5F1FE8FECCE7}" type="presOf" srcId="{5627C3B6-D457-46D5-A255-1F64A738769D}" destId="{D1188F8E-53B1-4E95-B607-06D05418F402}" srcOrd="0" destOrd="0" presId="urn:microsoft.com/office/officeart/2005/8/layout/hierarchy1"/>
    <dgm:cxn modelId="{FD0E35CB-0326-41A9-A600-C64D2C3D9EE9}" type="presOf" srcId="{645943A3-949D-4BF1-83F8-B5F95B6A0F80}" destId="{445239CF-41E4-4C01-83F0-FC2784FE44DA}" srcOrd="0" destOrd="0" presId="urn:microsoft.com/office/officeart/2005/8/layout/hierarchy1"/>
    <dgm:cxn modelId="{313397BF-AB4D-4AEE-BE37-59DE3F123723}" type="presOf" srcId="{CF8F5C51-48B6-4061-8CDF-D9CF7829F686}" destId="{932A0D3D-9332-46BC-89B3-51E4144F912A}" srcOrd="0" destOrd="0" presId="urn:microsoft.com/office/officeart/2005/8/layout/hierarchy1"/>
    <dgm:cxn modelId="{C08C1F30-4A82-483F-B71B-3BA7C65E2A76}" srcId="{31D4031F-9D1A-447E-A38F-95F0E7DC68B1}" destId="{C7CFD2AB-C5AA-4BD7-AF23-E8302FF23421}" srcOrd="0" destOrd="0" parTransId="{380B5B1F-D5FA-4A2B-A486-72616C2ADCF3}" sibTransId="{56B55607-90ED-4669-851D-0544DC87B009}"/>
    <dgm:cxn modelId="{E3DEC405-A00D-45D6-89AB-365332848BF2}" srcId="{EE982D19-F719-4730-BC5E-C5069E49CBCA}" destId="{58CFBBCA-84D3-438F-A576-B0B5A2BED56F}" srcOrd="0" destOrd="0" parTransId="{22F32102-D413-4262-838D-3AD976F59BCA}" sibTransId="{98DC3B13-812D-4146-BCDE-22938AB99980}"/>
    <dgm:cxn modelId="{096C57FB-1E7A-4E50-BD0C-DF7AD62ED51A}" type="presOf" srcId="{29C81050-6EF4-4B40-8317-F5539BF24347}" destId="{4D7FE4C5-2D59-4263-B11D-751EBDB3BB68}" srcOrd="0" destOrd="0" presId="urn:microsoft.com/office/officeart/2005/8/layout/hierarchy1"/>
    <dgm:cxn modelId="{ACED7866-8665-462F-9D9B-CEA512BED0AF}" srcId="{1950F94B-B90E-4915-8E01-B07D74CDF57F}" destId="{21A41AC9-3FF2-4D77-81EE-458AD5504823}" srcOrd="0" destOrd="0" parTransId="{1D49761F-9150-4CE5-8CBE-27DE971930C2}" sibTransId="{8232D627-E5BE-494B-8FFC-CFDF065C6309}"/>
    <dgm:cxn modelId="{0F7D3D17-EEBE-403D-AEC9-BC6FB75C95E9}" type="presOf" srcId="{90AE8F57-E8FB-447A-B1A6-0894235C1541}" destId="{54B5D56F-566D-4A92-BB29-1C86F3300DDC}" srcOrd="0" destOrd="0" presId="urn:microsoft.com/office/officeart/2005/8/layout/hierarchy1"/>
    <dgm:cxn modelId="{F4DCBFE6-3B53-4820-B78F-E675071FB53B}" type="presOf" srcId="{07CF20F0-3C8C-4DA6-8444-698232DE1B65}" destId="{B9888B96-6585-4762-B740-FAE714E45107}" srcOrd="0" destOrd="0" presId="urn:microsoft.com/office/officeart/2005/8/layout/hierarchy1"/>
    <dgm:cxn modelId="{15858AA5-9821-49A3-BE83-3BF6B5A6F3C8}" type="presOf" srcId="{ECC69E58-579B-42EB-997A-19C26BD24B9C}" destId="{D59E90E9-EF44-4E0F-AF49-BC45A37FBED2}" srcOrd="0" destOrd="0" presId="urn:microsoft.com/office/officeart/2005/8/layout/hierarchy1"/>
    <dgm:cxn modelId="{21E539F4-C591-41C8-BEB5-D15555E9F929}" srcId="{7DD8AF05-9701-418B-B31C-C9E01D712D4D}" destId="{645943A3-949D-4BF1-83F8-B5F95B6A0F80}" srcOrd="0" destOrd="0" parTransId="{5627C3B6-D457-46D5-A255-1F64A738769D}" sibTransId="{9ED88AC9-B5C1-4F55-9209-8C23A42F9491}"/>
    <dgm:cxn modelId="{D511C611-499D-4245-A9FC-15B67DD125FC}" type="presOf" srcId="{2CB41F24-C7EC-497C-83C5-D648A3CBC074}" destId="{E95A966A-F73A-4B52-AA04-5DAE9DC3AD1B}" srcOrd="0" destOrd="0" presId="urn:microsoft.com/office/officeart/2005/8/layout/hierarchy1"/>
    <dgm:cxn modelId="{360FFA57-45AF-4FB6-B0EB-9148AC88976E}" type="presOf" srcId="{E8DA5322-FD26-4B15-9AAF-9AB70026A195}" destId="{FE375D75-3D48-485F-B12F-EDCFEFE2EE9D}" srcOrd="0" destOrd="0" presId="urn:microsoft.com/office/officeart/2005/8/layout/hierarchy1"/>
    <dgm:cxn modelId="{DC012B13-BEA0-45DD-A4CD-35DC46D22B94}" srcId="{EE982D19-F719-4730-BC5E-C5069E49CBCA}" destId="{7DD8AF05-9701-418B-B31C-C9E01D712D4D}" srcOrd="2" destOrd="0" parTransId="{2C008773-A6B9-4AD5-AD3E-26FD1AADC60A}" sibTransId="{3C9FA306-1520-421E-88A7-2C95F3432F37}"/>
    <dgm:cxn modelId="{FA23DE01-C76E-47DB-97CB-BF265C246511}" srcId="{C7CFD2AB-C5AA-4BD7-AF23-E8302FF23421}" destId="{8E10160C-9A89-421F-9F26-D07598ECBE96}" srcOrd="0" destOrd="0" parTransId="{24FE7E5D-A723-442F-A3FE-D834C7293DE4}" sibTransId="{AD9B3367-A969-4AAB-9CA3-6E27B5F5132C}"/>
    <dgm:cxn modelId="{B81567EB-C7AF-4D88-BEAB-AF630A653022}" srcId="{EE982D19-F719-4730-BC5E-C5069E49CBCA}" destId="{1950F94B-B90E-4915-8E01-B07D74CDF57F}" srcOrd="1" destOrd="0" parTransId="{E65FD1ED-A6A1-4D47-A804-5B98BD2215E2}" sibTransId="{A39E634F-49FB-48F0-BD37-3CE6415DBC8F}"/>
    <dgm:cxn modelId="{BD056C9E-65FD-4B2B-85CF-32252224EA59}" type="presOf" srcId="{1D49761F-9150-4CE5-8CBE-27DE971930C2}" destId="{D45608C5-60C6-4D46-AB0D-A17D0991C37E}" srcOrd="0" destOrd="0" presId="urn:microsoft.com/office/officeart/2005/8/layout/hierarchy1"/>
    <dgm:cxn modelId="{48BAECA2-F718-4F17-A446-7A524E8252C2}" type="presOf" srcId="{E2AA47B7-AC71-48E5-8D9F-2A2BEB7404EF}" destId="{E2EAD348-AEFB-4885-B006-0CE0362F4D3F}" srcOrd="0" destOrd="0" presId="urn:microsoft.com/office/officeart/2005/8/layout/hierarchy1"/>
    <dgm:cxn modelId="{0344ABFB-7B0A-467C-9F28-D2D5B34A207F}" type="presOf" srcId="{E65FD1ED-A6A1-4D47-A804-5B98BD2215E2}" destId="{48AA156D-C128-490D-BAB6-087081827BFA}" srcOrd="0" destOrd="0" presId="urn:microsoft.com/office/officeart/2005/8/layout/hierarchy1"/>
    <dgm:cxn modelId="{13E3D426-8CD2-4105-B2C7-BF7B3C3D7D53}" type="presOf" srcId="{53E7933B-10C7-4B16-AF75-8BA1E4556299}" destId="{DC772D5A-D11B-44A6-AA6F-08272AFEFD66}" srcOrd="0" destOrd="0" presId="urn:microsoft.com/office/officeart/2005/8/layout/hierarchy1"/>
    <dgm:cxn modelId="{8B35E88D-FED2-4D36-8C2F-F9509F181E5B}" type="presOf" srcId="{5DC2B557-B886-4615-AD05-666CA8C401E6}" destId="{ECFFA26D-BA3E-49BB-9E69-6FF537DC2CDC}" srcOrd="0" destOrd="0" presId="urn:microsoft.com/office/officeart/2005/8/layout/hierarchy1"/>
    <dgm:cxn modelId="{BA18E959-D226-4DB5-8CFF-F3993947B830}" type="presParOf" srcId="{0865E206-69F8-4524-853D-B68075D7DF91}" destId="{11C00E8D-7917-457A-842A-D7D3D22EA7D6}" srcOrd="0" destOrd="0" presId="urn:microsoft.com/office/officeart/2005/8/layout/hierarchy1"/>
    <dgm:cxn modelId="{128D35DA-74FD-46FC-95A9-E850AA1F4D81}" type="presParOf" srcId="{11C00E8D-7917-457A-842A-D7D3D22EA7D6}" destId="{C1127CF9-A39D-4F68-9825-FA9F458A1B9C}" srcOrd="0" destOrd="0" presId="urn:microsoft.com/office/officeart/2005/8/layout/hierarchy1"/>
    <dgm:cxn modelId="{E9B871D5-CC66-4116-AAB7-A98C7F84D3BA}" type="presParOf" srcId="{C1127CF9-A39D-4F68-9825-FA9F458A1B9C}" destId="{375EA240-8344-4A81-82E9-1C2AEAF1BABA}" srcOrd="0" destOrd="0" presId="urn:microsoft.com/office/officeart/2005/8/layout/hierarchy1"/>
    <dgm:cxn modelId="{7E54963C-9E1A-4C82-BCD6-4802177D092E}" type="presParOf" srcId="{C1127CF9-A39D-4F68-9825-FA9F458A1B9C}" destId="{AFEFD95E-1490-46F2-B3C1-C69213F90175}" srcOrd="1" destOrd="0" presId="urn:microsoft.com/office/officeart/2005/8/layout/hierarchy1"/>
    <dgm:cxn modelId="{F32DFC17-0261-41AC-BE22-70A986C3242A}" type="presParOf" srcId="{11C00E8D-7917-457A-842A-D7D3D22EA7D6}" destId="{3B5857DA-C500-405D-BD04-5F1F883445B1}" srcOrd="1" destOrd="0" presId="urn:microsoft.com/office/officeart/2005/8/layout/hierarchy1"/>
    <dgm:cxn modelId="{A7CFE259-AD04-4C0B-9815-2B8AD061D2E4}" type="presParOf" srcId="{3B5857DA-C500-405D-BD04-5F1F883445B1}" destId="{5E1659A0-2827-455A-A49B-F8A19D36F381}" srcOrd="0" destOrd="0" presId="urn:microsoft.com/office/officeart/2005/8/layout/hierarchy1"/>
    <dgm:cxn modelId="{845BAEF1-C6A0-412A-BDBA-9A8A6E061B8A}" type="presParOf" srcId="{3B5857DA-C500-405D-BD04-5F1F883445B1}" destId="{39724F52-2327-451E-BD18-5AB38EC15DD9}" srcOrd="1" destOrd="0" presId="urn:microsoft.com/office/officeart/2005/8/layout/hierarchy1"/>
    <dgm:cxn modelId="{650E4E84-5700-492D-8FDB-804DDB7CFFCF}" type="presParOf" srcId="{39724F52-2327-451E-BD18-5AB38EC15DD9}" destId="{DAFCAF21-A3A8-4579-B745-A3C2F2D9B465}" srcOrd="0" destOrd="0" presId="urn:microsoft.com/office/officeart/2005/8/layout/hierarchy1"/>
    <dgm:cxn modelId="{6ED5B5D1-344E-405C-9FBB-A51D2E39DB93}" type="presParOf" srcId="{DAFCAF21-A3A8-4579-B745-A3C2F2D9B465}" destId="{1465310B-7E94-4B09-9C81-EC31D2BC72A5}" srcOrd="0" destOrd="0" presId="urn:microsoft.com/office/officeart/2005/8/layout/hierarchy1"/>
    <dgm:cxn modelId="{E87C6206-CEF9-409E-9E28-948EF77171DF}" type="presParOf" srcId="{DAFCAF21-A3A8-4579-B745-A3C2F2D9B465}" destId="{2C1309AD-F0FD-4C4D-9CB4-E1731FBC74FD}" srcOrd="1" destOrd="0" presId="urn:microsoft.com/office/officeart/2005/8/layout/hierarchy1"/>
    <dgm:cxn modelId="{8274CF3D-8134-41C3-86F4-2BEAEF934896}" type="presParOf" srcId="{39724F52-2327-451E-BD18-5AB38EC15DD9}" destId="{9202FA54-407D-48F5-A838-D8FCBB23769A}" srcOrd="1" destOrd="0" presId="urn:microsoft.com/office/officeart/2005/8/layout/hierarchy1"/>
    <dgm:cxn modelId="{35BE2304-EE07-49E3-B338-CADAFDE4A74C}" type="presParOf" srcId="{9202FA54-407D-48F5-A838-D8FCBB23769A}" destId="{55741E85-BB46-4DCE-9E27-4CAA7D988B16}" srcOrd="0" destOrd="0" presId="urn:microsoft.com/office/officeart/2005/8/layout/hierarchy1"/>
    <dgm:cxn modelId="{613E506C-BB86-4443-8EAE-1CB7AB3EE109}" type="presParOf" srcId="{9202FA54-407D-48F5-A838-D8FCBB23769A}" destId="{4807BC70-D4FA-4078-8EB2-CF5541B86D18}" srcOrd="1" destOrd="0" presId="urn:microsoft.com/office/officeart/2005/8/layout/hierarchy1"/>
    <dgm:cxn modelId="{4A8FB411-D316-4619-969B-E661F92FCFBD}" type="presParOf" srcId="{4807BC70-D4FA-4078-8EB2-CF5541B86D18}" destId="{737B761E-B80C-4B8B-B28E-8CF3843CC965}" srcOrd="0" destOrd="0" presId="urn:microsoft.com/office/officeart/2005/8/layout/hierarchy1"/>
    <dgm:cxn modelId="{A2ACEABA-0878-47EC-9461-C39BB4BC3FE5}" type="presParOf" srcId="{737B761E-B80C-4B8B-B28E-8CF3843CC965}" destId="{B1B8B1BB-EC76-47F2-A18D-FB953CA81955}" srcOrd="0" destOrd="0" presId="urn:microsoft.com/office/officeart/2005/8/layout/hierarchy1"/>
    <dgm:cxn modelId="{6B1FFD40-E294-4FF8-99FB-DA5E31404572}" type="presParOf" srcId="{737B761E-B80C-4B8B-B28E-8CF3843CC965}" destId="{072F1027-CDE3-4808-A043-93AD26EEBF73}" srcOrd="1" destOrd="0" presId="urn:microsoft.com/office/officeart/2005/8/layout/hierarchy1"/>
    <dgm:cxn modelId="{C9578B9D-C400-4538-B32D-7BA81F75497C}" type="presParOf" srcId="{4807BC70-D4FA-4078-8EB2-CF5541B86D18}" destId="{3867C168-B874-46AA-944A-F425358C1E8B}" srcOrd="1" destOrd="0" presId="urn:microsoft.com/office/officeart/2005/8/layout/hierarchy1"/>
    <dgm:cxn modelId="{6BE4CD79-0447-48DD-99C7-E0F34EC602A0}" type="presParOf" srcId="{3867C168-B874-46AA-944A-F425358C1E8B}" destId="{C4EBB779-B6CF-4EB1-8B39-8EBE0BDF5C08}" srcOrd="0" destOrd="0" presId="urn:microsoft.com/office/officeart/2005/8/layout/hierarchy1"/>
    <dgm:cxn modelId="{0523D896-AA61-4C01-9FD1-F28B076A7004}" type="presParOf" srcId="{3867C168-B874-46AA-944A-F425358C1E8B}" destId="{2A85C41A-9BCD-4BE1-BA6C-A8DE1D88A5BC}" srcOrd="1" destOrd="0" presId="urn:microsoft.com/office/officeart/2005/8/layout/hierarchy1"/>
    <dgm:cxn modelId="{1CC566C1-A2D7-4685-8372-95D24E47CCA4}" type="presParOf" srcId="{2A85C41A-9BCD-4BE1-BA6C-A8DE1D88A5BC}" destId="{CC1AD8C3-06D6-4724-AC93-F601C79F7573}" srcOrd="0" destOrd="0" presId="urn:microsoft.com/office/officeart/2005/8/layout/hierarchy1"/>
    <dgm:cxn modelId="{B7720F35-BAED-4E66-B583-3B1DCB5F688E}" type="presParOf" srcId="{CC1AD8C3-06D6-4724-AC93-F601C79F7573}" destId="{3F8FA97E-C83B-4C39-8607-02170A178ED6}" srcOrd="0" destOrd="0" presId="urn:microsoft.com/office/officeart/2005/8/layout/hierarchy1"/>
    <dgm:cxn modelId="{2681898C-7726-444D-9DEA-24E2B5C6D281}" type="presParOf" srcId="{CC1AD8C3-06D6-4724-AC93-F601C79F7573}" destId="{91F77121-257D-4176-A032-EF227430BB74}" srcOrd="1" destOrd="0" presId="urn:microsoft.com/office/officeart/2005/8/layout/hierarchy1"/>
    <dgm:cxn modelId="{6166DCC7-14D9-469E-8295-86E04E031203}" type="presParOf" srcId="{2A85C41A-9BCD-4BE1-BA6C-A8DE1D88A5BC}" destId="{D0CF0BD5-A502-4AF2-875A-BC51F59358DF}" srcOrd="1" destOrd="0" presId="urn:microsoft.com/office/officeart/2005/8/layout/hierarchy1"/>
    <dgm:cxn modelId="{F9B1016F-479B-445B-89AC-DD51F254737A}" type="presParOf" srcId="{9202FA54-407D-48F5-A838-D8FCBB23769A}" destId="{44EF6299-585C-4DF0-A988-9D6B8FABCB27}" srcOrd="2" destOrd="0" presId="urn:microsoft.com/office/officeart/2005/8/layout/hierarchy1"/>
    <dgm:cxn modelId="{137D07AA-2878-4104-838B-8F4E0EA89E62}" type="presParOf" srcId="{9202FA54-407D-48F5-A838-D8FCBB23769A}" destId="{63B56329-73D9-451C-89FB-0521B9FB35A3}" srcOrd="3" destOrd="0" presId="urn:microsoft.com/office/officeart/2005/8/layout/hierarchy1"/>
    <dgm:cxn modelId="{B831F1A2-18DE-4657-A7CC-DC3892BB3172}" type="presParOf" srcId="{63B56329-73D9-451C-89FB-0521B9FB35A3}" destId="{B7B7F189-21C0-42FE-9FDA-5979C1841854}" srcOrd="0" destOrd="0" presId="urn:microsoft.com/office/officeart/2005/8/layout/hierarchy1"/>
    <dgm:cxn modelId="{1067AF1F-45F8-4EAD-A8D5-1600E3FF53C2}" type="presParOf" srcId="{B7B7F189-21C0-42FE-9FDA-5979C1841854}" destId="{6F05841E-3CFC-4122-8632-D5ED6D95D515}" srcOrd="0" destOrd="0" presId="urn:microsoft.com/office/officeart/2005/8/layout/hierarchy1"/>
    <dgm:cxn modelId="{1747879A-EEF5-495F-8989-874894B78D40}" type="presParOf" srcId="{B7B7F189-21C0-42FE-9FDA-5979C1841854}" destId="{EC8EFAC5-A08D-4BD8-8FAD-AA5E4C8D0D39}" srcOrd="1" destOrd="0" presId="urn:microsoft.com/office/officeart/2005/8/layout/hierarchy1"/>
    <dgm:cxn modelId="{385B2D0B-0E5F-49BA-B4A9-F6BFB815D83C}" type="presParOf" srcId="{63B56329-73D9-451C-89FB-0521B9FB35A3}" destId="{CAADD13C-6BE3-43F3-9129-43BB629DA830}" srcOrd="1" destOrd="0" presId="urn:microsoft.com/office/officeart/2005/8/layout/hierarchy1"/>
    <dgm:cxn modelId="{D7A3E854-CC5E-4181-9AF7-9D8BDEF97399}" type="presParOf" srcId="{CAADD13C-6BE3-43F3-9129-43BB629DA830}" destId="{64035F6B-7057-4531-A4F8-91E974C66B50}" srcOrd="0" destOrd="0" presId="urn:microsoft.com/office/officeart/2005/8/layout/hierarchy1"/>
    <dgm:cxn modelId="{1FB0128D-AB28-4FC5-B603-50B5179C57AC}" type="presParOf" srcId="{CAADD13C-6BE3-43F3-9129-43BB629DA830}" destId="{538F14B7-5B84-40BC-8F38-6CDB64A8F826}" srcOrd="1" destOrd="0" presId="urn:microsoft.com/office/officeart/2005/8/layout/hierarchy1"/>
    <dgm:cxn modelId="{C9D54868-97FE-4A2D-89B3-2878E1158362}" type="presParOf" srcId="{538F14B7-5B84-40BC-8F38-6CDB64A8F826}" destId="{05C1B45A-528E-428A-9D14-BA335CBCF093}" srcOrd="0" destOrd="0" presId="urn:microsoft.com/office/officeart/2005/8/layout/hierarchy1"/>
    <dgm:cxn modelId="{30D88F9F-243C-4E3C-8B52-BC9710A43CE0}" type="presParOf" srcId="{05C1B45A-528E-428A-9D14-BA335CBCF093}" destId="{360E383D-3F5D-4145-852E-095FDDAD39AE}" srcOrd="0" destOrd="0" presId="urn:microsoft.com/office/officeart/2005/8/layout/hierarchy1"/>
    <dgm:cxn modelId="{8E8BAB66-191D-4345-AE69-35FC2152342D}" type="presParOf" srcId="{05C1B45A-528E-428A-9D14-BA335CBCF093}" destId="{B2BBAEC6-D990-4AED-AD5B-FB78DD895481}" srcOrd="1" destOrd="0" presId="urn:microsoft.com/office/officeart/2005/8/layout/hierarchy1"/>
    <dgm:cxn modelId="{C90BD4FE-C5BB-42F8-9E89-EF3A54B3EE80}" type="presParOf" srcId="{538F14B7-5B84-40BC-8F38-6CDB64A8F826}" destId="{9D6D7A05-2AA1-4C7C-ACA0-3E5EC02D8ECB}" srcOrd="1" destOrd="0" presId="urn:microsoft.com/office/officeart/2005/8/layout/hierarchy1"/>
    <dgm:cxn modelId="{200F812A-D7BC-419E-87D8-4F9962C825EF}" type="presParOf" srcId="{9202FA54-407D-48F5-A838-D8FCBB23769A}" destId="{CA58C21A-9B04-49E3-BD0B-DEDE8AF0920A}" srcOrd="4" destOrd="0" presId="urn:microsoft.com/office/officeart/2005/8/layout/hierarchy1"/>
    <dgm:cxn modelId="{C3FC9274-55CD-4897-98A1-1F145AB64B2E}" type="presParOf" srcId="{9202FA54-407D-48F5-A838-D8FCBB23769A}" destId="{A724D068-4052-44B6-83FA-2FAB4AFD75F7}" srcOrd="5" destOrd="0" presId="urn:microsoft.com/office/officeart/2005/8/layout/hierarchy1"/>
    <dgm:cxn modelId="{482870AA-3097-44CC-86C2-B4624AF18BDE}" type="presParOf" srcId="{A724D068-4052-44B6-83FA-2FAB4AFD75F7}" destId="{DB840E11-0B5B-478A-9569-E5D698EB320E}" srcOrd="0" destOrd="0" presId="urn:microsoft.com/office/officeart/2005/8/layout/hierarchy1"/>
    <dgm:cxn modelId="{E5BAF449-3972-4FAB-8E49-010DDFE61100}" type="presParOf" srcId="{DB840E11-0B5B-478A-9569-E5D698EB320E}" destId="{3066F7D9-2376-48E3-9889-6946A981D939}" srcOrd="0" destOrd="0" presId="urn:microsoft.com/office/officeart/2005/8/layout/hierarchy1"/>
    <dgm:cxn modelId="{6F78D66D-88AC-4D2A-830D-D24224AF98EB}" type="presParOf" srcId="{DB840E11-0B5B-478A-9569-E5D698EB320E}" destId="{EE82241D-7523-4EA0-BD3A-4C4FE8E7F714}" srcOrd="1" destOrd="0" presId="urn:microsoft.com/office/officeart/2005/8/layout/hierarchy1"/>
    <dgm:cxn modelId="{43AA1EE5-9E08-4948-9A4F-F56F3236354F}" type="presParOf" srcId="{A724D068-4052-44B6-83FA-2FAB4AFD75F7}" destId="{1884514D-0CE1-4466-ABE5-D76BC95EE525}" srcOrd="1" destOrd="0" presId="urn:microsoft.com/office/officeart/2005/8/layout/hierarchy1"/>
    <dgm:cxn modelId="{6E1480F1-F40F-4DCC-9488-C47926A0AA94}" type="presParOf" srcId="{1884514D-0CE1-4466-ABE5-D76BC95EE525}" destId="{3AEA7DA4-8BDE-4FEB-A088-98690F287E78}" srcOrd="0" destOrd="0" presId="urn:microsoft.com/office/officeart/2005/8/layout/hierarchy1"/>
    <dgm:cxn modelId="{F23367F9-ED3E-4060-B851-1F642A4EE172}" type="presParOf" srcId="{1884514D-0CE1-4466-ABE5-D76BC95EE525}" destId="{7D39A7BB-D650-4757-8961-926800510478}" srcOrd="1" destOrd="0" presId="urn:microsoft.com/office/officeart/2005/8/layout/hierarchy1"/>
    <dgm:cxn modelId="{9E5841A7-6D92-41EB-91DE-910F92CD9A2E}" type="presParOf" srcId="{7D39A7BB-D650-4757-8961-926800510478}" destId="{8AFD0AA8-551A-443C-B571-7C67D85B6E07}" srcOrd="0" destOrd="0" presId="urn:microsoft.com/office/officeart/2005/8/layout/hierarchy1"/>
    <dgm:cxn modelId="{5789E96F-E217-4280-88A4-8B91AB20B83D}" type="presParOf" srcId="{8AFD0AA8-551A-443C-B571-7C67D85B6E07}" destId="{A2EB739C-898B-4690-8787-817402E9710A}" srcOrd="0" destOrd="0" presId="urn:microsoft.com/office/officeart/2005/8/layout/hierarchy1"/>
    <dgm:cxn modelId="{42437860-ACAE-4360-B203-011F28030618}" type="presParOf" srcId="{8AFD0AA8-551A-443C-B571-7C67D85B6E07}" destId="{550E2448-21A5-4F3D-96BC-121191F5F229}" srcOrd="1" destOrd="0" presId="urn:microsoft.com/office/officeart/2005/8/layout/hierarchy1"/>
    <dgm:cxn modelId="{CAC5FB1C-650E-46A2-B539-152DBBE9F349}" type="presParOf" srcId="{7D39A7BB-D650-4757-8961-926800510478}" destId="{F4484356-7BD5-432D-8C51-EFCEBD8D4D53}" srcOrd="1" destOrd="0" presId="urn:microsoft.com/office/officeart/2005/8/layout/hierarchy1"/>
    <dgm:cxn modelId="{329CE77B-7E57-4186-925D-9185640AD837}" type="presParOf" srcId="{F4484356-7BD5-432D-8C51-EFCEBD8D4D53}" destId="{8381F095-0382-4138-B145-EDF4117523BF}" srcOrd="0" destOrd="0" presId="urn:microsoft.com/office/officeart/2005/8/layout/hierarchy1"/>
    <dgm:cxn modelId="{03924E61-F81D-4155-9BBA-205A7D546094}" type="presParOf" srcId="{F4484356-7BD5-432D-8C51-EFCEBD8D4D53}" destId="{2B22E0B3-EDCD-49B7-A2F6-32258B948F30}" srcOrd="1" destOrd="0" presId="urn:microsoft.com/office/officeart/2005/8/layout/hierarchy1"/>
    <dgm:cxn modelId="{50DC4C23-5CD4-4B74-B1C4-EE9E1A78046E}" type="presParOf" srcId="{2B22E0B3-EDCD-49B7-A2F6-32258B948F30}" destId="{B00BEC3E-F1E9-419B-8114-8E1AB1252410}" srcOrd="0" destOrd="0" presId="urn:microsoft.com/office/officeart/2005/8/layout/hierarchy1"/>
    <dgm:cxn modelId="{54FC10D8-4040-4B02-94A9-257615D7AC22}" type="presParOf" srcId="{B00BEC3E-F1E9-419B-8114-8E1AB1252410}" destId="{CA444D09-8A59-42E2-BB75-E5247C144FC7}" srcOrd="0" destOrd="0" presId="urn:microsoft.com/office/officeart/2005/8/layout/hierarchy1"/>
    <dgm:cxn modelId="{E926828A-1841-4DB6-B30B-E55C2409E847}" type="presParOf" srcId="{B00BEC3E-F1E9-419B-8114-8E1AB1252410}" destId="{984CBD46-2535-4C53-BF51-FDC4F6FA915C}" srcOrd="1" destOrd="0" presId="urn:microsoft.com/office/officeart/2005/8/layout/hierarchy1"/>
    <dgm:cxn modelId="{4FD3990E-6659-4694-986E-7BD2A0421964}" type="presParOf" srcId="{2B22E0B3-EDCD-49B7-A2F6-32258B948F30}" destId="{23F8D393-E46E-479F-B133-320C8B5FE87A}" srcOrd="1" destOrd="0" presId="urn:microsoft.com/office/officeart/2005/8/layout/hierarchy1"/>
    <dgm:cxn modelId="{39837748-A503-46DB-9667-0E1B04119F93}" type="presParOf" srcId="{3B5857DA-C500-405D-BD04-5F1F883445B1}" destId="{48AA156D-C128-490D-BAB6-087081827BFA}" srcOrd="2" destOrd="0" presId="urn:microsoft.com/office/officeart/2005/8/layout/hierarchy1"/>
    <dgm:cxn modelId="{E17F1108-6453-453B-8272-BFC3FECD8783}" type="presParOf" srcId="{3B5857DA-C500-405D-BD04-5F1F883445B1}" destId="{603326E2-96AD-44FF-AE8E-FE674C00ADCF}" srcOrd="3" destOrd="0" presId="urn:microsoft.com/office/officeart/2005/8/layout/hierarchy1"/>
    <dgm:cxn modelId="{4E77F67B-E426-43E7-BC62-578F2CE4E003}" type="presParOf" srcId="{603326E2-96AD-44FF-AE8E-FE674C00ADCF}" destId="{04E830C0-8C6C-45D3-920B-8CE628FCDA7A}" srcOrd="0" destOrd="0" presId="urn:microsoft.com/office/officeart/2005/8/layout/hierarchy1"/>
    <dgm:cxn modelId="{1DB4F867-C1CC-4CF3-A291-8E314F0F1D62}" type="presParOf" srcId="{04E830C0-8C6C-45D3-920B-8CE628FCDA7A}" destId="{56D2831B-B32E-4223-8A33-E6E8D6E21B0F}" srcOrd="0" destOrd="0" presId="urn:microsoft.com/office/officeart/2005/8/layout/hierarchy1"/>
    <dgm:cxn modelId="{A7471564-39F6-4E6F-8316-D60F58C6B401}" type="presParOf" srcId="{04E830C0-8C6C-45D3-920B-8CE628FCDA7A}" destId="{C21257CA-E2F8-4062-BAE6-94EC4238DDDF}" srcOrd="1" destOrd="0" presId="urn:microsoft.com/office/officeart/2005/8/layout/hierarchy1"/>
    <dgm:cxn modelId="{B7499335-C4B0-41AB-9757-C0AE73D8A3F7}" type="presParOf" srcId="{603326E2-96AD-44FF-AE8E-FE674C00ADCF}" destId="{F409F8FC-9F58-4F42-A0C6-577590B2E1CB}" srcOrd="1" destOrd="0" presId="urn:microsoft.com/office/officeart/2005/8/layout/hierarchy1"/>
    <dgm:cxn modelId="{3F1DD585-6948-4830-BEDC-4EF0F7912668}" type="presParOf" srcId="{F409F8FC-9F58-4F42-A0C6-577590B2E1CB}" destId="{D45608C5-60C6-4D46-AB0D-A17D0991C37E}" srcOrd="0" destOrd="0" presId="urn:microsoft.com/office/officeart/2005/8/layout/hierarchy1"/>
    <dgm:cxn modelId="{2F04657D-4F40-46C0-90C3-F1131DCCFEF0}" type="presParOf" srcId="{F409F8FC-9F58-4F42-A0C6-577590B2E1CB}" destId="{C483119F-BE96-4CB4-A15E-7887D2B1C8D9}" srcOrd="1" destOrd="0" presId="urn:microsoft.com/office/officeart/2005/8/layout/hierarchy1"/>
    <dgm:cxn modelId="{B5DF1F9D-6D6E-48D1-B6D8-3A3FD61A8531}" type="presParOf" srcId="{C483119F-BE96-4CB4-A15E-7887D2B1C8D9}" destId="{AF8A1DFE-2504-45C7-B42C-5AB5DD495A30}" srcOrd="0" destOrd="0" presId="urn:microsoft.com/office/officeart/2005/8/layout/hierarchy1"/>
    <dgm:cxn modelId="{F81CF104-C40E-4064-AFDC-D44F8B119A57}" type="presParOf" srcId="{AF8A1DFE-2504-45C7-B42C-5AB5DD495A30}" destId="{70A53CC3-9533-4D25-BF38-B15C983F4755}" srcOrd="0" destOrd="0" presId="urn:microsoft.com/office/officeart/2005/8/layout/hierarchy1"/>
    <dgm:cxn modelId="{B1916372-938B-48FD-A2BD-4B47A53C430C}" type="presParOf" srcId="{AF8A1DFE-2504-45C7-B42C-5AB5DD495A30}" destId="{B20CCAD4-7B81-4EF6-88E2-088D387C5666}" srcOrd="1" destOrd="0" presId="urn:microsoft.com/office/officeart/2005/8/layout/hierarchy1"/>
    <dgm:cxn modelId="{1C7F26A4-BF81-4030-96E7-38A0EFB0AECA}" type="presParOf" srcId="{C483119F-BE96-4CB4-A15E-7887D2B1C8D9}" destId="{E7D029D3-B38E-4AB5-AF45-8029F312C52F}" srcOrd="1" destOrd="0" presId="urn:microsoft.com/office/officeart/2005/8/layout/hierarchy1"/>
    <dgm:cxn modelId="{12B1E5B6-8254-4DF1-939E-2142D044A2E5}" type="presParOf" srcId="{E7D029D3-B38E-4AB5-AF45-8029F312C52F}" destId="{4D7FE4C5-2D59-4263-B11D-751EBDB3BB68}" srcOrd="0" destOrd="0" presId="urn:microsoft.com/office/officeart/2005/8/layout/hierarchy1"/>
    <dgm:cxn modelId="{B7BAC43C-F20E-4E9F-A9DA-1D85DD466960}" type="presParOf" srcId="{E7D029D3-B38E-4AB5-AF45-8029F312C52F}" destId="{9F239D84-0CB8-4102-BD27-50971078E523}" srcOrd="1" destOrd="0" presId="urn:microsoft.com/office/officeart/2005/8/layout/hierarchy1"/>
    <dgm:cxn modelId="{1CE3EC14-EA43-41BF-85B6-EB31D8CF9668}" type="presParOf" srcId="{9F239D84-0CB8-4102-BD27-50971078E523}" destId="{D5E52FF3-970A-483E-9B5B-39257773BF06}" srcOrd="0" destOrd="0" presId="urn:microsoft.com/office/officeart/2005/8/layout/hierarchy1"/>
    <dgm:cxn modelId="{A5F7BA81-3654-4E29-86DC-8AE30E9188A0}" type="presParOf" srcId="{D5E52FF3-970A-483E-9B5B-39257773BF06}" destId="{F05E3013-E17B-4273-A48C-98C259E97AA2}" srcOrd="0" destOrd="0" presId="urn:microsoft.com/office/officeart/2005/8/layout/hierarchy1"/>
    <dgm:cxn modelId="{316803F4-8BCE-4B93-9AED-AA4BD0C2D84C}" type="presParOf" srcId="{D5E52FF3-970A-483E-9B5B-39257773BF06}" destId="{E2EAD348-AEFB-4885-B006-0CE0362F4D3F}" srcOrd="1" destOrd="0" presId="urn:microsoft.com/office/officeart/2005/8/layout/hierarchy1"/>
    <dgm:cxn modelId="{E209B1A2-B85C-4F18-8BEB-2BBFA1DDEF54}" type="presParOf" srcId="{9F239D84-0CB8-4102-BD27-50971078E523}" destId="{9A0B446B-7E1E-4ACF-8098-C7628F833A15}" srcOrd="1" destOrd="0" presId="urn:microsoft.com/office/officeart/2005/8/layout/hierarchy1"/>
    <dgm:cxn modelId="{C717B579-2E25-4F4D-B4C9-349214A394D0}" type="presParOf" srcId="{9A0B446B-7E1E-4ACF-8098-C7628F833A15}" destId="{FE375D75-3D48-485F-B12F-EDCFEFE2EE9D}" srcOrd="0" destOrd="0" presId="urn:microsoft.com/office/officeart/2005/8/layout/hierarchy1"/>
    <dgm:cxn modelId="{D9368EDC-CD0B-41B3-BD40-6F7ED20B45E0}" type="presParOf" srcId="{9A0B446B-7E1E-4ACF-8098-C7628F833A15}" destId="{ED2F26A5-21D3-4348-8B89-163A5DF69756}" srcOrd="1" destOrd="0" presId="urn:microsoft.com/office/officeart/2005/8/layout/hierarchy1"/>
    <dgm:cxn modelId="{CAF47814-8EAE-4B46-BD47-7A13157EC718}" type="presParOf" srcId="{ED2F26A5-21D3-4348-8B89-163A5DF69756}" destId="{D2BE6FFA-9A18-46A2-A4E9-83E3D72C93F6}" srcOrd="0" destOrd="0" presId="urn:microsoft.com/office/officeart/2005/8/layout/hierarchy1"/>
    <dgm:cxn modelId="{E88E47D7-D6E1-4EE4-A788-C178C066DA5C}" type="presParOf" srcId="{D2BE6FFA-9A18-46A2-A4E9-83E3D72C93F6}" destId="{3F99CF5D-F711-452D-8D11-328AD47C3DB6}" srcOrd="0" destOrd="0" presId="urn:microsoft.com/office/officeart/2005/8/layout/hierarchy1"/>
    <dgm:cxn modelId="{459BECA3-B6E2-478A-85BF-DCD66B1FAF23}" type="presParOf" srcId="{D2BE6FFA-9A18-46A2-A4E9-83E3D72C93F6}" destId="{770142B4-60C9-409E-BDAF-68615164930F}" srcOrd="1" destOrd="0" presId="urn:microsoft.com/office/officeart/2005/8/layout/hierarchy1"/>
    <dgm:cxn modelId="{876D5A21-4DC6-48C8-B721-1DEBE25BD93C}" type="presParOf" srcId="{ED2F26A5-21D3-4348-8B89-163A5DF69756}" destId="{AA352EA8-5F01-4E07-8F1B-566D72EE53BB}" srcOrd="1" destOrd="0" presId="urn:microsoft.com/office/officeart/2005/8/layout/hierarchy1"/>
    <dgm:cxn modelId="{92A15429-CE46-44BB-8088-B50FC13F54A3}" type="presParOf" srcId="{E7D029D3-B38E-4AB5-AF45-8029F312C52F}" destId="{8F35EF37-B159-4BF0-A460-B8A5775339CD}" srcOrd="2" destOrd="0" presId="urn:microsoft.com/office/officeart/2005/8/layout/hierarchy1"/>
    <dgm:cxn modelId="{53106102-5B04-47CF-841C-E6F9B33A6358}" type="presParOf" srcId="{E7D029D3-B38E-4AB5-AF45-8029F312C52F}" destId="{8DB3B421-E65A-4B40-8343-F851905427F6}" srcOrd="3" destOrd="0" presId="urn:microsoft.com/office/officeart/2005/8/layout/hierarchy1"/>
    <dgm:cxn modelId="{C31ACE63-8875-4EA2-9ED6-11739816CB5A}" type="presParOf" srcId="{8DB3B421-E65A-4B40-8343-F851905427F6}" destId="{C88F45E2-29B5-4C73-B175-EC54937CDC30}" srcOrd="0" destOrd="0" presId="urn:microsoft.com/office/officeart/2005/8/layout/hierarchy1"/>
    <dgm:cxn modelId="{F5CE9330-7225-417A-A380-2854FBA145B9}" type="presParOf" srcId="{C88F45E2-29B5-4C73-B175-EC54937CDC30}" destId="{573758E5-3F28-45BD-BC31-61793D7A1309}" srcOrd="0" destOrd="0" presId="urn:microsoft.com/office/officeart/2005/8/layout/hierarchy1"/>
    <dgm:cxn modelId="{224069F2-6146-446B-82C6-38BCC6ACEE41}" type="presParOf" srcId="{C88F45E2-29B5-4C73-B175-EC54937CDC30}" destId="{BE35B9D6-1C98-42DC-9BD0-69BB950B5DAE}" srcOrd="1" destOrd="0" presId="urn:microsoft.com/office/officeart/2005/8/layout/hierarchy1"/>
    <dgm:cxn modelId="{A2E22D95-E69C-49A6-BEE6-DFBF5E705555}" type="presParOf" srcId="{8DB3B421-E65A-4B40-8343-F851905427F6}" destId="{8BD4A0B2-0A3E-42DA-8C41-ED04CFA8FE0F}" srcOrd="1" destOrd="0" presId="urn:microsoft.com/office/officeart/2005/8/layout/hierarchy1"/>
    <dgm:cxn modelId="{1E1A1ED9-AC81-49DA-9BC7-1133CCD9200A}" type="presParOf" srcId="{3B5857DA-C500-405D-BD04-5F1F883445B1}" destId="{7E90ADB1-E69D-464E-8973-B61816244E14}" srcOrd="4" destOrd="0" presId="urn:microsoft.com/office/officeart/2005/8/layout/hierarchy1"/>
    <dgm:cxn modelId="{637E43F5-C8CC-4AA7-AF35-C4643D8B4616}" type="presParOf" srcId="{3B5857DA-C500-405D-BD04-5F1F883445B1}" destId="{03710813-611B-425D-ACD3-9C6499C85E5E}" srcOrd="5" destOrd="0" presId="urn:microsoft.com/office/officeart/2005/8/layout/hierarchy1"/>
    <dgm:cxn modelId="{8EAADFB7-E1DA-482B-B348-087608F1CDFA}" type="presParOf" srcId="{03710813-611B-425D-ACD3-9C6499C85E5E}" destId="{A638B3BB-249C-428F-8B20-64B3BB94DFC6}" srcOrd="0" destOrd="0" presId="urn:microsoft.com/office/officeart/2005/8/layout/hierarchy1"/>
    <dgm:cxn modelId="{D12FA439-0643-4D09-A114-2B148913556E}" type="presParOf" srcId="{A638B3BB-249C-428F-8B20-64B3BB94DFC6}" destId="{851384BA-345E-440A-BDA3-787931887923}" srcOrd="0" destOrd="0" presId="urn:microsoft.com/office/officeart/2005/8/layout/hierarchy1"/>
    <dgm:cxn modelId="{90321350-E5A5-4076-BB1B-48DA89C33489}" type="presParOf" srcId="{A638B3BB-249C-428F-8B20-64B3BB94DFC6}" destId="{F3CE5FD2-BED3-48CC-89DD-656959EB8252}" srcOrd="1" destOrd="0" presId="urn:microsoft.com/office/officeart/2005/8/layout/hierarchy1"/>
    <dgm:cxn modelId="{CD5AD4FE-EB5E-4E8B-BB55-176C2BAF7377}" type="presParOf" srcId="{03710813-611B-425D-ACD3-9C6499C85E5E}" destId="{A6CE2F7D-B935-44B6-8611-6B2EB5F7277A}" srcOrd="1" destOrd="0" presId="urn:microsoft.com/office/officeart/2005/8/layout/hierarchy1"/>
    <dgm:cxn modelId="{035BA116-BEC2-41B2-881B-B10728483A40}" type="presParOf" srcId="{A6CE2F7D-B935-44B6-8611-6B2EB5F7277A}" destId="{D1188F8E-53B1-4E95-B607-06D05418F402}" srcOrd="0" destOrd="0" presId="urn:microsoft.com/office/officeart/2005/8/layout/hierarchy1"/>
    <dgm:cxn modelId="{2DF42A14-5381-4E0B-A0E6-B79059EA727D}" type="presParOf" srcId="{A6CE2F7D-B935-44B6-8611-6B2EB5F7277A}" destId="{6D0CFD70-1222-4F3B-99E5-59C96AE3BABA}" srcOrd="1" destOrd="0" presId="urn:microsoft.com/office/officeart/2005/8/layout/hierarchy1"/>
    <dgm:cxn modelId="{922817A5-176F-499E-AEAB-944A0D29D967}" type="presParOf" srcId="{6D0CFD70-1222-4F3B-99E5-59C96AE3BABA}" destId="{83662E14-52D6-44F1-98D5-6DA52F24B662}" srcOrd="0" destOrd="0" presId="urn:microsoft.com/office/officeart/2005/8/layout/hierarchy1"/>
    <dgm:cxn modelId="{5CE625A6-6822-4594-9D53-8DF2DF0D32AD}" type="presParOf" srcId="{83662E14-52D6-44F1-98D5-6DA52F24B662}" destId="{63CCF7F7-EC8E-49AD-9ECA-FF4A6C346BE0}" srcOrd="0" destOrd="0" presId="urn:microsoft.com/office/officeart/2005/8/layout/hierarchy1"/>
    <dgm:cxn modelId="{2AE32C82-6269-4640-9829-646ECB12E24F}" type="presParOf" srcId="{83662E14-52D6-44F1-98D5-6DA52F24B662}" destId="{445239CF-41E4-4C01-83F0-FC2784FE44DA}" srcOrd="1" destOrd="0" presId="urn:microsoft.com/office/officeart/2005/8/layout/hierarchy1"/>
    <dgm:cxn modelId="{4F18FD09-7C5D-4081-85C2-C94E1BC718A2}" type="presParOf" srcId="{6D0CFD70-1222-4F3B-99E5-59C96AE3BABA}" destId="{7B5AC0F5-A2E9-4358-9CA9-0E63EEE0ED3B}" srcOrd="1" destOrd="0" presId="urn:microsoft.com/office/officeart/2005/8/layout/hierarchy1"/>
    <dgm:cxn modelId="{4A3950D4-8F7C-4602-8AFE-7A59F7A4BBE9}" type="presParOf" srcId="{7B5AC0F5-A2E9-4358-9CA9-0E63EEE0ED3B}" destId="{ECFFA26D-BA3E-49BB-9E69-6FF537DC2CDC}" srcOrd="0" destOrd="0" presId="urn:microsoft.com/office/officeart/2005/8/layout/hierarchy1"/>
    <dgm:cxn modelId="{C24AE91E-F6E4-4D6A-AD67-2977A9B89333}" type="presParOf" srcId="{7B5AC0F5-A2E9-4358-9CA9-0E63EEE0ED3B}" destId="{16317987-AC31-4FF3-A0C5-EA1445D436D8}" srcOrd="1" destOrd="0" presId="urn:microsoft.com/office/officeart/2005/8/layout/hierarchy1"/>
    <dgm:cxn modelId="{2F6E70AD-90A0-4501-B871-F4A90E199196}" type="presParOf" srcId="{16317987-AC31-4FF3-A0C5-EA1445D436D8}" destId="{263301EC-CAB3-4932-80ED-AD9F2F592D37}" srcOrd="0" destOrd="0" presId="urn:microsoft.com/office/officeart/2005/8/layout/hierarchy1"/>
    <dgm:cxn modelId="{0BAD7AB6-3EC1-445B-9CFA-C5AC174CA5F8}" type="presParOf" srcId="{263301EC-CAB3-4932-80ED-AD9F2F592D37}" destId="{EA2CDFFF-CF93-4713-BC19-8744881AC744}" srcOrd="0" destOrd="0" presId="urn:microsoft.com/office/officeart/2005/8/layout/hierarchy1"/>
    <dgm:cxn modelId="{C53B4A2F-9131-4DFE-8FB7-755211156BEC}" type="presParOf" srcId="{263301EC-CAB3-4932-80ED-AD9F2F592D37}" destId="{3F570FED-9E4D-40FC-97CE-3296E4E0C502}" srcOrd="1" destOrd="0" presId="urn:microsoft.com/office/officeart/2005/8/layout/hierarchy1"/>
    <dgm:cxn modelId="{88B885F2-BF3F-4769-A4FE-847E6D3094F7}" type="presParOf" srcId="{16317987-AC31-4FF3-A0C5-EA1445D436D8}" destId="{5D33FFF0-2D44-421D-8732-DE9DFE0BF45B}" srcOrd="1" destOrd="0" presId="urn:microsoft.com/office/officeart/2005/8/layout/hierarchy1"/>
    <dgm:cxn modelId="{3A43C431-3546-4617-844B-F0276507C4DB}" type="presParOf" srcId="{5D33FFF0-2D44-421D-8732-DE9DFE0BF45B}" destId="{54B5D56F-566D-4A92-BB29-1C86F3300DDC}" srcOrd="0" destOrd="0" presId="urn:microsoft.com/office/officeart/2005/8/layout/hierarchy1"/>
    <dgm:cxn modelId="{02976779-6DE5-4F7A-8C36-EE23C598F01F}" type="presParOf" srcId="{5D33FFF0-2D44-421D-8732-DE9DFE0BF45B}" destId="{E65A5911-DF2C-41FB-85E7-9354CC4EFB29}" srcOrd="1" destOrd="0" presId="urn:microsoft.com/office/officeart/2005/8/layout/hierarchy1"/>
    <dgm:cxn modelId="{04A596EC-1F79-45DC-B08A-41E10F6C6CFE}" type="presParOf" srcId="{E65A5911-DF2C-41FB-85E7-9354CC4EFB29}" destId="{D59816F0-E30E-488D-9EB2-C0C68B371BD1}" srcOrd="0" destOrd="0" presId="urn:microsoft.com/office/officeart/2005/8/layout/hierarchy1"/>
    <dgm:cxn modelId="{43DF2CB5-E66F-4B90-8265-C7589DA3AFD6}" type="presParOf" srcId="{D59816F0-E30E-488D-9EB2-C0C68B371BD1}" destId="{69E3D793-A22E-44E0-82B3-99AF304C1B6B}" srcOrd="0" destOrd="0" presId="urn:microsoft.com/office/officeart/2005/8/layout/hierarchy1"/>
    <dgm:cxn modelId="{0B115BEF-0221-48EE-998B-289C262FAFD5}" type="presParOf" srcId="{D59816F0-E30E-488D-9EB2-C0C68B371BD1}" destId="{D59E90E9-EF44-4E0F-AF49-BC45A37FBED2}" srcOrd="1" destOrd="0" presId="urn:microsoft.com/office/officeart/2005/8/layout/hierarchy1"/>
    <dgm:cxn modelId="{5CB8F125-4ADF-40D9-9679-9D80A8914367}" type="presParOf" srcId="{E65A5911-DF2C-41FB-85E7-9354CC4EFB29}" destId="{06F7582B-9C29-4B05-9524-F4523B0496B9}" srcOrd="1" destOrd="0" presId="urn:microsoft.com/office/officeart/2005/8/layout/hierarchy1"/>
    <dgm:cxn modelId="{D84CC8BE-D1AB-4ABF-91BB-E3924F0A0340}" type="presParOf" srcId="{3B5857DA-C500-405D-BD04-5F1F883445B1}" destId="{290F346B-9CB5-44CD-A5CC-FEE86E947CE4}" srcOrd="6" destOrd="0" presId="urn:microsoft.com/office/officeart/2005/8/layout/hierarchy1"/>
    <dgm:cxn modelId="{1C7DC961-AEB5-4946-B0FD-7EA9082ACF98}" type="presParOf" srcId="{3B5857DA-C500-405D-BD04-5F1F883445B1}" destId="{749E8333-6A0E-4C13-861C-6A97665FC487}" srcOrd="7" destOrd="0" presId="urn:microsoft.com/office/officeart/2005/8/layout/hierarchy1"/>
    <dgm:cxn modelId="{B681426F-4F83-4A22-93FD-4071D1FF252F}" type="presParOf" srcId="{749E8333-6A0E-4C13-861C-6A97665FC487}" destId="{88442E37-8F2E-40E3-8F0B-DFB5FCFA4A0A}" srcOrd="0" destOrd="0" presId="urn:microsoft.com/office/officeart/2005/8/layout/hierarchy1"/>
    <dgm:cxn modelId="{3A4D1894-4C79-4B04-A688-B3FDB7044927}" type="presParOf" srcId="{88442E37-8F2E-40E3-8F0B-DFB5FCFA4A0A}" destId="{FC9ED5CF-74AF-4DDF-BB99-E2A49E087F88}" srcOrd="0" destOrd="0" presId="urn:microsoft.com/office/officeart/2005/8/layout/hierarchy1"/>
    <dgm:cxn modelId="{711F45C1-0B75-4BFE-BEDD-B602ADBF5F5F}" type="presParOf" srcId="{88442E37-8F2E-40E3-8F0B-DFB5FCFA4A0A}" destId="{932A0D3D-9332-46BC-89B3-51E4144F912A}" srcOrd="1" destOrd="0" presId="urn:microsoft.com/office/officeart/2005/8/layout/hierarchy1"/>
    <dgm:cxn modelId="{795B6908-CCD8-4707-8C6C-1CDD76328233}" type="presParOf" srcId="{749E8333-6A0E-4C13-861C-6A97665FC487}" destId="{735B6D83-1719-4538-9CE0-47CC823E3754}" srcOrd="1" destOrd="0" presId="urn:microsoft.com/office/officeart/2005/8/layout/hierarchy1"/>
    <dgm:cxn modelId="{C5F1FF65-76C0-4521-8A2C-9DA4518DE8B0}" type="presParOf" srcId="{735B6D83-1719-4538-9CE0-47CC823E3754}" destId="{DC772D5A-D11B-44A6-AA6F-08272AFEFD66}" srcOrd="0" destOrd="0" presId="urn:microsoft.com/office/officeart/2005/8/layout/hierarchy1"/>
    <dgm:cxn modelId="{4A299CB5-7DDB-48F5-9AC0-4C4CD24F0F1C}" type="presParOf" srcId="{735B6D83-1719-4538-9CE0-47CC823E3754}" destId="{453D04B4-8EDA-4A1E-AF19-4A7A81B825AA}" srcOrd="1" destOrd="0" presId="urn:microsoft.com/office/officeart/2005/8/layout/hierarchy1"/>
    <dgm:cxn modelId="{367FB61F-A302-4424-A2A4-5FE74A28B3A0}" type="presParOf" srcId="{453D04B4-8EDA-4A1E-AF19-4A7A81B825AA}" destId="{EC4D83CE-F7F7-4988-933E-31CDE8C84AF3}" srcOrd="0" destOrd="0" presId="urn:microsoft.com/office/officeart/2005/8/layout/hierarchy1"/>
    <dgm:cxn modelId="{134DCABE-AD0C-45BF-B036-9121B3C364A7}" type="presParOf" srcId="{EC4D83CE-F7F7-4988-933E-31CDE8C84AF3}" destId="{E7C54FB1-AD09-45AF-8655-463600561A80}" srcOrd="0" destOrd="0" presId="urn:microsoft.com/office/officeart/2005/8/layout/hierarchy1"/>
    <dgm:cxn modelId="{82F1F660-20CB-4EAD-8373-20C130A35388}" type="presParOf" srcId="{EC4D83CE-F7F7-4988-933E-31CDE8C84AF3}" destId="{76FE0FC6-DD9C-454F-A825-027479FA92BD}" srcOrd="1" destOrd="0" presId="urn:microsoft.com/office/officeart/2005/8/layout/hierarchy1"/>
    <dgm:cxn modelId="{44542A6B-34B6-4809-BCCD-F4866BA3A0FF}" type="presParOf" srcId="{453D04B4-8EDA-4A1E-AF19-4A7A81B825AA}" destId="{0C120412-11C4-4248-BD3C-C2C18A8326CC}" srcOrd="1" destOrd="0" presId="urn:microsoft.com/office/officeart/2005/8/layout/hierarchy1"/>
    <dgm:cxn modelId="{9CA5548B-AB7B-4199-BEDA-9EEAEAF6B374}" type="presParOf" srcId="{0C120412-11C4-4248-BD3C-C2C18A8326CC}" destId="{3AACAEDA-86D2-4987-822A-3EF8806ABE7A}" srcOrd="0" destOrd="0" presId="urn:microsoft.com/office/officeart/2005/8/layout/hierarchy1"/>
    <dgm:cxn modelId="{03B38CA9-D725-4A43-9FD4-31BDD450FF82}" type="presParOf" srcId="{0C120412-11C4-4248-BD3C-C2C18A8326CC}" destId="{F1E4304D-14BC-4C03-A421-BCD0B7C92626}" srcOrd="1" destOrd="0" presId="urn:microsoft.com/office/officeart/2005/8/layout/hierarchy1"/>
    <dgm:cxn modelId="{1F2820C3-3A68-4D84-932D-AFC78A056447}" type="presParOf" srcId="{F1E4304D-14BC-4C03-A421-BCD0B7C92626}" destId="{368D9E37-1B7F-46FC-AEA9-0B2A67D820E9}" srcOrd="0" destOrd="0" presId="urn:microsoft.com/office/officeart/2005/8/layout/hierarchy1"/>
    <dgm:cxn modelId="{F478433B-3920-4F3B-93A0-FDF27BEDFADD}" type="presParOf" srcId="{368D9E37-1B7F-46FC-AEA9-0B2A67D820E9}" destId="{6F342643-A13A-48ED-9F43-D9FD1667510A}" srcOrd="0" destOrd="0" presId="urn:microsoft.com/office/officeart/2005/8/layout/hierarchy1"/>
    <dgm:cxn modelId="{D1745BF2-BB63-4E9F-A270-6E5DB7960498}" type="presParOf" srcId="{368D9E37-1B7F-46FC-AEA9-0B2A67D820E9}" destId="{E95A966A-F73A-4B52-AA04-5DAE9DC3AD1B}" srcOrd="1" destOrd="0" presId="urn:microsoft.com/office/officeart/2005/8/layout/hierarchy1"/>
    <dgm:cxn modelId="{DCE27BF6-2EF3-4EFC-8B65-B9BD2BFB7308}" type="presParOf" srcId="{F1E4304D-14BC-4C03-A421-BCD0B7C92626}" destId="{5D3F2614-DD47-4C0A-A5DB-44A756C41047}" srcOrd="1" destOrd="0" presId="urn:microsoft.com/office/officeart/2005/8/layout/hierarchy1"/>
    <dgm:cxn modelId="{431814E6-B1F1-4F02-973D-00DB15760295}" type="presParOf" srcId="{0865E206-69F8-4524-853D-B68075D7DF91}" destId="{A8F79280-879A-439D-843A-76C30E81B126}" srcOrd="1" destOrd="0" presId="urn:microsoft.com/office/officeart/2005/8/layout/hierarchy1"/>
    <dgm:cxn modelId="{E3877240-EB5F-4642-980B-D46768D7740B}" type="presParOf" srcId="{A8F79280-879A-439D-843A-76C30E81B126}" destId="{B713EDC2-965D-4C71-A1AB-9F02AE0E4ABC}" srcOrd="0" destOrd="0" presId="urn:microsoft.com/office/officeart/2005/8/layout/hierarchy1"/>
    <dgm:cxn modelId="{2B16A116-A9C7-404F-B791-8C53C1E53469}" type="presParOf" srcId="{B713EDC2-965D-4C71-A1AB-9F02AE0E4ABC}" destId="{36904736-D13A-4881-A432-D70CFE33B129}" srcOrd="0" destOrd="0" presId="urn:microsoft.com/office/officeart/2005/8/layout/hierarchy1"/>
    <dgm:cxn modelId="{67FAB384-2941-4855-B860-CB9598863C4E}" type="presParOf" srcId="{B713EDC2-965D-4C71-A1AB-9F02AE0E4ABC}" destId="{B9888B96-6585-4762-B740-FAE714E45107}" srcOrd="1" destOrd="0" presId="urn:microsoft.com/office/officeart/2005/8/layout/hierarchy1"/>
    <dgm:cxn modelId="{DA73AB33-4881-4AD2-95D2-68045B5F93DF}" type="presParOf" srcId="{A8F79280-879A-439D-843A-76C30E81B126}" destId="{85C4FB6E-6CDA-43F2-A7A5-5BDE657C7A4F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1D1FF6-91E6-4EF3-822E-8768DEE7519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982D19-F719-4730-BC5E-C5069E49CBCA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Web Application</a:t>
          </a:r>
        </a:p>
      </dgm:t>
    </dgm:pt>
    <dgm:pt modelId="{B47D573A-E34D-456D-B544-FDA226F7A73D}" type="parTrans" cxnId="{333C3B6E-42DA-4987-9465-B7744E58F761}">
      <dgm:prSet/>
      <dgm:spPr/>
      <dgm:t>
        <a:bodyPr/>
        <a:lstStyle/>
        <a:p>
          <a:endParaRPr lang="en-US" sz="1400"/>
        </a:p>
      </dgm:t>
    </dgm:pt>
    <dgm:pt modelId="{56DB4679-7666-471A-85F9-5CB229DB4994}" type="sibTrans" cxnId="{333C3B6E-42DA-4987-9465-B7744E58F761}">
      <dgm:prSet/>
      <dgm:spPr/>
      <dgm:t>
        <a:bodyPr/>
        <a:lstStyle/>
        <a:p>
          <a:endParaRPr lang="en-US" sz="1400"/>
        </a:p>
      </dgm:t>
    </dgm:pt>
    <dgm:pt modelId="{2D8EFF69-6EFF-4F8D-907E-8E542980CCC0}">
      <dgm:prSet phldrT="[Text]" custT="1"/>
      <dgm:spPr>
        <a:solidFill>
          <a:srgbClr val="FFFFFF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Login      View 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3E7933B-10C7-4B16-AF75-8BA1E4556299}" type="parTrans" cxnId="{B868A5E8-CD97-4442-867A-CF71C27C0626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A6058FB4-050A-43F0-901E-02E6E368225B}" type="sibTrans" cxnId="{B868A5E8-CD97-4442-867A-CF71C27C0626}">
      <dgm:prSet/>
      <dgm:spPr/>
      <dgm:t>
        <a:bodyPr/>
        <a:lstStyle/>
        <a:p>
          <a:endParaRPr lang="en-US" sz="1400"/>
        </a:p>
      </dgm:t>
    </dgm:pt>
    <dgm:pt modelId="{8E10160C-9A89-421F-9F26-D07598ECBE96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Order JSDO</a:t>
          </a:r>
        </a:p>
      </dgm:t>
    </dgm:pt>
    <dgm:pt modelId="{AD9B3367-A969-4AAB-9CA3-6E27B5F5132C}" type="sibTrans" cxnId="{FA23DE01-C76E-47DB-97CB-BF265C246511}">
      <dgm:prSet/>
      <dgm:spPr/>
      <dgm:t>
        <a:bodyPr/>
        <a:lstStyle/>
        <a:p>
          <a:endParaRPr lang="en-US" sz="1400"/>
        </a:p>
      </dgm:t>
    </dgm:pt>
    <dgm:pt modelId="{24FE7E5D-A723-442F-A3FE-D834C7293DE4}" type="parTrans" cxnId="{FA23DE01-C76E-47DB-97CB-BF265C246511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31D4031F-9D1A-447E-A38F-95F0E7DC68B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View1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</a:p>
      </dgm:t>
    </dgm:pt>
    <dgm:pt modelId="{B388ED4D-AFDF-4A39-B089-3F4FCB2D550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Salesperson JSDO</a:t>
          </a:r>
        </a:p>
      </dgm:t>
    </dgm:pt>
    <dgm:pt modelId="{55BED1F9-7679-4C74-8DB9-87C56800CE0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Employee View  </a:t>
          </a:r>
          <a:r>
            <a:rPr lang="en-US" sz="1400" b="0" i="1" dirty="0">
              <a:solidFill>
                <a:schemeClr val="accent3"/>
              </a:solidFill>
            </a:rPr>
            <a:t>FORM</a:t>
          </a:r>
        </a:p>
      </dgm:t>
    </dgm:pt>
    <dgm:pt modelId="{43F6FC89-37EF-41BB-9727-69534253FFF7}" type="sibTrans" cxnId="{9E6B32FD-649E-4DD1-9567-EBEBA2171297}">
      <dgm:prSet/>
      <dgm:spPr/>
      <dgm:t>
        <a:bodyPr/>
        <a:lstStyle/>
        <a:p>
          <a:endParaRPr lang="en-US" sz="1400"/>
        </a:p>
      </dgm:t>
    </dgm:pt>
    <dgm:pt modelId="{DBD2F1B4-A444-4F0C-A7C6-1A2F755B7DAD}" type="parTrans" cxnId="{9E6B32FD-649E-4DD1-9567-EBEBA217129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7B821F9-7753-405C-89A6-3E25F80BB648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Customer JSDO</a:t>
          </a:r>
        </a:p>
      </dgm:t>
    </dgm:pt>
    <dgm:pt modelId="{2DC98D5B-573D-404D-A16F-E7F0A673366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Customer View    </a:t>
          </a:r>
          <a:r>
            <a:rPr lang="en-US" sz="1400" b="0" i="1" dirty="0">
              <a:solidFill>
                <a:schemeClr val="accent3"/>
              </a:solidFill>
            </a:rPr>
            <a:t>GRID</a:t>
          </a:r>
        </a:p>
      </dgm:t>
    </dgm:pt>
    <dgm:pt modelId="{B93B31D4-0201-4926-AE0F-D837D8513944}" type="sibTrans" cxnId="{508787EB-D3DB-476A-90FB-D7A9734F91D7}">
      <dgm:prSet/>
      <dgm:spPr/>
      <dgm:t>
        <a:bodyPr/>
        <a:lstStyle/>
        <a:p>
          <a:endParaRPr lang="en-US" sz="1400"/>
        </a:p>
      </dgm:t>
    </dgm:pt>
    <dgm:pt modelId="{F7E0AA4D-0B1F-4E52-B9EF-AC8C667BF7FF}" type="parTrans" cxnId="{508787EB-D3DB-476A-90FB-D7A9734F91D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58CFBBCA-84D3-438F-A576-B0B5A2BED56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CRM Module</a:t>
          </a:r>
        </a:p>
      </dgm:t>
    </dgm:pt>
    <dgm:pt modelId="{98DC3B13-812D-4146-BCDE-22938AB99980}" type="sibTrans" cxnId="{E3DEC405-A00D-45D6-89AB-365332848BF2}">
      <dgm:prSet/>
      <dgm:spPr/>
      <dgm:t>
        <a:bodyPr/>
        <a:lstStyle/>
        <a:p>
          <a:endParaRPr lang="en-US" sz="1400"/>
        </a:p>
      </dgm:t>
    </dgm:pt>
    <dgm:pt modelId="{22F32102-D413-4262-838D-3AD976F59BCA}" type="parTrans" cxnId="{E3DEC405-A00D-45D6-89AB-365332848BF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4E3CC691-C909-44D1-990D-70925705B5D4}" type="sibTrans" cxnId="{F2548A05-772C-4815-9BED-BC6770CD2DCF}">
      <dgm:prSet/>
      <dgm:spPr/>
      <dgm:t>
        <a:bodyPr/>
        <a:lstStyle/>
        <a:p>
          <a:endParaRPr lang="en-US" sz="1400"/>
        </a:p>
      </dgm:t>
    </dgm:pt>
    <dgm:pt modelId="{C3E067A1-CF72-476E-A838-AD1ABA6CFBCA}" type="parTrans" cxnId="{F2548A05-772C-4815-9BED-BC6770CD2DCF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04DE8037-0088-4D82-A90A-0F0D607B50F3}" type="sibTrans" cxnId="{3385AA96-514C-4234-8DAA-DF7FB6A6F424}">
      <dgm:prSet/>
      <dgm:spPr/>
      <dgm:t>
        <a:bodyPr/>
        <a:lstStyle/>
        <a:p>
          <a:endParaRPr lang="en-US" sz="1400"/>
        </a:p>
      </dgm:t>
    </dgm:pt>
    <dgm:pt modelId="{192FAA11-53CE-4A65-8A5A-A766C7647866}" type="parTrans" cxnId="{3385AA96-514C-4234-8DAA-DF7FB6A6F424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D06A0004-80B3-4ABB-B4BF-DBBAFC881EFD}" type="sibTrans" cxnId="{DCB7C306-10C3-46D2-8F82-19DDA2B3A15E}">
      <dgm:prSet/>
      <dgm:spPr/>
      <dgm:t>
        <a:bodyPr/>
        <a:lstStyle/>
        <a:p>
          <a:endParaRPr lang="en-US" sz="1400"/>
        </a:p>
      </dgm:t>
    </dgm:pt>
    <dgm:pt modelId="{A11BED29-6831-48C1-89DB-27A19CE79B85}" type="parTrans" cxnId="{DCB7C306-10C3-46D2-8F82-19DDA2B3A15E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7DD8AF05-9701-418B-B31C-C9E01D712D4D}">
      <dgm:prSet phldrT="[Text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Dashboard Module</a:t>
          </a:r>
        </a:p>
      </dgm:t>
    </dgm:pt>
    <dgm:pt modelId="{2C008773-A6B9-4AD5-AD3E-26FD1AADC60A}" type="parTrans" cxnId="{DC012B13-BEA0-45DD-A4CD-35DC46D22B94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3C9FA306-1520-421E-88A7-2C95F3432F37}" type="sibTrans" cxnId="{DC012B13-BEA0-45DD-A4CD-35DC46D22B94}">
      <dgm:prSet/>
      <dgm:spPr/>
      <dgm:t>
        <a:bodyPr/>
        <a:lstStyle/>
        <a:p>
          <a:endParaRPr lang="en-US" sz="1400"/>
        </a:p>
      </dgm:t>
    </dgm:pt>
    <dgm:pt modelId="{645943A3-949D-4BF1-83F8-B5F95B6A0F8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Dashboard View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5627C3B6-D457-46D5-A255-1F64A738769D}" type="parTrans" cxnId="{21E539F4-C591-41C8-BEB5-D15555E9F929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9ED88AC9-B5C1-4F55-9209-8C23A42F9491}" type="sibTrans" cxnId="{21E539F4-C591-41C8-BEB5-D15555E9F929}">
      <dgm:prSet/>
      <dgm:spPr/>
      <dgm:t>
        <a:bodyPr/>
        <a:lstStyle/>
        <a:p>
          <a:endParaRPr lang="en-US" sz="1400"/>
        </a:p>
      </dgm:t>
    </dgm:pt>
    <dgm:pt modelId="{4D257E07-3C4B-4C0B-B8F7-0EAB50623372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5DC2B557-B886-4615-AD05-666CA8C401E6}" type="parTrans" cxnId="{318A9A4E-D5FF-4EDF-A285-D5308BF0A090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822EE476-967E-42B8-8FD1-1D0CE99726CD}" type="sibTrans" cxnId="{318A9A4E-D5FF-4EDF-A285-D5308BF0A090}">
      <dgm:prSet/>
      <dgm:spPr/>
      <dgm:t>
        <a:bodyPr/>
        <a:lstStyle/>
        <a:p>
          <a:endParaRPr lang="en-US" sz="1400"/>
        </a:p>
      </dgm:t>
    </dgm:pt>
    <dgm:pt modelId="{ECC69E58-579B-42EB-997A-19C26BD24B9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Reports JSDO</a:t>
          </a:r>
        </a:p>
      </dgm:t>
    </dgm:pt>
    <dgm:pt modelId="{90AE8F57-E8FB-447A-B1A6-0894235C1541}" type="parTrans" cxnId="{562C3D73-84A6-43F1-9D42-FE263286E71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ED6CA8E5-B9A4-4DD4-B765-9898A01D458F}" type="sibTrans" cxnId="{562C3D73-84A6-43F1-9D42-FE263286E710}">
      <dgm:prSet/>
      <dgm:spPr/>
      <dgm:t>
        <a:bodyPr/>
        <a:lstStyle/>
        <a:p>
          <a:endParaRPr lang="en-US" sz="1400"/>
        </a:p>
      </dgm:t>
    </dgm:pt>
    <dgm:pt modelId="{21A41AC9-3FF2-4D77-81EE-458AD5504823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400" dirty="0"/>
            <a:t>View2 </a:t>
          </a:r>
          <a:r>
            <a:rPr lang="en-US" sz="1400" b="0" i="1" dirty="0">
              <a:solidFill>
                <a:srgbClr val="00B050"/>
              </a:solidFill>
            </a:rPr>
            <a:t>Custom</a:t>
          </a:r>
          <a:endParaRPr lang="en-US" sz="1400" dirty="0"/>
        </a:p>
      </dgm:t>
    </dgm:pt>
    <dgm:pt modelId="{1D49761F-9150-4CE5-8CBE-27DE971930C2}" type="parTrans" cxnId="{ACED7866-8665-462F-9D9B-CEA512BED0AF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 sz="1400"/>
        </a:p>
      </dgm:t>
    </dgm:pt>
    <dgm:pt modelId="{8232D627-E5BE-494B-8FFC-CFDF065C6309}" type="sibTrans" cxnId="{ACED7866-8665-462F-9D9B-CEA512BED0AF}">
      <dgm:prSet/>
      <dgm:spPr/>
      <dgm:t>
        <a:bodyPr/>
        <a:lstStyle/>
        <a:p>
          <a:endParaRPr lang="en-US" sz="1400"/>
        </a:p>
      </dgm:t>
    </dgm:pt>
    <dgm:pt modelId="{E2AA47B7-AC71-48E5-8D9F-2A2BEB7404E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29C81050-6EF4-4B40-8317-F5539BF24347}" type="parTrans" cxnId="{A3DC8233-7ABF-47EE-96B7-D277E03CF89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09ED5F52-8C08-481A-AEAD-0EE086DB83BC}" type="sibTrans" cxnId="{A3DC8233-7ABF-47EE-96B7-D277E03CF89E}">
      <dgm:prSet/>
      <dgm:spPr/>
      <dgm:t>
        <a:bodyPr/>
        <a:lstStyle/>
        <a:p>
          <a:endParaRPr lang="en-US" sz="1400"/>
        </a:p>
      </dgm:t>
    </dgm:pt>
    <dgm:pt modelId="{42795A08-2B1E-45F4-A533-3B78ED64B304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1400" dirty="0"/>
            <a:t>Items  JSDO</a:t>
          </a:r>
        </a:p>
      </dgm:t>
    </dgm:pt>
    <dgm:pt modelId="{E8DA5322-FD26-4B15-9AAF-9AB70026A195}" type="parTrans" cxnId="{AC8192C2-DF40-445D-B72A-D2AA1D0A0670}">
      <dgm:prSet/>
      <dgm:spPr>
        <a:solidFill>
          <a:schemeClr val="accent3"/>
        </a:solidFill>
        <a:ln>
          <a:solidFill>
            <a:schemeClr val="accent5"/>
          </a:solidFill>
        </a:ln>
      </dgm:spPr>
      <dgm:t>
        <a:bodyPr/>
        <a:lstStyle/>
        <a:p>
          <a:endParaRPr lang="en-US" sz="1400"/>
        </a:p>
      </dgm:t>
    </dgm:pt>
    <dgm:pt modelId="{A1C90C83-139F-41EA-B4A9-96B679CE9831}" type="sibTrans" cxnId="{AC8192C2-DF40-445D-B72A-D2AA1D0A0670}">
      <dgm:prSet/>
      <dgm:spPr/>
      <dgm:t>
        <a:bodyPr/>
        <a:lstStyle/>
        <a:p>
          <a:endParaRPr lang="en-US" sz="1400"/>
        </a:p>
      </dgm:t>
    </dgm:pt>
    <dgm:pt modelId="{6DFF3458-E063-43FE-9FDC-5DF892366E1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Button, Image</a:t>
          </a:r>
        </a:p>
      </dgm:t>
    </dgm:pt>
    <dgm:pt modelId="{C3E78159-CCEF-4C9C-8286-8A5FA13B9D78}" type="parTrans" cxnId="{99D1B86B-9925-4842-B886-E037CDE90B3E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D9FD962A-6BFA-4716-8558-693309959750}" type="sibTrans" cxnId="{99D1B86B-9925-4842-B886-E037CDE90B3E}">
      <dgm:prSet/>
      <dgm:spPr/>
      <dgm:t>
        <a:bodyPr/>
        <a:lstStyle/>
        <a:p>
          <a:endParaRPr lang="en-US" sz="1400"/>
        </a:p>
      </dgm:t>
    </dgm:pt>
    <dgm:pt modelId="{1950F94B-B90E-4915-8E01-B07D74CDF57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HR    Module</a:t>
          </a:r>
        </a:p>
      </dgm:t>
    </dgm:pt>
    <dgm:pt modelId="{A39E634F-49FB-48F0-BD37-3CE6415DBC8F}" type="sibTrans" cxnId="{B81567EB-C7AF-4D88-BEAB-AF630A653022}">
      <dgm:prSet/>
      <dgm:spPr/>
      <dgm:t>
        <a:bodyPr/>
        <a:lstStyle/>
        <a:p>
          <a:endParaRPr lang="en-US" sz="1400"/>
        </a:p>
      </dgm:t>
    </dgm:pt>
    <dgm:pt modelId="{E65FD1ED-A6A1-4D47-A804-5B98BD2215E2}" type="parTrans" cxnId="{B81567EB-C7AF-4D88-BEAB-AF630A653022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CF8F5C51-48B6-4061-8CDF-D9CF7829F686}">
      <dgm:prSet phldrT="[Text]" custT="1"/>
      <dgm:spPr>
        <a:solidFill>
          <a:srgbClr val="FFFFFF"/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1400" dirty="0"/>
            <a:t>Application Module</a:t>
          </a:r>
        </a:p>
      </dgm:t>
    </dgm:pt>
    <dgm:pt modelId="{800057F3-3D9A-46A0-AE54-35616186B84C}" type="parTrans" cxnId="{30787164-DFAB-4FF0-A058-1EC4F0FCD636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 sz="1400"/>
        </a:p>
      </dgm:t>
    </dgm:pt>
    <dgm:pt modelId="{54650F9A-AAEC-4D66-B91D-515F1F0BB1AD}" type="sibTrans" cxnId="{30787164-DFAB-4FF0-A058-1EC4F0FCD636}">
      <dgm:prSet/>
      <dgm:spPr/>
      <dgm:t>
        <a:bodyPr/>
        <a:lstStyle/>
        <a:p>
          <a:endParaRPr lang="en-US" sz="2000"/>
        </a:p>
      </dgm:t>
    </dgm:pt>
    <dgm:pt modelId="{2CB41F24-C7EC-497C-83C5-D648A3CBC074}">
      <dgm:prSet phldrT="[Text]" custT="1"/>
      <dgm:spPr>
        <a:solidFill>
          <a:srgbClr val="FFFFFF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Text, Text, Button</a:t>
          </a:r>
        </a:p>
      </dgm:t>
    </dgm:pt>
    <dgm:pt modelId="{1575E8BF-B389-49B1-81DF-3649A721CD18}" type="parTrans" cxnId="{EA7D5B83-7927-4C76-BC08-24BFF413EA53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E0FD88E1-95BC-41D6-AA19-4E43F2ACF93D}" type="sibTrans" cxnId="{EA7D5B83-7927-4C76-BC08-24BFF413EA53}">
      <dgm:prSet/>
      <dgm:spPr/>
      <dgm:t>
        <a:bodyPr/>
        <a:lstStyle/>
        <a:p>
          <a:endParaRPr lang="en-US" sz="2000"/>
        </a:p>
      </dgm:t>
    </dgm:pt>
    <dgm:pt modelId="{07CF20F0-3C8C-4DA6-8444-698232DE1B65}">
      <dgm:prSet phldrT="[Text]" custT="1"/>
      <dgm:spPr>
        <a:solidFill>
          <a:srgbClr val="FFFFFF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sz="1400" dirty="0"/>
            <a:t>App / user  context</a:t>
          </a:r>
        </a:p>
      </dgm:t>
    </dgm:pt>
    <dgm:pt modelId="{30E38DF3-5319-4752-BE35-D41DD6826DA6}" type="parTrans" cxnId="{60B18595-518C-4C4F-AC72-B214255CA852}">
      <dgm:prSet/>
      <dgm:spPr/>
      <dgm:t>
        <a:bodyPr/>
        <a:lstStyle/>
        <a:p>
          <a:endParaRPr lang="en-US" sz="2000"/>
        </a:p>
      </dgm:t>
    </dgm:pt>
    <dgm:pt modelId="{1CDF41A0-417A-4BAD-A8BA-BD07381FA872}" type="sibTrans" cxnId="{60B18595-518C-4C4F-AC72-B214255CA852}">
      <dgm:prSet/>
      <dgm:spPr/>
      <dgm:t>
        <a:bodyPr/>
        <a:lstStyle/>
        <a:p>
          <a:endParaRPr lang="en-US" sz="2000"/>
        </a:p>
      </dgm:t>
    </dgm:pt>
    <dgm:pt modelId="{C7CFD2AB-C5AA-4BD7-AF23-E8302FF23421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008080"/>
          </a:solidFill>
        </a:ln>
      </dgm:spPr>
      <dgm:t>
        <a:bodyPr/>
        <a:lstStyle/>
        <a:p>
          <a:r>
            <a:rPr lang="en-US" sz="1400" dirty="0"/>
            <a:t>Kendo   Grid</a:t>
          </a:r>
        </a:p>
      </dgm:t>
    </dgm:pt>
    <dgm:pt modelId="{380B5B1F-D5FA-4A2B-A486-72616C2ADCF3}" type="parTrans" cxnId="{C08C1F30-4A82-483F-B71B-3BA7C65E2A76}">
      <dgm:prSet/>
      <dgm:spPr>
        <a:ln>
          <a:solidFill>
            <a:srgbClr val="008080"/>
          </a:solidFill>
        </a:ln>
      </dgm:spPr>
      <dgm:t>
        <a:bodyPr/>
        <a:lstStyle/>
        <a:p>
          <a:endParaRPr lang="en-US" sz="1400"/>
        </a:p>
      </dgm:t>
    </dgm:pt>
    <dgm:pt modelId="{56B55607-90ED-4669-851D-0544DC87B009}" type="sibTrans" cxnId="{C08C1F30-4A82-483F-B71B-3BA7C65E2A76}">
      <dgm:prSet/>
      <dgm:spPr/>
      <dgm:t>
        <a:bodyPr/>
        <a:lstStyle/>
        <a:p>
          <a:endParaRPr lang="en-US" sz="2000"/>
        </a:p>
      </dgm:t>
    </dgm:pt>
    <dgm:pt modelId="{0865E206-69F8-4524-853D-B68075D7DF91}" type="pres">
      <dgm:prSet presAssocID="{DB1D1FF6-91E6-4EF3-822E-8768DEE751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1C00E8D-7917-457A-842A-D7D3D22EA7D6}" type="pres">
      <dgm:prSet presAssocID="{EE982D19-F719-4730-BC5E-C5069E49CBCA}" presName="hierRoot1" presStyleCnt="0"/>
      <dgm:spPr/>
    </dgm:pt>
    <dgm:pt modelId="{C1127CF9-A39D-4F68-9825-FA9F458A1B9C}" type="pres">
      <dgm:prSet presAssocID="{EE982D19-F719-4730-BC5E-C5069E49CBCA}" presName="composite" presStyleCnt="0"/>
      <dgm:spPr/>
    </dgm:pt>
    <dgm:pt modelId="{375EA240-8344-4A81-82E9-1C2AEAF1BABA}" type="pres">
      <dgm:prSet presAssocID="{EE982D19-F719-4730-BC5E-C5069E49CBCA}" presName="background" presStyleLbl="node0" presStyleIdx="0" presStyleCnt="2"/>
      <dgm:spPr>
        <a:solidFill>
          <a:schemeClr val="accent2"/>
        </a:solidFill>
      </dgm:spPr>
    </dgm:pt>
    <dgm:pt modelId="{AFEFD95E-1490-46F2-B3C1-C69213F90175}" type="pres">
      <dgm:prSet presAssocID="{EE982D19-F719-4730-BC5E-C5069E49CBCA}" presName="text" presStyleLbl="fgAcc0" presStyleIdx="0" presStyleCnt="2" custScaleX="113935" custScaleY="95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5857DA-C500-405D-BD04-5F1F883445B1}" type="pres">
      <dgm:prSet presAssocID="{EE982D19-F719-4730-BC5E-C5069E49CBCA}" presName="hierChild2" presStyleCnt="0"/>
      <dgm:spPr/>
    </dgm:pt>
    <dgm:pt modelId="{5E1659A0-2827-455A-A49B-F8A19D36F381}" type="pres">
      <dgm:prSet presAssocID="{22F32102-D413-4262-838D-3AD976F59BCA}" presName="Name10" presStyleLbl="parChTrans1D2" presStyleIdx="0" presStyleCnt="4"/>
      <dgm:spPr/>
      <dgm:t>
        <a:bodyPr/>
        <a:lstStyle/>
        <a:p>
          <a:endParaRPr lang="en-US"/>
        </a:p>
      </dgm:t>
    </dgm:pt>
    <dgm:pt modelId="{39724F52-2327-451E-BD18-5AB38EC15DD9}" type="pres">
      <dgm:prSet presAssocID="{58CFBBCA-84D3-438F-A576-B0B5A2BED56F}" presName="hierRoot2" presStyleCnt="0"/>
      <dgm:spPr/>
    </dgm:pt>
    <dgm:pt modelId="{DAFCAF21-A3A8-4579-B745-A3C2F2D9B465}" type="pres">
      <dgm:prSet presAssocID="{58CFBBCA-84D3-438F-A576-B0B5A2BED56F}" presName="composite2" presStyleCnt="0"/>
      <dgm:spPr/>
    </dgm:pt>
    <dgm:pt modelId="{1465310B-7E94-4B09-9C81-EC31D2BC72A5}" type="pres">
      <dgm:prSet presAssocID="{58CFBBCA-84D3-438F-A576-B0B5A2BED56F}" presName="background2" presStyleLbl="node2" presStyleIdx="0" presStyleCnt="4"/>
      <dgm:spPr>
        <a:solidFill>
          <a:srgbClr val="92D050"/>
        </a:solidFill>
      </dgm:spPr>
    </dgm:pt>
    <dgm:pt modelId="{2C1309AD-F0FD-4C4D-9CB4-E1731FBC74FD}" type="pres">
      <dgm:prSet presAssocID="{58CFBBCA-84D3-438F-A576-B0B5A2BED56F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02FA54-407D-48F5-A838-D8FCBB23769A}" type="pres">
      <dgm:prSet presAssocID="{58CFBBCA-84D3-438F-A576-B0B5A2BED56F}" presName="hierChild3" presStyleCnt="0"/>
      <dgm:spPr/>
    </dgm:pt>
    <dgm:pt modelId="{55741E85-BB46-4DCE-9E27-4CAA7D988B16}" type="pres">
      <dgm:prSet presAssocID="{A11BED29-6831-48C1-89DB-27A19CE79B85}" presName="Name17" presStyleLbl="parChTrans1D3" presStyleIdx="0" presStyleCnt="6"/>
      <dgm:spPr/>
      <dgm:t>
        <a:bodyPr/>
        <a:lstStyle/>
        <a:p>
          <a:endParaRPr lang="en-US"/>
        </a:p>
      </dgm:t>
    </dgm:pt>
    <dgm:pt modelId="{4807BC70-D4FA-4078-8EB2-CF5541B86D18}" type="pres">
      <dgm:prSet presAssocID="{2DC98D5B-573D-404D-A16F-E7F0A6733661}" presName="hierRoot3" presStyleCnt="0"/>
      <dgm:spPr/>
    </dgm:pt>
    <dgm:pt modelId="{737B761E-B80C-4B8B-B28E-8CF3843CC965}" type="pres">
      <dgm:prSet presAssocID="{2DC98D5B-573D-404D-A16F-E7F0A6733661}" presName="composite3" presStyleCnt="0"/>
      <dgm:spPr/>
    </dgm:pt>
    <dgm:pt modelId="{B1B8B1BB-EC76-47F2-A18D-FB953CA81955}" type="pres">
      <dgm:prSet presAssocID="{2DC98D5B-573D-404D-A16F-E7F0A6733661}" presName="background3" presStyleLbl="node3" presStyleIdx="0" presStyleCnt="6"/>
      <dgm:spPr>
        <a:solidFill>
          <a:srgbClr val="FFC000"/>
        </a:solidFill>
      </dgm:spPr>
    </dgm:pt>
    <dgm:pt modelId="{072F1027-CDE3-4808-A043-93AD26EEBF73}" type="pres">
      <dgm:prSet presAssocID="{2DC98D5B-573D-404D-A16F-E7F0A6733661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67C168-B874-46AA-944A-F425358C1E8B}" type="pres">
      <dgm:prSet presAssocID="{2DC98D5B-573D-404D-A16F-E7F0A6733661}" presName="hierChild4" presStyleCnt="0"/>
      <dgm:spPr/>
    </dgm:pt>
    <dgm:pt modelId="{C4EBB779-B6CF-4EB1-8B39-8EBE0BDF5C08}" type="pres">
      <dgm:prSet presAssocID="{F7E0AA4D-0B1F-4E52-B9EF-AC8C667BF7FF}" presName="Name23" presStyleLbl="parChTrans1D4" presStyleIdx="0" presStyleCnt="10"/>
      <dgm:spPr/>
      <dgm:t>
        <a:bodyPr/>
        <a:lstStyle/>
        <a:p>
          <a:endParaRPr lang="en-US"/>
        </a:p>
      </dgm:t>
    </dgm:pt>
    <dgm:pt modelId="{2A85C41A-9BCD-4BE1-BA6C-A8DE1D88A5BC}" type="pres">
      <dgm:prSet presAssocID="{A7B821F9-7753-405C-89A6-3E25F80BB648}" presName="hierRoot4" presStyleCnt="0"/>
      <dgm:spPr/>
    </dgm:pt>
    <dgm:pt modelId="{CC1AD8C3-06D6-4724-AC93-F601C79F7573}" type="pres">
      <dgm:prSet presAssocID="{A7B821F9-7753-405C-89A6-3E25F80BB648}" presName="composite4" presStyleCnt="0"/>
      <dgm:spPr/>
    </dgm:pt>
    <dgm:pt modelId="{3F8FA97E-C83B-4C39-8607-02170A178ED6}" type="pres">
      <dgm:prSet presAssocID="{A7B821F9-7753-405C-89A6-3E25F80BB648}" presName="background4" presStyleLbl="node4" presStyleIdx="0" presStyleCnt="10"/>
      <dgm:spPr>
        <a:solidFill>
          <a:schemeClr val="accent5"/>
        </a:solidFill>
      </dgm:spPr>
    </dgm:pt>
    <dgm:pt modelId="{91F77121-257D-4176-A032-EF227430BB74}" type="pres">
      <dgm:prSet presAssocID="{A7B821F9-7753-405C-89A6-3E25F80BB648}" presName="text4" presStyleLbl="fgAcc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CF0BD5-A502-4AF2-875A-BC51F59358DF}" type="pres">
      <dgm:prSet presAssocID="{A7B821F9-7753-405C-89A6-3E25F80BB648}" presName="hierChild5" presStyleCnt="0"/>
      <dgm:spPr/>
    </dgm:pt>
    <dgm:pt modelId="{44EF6299-585C-4DF0-A988-9D6B8FABCB27}" type="pres">
      <dgm:prSet presAssocID="{192FAA11-53CE-4A65-8A5A-A766C7647866}" presName="Name17" presStyleLbl="parChTrans1D3" presStyleIdx="1" presStyleCnt="6"/>
      <dgm:spPr/>
      <dgm:t>
        <a:bodyPr/>
        <a:lstStyle/>
        <a:p>
          <a:endParaRPr lang="en-US"/>
        </a:p>
      </dgm:t>
    </dgm:pt>
    <dgm:pt modelId="{63B56329-73D9-451C-89FB-0521B9FB35A3}" type="pres">
      <dgm:prSet presAssocID="{55BED1F9-7679-4C74-8DB9-87C56800CE00}" presName="hierRoot3" presStyleCnt="0"/>
      <dgm:spPr/>
    </dgm:pt>
    <dgm:pt modelId="{B7B7F189-21C0-42FE-9FDA-5979C1841854}" type="pres">
      <dgm:prSet presAssocID="{55BED1F9-7679-4C74-8DB9-87C56800CE00}" presName="composite3" presStyleCnt="0"/>
      <dgm:spPr/>
    </dgm:pt>
    <dgm:pt modelId="{6F05841E-3CFC-4122-8632-D5ED6D95D515}" type="pres">
      <dgm:prSet presAssocID="{55BED1F9-7679-4C74-8DB9-87C56800CE00}" presName="background3" presStyleLbl="node3" presStyleIdx="1" presStyleCnt="6"/>
      <dgm:spPr>
        <a:solidFill>
          <a:srgbClr val="FFC000"/>
        </a:solidFill>
      </dgm:spPr>
    </dgm:pt>
    <dgm:pt modelId="{EC8EFAC5-A08D-4BD8-8FAD-AA5E4C8D0D39}" type="pres">
      <dgm:prSet presAssocID="{55BED1F9-7679-4C74-8DB9-87C56800CE00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ADD13C-6BE3-43F3-9129-43BB629DA830}" type="pres">
      <dgm:prSet presAssocID="{55BED1F9-7679-4C74-8DB9-87C56800CE00}" presName="hierChild4" presStyleCnt="0"/>
      <dgm:spPr/>
    </dgm:pt>
    <dgm:pt modelId="{64035F6B-7057-4531-A4F8-91E974C66B50}" type="pres">
      <dgm:prSet presAssocID="{DBD2F1B4-A444-4F0C-A7C6-1A2F755B7DAD}" presName="Name23" presStyleLbl="parChTrans1D4" presStyleIdx="1" presStyleCnt="10"/>
      <dgm:spPr/>
      <dgm:t>
        <a:bodyPr/>
        <a:lstStyle/>
        <a:p>
          <a:endParaRPr lang="en-US"/>
        </a:p>
      </dgm:t>
    </dgm:pt>
    <dgm:pt modelId="{538F14B7-5B84-40BC-8F38-6CDB64A8F826}" type="pres">
      <dgm:prSet presAssocID="{B388ED4D-AFDF-4A39-B089-3F4FCB2D5508}" presName="hierRoot4" presStyleCnt="0"/>
      <dgm:spPr/>
    </dgm:pt>
    <dgm:pt modelId="{05C1B45A-528E-428A-9D14-BA335CBCF093}" type="pres">
      <dgm:prSet presAssocID="{B388ED4D-AFDF-4A39-B089-3F4FCB2D5508}" presName="composite4" presStyleCnt="0"/>
      <dgm:spPr/>
    </dgm:pt>
    <dgm:pt modelId="{360E383D-3F5D-4145-852E-095FDDAD39AE}" type="pres">
      <dgm:prSet presAssocID="{B388ED4D-AFDF-4A39-B089-3F4FCB2D5508}" presName="background4" presStyleLbl="node4" presStyleIdx="1" presStyleCnt="10"/>
      <dgm:spPr>
        <a:solidFill>
          <a:schemeClr val="accent5"/>
        </a:solidFill>
      </dgm:spPr>
    </dgm:pt>
    <dgm:pt modelId="{B2BBAEC6-D990-4AED-AD5B-FB78DD895481}" type="pres">
      <dgm:prSet presAssocID="{B388ED4D-AFDF-4A39-B089-3F4FCB2D5508}" presName="text4" presStyleLbl="fgAcc4" presStyleIdx="1" presStyleCnt="10" custScaleX="1144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6D7A05-2AA1-4C7C-ACA0-3E5EC02D8ECB}" type="pres">
      <dgm:prSet presAssocID="{B388ED4D-AFDF-4A39-B089-3F4FCB2D5508}" presName="hierChild5" presStyleCnt="0"/>
      <dgm:spPr/>
    </dgm:pt>
    <dgm:pt modelId="{CA58C21A-9B04-49E3-BD0B-DEDE8AF0920A}" type="pres">
      <dgm:prSet presAssocID="{C3E067A1-CF72-476E-A838-AD1ABA6CFBCA}" presName="Name17" presStyleLbl="parChTrans1D3" presStyleIdx="2" presStyleCnt="6"/>
      <dgm:spPr/>
      <dgm:t>
        <a:bodyPr/>
        <a:lstStyle/>
        <a:p>
          <a:endParaRPr lang="en-US"/>
        </a:p>
      </dgm:t>
    </dgm:pt>
    <dgm:pt modelId="{A724D068-4052-44B6-83FA-2FAB4AFD75F7}" type="pres">
      <dgm:prSet presAssocID="{31D4031F-9D1A-447E-A38F-95F0E7DC68B1}" presName="hierRoot3" presStyleCnt="0"/>
      <dgm:spPr/>
    </dgm:pt>
    <dgm:pt modelId="{DB840E11-0B5B-478A-9569-E5D698EB320E}" type="pres">
      <dgm:prSet presAssocID="{31D4031F-9D1A-447E-A38F-95F0E7DC68B1}" presName="composite3" presStyleCnt="0"/>
      <dgm:spPr/>
    </dgm:pt>
    <dgm:pt modelId="{3066F7D9-2376-48E3-9889-6946A981D939}" type="pres">
      <dgm:prSet presAssocID="{31D4031F-9D1A-447E-A38F-95F0E7DC68B1}" presName="background3" presStyleLbl="node3" presStyleIdx="2" presStyleCnt="6"/>
      <dgm:spPr>
        <a:solidFill>
          <a:srgbClr val="FFC000"/>
        </a:solidFill>
      </dgm:spPr>
    </dgm:pt>
    <dgm:pt modelId="{EE82241D-7523-4EA0-BD3A-4C4FE8E7F714}" type="pres">
      <dgm:prSet presAssocID="{31D4031F-9D1A-447E-A38F-95F0E7DC68B1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84514D-0CE1-4466-ABE5-D76BC95EE525}" type="pres">
      <dgm:prSet presAssocID="{31D4031F-9D1A-447E-A38F-95F0E7DC68B1}" presName="hierChild4" presStyleCnt="0"/>
      <dgm:spPr/>
    </dgm:pt>
    <dgm:pt modelId="{3AEA7DA4-8BDE-4FEB-A088-98690F287E78}" type="pres">
      <dgm:prSet presAssocID="{380B5B1F-D5FA-4A2B-A486-72616C2ADCF3}" presName="Name23" presStyleLbl="parChTrans1D4" presStyleIdx="2" presStyleCnt="10"/>
      <dgm:spPr/>
      <dgm:t>
        <a:bodyPr/>
        <a:lstStyle/>
        <a:p>
          <a:endParaRPr lang="en-US"/>
        </a:p>
      </dgm:t>
    </dgm:pt>
    <dgm:pt modelId="{7D39A7BB-D650-4757-8961-926800510478}" type="pres">
      <dgm:prSet presAssocID="{C7CFD2AB-C5AA-4BD7-AF23-E8302FF23421}" presName="hierRoot4" presStyleCnt="0"/>
      <dgm:spPr/>
    </dgm:pt>
    <dgm:pt modelId="{8AFD0AA8-551A-443C-B571-7C67D85B6E07}" type="pres">
      <dgm:prSet presAssocID="{C7CFD2AB-C5AA-4BD7-AF23-E8302FF23421}" presName="composite4" presStyleCnt="0"/>
      <dgm:spPr/>
    </dgm:pt>
    <dgm:pt modelId="{A2EB739C-898B-4690-8787-817402E9710A}" type="pres">
      <dgm:prSet presAssocID="{C7CFD2AB-C5AA-4BD7-AF23-E8302FF23421}" presName="background4" presStyleLbl="node4" presStyleIdx="2" presStyleCnt="10"/>
      <dgm:spPr>
        <a:solidFill>
          <a:srgbClr val="008080"/>
        </a:solidFill>
      </dgm:spPr>
    </dgm:pt>
    <dgm:pt modelId="{550E2448-21A5-4F3D-96BC-121191F5F229}" type="pres">
      <dgm:prSet presAssocID="{C7CFD2AB-C5AA-4BD7-AF23-E8302FF23421}" presName="text4" presStyleLbl="fgAcc4" presStyleIdx="2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484356-7BD5-432D-8C51-EFCEBD8D4D53}" type="pres">
      <dgm:prSet presAssocID="{C7CFD2AB-C5AA-4BD7-AF23-E8302FF23421}" presName="hierChild5" presStyleCnt="0"/>
      <dgm:spPr/>
    </dgm:pt>
    <dgm:pt modelId="{8381F095-0382-4138-B145-EDF4117523BF}" type="pres">
      <dgm:prSet presAssocID="{24FE7E5D-A723-442F-A3FE-D834C7293DE4}" presName="Name23" presStyleLbl="parChTrans1D4" presStyleIdx="3" presStyleCnt="10"/>
      <dgm:spPr/>
      <dgm:t>
        <a:bodyPr/>
        <a:lstStyle/>
        <a:p>
          <a:endParaRPr lang="en-US"/>
        </a:p>
      </dgm:t>
    </dgm:pt>
    <dgm:pt modelId="{2B22E0B3-EDCD-49B7-A2F6-32258B948F30}" type="pres">
      <dgm:prSet presAssocID="{8E10160C-9A89-421F-9F26-D07598ECBE96}" presName="hierRoot4" presStyleCnt="0"/>
      <dgm:spPr/>
    </dgm:pt>
    <dgm:pt modelId="{B00BEC3E-F1E9-419B-8114-8E1AB1252410}" type="pres">
      <dgm:prSet presAssocID="{8E10160C-9A89-421F-9F26-D07598ECBE96}" presName="composite4" presStyleCnt="0"/>
      <dgm:spPr/>
    </dgm:pt>
    <dgm:pt modelId="{CA444D09-8A59-42E2-BB75-E5247C144FC7}" type="pres">
      <dgm:prSet presAssocID="{8E10160C-9A89-421F-9F26-D07598ECBE96}" presName="background4" presStyleLbl="node4" presStyleIdx="3" presStyleCnt="10"/>
      <dgm:spPr>
        <a:solidFill>
          <a:schemeClr val="accent5"/>
        </a:solidFill>
        <a:ln>
          <a:solidFill>
            <a:schemeClr val="accent3"/>
          </a:solidFill>
        </a:ln>
      </dgm:spPr>
    </dgm:pt>
    <dgm:pt modelId="{984CBD46-2535-4C53-BF51-FDC4F6FA915C}" type="pres">
      <dgm:prSet presAssocID="{8E10160C-9A89-421F-9F26-D07598ECBE96}" presName="text4" presStyleLbl="fgAcc4" presStyleIdx="3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F8D393-E46E-479F-B133-320C8B5FE87A}" type="pres">
      <dgm:prSet presAssocID="{8E10160C-9A89-421F-9F26-D07598ECBE96}" presName="hierChild5" presStyleCnt="0"/>
      <dgm:spPr/>
    </dgm:pt>
    <dgm:pt modelId="{48AA156D-C128-490D-BAB6-087081827BFA}" type="pres">
      <dgm:prSet presAssocID="{E65FD1ED-A6A1-4D47-A804-5B98BD2215E2}" presName="Name10" presStyleLbl="parChTrans1D2" presStyleIdx="1" presStyleCnt="4"/>
      <dgm:spPr/>
      <dgm:t>
        <a:bodyPr/>
        <a:lstStyle/>
        <a:p>
          <a:endParaRPr lang="en-US"/>
        </a:p>
      </dgm:t>
    </dgm:pt>
    <dgm:pt modelId="{603326E2-96AD-44FF-AE8E-FE674C00ADCF}" type="pres">
      <dgm:prSet presAssocID="{1950F94B-B90E-4915-8E01-B07D74CDF57F}" presName="hierRoot2" presStyleCnt="0"/>
      <dgm:spPr/>
    </dgm:pt>
    <dgm:pt modelId="{04E830C0-8C6C-45D3-920B-8CE628FCDA7A}" type="pres">
      <dgm:prSet presAssocID="{1950F94B-B90E-4915-8E01-B07D74CDF57F}" presName="composite2" presStyleCnt="0"/>
      <dgm:spPr/>
    </dgm:pt>
    <dgm:pt modelId="{56D2831B-B32E-4223-8A33-E6E8D6E21B0F}" type="pres">
      <dgm:prSet presAssocID="{1950F94B-B90E-4915-8E01-B07D74CDF57F}" presName="background2" presStyleLbl="node2" presStyleIdx="1" presStyleCnt="4"/>
      <dgm:spPr>
        <a:solidFill>
          <a:srgbClr val="92D050"/>
        </a:solidFill>
      </dgm:spPr>
    </dgm:pt>
    <dgm:pt modelId="{C21257CA-E2F8-4062-BAE6-94EC4238DDDF}" type="pres">
      <dgm:prSet presAssocID="{1950F94B-B90E-4915-8E01-B07D74CDF57F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9F8FC-9F58-4F42-A0C6-577590B2E1CB}" type="pres">
      <dgm:prSet presAssocID="{1950F94B-B90E-4915-8E01-B07D74CDF57F}" presName="hierChild3" presStyleCnt="0"/>
      <dgm:spPr/>
    </dgm:pt>
    <dgm:pt modelId="{D45608C5-60C6-4D46-AB0D-A17D0991C37E}" type="pres">
      <dgm:prSet presAssocID="{1D49761F-9150-4CE5-8CBE-27DE971930C2}" presName="Name17" presStyleLbl="parChTrans1D3" presStyleIdx="3" presStyleCnt="6"/>
      <dgm:spPr/>
      <dgm:t>
        <a:bodyPr/>
        <a:lstStyle/>
        <a:p>
          <a:endParaRPr lang="en-US"/>
        </a:p>
      </dgm:t>
    </dgm:pt>
    <dgm:pt modelId="{C483119F-BE96-4CB4-A15E-7887D2B1C8D9}" type="pres">
      <dgm:prSet presAssocID="{21A41AC9-3FF2-4D77-81EE-458AD5504823}" presName="hierRoot3" presStyleCnt="0"/>
      <dgm:spPr/>
    </dgm:pt>
    <dgm:pt modelId="{AF8A1DFE-2504-45C7-B42C-5AB5DD495A30}" type="pres">
      <dgm:prSet presAssocID="{21A41AC9-3FF2-4D77-81EE-458AD5504823}" presName="composite3" presStyleCnt="0"/>
      <dgm:spPr/>
    </dgm:pt>
    <dgm:pt modelId="{70A53CC3-9533-4D25-BF38-B15C983F4755}" type="pres">
      <dgm:prSet presAssocID="{21A41AC9-3FF2-4D77-81EE-458AD5504823}" presName="background3" presStyleLbl="node3" presStyleIdx="3" presStyleCnt="6"/>
      <dgm:spPr>
        <a:solidFill>
          <a:srgbClr val="FFC000"/>
        </a:solidFill>
      </dgm:spPr>
    </dgm:pt>
    <dgm:pt modelId="{B20CCAD4-7B81-4EF6-88E2-088D387C5666}" type="pres">
      <dgm:prSet presAssocID="{21A41AC9-3FF2-4D77-81EE-458AD5504823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D029D3-B38E-4AB5-AF45-8029F312C52F}" type="pres">
      <dgm:prSet presAssocID="{21A41AC9-3FF2-4D77-81EE-458AD5504823}" presName="hierChild4" presStyleCnt="0"/>
      <dgm:spPr/>
    </dgm:pt>
    <dgm:pt modelId="{4D7FE4C5-2D59-4263-B11D-751EBDB3BB68}" type="pres">
      <dgm:prSet presAssocID="{29C81050-6EF4-4B40-8317-F5539BF24347}" presName="Name23" presStyleLbl="parChTrans1D4" presStyleIdx="4" presStyleCnt="10"/>
      <dgm:spPr/>
      <dgm:t>
        <a:bodyPr/>
        <a:lstStyle/>
        <a:p>
          <a:endParaRPr lang="en-US"/>
        </a:p>
      </dgm:t>
    </dgm:pt>
    <dgm:pt modelId="{9F239D84-0CB8-4102-BD27-50971078E523}" type="pres">
      <dgm:prSet presAssocID="{E2AA47B7-AC71-48E5-8D9F-2A2BEB7404EF}" presName="hierRoot4" presStyleCnt="0"/>
      <dgm:spPr/>
    </dgm:pt>
    <dgm:pt modelId="{D5E52FF3-970A-483E-9B5B-39257773BF06}" type="pres">
      <dgm:prSet presAssocID="{E2AA47B7-AC71-48E5-8D9F-2A2BEB7404EF}" presName="composite4" presStyleCnt="0"/>
      <dgm:spPr/>
    </dgm:pt>
    <dgm:pt modelId="{F05E3013-E17B-4273-A48C-98C259E97AA2}" type="pres">
      <dgm:prSet presAssocID="{E2AA47B7-AC71-48E5-8D9F-2A2BEB7404EF}" presName="background4" presStyleLbl="node4" presStyleIdx="4" presStyleCnt="10"/>
      <dgm:spPr>
        <a:solidFill>
          <a:srgbClr val="008080"/>
        </a:solidFill>
      </dgm:spPr>
    </dgm:pt>
    <dgm:pt modelId="{E2EAD348-AEFB-4885-B006-0CE0362F4D3F}" type="pres">
      <dgm:prSet presAssocID="{E2AA47B7-AC71-48E5-8D9F-2A2BEB7404EF}" presName="text4" presStyleLbl="fgAcc4" presStyleIdx="4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0B446B-7E1E-4ACF-8098-C7628F833A15}" type="pres">
      <dgm:prSet presAssocID="{E2AA47B7-AC71-48E5-8D9F-2A2BEB7404EF}" presName="hierChild5" presStyleCnt="0"/>
      <dgm:spPr/>
    </dgm:pt>
    <dgm:pt modelId="{FE375D75-3D48-485F-B12F-EDCFEFE2EE9D}" type="pres">
      <dgm:prSet presAssocID="{E8DA5322-FD26-4B15-9AAF-9AB70026A195}" presName="Name23" presStyleLbl="parChTrans1D4" presStyleIdx="5" presStyleCnt="10"/>
      <dgm:spPr/>
      <dgm:t>
        <a:bodyPr/>
        <a:lstStyle/>
        <a:p>
          <a:endParaRPr lang="en-US"/>
        </a:p>
      </dgm:t>
    </dgm:pt>
    <dgm:pt modelId="{ED2F26A5-21D3-4348-8B89-163A5DF69756}" type="pres">
      <dgm:prSet presAssocID="{42795A08-2B1E-45F4-A533-3B78ED64B304}" presName="hierRoot4" presStyleCnt="0"/>
      <dgm:spPr/>
    </dgm:pt>
    <dgm:pt modelId="{D2BE6FFA-9A18-46A2-A4E9-83E3D72C93F6}" type="pres">
      <dgm:prSet presAssocID="{42795A08-2B1E-45F4-A533-3B78ED64B304}" presName="composite4" presStyleCnt="0"/>
      <dgm:spPr/>
    </dgm:pt>
    <dgm:pt modelId="{3F99CF5D-F711-452D-8D11-328AD47C3DB6}" type="pres">
      <dgm:prSet presAssocID="{42795A08-2B1E-45F4-A533-3B78ED64B304}" presName="background4" presStyleLbl="node4" presStyleIdx="5" presStyleCnt="10"/>
      <dgm:spPr>
        <a:solidFill>
          <a:schemeClr val="accent5"/>
        </a:solidFill>
      </dgm:spPr>
    </dgm:pt>
    <dgm:pt modelId="{770142B4-60C9-409E-BDAF-68615164930F}" type="pres">
      <dgm:prSet presAssocID="{42795A08-2B1E-45F4-A533-3B78ED64B304}" presName="text4" presStyleLbl="fgAcc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352EA8-5F01-4E07-8F1B-566D72EE53BB}" type="pres">
      <dgm:prSet presAssocID="{42795A08-2B1E-45F4-A533-3B78ED64B304}" presName="hierChild5" presStyleCnt="0"/>
      <dgm:spPr/>
    </dgm:pt>
    <dgm:pt modelId="{8F35EF37-B159-4BF0-A460-B8A5775339CD}" type="pres">
      <dgm:prSet presAssocID="{C3E78159-CCEF-4C9C-8286-8A5FA13B9D78}" presName="Name23" presStyleLbl="parChTrans1D4" presStyleIdx="6" presStyleCnt="10"/>
      <dgm:spPr/>
      <dgm:t>
        <a:bodyPr/>
        <a:lstStyle/>
        <a:p>
          <a:endParaRPr lang="en-US"/>
        </a:p>
      </dgm:t>
    </dgm:pt>
    <dgm:pt modelId="{8DB3B421-E65A-4B40-8343-F851905427F6}" type="pres">
      <dgm:prSet presAssocID="{6DFF3458-E063-43FE-9FDC-5DF892366E10}" presName="hierRoot4" presStyleCnt="0"/>
      <dgm:spPr/>
    </dgm:pt>
    <dgm:pt modelId="{C88F45E2-29B5-4C73-B175-EC54937CDC30}" type="pres">
      <dgm:prSet presAssocID="{6DFF3458-E063-43FE-9FDC-5DF892366E10}" presName="composite4" presStyleCnt="0"/>
      <dgm:spPr/>
    </dgm:pt>
    <dgm:pt modelId="{573758E5-3F28-45BD-BC31-61793D7A1309}" type="pres">
      <dgm:prSet presAssocID="{6DFF3458-E063-43FE-9FDC-5DF892366E10}" presName="background4" presStyleLbl="node4" presStyleIdx="6" presStyleCnt="10"/>
      <dgm:spPr>
        <a:solidFill>
          <a:srgbClr val="008080"/>
        </a:solidFill>
      </dgm:spPr>
    </dgm:pt>
    <dgm:pt modelId="{BE35B9D6-1C98-42DC-9BD0-69BB950B5DAE}" type="pres">
      <dgm:prSet presAssocID="{6DFF3458-E063-43FE-9FDC-5DF892366E10}" presName="text4" presStyleLbl="fgAcc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D4A0B2-0A3E-42DA-8C41-ED04CFA8FE0F}" type="pres">
      <dgm:prSet presAssocID="{6DFF3458-E063-43FE-9FDC-5DF892366E10}" presName="hierChild5" presStyleCnt="0"/>
      <dgm:spPr/>
    </dgm:pt>
    <dgm:pt modelId="{7E90ADB1-E69D-464E-8973-B61816244E14}" type="pres">
      <dgm:prSet presAssocID="{2C008773-A6B9-4AD5-AD3E-26FD1AADC60A}" presName="Name10" presStyleLbl="parChTrans1D2" presStyleIdx="2" presStyleCnt="4"/>
      <dgm:spPr/>
      <dgm:t>
        <a:bodyPr/>
        <a:lstStyle/>
        <a:p>
          <a:endParaRPr lang="en-US"/>
        </a:p>
      </dgm:t>
    </dgm:pt>
    <dgm:pt modelId="{03710813-611B-425D-ACD3-9C6499C85E5E}" type="pres">
      <dgm:prSet presAssocID="{7DD8AF05-9701-418B-B31C-C9E01D712D4D}" presName="hierRoot2" presStyleCnt="0"/>
      <dgm:spPr/>
    </dgm:pt>
    <dgm:pt modelId="{A638B3BB-249C-428F-8B20-64B3BB94DFC6}" type="pres">
      <dgm:prSet presAssocID="{7DD8AF05-9701-418B-B31C-C9E01D712D4D}" presName="composite2" presStyleCnt="0"/>
      <dgm:spPr/>
    </dgm:pt>
    <dgm:pt modelId="{851384BA-345E-440A-BDA3-787931887923}" type="pres">
      <dgm:prSet presAssocID="{7DD8AF05-9701-418B-B31C-C9E01D712D4D}" presName="background2" presStyleLbl="node2" presStyleIdx="2" presStyleCnt="4"/>
      <dgm:spPr>
        <a:solidFill>
          <a:srgbClr val="92D050"/>
        </a:solidFill>
      </dgm:spPr>
    </dgm:pt>
    <dgm:pt modelId="{F3CE5FD2-BED3-48CC-89DD-656959EB8252}" type="pres">
      <dgm:prSet presAssocID="{7DD8AF05-9701-418B-B31C-C9E01D712D4D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CE2F7D-B935-44B6-8611-6B2EB5F7277A}" type="pres">
      <dgm:prSet presAssocID="{7DD8AF05-9701-418B-B31C-C9E01D712D4D}" presName="hierChild3" presStyleCnt="0"/>
      <dgm:spPr/>
    </dgm:pt>
    <dgm:pt modelId="{D1188F8E-53B1-4E95-B607-06D05418F402}" type="pres">
      <dgm:prSet presAssocID="{5627C3B6-D457-46D5-A255-1F64A738769D}" presName="Name17" presStyleLbl="parChTrans1D3" presStyleIdx="4" presStyleCnt="6"/>
      <dgm:spPr/>
      <dgm:t>
        <a:bodyPr/>
        <a:lstStyle/>
        <a:p>
          <a:endParaRPr lang="en-US"/>
        </a:p>
      </dgm:t>
    </dgm:pt>
    <dgm:pt modelId="{6D0CFD70-1222-4F3B-99E5-59C96AE3BABA}" type="pres">
      <dgm:prSet presAssocID="{645943A3-949D-4BF1-83F8-B5F95B6A0F80}" presName="hierRoot3" presStyleCnt="0"/>
      <dgm:spPr/>
    </dgm:pt>
    <dgm:pt modelId="{83662E14-52D6-44F1-98D5-6DA52F24B662}" type="pres">
      <dgm:prSet presAssocID="{645943A3-949D-4BF1-83F8-B5F95B6A0F80}" presName="composite3" presStyleCnt="0"/>
      <dgm:spPr/>
    </dgm:pt>
    <dgm:pt modelId="{63CCF7F7-EC8E-49AD-9ECA-FF4A6C346BE0}" type="pres">
      <dgm:prSet presAssocID="{645943A3-949D-4BF1-83F8-B5F95B6A0F80}" presName="background3" presStyleLbl="node3" presStyleIdx="4" presStyleCnt="6"/>
      <dgm:spPr>
        <a:solidFill>
          <a:srgbClr val="FFC000"/>
        </a:solidFill>
      </dgm:spPr>
    </dgm:pt>
    <dgm:pt modelId="{445239CF-41E4-4C01-83F0-FC2784FE44DA}" type="pres">
      <dgm:prSet presAssocID="{645943A3-949D-4BF1-83F8-B5F95B6A0F80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5AC0F5-A2E9-4358-9CA9-0E63EEE0ED3B}" type="pres">
      <dgm:prSet presAssocID="{645943A3-949D-4BF1-83F8-B5F95B6A0F80}" presName="hierChild4" presStyleCnt="0"/>
      <dgm:spPr/>
    </dgm:pt>
    <dgm:pt modelId="{ECFFA26D-BA3E-49BB-9E69-6FF537DC2CDC}" type="pres">
      <dgm:prSet presAssocID="{5DC2B557-B886-4615-AD05-666CA8C401E6}" presName="Name23" presStyleLbl="parChTrans1D4" presStyleIdx="7" presStyleCnt="10"/>
      <dgm:spPr/>
      <dgm:t>
        <a:bodyPr/>
        <a:lstStyle/>
        <a:p>
          <a:endParaRPr lang="en-US"/>
        </a:p>
      </dgm:t>
    </dgm:pt>
    <dgm:pt modelId="{16317987-AC31-4FF3-A0C5-EA1445D436D8}" type="pres">
      <dgm:prSet presAssocID="{4D257E07-3C4B-4C0B-B8F7-0EAB50623372}" presName="hierRoot4" presStyleCnt="0"/>
      <dgm:spPr/>
    </dgm:pt>
    <dgm:pt modelId="{263301EC-CAB3-4932-80ED-AD9F2F592D37}" type="pres">
      <dgm:prSet presAssocID="{4D257E07-3C4B-4C0B-B8F7-0EAB50623372}" presName="composite4" presStyleCnt="0"/>
      <dgm:spPr/>
    </dgm:pt>
    <dgm:pt modelId="{EA2CDFFF-CF93-4713-BC19-8744881AC744}" type="pres">
      <dgm:prSet presAssocID="{4D257E07-3C4B-4C0B-B8F7-0EAB50623372}" presName="background4" presStyleLbl="node4" presStyleIdx="7" presStyleCnt="10"/>
      <dgm:spPr>
        <a:solidFill>
          <a:srgbClr val="008080"/>
        </a:solidFill>
      </dgm:spPr>
    </dgm:pt>
    <dgm:pt modelId="{3F570FED-9E4D-40FC-97CE-3296E4E0C502}" type="pres">
      <dgm:prSet presAssocID="{4D257E07-3C4B-4C0B-B8F7-0EAB50623372}" presName="text4" presStyleLbl="fgAcc4" presStyleIdx="7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3FFF0-2D44-421D-8732-DE9DFE0BF45B}" type="pres">
      <dgm:prSet presAssocID="{4D257E07-3C4B-4C0B-B8F7-0EAB50623372}" presName="hierChild5" presStyleCnt="0"/>
      <dgm:spPr/>
    </dgm:pt>
    <dgm:pt modelId="{54B5D56F-566D-4A92-BB29-1C86F3300DDC}" type="pres">
      <dgm:prSet presAssocID="{90AE8F57-E8FB-447A-B1A6-0894235C1541}" presName="Name23" presStyleLbl="parChTrans1D4" presStyleIdx="8" presStyleCnt="10"/>
      <dgm:spPr/>
      <dgm:t>
        <a:bodyPr/>
        <a:lstStyle/>
        <a:p>
          <a:endParaRPr lang="en-US"/>
        </a:p>
      </dgm:t>
    </dgm:pt>
    <dgm:pt modelId="{E65A5911-DF2C-41FB-85E7-9354CC4EFB29}" type="pres">
      <dgm:prSet presAssocID="{ECC69E58-579B-42EB-997A-19C26BD24B9C}" presName="hierRoot4" presStyleCnt="0"/>
      <dgm:spPr/>
    </dgm:pt>
    <dgm:pt modelId="{D59816F0-E30E-488D-9EB2-C0C68B371BD1}" type="pres">
      <dgm:prSet presAssocID="{ECC69E58-579B-42EB-997A-19C26BD24B9C}" presName="composite4" presStyleCnt="0"/>
      <dgm:spPr/>
    </dgm:pt>
    <dgm:pt modelId="{69E3D793-A22E-44E0-82B3-99AF304C1B6B}" type="pres">
      <dgm:prSet presAssocID="{ECC69E58-579B-42EB-997A-19C26BD24B9C}" presName="background4" presStyleLbl="node4" presStyleIdx="8" presStyleCnt="10"/>
      <dgm:spPr>
        <a:solidFill>
          <a:schemeClr val="accent5"/>
        </a:solidFill>
      </dgm:spPr>
    </dgm:pt>
    <dgm:pt modelId="{D59E90E9-EF44-4E0F-AF49-BC45A37FBED2}" type="pres">
      <dgm:prSet presAssocID="{ECC69E58-579B-42EB-997A-19C26BD24B9C}" presName="text4" presStyleLbl="fgAcc4" presStyleIdx="8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F7582B-9C29-4B05-9524-F4523B0496B9}" type="pres">
      <dgm:prSet presAssocID="{ECC69E58-579B-42EB-997A-19C26BD24B9C}" presName="hierChild5" presStyleCnt="0"/>
      <dgm:spPr/>
    </dgm:pt>
    <dgm:pt modelId="{290F346B-9CB5-44CD-A5CC-FEE86E947CE4}" type="pres">
      <dgm:prSet presAssocID="{800057F3-3D9A-46A0-AE54-35616186B84C}" presName="Name10" presStyleLbl="parChTrans1D2" presStyleIdx="3" presStyleCnt="4"/>
      <dgm:spPr/>
      <dgm:t>
        <a:bodyPr/>
        <a:lstStyle/>
        <a:p>
          <a:endParaRPr lang="en-US"/>
        </a:p>
      </dgm:t>
    </dgm:pt>
    <dgm:pt modelId="{749E8333-6A0E-4C13-861C-6A97665FC487}" type="pres">
      <dgm:prSet presAssocID="{CF8F5C51-48B6-4061-8CDF-D9CF7829F686}" presName="hierRoot2" presStyleCnt="0"/>
      <dgm:spPr/>
    </dgm:pt>
    <dgm:pt modelId="{88442E37-8F2E-40E3-8F0B-DFB5FCFA4A0A}" type="pres">
      <dgm:prSet presAssocID="{CF8F5C51-48B6-4061-8CDF-D9CF7829F686}" presName="composite2" presStyleCnt="0"/>
      <dgm:spPr/>
    </dgm:pt>
    <dgm:pt modelId="{FC9ED5CF-74AF-4DDF-BB99-E2A49E087F88}" type="pres">
      <dgm:prSet presAssocID="{CF8F5C51-48B6-4061-8CDF-D9CF7829F686}" presName="background2" presStyleLbl="node2" presStyleIdx="3" presStyleCnt="4"/>
      <dgm:spPr>
        <a:solidFill>
          <a:srgbClr val="92D050"/>
        </a:solidFill>
      </dgm:spPr>
    </dgm:pt>
    <dgm:pt modelId="{932A0D3D-9332-46BC-89B3-51E4144F912A}" type="pres">
      <dgm:prSet presAssocID="{CF8F5C51-48B6-4061-8CDF-D9CF7829F68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B6D83-1719-4538-9CE0-47CC823E3754}" type="pres">
      <dgm:prSet presAssocID="{CF8F5C51-48B6-4061-8CDF-D9CF7829F686}" presName="hierChild3" presStyleCnt="0"/>
      <dgm:spPr/>
    </dgm:pt>
    <dgm:pt modelId="{DC772D5A-D11B-44A6-AA6F-08272AFEFD66}" type="pres">
      <dgm:prSet presAssocID="{53E7933B-10C7-4B16-AF75-8BA1E4556299}" presName="Name17" presStyleLbl="parChTrans1D3" presStyleIdx="5" presStyleCnt="6"/>
      <dgm:spPr/>
      <dgm:t>
        <a:bodyPr/>
        <a:lstStyle/>
        <a:p>
          <a:endParaRPr lang="en-US"/>
        </a:p>
      </dgm:t>
    </dgm:pt>
    <dgm:pt modelId="{453D04B4-8EDA-4A1E-AF19-4A7A81B825AA}" type="pres">
      <dgm:prSet presAssocID="{2D8EFF69-6EFF-4F8D-907E-8E542980CCC0}" presName="hierRoot3" presStyleCnt="0"/>
      <dgm:spPr/>
    </dgm:pt>
    <dgm:pt modelId="{EC4D83CE-F7F7-4988-933E-31CDE8C84AF3}" type="pres">
      <dgm:prSet presAssocID="{2D8EFF69-6EFF-4F8D-907E-8E542980CCC0}" presName="composite3" presStyleCnt="0"/>
      <dgm:spPr/>
    </dgm:pt>
    <dgm:pt modelId="{E7C54FB1-AD09-45AF-8655-463600561A80}" type="pres">
      <dgm:prSet presAssocID="{2D8EFF69-6EFF-4F8D-907E-8E542980CCC0}" presName="background3" presStyleLbl="node3" presStyleIdx="5" presStyleCnt="6"/>
      <dgm:spPr>
        <a:solidFill>
          <a:srgbClr val="FFC000"/>
        </a:solidFill>
      </dgm:spPr>
    </dgm:pt>
    <dgm:pt modelId="{76FE0FC6-DD9C-454F-A825-027479FA92BD}" type="pres">
      <dgm:prSet presAssocID="{2D8EFF69-6EFF-4F8D-907E-8E542980CCC0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120412-11C4-4248-BD3C-C2C18A8326CC}" type="pres">
      <dgm:prSet presAssocID="{2D8EFF69-6EFF-4F8D-907E-8E542980CCC0}" presName="hierChild4" presStyleCnt="0"/>
      <dgm:spPr/>
    </dgm:pt>
    <dgm:pt modelId="{3AACAEDA-86D2-4987-822A-3EF8806ABE7A}" type="pres">
      <dgm:prSet presAssocID="{1575E8BF-B389-49B1-81DF-3649A721CD18}" presName="Name23" presStyleLbl="parChTrans1D4" presStyleIdx="9" presStyleCnt="10"/>
      <dgm:spPr/>
      <dgm:t>
        <a:bodyPr/>
        <a:lstStyle/>
        <a:p>
          <a:endParaRPr lang="en-US"/>
        </a:p>
      </dgm:t>
    </dgm:pt>
    <dgm:pt modelId="{F1E4304D-14BC-4C03-A421-BCD0B7C92626}" type="pres">
      <dgm:prSet presAssocID="{2CB41F24-C7EC-497C-83C5-D648A3CBC074}" presName="hierRoot4" presStyleCnt="0"/>
      <dgm:spPr/>
    </dgm:pt>
    <dgm:pt modelId="{368D9E37-1B7F-46FC-AEA9-0B2A67D820E9}" type="pres">
      <dgm:prSet presAssocID="{2CB41F24-C7EC-497C-83C5-D648A3CBC074}" presName="composite4" presStyleCnt="0"/>
      <dgm:spPr/>
    </dgm:pt>
    <dgm:pt modelId="{6F342643-A13A-48ED-9F43-D9FD1667510A}" type="pres">
      <dgm:prSet presAssocID="{2CB41F24-C7EC-497C-83C5-D648A3CBC074}" presName="background4" presStyleLbl="node4" presStyleIdx="9" presStyleCnt="10"/>
      <dgm:spPr>
        <a:solidFill>
          <a:srgbClr val="008080"/>
        </a:solidFill>
      </dgm:spPr>
    </dgm:pt>
    <dgm:pt modelId="{E95A966A-F73A-4B52-AA04-5DAE9DC3AD1B}" type="pres">
      <dgm:prSet presAssocID="{2CB41F24-C7EC-497C-83C5-D648A3CBC074}" presName="text4" presStyleLbl="fgAcc4" presStyleIdx="9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F2614-DD47-4C0A-A5DB-44A756C41047}" type="pres">
      <dgm:prSet presAssocID="{2CB41F24-C7EC-497C-83C5-D648A3CBC074}" presName="hierChild5" presStyleCnt="0"/>
      <dgm:spPr/>
    </dgm:pt>
    <dgm:pt modelId="{A8F79280-879A-439D-843A-76C30E81B126}" type="pres">
      <dgm:prSet presAssocID="{07CF20F0-3C8C-4DA6-8444-698232DE1B65}" presName="hierRoot1" presStyleCnt="0"/>
      <dgm:spPr/>
    </dgm:pt>
    <dgm:pt modelId="{B713EDC2-965D-4C71-A1AB-9F02AE0E4ABC}" type="pres">
      <dgm:prSet presAssocID="{07CF20F0-3C8C-4DA6-8444-698232DE1B65}" presName="composite" presStyleCnt="0"/>
      <dgm:spPr/>
    </dgm:pt>
    <dgm:pt modelId="{36904736-D13A-4881-A432-D70CFE33B129}" type="pres">
      <dgm:prSet presAssocID="{07CF20F0-3C8C-4DA6-8444-698232DE1B65}" presName="background" presStyleLbl="node0" presStyleIdx="1" presStyleCnt="2"/>
      <dgm:spPr>
        <a:solidFill>
          <a:schemeClr val="accent2"/>
        </a:solidFill>
      </dgm:spPr>
    </dgm:pt>
    <dgm:pt modelId="{B9888B96-6585-4762-B740-FAE714E45107}" type="pres">
      <dgm:prSet presAssocID="{07CF20F0-3C8C-4DA6-8444-698232DE1B65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C4FB6E-6CDA-43F2-A7A5-5BDE657C7A4F}" type="pres">
      <dgm:prSet presAssocID="{07CF20F0-3C8C-4DA6-8444-698232DE1B65}" presName="hierChild2" presStyleCnt="0"/>
      <dgm:spPr/>
    </dgm:pt>
  </dgm:ptLst>
  <dgm:cxnLst>
    <dgm:cxn modelId="{117494E6-5245-4C34-AB96-03430067901E}" type="presOf" srcId="{F7E0AA4D-0B1F-4E52-B9EF-AC8C667BF7FF}" destId="{C4EBB779-B6CF-4EB1-8B39-8EBE0BDF5C08}" srcOrd="0" destOrd="0" presId="urn:microsoft.com/office/officeart/2005/8/layout/hierarchy1"/>
    <dgm:cxn modelId="{333C3B6E-42DA-4987-9465-B7744E58F761}" srcId="{DB1D1FF6-91E6-4EF3-822E-8768DEE7519E}" destId="{EE982D19-F719-4730-BC5E-C5069E49CBCA}" srcOrd="0" destOrd="0" parTransId="{B47D573A-E34D-456D-B544-FDA226F7A73D}" sibTransId="{56DB4679-7666-471A-85F9-5CB229DB4994}"/>
    <dgm:cxn modelId="{F1B80798-01EF-4910-8AD9-98014B7C126C}" type="presOf" srcId="{192FAA11-53CE-4A65-8A5A-A766C7647866}" destId="{44EF6299-585C-4DF0-A988-9D6B8FABCB27}" srcOrd="0" destOrd="0" presId="urn:microsoft.com/office/officeart/2005/8/layout/hierarchy1"/>
    <dgm:cxn modelId="{6AD88633-0A33-430D-A517-4442074308F0}" type="presOf" srcId="{C7CFD2AB-C5AA-4BD7-AF23-E8302FF23421}" destId="{550E2448-21A5-4F3D-96BC-121191F5F229}" srcOrd="0" destOrd="0" presId="urn:microsoft.com/office/officeart/2005/8/layout/hierarchy1"/>
    <dgm:cxn modelId="{460824D8-CFE6-45A1-B781-32970EC93288}" type="presOf" srcId="{A11BED29-6831-48C1-89DB-27A19CE79B85}" destId="{55741E85-BB46-4DCE-9E27-4CAA7D988B16}" srcOrd="0" destOrd="0" presId="urn:microsoft.com/office/officeart/2005/8/layout/hierarchy1"/>
    <dgm:cxn modelId="{1F3627BD-87E7-44F4-9D52-13C0216640B2}" type="presOf" srcId="{800057F3-3D9A-46A0-AE54-35616186B84C}" destId="{290F346B-9CB5-44CD-A5CC-FEE86E947CE4}" srcOrd="0" destOrd="0" presId="urn:microsoft.com/office/officeart/2005/8/layout/hierarchy1"/>
    <dgm:cxn modelId="{32A28C86-D9B9-4943-A6C4-606E3D3068E1}" type="presOf" srcId="{B388ED4D-AFDF-4A39-B089-3F4FCB2D5508}" destId="{B2BBAEC6-D990-4AED-AD5B-FB78DD895481}" srcOrd="0" destOrd="0" presId="urn:microsoft.com/office/officeart/2005/8/layout/hierarchy1"/>
    <dgm:cxn modelId="{DCB7C306-10C3-46D2-8F82-19DDA2B3A15E}" srcId="{58CFBBCA-84D3-438F-A576-B0B5A2BED56F}" destId="{2DC98D5B-573D-404D-A16F-E7F0A6733661}" srcOrd="0" destOrd="0" parTransId="{A11BED29-6831-48C1-89DB-27A19CE79B85}" sibTransId="{D06A0004-80B3-4ABB-B4BF-DBBAFC881EFD}"/>
    <dgm:cxn modelId="{3385AA96-514C-4234-8DAA-DF7FB6A6F424}" srcId="{58CFBBCA-84D3-438F-A576-B0B5A2BED56F}" destId="{55BED1F9-7679-4C74-8DB9-87C56800CE00}" srcOrd="1" destOrd="0" parTransId="{192FAA11-53CE-4A65-8A5A-A766C7647866}" sibTransId="{04DE8037-0088-4D82-A90A-0F0D607B50F3}"/>
    <dgm:cxn modelId="{9E6B32FD-649E-4DD1-9567-EBEBA2171297}" srcId="{55BED1F9-7679-4C74-8DB9-87C56800CE00}" destId="{B388ED4D-AFDF-4A39-B089-3F4FCB2D5508}" srcOrd="0" destOrd="0" parTransId="{DBD2F1B4-A444-4F0C-A7C6-1A2F755B7DAD}" sibTransId="{43F6FC89-37EF-41BB-9727-69534253FFF7}"/>
    <dgm:cxn modelId="{EA7D5B83-7927-4C76-BC08-24BFF413EA53}" srcId="{2D8EFF69-6EFF-4F8D-907E-8E542980CCC0}" destId="{2CB41F24-C7EC-497C-83C5-D648A3CBC074}" srcOrd="0" destOrd="0" parTransId="{1575E8BF-B389-49B1-81DF-3649A721CD18}" sibTransId="{E0FD88E1-95BC-41D6-AA19-4E43F2ACF93D}"/>
    <dgm:cxn modelId="{DD5ECC36-A5D7-4738-91AE-105653640473}" type="presOf" srcId="{6DFF3458-E063-43FE-9FDC-5DF892366E10}" destId="{BE35B9D6-1C98-42DC-9BD0-69BB950B5DAE}" srcOrd="0" destOrd="0" presId="urn:microsoft.com/office/officeart/2005/8/layout/hierarchy1"/>
    <dgm:cxn modelId="{C12AAFB2-82DD-4D73-84D9-67C19E286623}" type="presOf" srcId="{C3E067A1-CF72-476E-A838-AD1ABA6CFBCA}" destId="{CA58C21A-9B04-49E3-BD0B-DEDE8AF0920A}" srcOrd="0" destOrd="0" presId="urn:microsoft.com/office/officeart/2005/8/layout/hierarchy1"/>
    <dgm:cxn modelId="{BC04933D-900E-4C49-8332-BC62E2FF360C}" type="presOf" srcId="{EE982D19-F719-4730-BC5E-C5069E49CBCA}" destId="{AFEFD95E-1490-46F2-B3C1-C69213F90175}" srcOrd="0" destOrd="0" presId="urn:microsoft.com/office/officeart/2005/8/layout/hierarchy1"/>
    <dgm:cxn modelId="{01FE27CF-B0DF-4D8E-B050-595DB5AF214C}" type="presOf" srcId="{DB1D1FF6-91E6-4EF3-822E-8768DEE7519E}" destId="{0865E206-69F8-4524-853D-B68075D7DF91}" srcOrd="0" destOrd="0" presId="urn:microsoft.com/office/officeart/2005/8/layout/hierarchy1"/>
    <dgm:cxn modelId="{8F8CDC39-35CF-4A37-AC68-299160CE74A3}" type="presOf" srcId="{380B5B1F-D5FA-4A2B-A486-72616C2ADCF3}" destId="{3AEA7DA4-8BDE-4FEB-A088-98690F287E78}" srcOrd="0" destOrd="0" presId="urn:microsoft.com/office/officeart/2005/8/layout/hierarchy1"/>
    <dgm:cxn modelId="{9B048803-70EB-4B8E-80F9-FAEC34CDD9E1}" type="presOf" srcId="{7DD8AF05-9701-418B-B31C-C9E01D712D4D}" destId="{F3CE5FD2-BED3-48CC-89DD-656959EB8252}" srcOrd="0" destOrd="0" presId="urn:microsoft.com/office/officeart/2005/8/layout/hierarchy1"/>
    <dgm:cxn modelId="{C3F3FF28-80E8-4855-A049-5E3EADE4946A}" type="presOf" srcId="{21A41AC9-3FF2-4D77-81EE-458AD5504823}" destId="{B20CCAD4-7B81-4EF6-88E2-088D387C5666}" srcOrd="0" destOrd="0" presId="urn:microsoft.com/office/officeart/2005/8/layout/hierarchy1"/>
    <dgm:cxn modelId="{60B18595-518C-4C4F-AC72-B214255CA852}" srcId="{DB1D1FF6-91E6-4EF3-822E-8768DEE7519E}" destId="{07CF20F0-3C8C-4DA6-8444-698232DE1B65}" srcOrd="1" destOrd="0" parTransId="{30E38DF3-5319-4752-BE35-D41DD6826DA6}" sibTransId="{1CDF41A0-417A-4BAD-A8BA-BD07381FA872}"/>
    <dgm:cxn modelId="{899A5AF7-E0B4-421A-AC5C-276ED06F3B2E}" type="presOf" srcId="{2DC98D5B-573D-404D-A16F-E7F0A6733661}" destId="{072F1027-CDE3-4808-A043-93AD26EEBF73}" srcOrd="0" destOrd="0" presId="urn:microsoft.com/office/officeart/2005/8/layout/hierarchy1"/>
    <dgm:cxn modelId="{B868A5E8-CD97-4442-867A-CF71C27C0626}" srcId="{CF8F5C51-48B6-4061-8CDF-D9CF7829F686}" destId="{2D8EFF69-6EFF-4F8D-907E-8E542980CCC0}" srcOrd="0" destOrd="0" parTransId="{53E7933B-10C7-4B16-AF75-8BA1E4556299}" sibTransId="{A6058FB4-050A-43F0-901E-02E6E368225B}"/>
    <dgm:cxn modelId="{8E412867-42F0-4C1C-9A70-F8F20EF1C97A}" type="presOf" srcId="{2D8EFF69-6EFF-4F8D-907E-8E542980CCC0}" destId="{76FE0FC6-DD9C-454F-A825-027479FA92BD}" srcOrd="0" destOrd="0" presId="urn:microsoft.com/office/officeart/2005/8/layout/hierarchy1"/>
    <dgm:cxn modelId="{5AB50CED-F684-45AF-9A94-D798092B0493}" type="presOf" srcId="{1575E8BF-B389-49B1-81DF-3649A721CD18}" destId="{3AACAEDA-86D2-4987-822A-3EF8806ABE7A}" srcOrd="0" destOrd="0" presId="urn:microsoft.com/office/officeart/2005/8/layout/hierarchy1"/>
    <dgm:cxn modelId="{25D96368-52E7-47FA-B40F-436E7A102AC4}" type="presOf" srcId="{C3E78159-CCEF-4C9C-8286-8A5FA13B9D78}" destId="{8F35EF37-B159-4BF0-A460-B8A5775339CD}" srcOrd="0" destOrd="0" presId="urn:microsoft.com/office/officeart/2005/8/layout/hierarchy1"/>
    <dgm:cxn modelId="{5A79FAC3-2009-4B91-80F7-1A7EDB584C7D}" type="presOf" srcId="{DBD2F1B4-A444-4F0C-A7C6-1A2F755B7DAD}" destId="{64035F6B-7057-4531-A4F8-91E974C66B50}" srcOrd="0" destOrd="0" presId="urn:microsoft.com/office/officeart/2005/8/layout/hierarchy1"/>
    <dgm:cxn modelId="{58D2CEEE-E935-4D60-9CFB-383B3E216F2C}" type="presOf" srcId="{2C008773-A6B9-4AD5-AD3E-26FD1AADC60A}" destId="{7E90ADB1-E69D-464E-8973-B61816244E14}" srcOrd="0" destOrd="0" presId="urn:microsoft.com/office/officeart/2005/8/layout/hierarchy1"/>
    <dgm:cxn modelId="{508787EB-D3DB-476A-90FB-D7A9734F91D7}" srcId="{2DC98D5B-573D-404D-A16F-E7F0A6733661}" destId="{A7B821F9-7753-405C-89A6-3E25F80BB648}" srcOrd="0" destOrd="0" parTransId="{F7E0AA4D-0B1F-4E52-B9EF-AC8C667BF7FF}" sibTransId="{B93B31D4-0201-4926-AE0F-D837D8513944}"/>
    <dgm:cxn modelId="{B46A5AF2-5BF8-451F-ACE5-A99BD4C1C90C}" type="presOf" srcId="{A7B821F9-7753-405C-89A6-3E25F80BB648}" destId="{91F77121-257D-4176-A032-EF227430BB74}" srcOrd="0" destOrd="0" presId="urn:microsoft.com/office/officeart/2005/8/layout/hierarchy1"/>
    <dgm:cxn modelId="{30787164-DFAB-4FF0-A058-1EC4F0FCD636}" srcId="{EE982D19-F719-4730-BC5E-C5069E49CBCA}" destId="{CF8F5C51-48B6-4061-8CDF-D9CF7829F686}" srcOrd="3" destOrd="0" parTransId="{800057F3-3D9A-46A0-AE54-35616186B84C}" sibTransId="{54650F9A-AAEC-4D66-B91D-515F1F0BB1AD}"/>
    <dgm:cxn modelId="{E4BEFD65-B4A2-460F-8CED-DFD0353232E6}" type="presOf" srcId="{4D257E07-3C4B-4C0B-B8F7-0EAB50623372}" destId="{3F570FED-9E4D-40FC-97CE-3296E4E0C502}" srcOrd="0" destOrd="0" presId="urn:microsoft.com/office/officeart/2005/8/layout/hierarchy1"/>
    <dgm:cxn modelId="{318A9A4E-D5FF-4EDF-A285-D5308BF0A090}" srcId="{645943A3-949D-4BF1-83F8-B5F95B6A0F80}" destId="{4D257E07-3C4B-4C0B-B8F7-0EAB50623372}" srcOrd="0" destOrd="0" parTransId="{5DC2B557-B886-4615-AD05-666CA8C401E6}" sibTransId="{822EE476-967E-42B8-8FD1-1D0CE99726CD}"/>
    <dgm:cxn modelId="{562C3D73-84A6-43F1-9D42-FE263286E710}" srcId="{4D257E07-3C4B-4C0B-B8F7-0EAB50623372}" destId="{ECC69E58-579B-42EB-997A-19C26BD24B9C}" srcOrd="0" destOrd="0" parTransId="{90AE8F57-E8FB-447A-B1A6-0894235C1541}" sibTransId="{ED6CA8E5-B9A4-4DD4-B765-9898A01D458F}"/>
    <dgm:cxn modelId="{A8D17DB2-12F9-4315-AF9D-C93DBB92E484}" type="presOf" srcId="{42795A08-2B1E-45F4-A533-3B78ED64B304}" destId="{770142B4-60C9-409E-BDAF-68615164930F}" srcOrd="0" destOrd="0" presId="urn:microsoft.com/office/officeart/2005/8/layout/hierarchy1"/>
    <dgm:cxn modelId="{64ABA933-CA86-419D-AB13-F28838D4661B}" type="presOf" srcId="{1950F94B-B90E-4915-8E01-B07D74CDF57F}" destId="{C21257CA-E2F8-4062-BAE6-94EC4238DDDF}" srcOrd="0" destOrd="0" presId="urn:microsoft.com/office/officeart/2005/8/layout/hierarchy1"/>
    <dgm:cxn modelId="{F2548A05-772C-4815-9BED-BC6770CD2DCF}" srcId="{58CFBBCA-84D3-438F-A576-B0B5A2BED56F}" destId="{31D4031F-9D1A-447E-A38F-95F0E7DC68B1}" srcOrd="2" destOrd="0" parTransId="{C3E067A1-CF72-476E-A838-AD1ABA6CFBCA}" sibTransId="{4E3CC691-C909-44D1-990D-70925705B5D4}"/>
    <dgm:cxn modelId="{72E47484-CF37-4978-8E3B-3B9B58FD6768}" type="presOf" srcId="{8E10160C-9A89-421F-9F26-D07598ECBE96}" destId="{984CBD46-2535-4C53-BF51-FDC4F6FA915C}" srcOrd="0" destOrd="0" presId="urn:microsoft.com/office/officeart/2005/8/layout/hierarchy1"/>
    <dgm:cxn modelId="{99001DDB-CE3E-4229-BB0C-140C98509F81}" type="presOf" srcId="{31D4031F-9D1A-447E-A38F-95F0E7DC68B1}" destId="{EE82241D-7523-4EA0-BD3A-4C4FE8E7F714}" srcOrd="0" destOrd="0" presId="urn:microsoft.com/office/officeart/2005/8/layout/hierarchy1"/>
    <dgm:cxn modelId="{461625EC-964A-46C2-B5A9-97E23D32CDA9}" type="presOf" srcId="{22F32102-D413-4262-838D-3AD976F59BCA}" destId="{5E1659A0-2827-455A-A49B-F8A19D36F381}" srcOrd="0" destOrd="0" presId="urn:microsoft.com/office/officeart/2005/8/layout/hierarchy1"/>
    <dgm:cxn modelId="{AC8192C2-DF40-445D-B72A-D2AA1D0A0670}" srcId="{E2AA47B7-AC71-48E5-8D9F-2A2BEB7404EF}" destId="{42795A08-2B1E-45F4-A533-3B78ED64B304}" srcOrd="0" destOrd="0" parTransId="{E8DA5322-FD26-4B15-9AAF-9AB70026A195}" sibTransId="{A1C90C83-139F-41EA-B4A9-96B679CE9831}"/>
    <dgm:cxn modelId="{FC409C8A-2940-4527-A6A2-9E35E4E3DD6A}" type="presOf" srcId="{58CFBBCA-84D3-438F-A576-B0B5A2BED56F}" destId="{2C1309AD-F0FD-4C4D-9CB4-E1731FBC74FD}" srcOrd="0" destOrd="0" presId="urn:microsoft.com/office/officeart/2005/8/layout/hierarchy1"/>
    <dgm:cxn modelId="{896DC629-BE16-408E-9271-68903C80C6B9}" type="presOf" srcId="{55BED1F9-7679-4C74-8DB9-87C56800CE00}" destId="{EC8EFAC5-A08D-4BD8-8FAD-AA5E4C8D0D39}" srcOrd="0" destOrd="0" presId="urn:microsoft.com/office/officeart/2005/8/layout/hierarchy1"/>
    <dgm:cxn modelId="{99D1B86B-9925-4842-B886-E037CDE90B3E}" srcId="{21A41AC9-3FF2-4D77-81EE-458AD5504823}" destId="{6DFF3458-E063-43FE-9FDC-5DF892366E10}" srcOrd="1" destOrd="0" parTransId="{C3E78159-CCEF-4C9C-8286-8A5FA13B9D78}" sibTransId="{D9FD962A-6BFA-4716-8558-693309959750}"/>
    <dgm:cxn modelId="{A3DC8233-7ABF-47EE-96B7-D277E03CF89E}" srcId="{21A41AC9-3FF2-4D77-81EE-458AD5504823}" destId="{E2AA47B7-AC71-48E5-8D9F-2A2BEB7404EF}" srcOrd="0" destOrd="0" parTransId="{29C81050-6EF4-4B40-8317-F5539BF24347}" sibTransId="{09ED5F52-8C08-481A-AEAD-0EE086DB83BC}"/>
    <dgm:cxn modelId="{4EC0A06C-508C-42A4-8D24-A7B74874FF98}" type="presOf" srcId="{24FE7E5D-A723-442F-A3FE-D834C7293DE4}" destId="{8381F095-0382-4138-B145-EDF4117523BF}" srcOrd="0" destOrd="0" presId="urn:microsoft.com/office/officeart/2005/8/layout/hierarchy1"/>
    <dgm:cxn modelId="{FECF9A41-BB98-42A7-B617-5F1FE8FECCE7}" type="presOf" srcId="{5627C3B6-D457-46D5-A255-1F64A738769D}" destId="{D1188F8E-53B1-4E95-B607-06D05418F402}" srcOrd="0" destOrd="0" presId="urn:microsoft.com/office/officeart/2005/8/layout/hierarchy1"/>
    <dgm:cxn modelId="{FD0E35CB-0326-41A9-A600-C64D2C3D9EE9}" type="presOf" srcId="{645943A3-949D-4BF1-83F8-B5F95B6A0F80}" destId="{445239CF-41E4-4C01-83F0-FC2784FE44DA}" srcOrd="0" destOrd="0" presId="urn:microsoft.com/office/officeart/2005/8/layout/hierarchy1"/>
    <dgm:cxn modelId="{313397BF-AB4D-4AEE-BE37-59DE3F123723}" type="presOf" srcId="{CF8F5C51-48B6-4061-8CDF-D9CF7829F686}" destId="{932A0D3D-9332-46BC-89B3-51E4144F912A}" srcOrd="0" destOrd="0" presId="urn:microsoft.com/office/officeart/2005/8/layout/hierarchy1"/>
    <dgm:cxn modelId="{C08C1F30-4A82-483F-B71B-3BA7C65E2A76}" srcId="{31D4031F-9D1A-447E-A38F-95F0E7DC68B1}" destId="{C7CFD2AB-C5AA-4BD7-AF23-E8302FF23421}" srcOrd="0" destOrd="0" parTransId="{380B5B1F-D5FA-4A2B-A486-72616C2ADCF3}" sibTransId="{56B55607-90ED-4669-851D-0544DC87B009}"/>
    <dgm:cxn modelId="{E3DEC405-A00D-45D6-89AB-365332848BF2}" srcId="{EE982D19-F719-4730-BC5E-C5069E49CBCA}" destId="{58CFBBCA-84D3-438F-A576-B0B5A2BED56F}" srcOrd="0" destOrd="0" parTransId="{22F32102-D413-4262-838D-3AD976F59BCA}" sibTransId="{98DC3B13-812D-4146-BCDE-22938AB99980}"/>
    <dgm:cxn modelId="{096C57FB-1E7A-4E50-BD0C-DF7AD62ED51A}" type="presOf" srcId="{29C81050-6EF4-4B40-8317-F5539BF24347}" destId="{4D7FE4C5-2D59-4263-B11D-751EBDB3BB68}" srcOrd="0" destOrd="0" presId="urn:microsoft.com/office/officeart/2005/8/layout/hierarchy1"/>
    <dgm:cxn modelId="{ACED7866-8665-462F-9D9B-CEA512BED0AF}" srcId="{1950F94B-B90E-4915-8E01-B07D74CDF57F}" destId="{21A41AC9-3FF2-4D77-81EE-458AD5504823}" srcOrd="0" destOrd="0" parTransId="{1D49761F-9150-4CE5-8CBE-27DE971930C2}" sibTransId="{8232D627-E5BE-494B-8FFC-CFDF065C6309}"/>
    <dgm:cxn modelId="{0F7D3D17-EEBE-403D-AEC9-BC6FB75C95E9}" type="presOf" srcId="{90AE8F57-E8FB-447A-B1A6-0894235C1541}" destId="{54B5D56F-566D-4A92-BB29-1C86F3300DDC}" srcOrd="0" destOrd="0" presId="urn:microsoft.com/office/officeart/2005/8/layout/hierarchy1"/>
    <dgm:cxn modelId="{F4DCBFE6-3B53-4820-B78F-E675071FB53B}" type="presOf" srcId="{07CF20F0-3C8C-4DA6-8444-698232DE1B65}" destId="{B9888B96-6585-4762-B740-FAE714E45107}" srcOrd="0" destOrd="0" presId="urn:microsoft.com/office/officeart/2005/8/layout/hierarchy1"/>
    <dgm:cxn modelId="{15858AA5-9821-49A3-BE83-3BF6B5A6F3C8}" type="presOf" srcId="{ECC69E58-579B-42EB-997A-19C26BD24B9C}" destId="{D59E90E9-EF44-4E0F-AF49-BC45A37FBED2}" srcOrd="0" destOrd="0" presId="urn:microsoft.com/office/officeart/2005/8/layout/hierarchy1"/>
    <dgm:cxn modelId="{21E539F4-C591-41C8-BEB5-D15555E9F929}" srcId="{7DD8AF05-9701-418B-B31C-C9E01D712D4D}" destId="{645943A3-949D-4BF1-83F8-B5F95B6A0F80}" srcOrd="0" destOrd="0" parTransId="{5627C3B6-D457-46D5-A255-1F64A738769D}" sibTransId="{9ED88AC9-B5C1-4F55-9209-8C23A42F9491}"/>
    <dgm:cxn modelId="{D511C611-499D-4245-A9FC-15B67DD125FC}" type="presOf" srcId="{2CB41F24-C7EC-497C-83C5-D648A3CBC074}" destId="{E95A966A-F73A-4B52-AA04-5DAE9DC3AD1B}" srcOrd="0" destOrd="0" presId="urn:microsoft.com/office/officeart/2005/8/layout/hierarchy1"/>
    <dgm:cxn modelId="{360FFA57-45AF-4FB6-B0EB-9148AC88976E}" type="presOf" srcId="{E8DA5322-FD26-4B15-9AAF-9AB70026A195}" destId="{FE375D75-3D48-485F-B12F-EDCFEFE2EE9D}" srcOrd="0" destOrd="0" presId="urn:microsoft.com/office/officeart/2005/8/layout/hierarchy1"/>
    <dgm:cxn modelId="{DC012B13-BEA0-45DD-A4CD-35DC46D22B94}" srcId="{EE982D19-F719-4730-BC5E-C5069E49CBCA}" destId="{7DD8AF05-9701-418B-B31C-C9E01D712D4D}" srcOrd="2" destOrd="0" parTransId="{2C008773-A6B9-4AD5-AD3E-26FD1AADC60A}" sibTransId="{3C9FA306-1520-421E-88A7-2C95F3432F37}"/>
    <dgm:cxn modelId="{FA23DE01-C76E-47DB-97CB-BF265C246511}" srcId="{C7CFD2AB-C5AA-4BD7-AF23-E8302FF23421}" destId="{8E10160C-9A89-421F-9F26-D07598ECBE96}" srcOrd="0" destOrd="0" parTransId="{24FE7E5D-A723-442F-A3FE-D834C7293DE4}" sibTransId="{AD9B3367-A969-4AAB-9CA3-6E27B5F5132C}"/>
    <dgm:cxn modelId="{B81567EB-C7AF-4D88-BEAB-AF630A653022}" srcId="{EE982D19-F719-4730-BC5E-C5069E49CBCA}" destId="{1950F94B-B90E-4915-8E01-B07D74CDF57F}" srcOrd="1" destOrd="0" parTransId="{E65FD1ED-A6A1-4D47-A804-5B98BD2215E2}" sibTransId="{A39E634F-49FB-48F0-BD37-3CE6415DBC8F}"/>
    <dgm:cxn modelId="{BD056C9E-65FD-4B2B-85CF-32252224EA59}" type="presOf" srcId="{1D49761F-9150-4CE5-8CBE-27DE971930C2}" destId="{D45608C5-60C6-4D46-AB0D-A17D0991C37E}" srcOrd="0" destOrd="0" presId="urn:microsoft.com/office/officeart/2005/8/layout/hierarchy1"/>
    <dgm:cxn modelId="{48BAECA2-F718-4F17-A446-7A524E8252C2}" type="presOf" srcId="{E2AA47B7-AC71-48E5-8D9F-2A2BEB7404EF}" destId="{E2EAD348-AEFB-4885-B006-0CE0362F4D3F}" srcOrd="0" destOrd="0" presId="urn:microsoft.com/office/officeart/2005/8/layout/hierarchy1"/>
    <dgm:cxn modelId="{0344ABFB-7B0A-467C-9F28-D2D5B34A207F}" type="presOf" srcId="{E65FD1ED-A6A1-4D47-A804-5B98BD2215E2}" destId="{48AA156D-C128-490D-BAB6-087081827BFA}" srcOrd="0" destOrd="0" presId="urn:microsoft.com/office/officeart/2005/8/layout/hierarchy1"/>
    <dgm:cxn modelId="{13E3D426-8CD2-4105-B2C7-BF7B3C3D7D53}" type="presOf" srcId="{53E7933B-10C7-4B16-AF75-8BA1E4556299}" destId="{DC772D5A-D11B-44A6-AA6F-08272AFEFD66}" srcOrd="0" destOrd="0" presId="urn:microsoft.com/office/officeart/2005/8/layout/hierarchy1"/>
    <dgm:cxn modelId="{8B35E88D-FED2-4D36-8C2F-F9509F181E5B}" type="presOf" srcId="{5DC2B557-B886-4615-AD05-666CA8C401E6}" destId="{ECFFA26D-BA3E-49BB-9E69-6FF537DC2CDC}" srcOrd="0" destOrd="0" presId="urn:microsoft.com/office/officeart/2005/8/layout/hierarchy1"/>
    <dgm:cxn modelId="{BA18E959-D226-4DB5-8CFF-F3993947B830}" type="presParOf" srcId="{0865E206-69F8-4524-853D-B68075D7DF91}" destId="{11C00E8D-7917-457A-842A-D7D3D22EA7D6}" srcOrd="0" destOrd="0" presId="urn:microsoft.com/office/officeart/2005/8/layout/hierarchy1"/>
    <dgm:cxn modelId="{128D35DA-74FD-46FC-95A9-E850AA1F4D81}" type="presParOf" srcId="{11C00E8D-7917-457A-842A-D7D3D22EA7D6}" destId="{C1127CF9-A39D-4F68-9825-FA9F458A1B9C}" srcOrd="0" destOrd="0" presId="urn:microsoft.com/office/officeart/2005/8/layout/hierarchy1"/>
    <dgm:cxn modelId="{E9B871D5-CC66-4116-AAB7-A98C7F84D3BA}" type="presParOf" srcId="{C1127CF9-A39D-4F68-9825-FA9F458A1B9C}" destId="{375EA240-8344-4A81-82E9-1C2AEAF1BABA}" srcOrd="0" destOrd="0" presId="urn:microsoft.com/office/officeart/2005/8/layout/hierarchy1"/>
    <dgm:cxn modelId="{7E54963C-9E1A-4C82-BCD6-4802177D092E}" type="presParOf" srcId="{C1127CF9-A39D-4F68-9825-FA9F458A1B9C}" destId="{AFEFD95E-1490-46F2-B3C1-C69213F90175}" srcOrd="1" destOrd="0" presId="urn:microsoft.com/office/officeart/2005/8/layout/hierarchy1"/>
    <dgm:cxn modelId="{F32DFC17-0261-41AC-BE22-70A986C3242A}" type="presParOf" srcId="{11C00E8D-7917-457A-842A-D7D3D22EA7D6}" destId="{3B5857DA-C500-405D-BD04-5F1F883445B1}" srcOrd="1" destOrd="0" presId="urn:microsoft.com/office/officeart/2005/8/layout/hierarchy1"/>
    <dgm:cxn modelId="{A7CFE259-AD04-4C0B-9815-2B8AD061D2E4}" type="presParOf" srcId="{3B5857DA-C500-405D-BD04-5F1F883445B1}" destId="{5E1659A0-2827-455A-A49B-F8A19D36F381}" srcOrd="0" destOrd="0" presId="urn:microsoft.com/office/officeart/2005/8/layout/hierarchy1"/>
    <dgm:cxn modelId="{845BAEF1-C6A0-412A-BDBA-9A8A6E061B8A}" type="presParOf" srcId="{3B5857DA-C500-405D-BD04-5F1F883445B1}" destId="{39724F52-2327-451E-BD18-5AB38EC15DD9}" srcOrd="1" destOrd="0" presId="urn:microsoft.com/office/officeart/2005/8/layout/hierarchy1"/>
    <dgm:cxn modelId="{650E4E84-5700-492D-8FDB-804DDB7CFFCF}" type="presParOf" srcId="{39724F52-2327-451E-BD18-5AB38EC15DD9}" destId="{DAFCAF21-A3A8-4579-B745-A3C2F2D9B465}" srcOrd="0" destOrd="0" presId="urn:microsoft.com/office/officeart/2005/8/layout/hierarchy1"/>
    <dgm:cxn modelId="{6ED5B5D1-344E-405C-9FBB-A51D2E39DB93}" type="presParOf" srcId="{DAFCAF21-A3A8-4579-B745-A3C2F2D9B465}" destId="{1465310B-7E94-4B09-9C81-EC31D2BC72A5}" srcOrd="0" destOrd="0" presId="urn:microsoft.com/office/officeart/2005/8/layout/hierarchy1"/>
    <dgm:cxn modelId="{E87C6206-CEF9-409E-9E28-948EF77171DF}" type="presParOf" srcId="{DAFCAF21-A3A8-4579-B745-A3C2F2D9B465}" destId="{2C1309AD-F0FD-4C4D-9CB4-E1731FBC74FD}" srcOrd="1" destOrd="0" presId="urn:microsoft.com/office/officeart/2005/8/layout/hierarchy1"/>
    <dgm:cxn modelId="{8274CF3D-8134-41C3-86F4-2BEAEF934896}" type="presParOf" srcId="{39724F52-2327-451E-BD18-5AB38EC15DD9}" destId="{9202FA54-407D-48F5-A838-D8FCBB23769A}" srcOrd="1" destOrd="0" presId="urn:microsoft.com/office/officeart/2005/8/layout/hierarchy1"/>
    <dgm:cxn modelId="{35BE2304-EE07-49E3-B338-CADAFDE4A74C}" type="presParOf" srcId="{9202FA54-407D-48F5-A838-D8FCBB23769A}" destId="{55741E85-BB46-4DCE-9E27-4CAA7D988B16}" srcOrd="0" destOrd="0" presId="urn:microsoft.com/office/officeart/2005/8/layout/hierarchy1"/>
    <dgm:cxn modelId="{613E506C-BB86-4443-8EAE-1CB7AB3EE109}" type="presParOf" srcId="{9202FA54-407D-48F5-A838-D8FCBB23769A}" destId="{4807BC70-D4FA-4078-8EB2-CF5541B86D18}" srcOrd="1" destOrd="0" presId="urn:microsoft.com/office/officeart/2005/8/layout/hierarchy1"/>
    <dgm:cxn modelId="{4A8FB411-D316-4619-969B-E661F92FCFBD}" type="presParOf" srcId="{4807BC70-D4FA-4078-8EB2-CF5541B86D18}" destId="{737B761E-B80C-4B8B-B28E-8CF3843CC965}" srcOrd="0" destOrd="0" presId="urn:microsoft.com/office/officeart/2005/8/layout/hierarchy1"/>
    <dgm:cxn modelId="{A2ACEABA-0878-47EC-9461-C39BB4BC3FE5}" type="presParOf" srcId="{737B761E-B80C-4B8B-B28E-8CF3843CC965}" destId="{B1B8B1BB-EC76-47F2-A18D-FB953CA81955}" srcOrd="0" destOrd="0" presId="urn:microsoft.com/office/officeart/2005/8/layout/hierarchy1"/>
    <dgm:cxn modelId="{6B1FFD40-E294-4FF8-99FB-DA5E31404572}" type="presParOf" srcId="{737B761E-B80C-4B8B-B28E-8CF3843CC965}" destId="{072F1027-CDE3-4808-A043-93AD26EEBF73}" srcOrd="1" destOrd="0" presId="urn:microsoft.com/office/officeart/2005/8/layout/hierarchy1"/>
    <dgm:cxn modelId="{C9578B9D-C400-4538-B32D-7BA81F75497C}" type="presParOf" srcId="{4807BC70-D4FA-4078-8EB2-CF5541B86D18}" destId="{3867C168-B874-46AA-944A-F425358C1E8B}" srcOrd="1" destOrd="0" presId="urn:microsoft.com/office/officeart/2005/8/layout/hierarchy1"/>
    <dgm:cxn modelId="{6BE4CD79-0447-48DD-99C7-E0F34EC602A0}" type="presParOf" srcId="{3867C168-B874-46AA-944A-F425358C1E8B}" destId="{C4EBB779-B6CF-4EB1-8B39-8EBE0BDF5C08}" srcOrd="0" destOrd="0" presId="urn:microsoft.com/office/officeart/2005/8/layout/hierarchy1"/>
    <dgm:cxn modelId="{0523D896-AA61-4C01-9FD1-F28B076A7004}" type="presParOf" srcId="{3867C168-B874-46AA-944A-F425358C1E8B}" destId="{2A85C41A-9BCD-4BE1-BA6C-A8DE1D88A5BC}" srcOrd="1" destOrd="0" presId="urn:microsoft.com/office/officeart/2005/8/layout/hierarchy1"/>
    <dgm:cxn modelId="{1CC566C1-A2D7-4685-8372-95D24E47CCA4}" type="presParOf" srcId="{2A85C41A-9BCD-4BE1-BA6C-A8DE1D88A5BC}" destId="{CC1AD8C3-06D6-4724-AC93-F601C79F7573}" srcOrd="0" destOrd="0" presId="urn:microsoft.com/office/officeart/2005/8/layout/hierarchy1"/>
    <dgm:cxn modelId="{B7720F35-BAED-4E66-B583-3B1DCB5F688E}" type="presParOf" srcId="{CC1AD8C3-06D6-4724-AC93-F601C79F7573}" destId="{3F8FA97E-C83B-4C39-8607-02170A178ED6}" srcOrd="0" destOrd="0" presId="urn:microsoft.com/office/officeart/2005/8/layout/hierarchy1"/>
    <dgm:cxn modelId="{2681898C-7726-444D-9DEA-24E2B5C6D281}" type="presParOf" srcId="{CC1AD8C3-06D6-4724-AC93-F601C79F7573}" destId="{91F77121-257D-4176-A032-EF227430BB74}" srcOrd="1" destOrd="0" presId="urn:microsoft.com/office/officeart/2005/8/layout/hierarchy1"/>
    <dgm:cxn modelId="{6166DCC7-14D9-469E-8295-86E04E031203}" type="presParOf" srcId="{2A85C41A-9BCD-4BE1-BA6C-A8DE1D88A5BC}" destId="{D0CF0BD5-A502-4AF2-875A-BC51F59358DF}" srcOrd="1" destOrd="0" presId="urn:microsoft.com/office/officeart/2005/8/layout/hierarchy1"/>
    <dgm:cxn modelId="{F9B1016F-479B-445B-89AC-DD51F254737A}" type="presParOf" srcId="{9202FA54-407D-48F5-A838-D8FCBB23769A}" destId="{44EF6299-585C-4DF0-A988-9D6B8FABCB27}" srcOrd="2" destOrd="0" presId="urn:microsoft.com/office/officeart/2005/8/layout/hierarchy1"/>
    <dgm:cxn modelId="{137D07AA-2878-4104-838B-8F4E0EA89E62}" type="presParOf" srcId="{9202FA54-407D-48F5-A838-D8FCBB23769A}" destId="{63B56329-73D9-451C-89FB-0521B9FB35A3}" srcOrd="3" destOrd="0" presId="urn:microsoft.com/office/officeart/2005/8/layout/hierarchy1"/>
    <dgm:cxn modelId="{B831F1A2-18DE-4657-A7CC-DC3892BB3172}" type="presParOf" srcId="{63B56329-73D9-451C-89FB-0521B9FB35A3}" destId="{B7B7F189-21C0-42FE-9FDA-5979C1841854}" srcOrd="0" destOrd="0" presId="urn:microsoft.com/office/officeart/2005/8/layout/hierarchy1"/>
    <dgm:cxn modelId="{1067AF1F-45F8-4EAD-A8D5-1600E3FF53C2}" type="presParOf" srcId="{B7B7F189-21C0-42FE-9FDA-5979C1841854}" destId="{6F05841E-3CFC-4122-8632-D5ED6D95D515}" srcOrd="0" destOrd="0" presId="urn:microsoft.com/office/officeart/2005/8/layout/hierarchy1"/>
    <dgm:cxn modelId="{1747879A-EEF5-495F-8989-874894B78D40}" type="presParOf" srcId="{B7B7F189-21C0-42FE-9FDA-5979C1841854}" destId="{EC8EFAC5-A08D-4BD8-8FAD-AA5E4C8D0D39}" srcOrd="1" destOrd="0" presId="urn:microsoft.com/office/officeart/2005/8/layout/hierarchy1"/>
    <dgm:cxn modelId="{385B2D0B-0E5F-49BA-B4A9-F6BFB815D83C}" type="presParOf" srcId="{63B56329-73D9-451C-89FB-0521B9FB35A3}" destId="{CAADD13C-6BE3-43F3-9129-43BB629DA830}" srcOrd="1" destOrd="0" presId="urn:microsoft.com/office/officeart/2005/8/layout/hierarchy1"/>
    <dgm:cxn modelId="{D7A3E854-CC5E-4181-9AF7-9D8BDEF97399}" type="presParOf" srcId="{CAADD13C-6BE3-43F3-9129-43BB629DA830}" destId="{64035F6B-7057-4531-A4F8-91E974C66B50}" srcOrd="0" destOrd="0" presId="urn:microsoft.com/office/officeart/2005/8/layout/hierarchy1"/>
    <dgm:cxn modelId="{1FB0128D-AB28-4FC5-B603-50B5179C57AC}" type="presParOf" srcId="{CAADD13C-6BE3-43F3-9129-43BB629DA830}" destId="{538F14B7-5B84-40BC-8F38-6CDB64A8F826}" srcOrd="1" destOrd="0" presId="urn:microsoft.com/office/officeart/2005/8/layout/hierarchy1"/>
    <dgm:cxn modelId="{C9D54868-97FE-4A2D-89B3-2878E1158362}" type="presParOf" srcId="{538F14B7-5B84-40BC-8F38-6CDB64A8F826}" destId="{05C1B45A-528E-428A-9D14-BA335CBCF093}" srcOrd="0" destOrd="0" presId="urn:microsoft.com/office/officeart/2005/8/layout/hierarchy1"/>
    <dgm:cxn modelId="{30D88F9F-243C-4E3C-8B52-BC9710A43CE0}" type="presParOf" srcId="{05C1B45A-528E-428A-9D14-BA335CBCF093}" destId="{360E383D-3F5D-4145-852E-095FDDAD39AE}" srcOrd="0" destOrd="0" presId="urn:microsoft.com/office/officeart/2005/8/layout/hierarchy1"/>
    <dgm:cxn modelId="{8E8BAB66-191D-4345-AE69-35FC2152342D}" type="presParOf" srcId="{05C1B45A-528E-428A-9D14-BA335CBCF093}" destId="{B2BBAEC6-D990-4AED-AD5B-FB78DD895481}" srcOrd="1" destOrd="0" presId="urn:microsoft.com/office/officeart/2005/8/layout/hierarchy1"/>
    <dgm:cxn modelId="{C90BD4FE-C5BB-42F8-9E89-EF3A54B3EE80}" type="presParOf" srcId="{538F14B7-5B84-40BC-8F38-6CDB64A8F826}" destId="{9D6D7A05-2AA1-4C7C-ACA0-3E5EC02D8ECB}" srcOrd="1" destOrd="0" presId="urn:microsoft.com/office/officeart/2005/8/layout/hierarchy1"/>
    <dgm:cxn modelId="{200F812A-D7BC-419E-87D8-4F9962C825EF}" type="presParOf" srcId="{9202FA54-407D-48F5-A838-D8FCBB23769A}" destId="{CA58C21A-9B04-49E3-BD0B-DEDE8AF0920A}" srcOrd="4" destOrd="0" presId="urn:microsoft.com/office/officeart/2005/8/layout/hierarchy1"/>
    <dgm:cxn modelId="{C3FC9274-55CD-4897-98A1-1F145AB64B2E}" type="presParOf" srcId="{9202FA54-407D-48F5-A838-D8FCBB23769A}" destId="{A724D068-4052-44B6-83FA-2FAB4AFD75F7}" srcOrd="5" destOrd="0" presId="urn:microsoft.com/office/officeart/2005/8/layout/hierarchy1"/>
    <dgm:cxn modelId="{482870AA-3097-44CC-86C2-B4624AF18BDE}" type="presParOf" srcId="{A724D068-4052-44B6-83FA-2FAB4AFD75F7}" destId="{DB840E11-0B5B-478A-9569-E5D698EB320E}" srcOrd="0" destOrd="0" presId="urn:microsoft.com/office/officeart/2005/8/layout/hierarchy1"/>
    <dgm:cxn modelId="{E5BAF449-3972-4FAB-8E49-010DDFE61100}" type="presParOf" srcId="{DB840E11-0B5B-478A-9569-E5D698EB320E}" destId="{3066F7D9-2376-48E3-9889-6946A981D939}" srcOrd="0" destOrd="0" presId="urn:microsoft.com/office/officeart/2005/8/layout/hierarchy1"/>
    <dgm:cxn modelId="{6F78D66D-88AC-4D2A-830D-D24224AF98EB}" type="presParOf" srcId="{DB840E11-0B5B-478A-9569-E5D698EB320E}" destId="{EE82241D-7523-4EA0-BD3A-4C4FE8E7F714}" srcOrd="1" destOrd="0" presId="urn:microsoft.com/office/officeart/2005/8/layout/hierarchy1"/>
    <dgm:cxn modelId="{43AA1EE5-9E08-4948-9A4F-F56F3236354F}" type="presParOf" srcId="{A724D068-4052-44B6-83FA-2FAB4AFD75F7}" destId="{1884514D-0CE1-4466-ABE5-D76BC95EE525}" srcOrd="1" destOrd="0" presId="urn:microsoft.com/office/officeart/2005/8/layout/hierarchy1"/>
    <dgm:cxn modelId="{6E1480F1-F40F-4DCC-9488-C47926A0AA94}" type="presParOf" srcId="{1884514D-0CE1-4466-ABE5-D76BC95EE525}" destId="{3AEA7DA4-8BDE-4FEB-A088-98690F287E78}" srcOrd="0" destOrd="0" presId="urn:microsoft.com/office/officeart/2005/8/layout/hierarchy1"/>
    <dgm:cxn modelId="{F23367F9-ED3E-4060-B851-1F642A4EE172}" type="presParOf" srcId="{1884514D-0CE1-4466-ABE5-D76BC95EE525}" destId="{7D39A7BB-D650-4757-8961-926800510478}" srcOrd="1" destOrd="0" presId="urn:microsoft.com/office/officeart/2005/8/layout/hierarchy1"/>
    <dgm:cxn modelId="{9E5841A7-6D92-41EB-91DE-910F92CD9A2E}" type="presParOf" srcId="{7D39A7BB-D650-4757-8961-926800510478}" destId="{8AFD0AA8-551A-443C-B571-7C67D85B6E07}" srcOrd="0" destOrd="0" presId="urn:microsoft.com/office/officeart/2005/8/layout/hierarchy1"/>
    <dgm:cxn modelId="{5789E96F-E217-4280-88A4-8B91AB20B83D}" type="presParOf" srcId="{8AFD0AA8-551A-443C-B571-7C67D85B6E07}" destId="{A2EB739C-898B-4690-8787-817402E9710A}" srcOrd="0" destOrd="0" presId="urn:microsoft.com/office/officeart/2005/8/layout/hierarchy1"/>
    <dgm:cxn modelId="{42437860-ACAE-4360-B203-011F28030618}" type="presParOf" srcId="{8AFD0AA8-551A-443C-B571-7C67D85B6E07}" destId="{550E2448-21A5-4F3D-96BC-121191F5F229}" srcOrd="1" destOrd="0" presId="urn:microsoft.com/office/officeart/2005/8/layout/hierarchy1"/>
    <dgm:cxn modelId="{CAC5FB1C-650E-46A2-B539-152DBBE9F349}" type="presParOf" srcId="{7D39A7BB-D650-4757-8961-926800510478}" destId="{F4484356-7BD5-432D-8C51-EFCEBD8D4D53}" srcOrd="1" destOrd="0" presId="urn:microsoft.com/office/officeart/2005/8/layout/hierarchy1"/>
    <dgm:cxn modelId="{329CE77B-7E57-4186-925D-9185640AD837}" type="presParOf" srcId="{F4484356-7BD5-432D-8C51-EFCEBD8D4D53}" destId="{8381F095-0382-4138-B145-EDF4117523BF}" srcOrd="0" destOrd="0" presId="urn:microsoft.com/office/officeart/2005/8/layout/hierarchy1"/>
    <dgm:cxn modelId="{03924E61-F81D-4155-9BBA-205A7D546094}" type="presParOf" srcId="{F4484356-7BD5-432D-8C51-EFCEBD8D4D53}" destId="{2B22E0B3-EDCD-49B7-A2F6-32258B948F30}" srcOrd="1" destOrd="0" presId="urn:microsoft.com/office/officeart/2005/8/layout/hierarchy1"/>
    <dgm:cxn modelId="{50DC4C23-5CD4-4B74-B1C4-EE9E1A78046E}" type="presParOf" srcId="{2B22E0B3-EDCD-49B7-A2F6-32258B948F30}" destId="{B00BEC3E-F1E9-419B-8114-8E1AB1252410}" srcOrd="0" destOrd="0" presId="urn:microsoft.com/office/officeart/2005/8/layout/hierarchy1"/>
    <dgm:cxn modelId="{54FC10D8-4040-4B02-94A9-257615D7AC22}" type="presParOf" srcId="{B00BEC3E-F1E9-419B-8114-8E1AB1252410}" destId="{CA444D09-8A59-42E2-BB75-E5247C144FC7}" srcOrd="0" destOrd="0" presId="urn:microsoft.com/office/officeart/2005/8/layout/hierarchy1"/>
    <dgm:cxn modelId="{E926828A-1841-4DB6-B30B-E55C2409E847}" type="presParOf" srcId="{B00BEC3E-F1E9-419B-8114-8E1AB1252410}" destId="{984CBD46-2535-4C53-BF51-FDC4F6FA915C}" srcOrd="1" destOrd="0" presId="urn:microsoft.com/office/officeart/2005/8/layout/hierarchy1"/>
    <dgm:cxn modelId="{4FD3990E-6659-4694-986E-7BD2A0421964}" type="presParOf" srcId="{2B22E0B3-EDCD-49B7-A2F6-32258B948F30}" destId="{23F8D393-E46E-479F-B133-320C8B5FE87A}" srcOrd="1" destOrd="0" presId="urn:microsoft.com/office/officeart/2005/8/layout/hierarchy1"/>
    <dgm:cxn modelId="{39837748-A503-46DB-9667-0E1B04119F93}" type="presParOf" srcId="{3B5857DA-C500-405D-BD04-5F1F883445B1}" destId="{48AA156D-C128-490D-BAB6-087081827BFA}" srcOrd="2" destOrd="0" presId="urn:microsoft.com/office/officeart/2005/8/layout/hierarchy1"/>
    <dgm:cxn modelId="{E17F1108-6453-453B-8272-BFC3FECD8783}" type="presParOf" srcId="{3B5857DA-C500-405D-BD04-5F1F883445B1}" destId="{603326E2-96AD-44FF-AE8E-FE674C00ADCF}" srcOrd="3" destOrd="0" presId="urn:microsoft.com/office/officeart/2005/8/layout/hierarchy1"/>
    <dgm:cxn modelId="{4E77F67B-E426-43E7-BC62-578F2CE4E003}" type="presParOf" srcId="{603326E2-96AD-44FF-AE8E-FE674C00ADCF}" destId="{04E830C0-8C6C-45D3-920B-8CE628FCDA7A}" srcOrd="0" destOrd="0" presId="urn:microsoft.com/office/officeart/2005/8/layout/hierarchy1"/>
    <dgm:cxn modelId="{1DB4F867-C1CC-4CF3-A291-8E314F0F1D62}" type="presParOf" srcId="{04E830C0-8C6C-45D3-920B-8CE628FCDA7A}" destId="{56D2831B-B32E-4223-8A33-E6E8D6E21B0F}" srcOrd="0" destOrd="0" presId="urn:microsoft.com/office/officeart/2005/8/layout/hierarchy1"/>
    <dgm:cxn modelId="{A7471564-39F6-4E6F-8316-D60F58C6B401}" type="presParOf" srcId="{04E830C0-8C6C-45D3-920B-8CE628FCDA7A}" destId="{C21257CA-E2F8-4062-BAE6-94EC4238DDDF}" srcOrd="1" destOrd="0" presId="urn:microsoft.com/office/officeart/2005/8/layout/hierarchy1"/>
    <dgm:cxn modelId="{B7499335-C4B0-41AB-9757-C0AE73D8A3F7}" type="presParOf" srcId="{603326E2-96AD-44FF-AE8E-FE674C00ADCF}" destId="{F409F8FC-9F58-4F42-A0C6-577590B2E1CB}" srcOrd="1" destOrd="0" presId="urn:microsoft.com/office/officeart/2005/8/layout/hierarchy1"/>
    <dgm:cxn modelId="{3F1DD585-6948-4830-BEDC-4EF0F7912668}" type="presParOf" srcId="{F409F8FC-9F58-4F42-A0C6-577590B2E1CB}" destId="{D45608C5-60C6-4D46-AB0D-A17D0991C37E}" srcOrd="0" destOrd="0" presId="urn:microsoft.com/office/officeart/2005/8/layout/hierarchy1"/>
    <dgm:cxn modelId="{2F04657D-4F40-46C0-90C3-F1131DCCFEF0}" type="presParOf" srcId="{F409F8FC-9F58-4F42-A0C6-577590B2E1CB}" destId="{C483119F-BE96-4CB4-A15E-7887D2B1C8D9}" srcOrd="1" destOrd="0" presId="urn:microsoft.com/office/officeart/2005/8/layout/hierarchy1"/>
    <dgm:cxn modelId="{B5DF1F9D-6D6E-48D1-B6D8-3A3FD61A8531}" type="presParOf" srcId="{C483119F-BE96-4CB4-A15E-7887D2B1C8D9}" destId="{AF8A1DFE-2504-45C7-B42C-5AB5DD495A30}" srcOrd="0" destOrd="0" presId="urn:microsoft.com/office/officeart/2005/8/layout/hierarchy1"/>
    <dgm:cxn modelId="{F81CF104-C40E-4064-AFDC-D44F8B119A57}" type="presParOf" srcId="{AF8A1DFE-2504-45C7-B42C-5AB5DD495A30}" destId="{70A53CC3-9533-4D25-BF38-B15C983F4755}" srcOrd="0" destOrd="0" presId="urn:microsoft.com/office/officeart/2005/8/layout/hierarchy1"/>
    <dgm:cxn modelId="{B1916372-938B-48FD-A2BD-4B47A53C430C}" type="presParOf" srcId="{AF8A1DFE-2504-45C7-B42C-5AB5DD495A30}" destId="{B20CCAD4-7B81-4EF6-88E2-088D387C5666}" srcOrd="1" destOrd="0" presId="urn:microsoft.com/office/officeart/2005/8/layout/hierarchy1"/>
    <dgm:cxn modelId="{1C7F26A4-BF81-4030-96E7-38A0EFB0AECA}" type="presParOf" srcId="{C483119F-BE96-4CB4-A15E-7887D2B1C8D9}" destId="{E7D029D3-B38E-4AB5-AF45-8029F312C52F}" srcOrd="1" destOrd="0" presId="urn:microsoft.com/office/officeart/2005/8/layout/hierarchy1"/>
    <dgm:cxn modelId="{12B1E5B6-8254-4DF1-939E-2142D044A2E5}" type="presParOf" srcId="{E7D029D3-B38E-4AB5-AF45-8029F312C52F}" destId="{4D7FE4C5-2D59-4263-B11D-751EBDB3BB68}" srcOrd="0" destOrd="0" presId="urn:microsoft.com/office/officeart/2005/8/layout/hierarchy1"/>
    <dgm:cxn modelId="{B7BAC43C-F20E-4E9F-A9DA-1D85DD466960}" type="presParOf" srcId="{E7D029D3-B38E-4AB5-AF45-8029F312C52F}" destId="{9F239D84-0CB8-4102-BD27-50971078E523}" srcOrd="1" destOrd="0" presId="urn:microsoft.com/office/officeart/2005/8/layout/hierarchy1"/>
    <dgm:cxn modelId="{1CE3EC14-EA43-41BF-85B6-EB31D8CF9668}" type="presParOf" srcId="{9F239D84-0CB8-4102-BD27-50971078E523}" destId="{D5E52FF3-970A-483E-9B5B-39257773BF06}" srcOrd="0" destOrd="0" presId="urn:microsoft.com/office/officeart/2005/8/layout/hierarchy1"/>
    <dgm:cxn modelId="{A5F7BA81-3654-4E29-86DC-8AE30E9188A0}" type="presParOf" srcId="{D5E52FF3-970A-483E-9B5B-39257773BF06}" destId="{F05E3013-E17B-4273-A48C-98C259E97AA2}" srcOrd="0" destOrd="0" presId="urn:microsoft.com/office/officeart/2005/8/layout/hierarchy1"/>
    <dgm:cxn modelId="{316803F4-8BCE-4B93-9AED-AA4BD0C2D84C}" type="presParOf" srcId="{D5E52FF3-970A-483E-9B5B-39257773BF06}" destId="{E2EAD348-AEFB-4885-B006-0CE0362F4D3F}" srcOrd="1" destOrd="0" presId="urn:microsoft.com/office/officeart/2005/8/layout/hierarchy1"/>
    <dgm:cxn modelId="{E209B1A2-B85C-4F18-8BEB-2BBFA1DDEF54}" type="presParOf" srcId="{9F239D84-0CB8-4102-BD27-50971078E523}" destId="{9A0B446B-7E1E-4ACF-8098-C7628F833A15}" srcOrd="1" destOrd="0" presId="urn:microsoft.com/office/officeart/2005/8/layout/hierarchy1"/>
    <dgm:cxn modelId="{C717B579-2E25-4F4D-B4C9-349214A394D0}" type="presParOf" srcId="{9A0B446B-7E1E-4ACF-8098-C7628F833A15}" destId="{FE375D75-3D48-485F-B12F-EDCFEFE2EE9D}" srcOrd="0" destOrd="0" presId="urn:microsoft.com/office/officeart/2005/8/layout/hierarchy1"/>
    <dgm:cxn modelId="{D9368EDC-CD0B-41B3-BD40-6F7ED20B45E0}" type="presParOf" srcId="{9A0B446B-7E1E-4ACF-8098-C7628F833A15}" destId="{ED2F26A5-21D3-4348-8B89-163A5DF69756}" srcOrd="1" destOrd="0" presId="urn:microsoft.com/office/officeart/2005/8/layout/hierarchy1"/>
    <dgm:cxn modelId="{CAF47814-8EAE-4B46-BD47-7A13157EC718}" type="presParOf" srcId="{ED2F26A5-21D3-4348-8B89-163A5DF69756}" destId="{D2BE6FFA-9A18-46A2-A4E9-83E3D72C93F6}" srcOrd="0" destOrd="0" presId="urn:microsoft.com/office/officeart/2005/8/layout/hierarchy1"/>
    <dgm:cxn modelId="{E88E47D7-D6E1-4EE4-A788-C178C066DA5C}" type="presParOf" srcId="{D2BE6FFA-9A18-46A2-A4E9-83E3D72C93F6}" destId="{3F99CF5D-F711-452D-8D11-328AD47C3DB6}" srcOrd="0" destOrd="0" presId="urn:microsoft.com/office/officeart/2005/8/layout/hierarchy1"/>
    <dgm:cxn modelId="{459BECA3-B6E2-478A-85BF-DCD66B1FAF23}" type="presParOf" srcId="{D2BE6FFA-9A18-46A2-A4E9-83E3D72C93F6}" destId="{770142B4-60C9-409E-BDAF-68615164930F}" srcOrd="1" destOrd="0" presId="urn:microsoft.com/office/officeart/2005/8/layout/hierarchy1"/>
    <dgm:cxn modelId="{876D5A21-4DC6-48C8-B721-1DEBE25BD93C}" type="presParOf" srcId="{ED2F26A5-21D3-4348-8B89-163A5DF69756}" destId="{AA352EA8-5F01-4E07-8F1B-566D72EE53BB}" srcOrd="1" destOrd="0" presId="urn:microsoft.com/office/officeart/2005/8/layout/hierarchy1"/>
    <dgm:cxn modelId="{92A15429-CE46-44BB-8088-B50FC13F54A3}" type="presParOf" srcId="{E7D029D3-B38E-4AB5-AF45-8029F312C52F}" destId="{8F35EF37-B159-4BF0-A460-B8A5775339CD}" srcOrd="2" destOrd="0" presId="urn:microsoft.com/office/officeart/2005/8/layout/hierarchy1"/>
    <dgm:cxn modelId="{53106102-5B04-47CF-841C-E6F9B33A6358}" type="presParOf" srcId="{E7D029D3-B38E-4AB5-AF45-8029F312C52F}" destId="{8DB3B421-E65A-4B40-8343-F851905427F6}" srcOrd="3" destOrd="0" presId="urn:microsoft.com/office/officeart/2005/8/layout/hierarchy1"/>
    <dgm:cxn modelId="{C31ACE63-8875-4EA2-9ED6-11739816CB5A}" type="presParOf" srcId="{8DB3B421-E65A-4B40-8343-F851905427F6}" destId="{C88F45E2-29B5-4C73-B175-EC54937CDC30}" srcOrd="0" destOrd="0" presId="urn:microsoft.com/office/officeart/2005/8/layout/hierarchy1"/>
    <dgm:cxn modelId="{F5CE9330-7225-417A-A380-2854FBA145B9}" type="presParOf" srcId="{C88F45E2-29B5-4C73-B175-EC54937CDC30}" destId="{573758E5-3F28-45BD-BC31-61793D7A1309}" srcOrd="0" destOrd="0" presId="urn:microsoft.com/office/officeart/2005/8/layout/hierarchy1"/>
    <dgm:cxn modelId="{224069F2-6146-446B-82C6-38BCC6ACEE41}" type="presParOf" srcId="{C88F45E2-29B5-4C73-B175-EC54937CDC30}" destId="{BE35B9D6-1C98-42DC-9BD0-69BB950B5DAE}" srcOrd="1" destOrd="0" presId="urn:microsoft.com/office/officeart/2005/8/layout/hierarchy1"/>
    <dgm:cxn modelId="{A2E22D95-E69C-49A6-BEE6-DFBF5E705555}" type="presParOf" srcId="{8DB3B421-E65A-4B40-8343-F851905427F6}" destId="{8BD4A0B2-0A3E-42DA-8C41-ED04CFA8FE0F}" srcOrd="1" destOrd="0" presId="urn:microsoft.com/office/officeart/2005/8/layout/hierarchy1"/>
    <dgm:cxn modelId="{1E1A1ED9-AC81-49DA-9BC7-1133CCD9200A}" type="presParOf" srcId="{3B5857DA-C500-405D-BD04-5F1F883445B1}" destId="{7E90ADB1-E69D-464E-8973-B61816244E14}" srcOrd="4" destOrd="0" presId="urn:microsoft.com/office/officeart/2005/8/layout/hierarchy1"/>
    <dgm:cxn modelId="{637E43F5-C8CC-4AA7-AF35-C4643D8B4616}" type="presParOf" srcId="{3B5857DA-C500-405D-BD04-5F1F883445B1}" destId="{03710813-611B-425D-ACD3-9C6499C85E5E}" srcOrd="5" destOrd="0" presId="urn:microsoft.com/office/officeart/2005/8/layout/hierarchy1"/>
    <dgm:cxn modelId="{8EAADFB7-E1DA-482B-B348-087608F1CDFA}" type="presParOf" srcId="{03710813-611B-425D-ACD3-9C6499C85E5E}" destId="{A638B3BB-249C-428F-8B20-64B3BB94DFC6}" srcOrd="0" destOrd="0" presId="urn:microsoft.com/office/officeart/2005/8/layout/hierarchy1"/>
    <dgm:cxn modelId="{D12FA439-0643-4D09-A114-2B148913556E}" type="presParOf" srcId="{A638B3BB-249C-428F-8B20-64B3BB94DFC6}" destId="{851384BA-345E-440A-BDA3-787931887923}" srcOrd="0" destOrd="0" presId="urn:microsoft.com/office/officeart/2005/8/layout/hierarchy1"/>
    <dgm:cxn modelId="{90321350-E5A5-4076-BB1B-48DA89C33489}" type="presParOf" srcId="{A638B3BB-249C-428F-8B20-64B3BB94DFC6}" destId="{F3CE5FD2-BED3-48CC-89DD-656959EB8252}" srcOrd="1" destOrd="0" presId="urn:microsoft.com/office/officeart/2005/8/layout/hierarchy1"/>
    <dgm:cxn modelId="{CD5AD4FE-EB5E-4E8B-BB55-176C2BAF7377}" type="presParOf" srcId="{03710813-611B-425D-ACD3-9C6499C85E5E}" destId="{A6CE2F7D-B935-44B6-8611-6B2EB5F7277A}" srcOrd="1" destOrd="0" presId="urn:microsoft.com/office/officeart/2005/8/layout/hierarchy1"/>
    <dgm:cxn modelId="{035BA116-BEC2-41B2-881B-B10728483A40}" type="presParOf" srcId="{A6CE2F7D-B935-44B6-8611-6B2EB5F7277A}" destId="{D1188F8E-53B1-4E95-B607-06D05418F402}" srcOrd="0" destOrd="0" presId="urn:microsoft.com/office/officeart/2005/8/layout/hierarchy1"/>
    <dgm:cxn modelId="{2DF42A14-5381-4E0B-A0E6-B79059EA727D}" type="presParOf" srcId="{A6CE2F7D-B935-44B6-8611-6B2EB5F7277A}" destId="{6D0CFD70-1222-4F3B-99E5-59C96AE3BABA}" srcOrd="1" destOrd="0" presId="urn:microsoft.com/office/officeart/2005/8/layout/hierarchy1"/>
    <dgm:cxn modelId="{922817A5-176F-499E-AEAB-944A0D29D967}" type="presParOf" srcId="{6D0CFD70-1222-4F3B-99E5-59C96AE3BABA}" destId="{83662E14-52D6-44F1-98D5-6DA52F24B662}" srcOrd="0" destOrd="0" presId="urn:microsoft.com/office/officeart/2005/8/layout/hierarchy1"/>
    <dgm:cxn modelId="{5CE625A6-6822-4594-9D53-8DF2DF0D32AD}" type="presParOf" srcId="{83662E14-52D6-44F1-98D5-6DA52F24B662}" destId="{63CCF7F7-EC8E-49AD-9ECA-FF4A6C346BE0}" srcOrd="0" destOrd="0" presId="urn:microsoft.com/office/officeart/2005/8/layout/hierarchy1"/>
    <dgm:cxn modelId="{2AE32C82-6269-4640-9829-646ECB12E24F}" type="presParOf" srcId="{83662E14-52D6-44F1-98D5-6DA52F24B662}" destId="{445239CF-41E4-4C01-83F0-FC2784FE44DA}" srcOrd="1" destOrd="0" presId="urn:microsoft.com/office/officeart/2005/8/layout/hierarchy1"/>
    <dgm:cxn modelId="{4F18FD09-7C5D-4081-85C2-C94E1BC718A2}" type="presParOf" srcId="{6D0CFD70-1222-4F3B-99E5-59C96AE3BABA}" destId="{7B5AC0F5-A2E9-4358-9CA9-0E63EEE0ED3B}" srcOrd="1" destOrd="0" presId="urn:microsoft.com/office/officeart/2005/8/layout/hierarchy1"/>
    <dgm:cxn modelId="{4A3950D4-8F7C-4602-8AFE-7A59F7A4BBE9}" type="presParOf" srcId="{7B5AC0F5-A2E9-4358-9CA9-0E63EEE0ED3B}" destId="{ECFFA26D-BA3E-49BB-9E69-6FF537DC2CDC}" srcOrd="0" destOrd="0" presId="urn:microsoft.com/office/officeart/2005/8/layout/hierarchy1"/>
    <dgm:cxn modelId="{C24AE91E-F6E4-4D6A-AD67-2977A9B89333}" type="presParOf" srcId="{7B5AC0F5-A2E9-4358-9CA9-0E63EEE0ED3B}" destId="{16317987-AC31-4FF3-A0C5-EA1445D436D8}" srcOrd="1" destOrd="0" presId="urn:microsoft.com/office/officeart/2005/8/layout/hierarchy1"/>
    <dgm:cxn modelId="{2F6E70AD-90A0-4501-B871-F4A90E199196}" type="presParOf" srcId="{16317987-AC31-4FF3-A0C5-EA1445D436D8}" destId="{263301EC-CAB3-4932-80ED-AD9F2F592D37}" srcOrd="0" destOrd="0" presId="urn:microsoft.com/office/officeart/2005/8/layout/hierarchy1"/>
    <dgm:cxn modelId="{0BAD7AB6-3EC1-445B-9CFA-C5AC174CA5F8}" type="presParOf" srcId="{263301EC-CAB3-4932-80ED-AD9F2F592D37}" destId="{EA2CDFFF-CF93-4713-BC19-8744881AC744}" srcOrd="0" destOrd="0" presId="urn:microsoft.com/office/officeart/2005/8/layout/hierarchy1"/>
    <dgm:cxn modelId="{C53B4A2F-9131-4DFE-8FB7-755211156BEC}" type="presParOf" srcId="{263301EC-CAB3-4932-80ED-AD9F2F592D37}" destId="{3F570FED-9E4D-40FC-97CE-3296E4E0C502}" srcOrd="1" destOrd="0" presId="urn:microsoft.com/office/officeart/2005/8/layout/hierarchy1"/>
    <dgm:cxn modelId="{88B885F2-BF3F-4769-A4FE-847E6D3094F7}" type="presParOf" srcId="{16317987-AC31-4FF3-A0C5-EA1445D436D8}" destId="{5D33FFF0-2D44-421D-8732-DE9DFE0BF45B}" srcOrd="1" destOrd="0" presId="urn:microsoft.com/office/officeart/2005/8/layout/hierarchy1"/>
    <dgm:cxn modelId="{3A43C431-3546-4617-844B-F0276507C4DB}" type="presParOf" srcId="{5D33FFF0-2D44-421D-8732-DE9DFE0BF45B}" destId="{54B5D56F-566D-4A92-BB29-1C86F3300DDC}" srcOrd="0" destOrd="0" presId="urn:microsoft.com/office/officeart/2005/8/layout/hierarchy1"/>
    <dgm:cxn modelId="{02976779-6DE5-4F7A-8C36-EE23C598F01F}" type="presParOf" srcId="{5D33FFF0-2D44-421D-8732-DE9DFE0BF45B}" destId="{E65A5911-DF2C-41FB-85E7-9354CC4EFB29}" srcOrd="1" destOrd="0" presId="urn:microsoft.com/office/officeart/2005/8/layout/hierarchy1"/>
    <dgm:cxn modelId="{04A596EC-1F79-45DC-B08A-41E10F6C6CFE}" type="presParOf" srcId="{E65A5911-DF2C-41FB-85E7-9354CC4EFB29}" destId="{D59816F0-E30E-488D-9EB2-C0C68B371BD1}" srcOrd="0" destOrd="0" presId="urn:microsoft.com/office/officeart/2005/8/layout/hierarchy1"/>
    <dgm:cxn modelId="{43DF2CB5-E66F-4B90-8265-C7589DA3AFD6}" type="presParOf" srcId="{D59816F0-E30E-488D-9EB2-C0C68B371BD1}" destId="{69E3D793-A22E-44E0-82B3-99AF304C1B6B}" srcOrd="0" destOrd="0" presId="urn:microsoft.com/office/officeart/2005/8/layout/hierarchy1"/>
    <dgm:cxn modelId="{0B115BEF-0221-48EE-998B-289C262FAFD5}" type="presParOf" srcId="{D59816F0-E30E-488D-9EB2-C0C68B371BD1}" destId="{D59E90E9-EF44-4E0F-AF49-BC45A37FBED2}" srcOrd="1" destOrd="0" presId="urn:microsoft.com/office/officeart/2005/8/layout/hierarchy1"/>
    <dgm:cxn modelId="{5CB8F125-4ADF-40D9-9679-9D80A8914367}" type="presParOf" srcId="{E65A5911-DF2C-41FB-85E7-9354CC4EFB29}" destId="{06F7582B-9C29-4B05-9524-F4523B0496B9}" srcOrd="1" destOrd="0" presId="urn:microsoft.com/office/officeart/2005/8/layout/hierarchy1"/>
    <dgm:cxn modelId="{D84CC8BE-D1AB-4ABF-91BB-E3924F0A0340}" type="presParOf" srcId="{3B5857DA-C500-405D-BD04-5F1F883445B1}" destId="{290F346B-9CB5-44CD-A5CC-FEE86E947CE4}" srcOrd="6" destOrd="0" presId="urn:microsoft.com/office/officeart/2005/8/layout/hierarchy1"/>
    <dgm:cxn modelId="{1C7DC961-AEB5-4946-B0FD-7EA9082ACF98}" type="presParOf" srcId="{3B5857DA-C500-405D-BD04-5F1F883445B1}" destId="{749E8333-6A0E-4C13-861C-6A97665FC487}" srcOrd="7" destOrd="0" presId="urn:microsoft.com/office/officeart/2005/8/layout/hierarchy1"/>
    <dgm:cxn modelId="{B681426F-4F83-4A22-93FD-4071D1FF252F}" type="presParOf" srcId="{749E8333-6A0E-4C13-861C-6A97665FC487}" destId="{88442E37-8F2E-40E3-8F0B-DFB5FCFA4A0A}" srcOrd="0" destOrd="0" presId="urn:microsoft.com/office/officeart/2005/8/layout/hierarchy1"/>
    <dgm:cxn modelId="{3A4D1894-4C79-4B04-A688-B3FDB7044927}" type="presParOf" srcId="{88442E37-8F2E-40E3-8F0B-DFB5FCFA4A0A}" destId="{FC9ED5CF-74AF-4DDF-BB99-E2A49E087F88}" srcOrd="0" destOrd="0" presId="urn:microsoft.com/office/officeart/2005/8/layout/hierarchy1"/>
    <dgm:cxn modelId="{711F45C1-0B75-4BFE-BEDD-B602ADBF5F5F}" type="presParOf" srcId="{88442E37-8F2E-40E3-8F0B-DFB5FCFA4A0A}" destId="{932A0D3D-9332-46BC-89B3-51E4144F912A}" srcOrd="1" destOrd="0" presId="urn:microsoft.com/office/officeart/2005/8/layout/hierarchy1"/>
    <dgm:cxn modelId="{795B6908-CCD8-4707-8C6C-1CDD76328233}" type="presParOf" srcId="{749E8333-6A0E-4C13-861C-6A97665FC487}" destId="{735B6D83-1719-4538-9CE0-47CC823E3754}" srcOrd="1" destOrd="0" presId="urn:microsoft.com/office/officeart/2005/8/layout/hierarchy1"/>
    <dgm:cxn modelId="{C5F1FF65-76C0-4521-8A2C-9DA4518DE8B0}" type="presParOf" srcId="{735B6D83-1719-4538-9CE0-47CC823E3754}" destId="{DC772D5A-D11B-44A6-AA6F-08272AFEFD66}" srcOrd="0" destOrd="0" presId="urn:microsoft.com/office/officeart/2005/8/layout/hierarchy1"/>
    <dgm:cxn modelId="{4A299CB5-7DDB-48F5-9AC0-4C4CD24F0F1C}" type="presParOf" srcId="{735B6D83-1719-4538-9CE0-47CC823E3754}" destId="{453D04B4-8EDA-4A1E-AF19-4A7A81B825AA}" srcOrd="1" destOrd="0" presId="urn:microsoft.com/office/officeart/2005/8/layout/hierarchy1"/>
    <dgm:cxn modelId="{367FB61F-A302-4424-A2A4-5FE74A28B3A0}" type="presParOf" srcId="{453D04B4-8EDA-4A1E-AF19-4A7A81B825AA}" destId="{EC4D83CE-F7F7-4988-933E-31CDE8C84AF3}" srcOrd="0" destOrd="0" presId="urn:microsoft.com/office/officeart/2005/8/layout/hierarchy1"/>
    <dgm:cxn modelId="{134DCABE-AD0C-45BF-B036-9121B3C364A7}" type="presParOf" srcId="{EC4D83CE-F7F7-4988-933E-31CDE8C84AF3}" destId="{E7C54FB1-AD09-45AF-8655-463600561A80}" srcOrd="0" destOrd="0" presId="urn:microsoft.com/office/officeart/2005/8/layout/hierarchy1"/>
    <dgm:cxn modelId="{82F1F660-20CB-4EAD-8373-20C130A35388}" type="presParOf" srcId="{EC4D83CE-F7F7-4988-933E-31CDE8C84AF3}" destId="{76FE0FC6-DD9C-454F-A825-027479FA92BD}" srcOrd="1" destOrd="0" presId="urn:microsoft.com/office/officeart/2005/8/layout/hierarchy1"/>
    <dgm:cxn modelId="{44542A6B-34B6-4809-BCCD-F4866BA3A0FF}" type="presParOf" srcId="{453D04B4-8EDA-4A1E-AF19-4A7A81B825AA}" destId="{0C120412-11C4-4248-BD3C-C2C18A8326CC}" srcOrd="1" destOrd="0" presId="urn:microsoft.com/office/officeart/2005/8/layout/hierarchy1"/>
    <dgm:cxn modelId="{9CA5548B-AB7B-4199-BEDA-9EEAEAF6B374}" type="presParOf" srcId="{0C120412-11C4-4248-BD3C-C2C18A8326CC}" destId="{3AACAEDA-86D2-4987-822A-3EF8806ABE7A}" srcOrd="0" destOrd="0" presId="urn:microsoft.com/office/officeart/2005/8/layout/hierarchy1"/>
    <dgm:cxn modelId="{03B38CA9-D725-4A43-9FD4-31BDD450FF82}" type="presParOf" srcId="{0C120412-11C4-4248-BD3C-C2C18A8326CC}" destId="{F1E4304D-14BC-4C03-A421-BCD0B7C92626}" srcOrd="1" destOrd="0" presId="urn:microsoft.com/office/officeart/2005/8/layout/hierarchy1"/>
    <dgm:cxn modelId="{1F2820C3-3A68-4D84-932D-AFC78A056447}" type="presParOf" srcId="{F1E4304D-14BC-4C03-A421-BCD0B7C92626}" destId="{368D9E37-1B7F-46FC-AEA9-0B2A67D820E9}" srcOrd="0" destOrd="0" presId="urn:microsoft.com/office/officeart/2005/8/layout/hierarchy1"/>
    <dgm:cxn modelId="{F478433B-3920-4F3B-93A0-FDF27BEDFADD}" type="presParOf" srcId="{368D9E37-1B7F-46FC-AEA9-0B2A67D820E9}" destId="{6F342643-A13A-48ED-9F43-D9FD1667510A}" srcOrd="0" destOrd="0" presId="urn:microsoft.com/office/officeart/2005/8/layout/hierarchy1"/>
    <dgm:cxn modelId="{D1745BF2-BB63-4E9F-A270-6E5DB7960498}" type="presParOf" srcId="{368D9E37-1B7F-46FC-AEA9-0B2A67D820E9}" destId="{E95A966A-F73A-4B52-AA04-5DAE9DC3AD1B}" srcOrd="1" destOrd="0" presId="urn:microsoft.com/office/officeart/2005/8/layout/hierarchy1"/>
    <dgm:cxn modelId="{DCE27BF6-2EF3-4EFC-8B65-B9BD2BFB7308}" type="presParOf" srcId="{F1E4304D-14BC-4C03-A421-BCD0B7C92626}" destId="{5D3F2614-DD47-4C0A-A5DB-44A756C41047}" srcOrd="1" destOrd="0" presId="urn:microsoft.com/office/officeart/2005/8/layout/hierarchy1"/>
    <dgm:cxn modelId="{431814E6-B1F1-4F02-973D-00DB15760295}" type="presParOf" srcId="{0865E206-69F8-4524-853D-B68075D7DF91}" destId="{A8F79280-879A-439D-843A-76C30E81B126}" srcOrd="1" destOrd="0" presId="urn:microsoft.com/office/officeart/2005/8/layout/hierarchy1"/>
    <dgm:cxn modelId="{E3877240-EB5F-4642-980B-D46768D7740B}" type="presParOf" srcId="{A8F79280-879A-439D-843A-76C30E81B126}" destId="{B713EDC2-965D-4C71-A1AB-9F02AE0E4ABC}" srcOrd="0" destOrd="0" presId="urn:microsoft.com/office/officeart/2005/8/layout/hierarchy1"/>
    <dgm:cxn modelId="{2B16A116-A9C7-404F-B791-8C53C1E53469}" type="presParOf" srcId="{B713EDC2-965D-4C71-A1AB-9F02AE0E4ABC}" destId="{36904736-D13A-4881-A432-D70CFE33B129}" srcOrd="0" destOrd="0" presId="urn:microsoft.com/office/officeart/2005/8/layout/hierarchy1"/>
    <dgm:cxn modelId="{67FAB384-2941-4855-B860-CB9598863C4E}" type="presParOf" srcId="{B713EDC2-965D-4C71-A1AB-9F02AE0E4ABC}" destId="{B9888B96-6585-4762-B740-FAE714E45107}" srcOrd="1" destOrd="0" presId="urn:microsoft.com/office/officeart/2005/8/layout/hierarchy1"/>
    <dgm:cxn modelId="{DA73AB33-4881-4AD2-95D2-68045B5F93DF}" type="presParOf" srcId="{A8F79280-879A-439D-843A-76C30E81B126}" destId="{85C4FB6E-6CDA-43F2-A7A5-5BDE657C7A4F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ACAEDA-86D2-4987-822A-3EF8806ABE7A}">
      <dsp:nvSpPr>
        <dsp:cNvPr id="0" name=""/>
        <dsp:cNvSpPr/>
      </dsp:nvSpPr>
      <dsp:spPr>
        <a:xfrm>
          <a:off x="8070373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772D5A-D11B-44A6-AA6F-08272AFEFD66}">
      <dsp:nvSpPr>
        <dsp:cNvPr id="0" name=""/>
        <dsp:cNvSpPr/>
      </dsp:nvSpPr>
      <dsp:spPr>
        <a:xfrm>
          <a:off x="8070373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F346B-9CB5-44CD-A5CC-FEE86E947CE4}">
      <dsp:nvSpPr>
        <dsp:cNvPr id="0" name=""/>
        <dsp:cNvSpPr/>
      </dsp:nvSpPr>
      <dsp:spPr>
        <a:xfrm>
          <a:off x="5045411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3070681" y="196844"/>
              </a:lnTo>
              <a:lnTo>
                <a:pt x="3070681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5D56F-566D-4A92-BB29-1C86F3300DDC}">
      <dsp:nvSpPr>
        <dsp:cNvPr id="0" name=""/>
        <dsp:cNvSpPr/>
      </dsp:nvSpPr>
      <dsp:spPr>
        <a:xfrm>
          <a:off x="6856477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FA26D-BA3E-49BB-9E69-6FF537DC2CDC}">
      <dsp:nvSpPr>
        <dsp:cNvPr id="0" name=""/>
        <dsp:cNvSpPr/>
      </dsp:nvSpPr>
      <dsp:spPr>
        <a:xfrm>
          <a:off x="6856477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88F8E-53B1-4E95-B607-06D05418F402}">
      <dsp:nvSpPr>
        <dsp:cNvPr id="0" name=""/>
        <dsp:cNvSpPr/>
      </dsp:nvSpPr>
      <dsp:spPr>
        <a:xfrm>
          <a:off x="6856477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0ADB1-E69D-464E-8973-B61816244E14}">
      <dsp:nvSpPr>
        <dsp:cNvPr id="0" name=""/>
        <dsp:cNvSpPr/>
      </dsp:nvSpPr>
      <dsp:spPr>
        <a:xfrm>
          <a:off x="5045411" y="602940"/>
          <a:ext cx="1856785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856785" y="196844"/>
              </a:lnTo>
              <a:lnTo>
                <a:pt x="1856785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35EF37-B159-4BF0-A460-B8A5775339CD}">
      <dsp:nvSpPr>
        <dsp:cNvPr id="0" name=""/>
        <dsp:cNvSpPr/>
      </dsp:nvSpPr>
      <dsp:spPr>
        <a:xfrm>
          <a:off x="5081352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606948" y="196844"/>
              </a:lnTo>
              <a:lnTo>
                <a:pt x="606948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75D75-3D48-485F-B12F-EDCFEFE2EE9D}">
      <dsp:nvSpPr>
        <dsp:cNvPr id="0" name=""/>
        <dsp:cNvSpPr/>
      </dsp:nvSpPr>
      <dsp:spPr>
        <a:xfrm>
          <a:off x="4428684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FE4C5-2D59-4263-B11D-751EBDB3BB68}">
      <dsp:nvSpPr>
        <dsp:cNvPr id="0" name=""/>
        <dsp:cNvSpPr/>
      </dsp:nvSpPr>
      <dsp:spPr>
        <a:xfrm>
          <a:off x="4474404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606948" y="0"/>
              </a:moveTo>
              <a:lnTo>
                <a:pt x="60694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608C5-60C6-4D46-AB0D-A17D0991C37E}">
      <dsp:nvSpPr>
        <dsp:cNvPr id="0" name=""/>
        <dsp:cNvSpPr/>
      </dsp:nvSpPr>
      <dsp:spPr>
        <a:xfrm>
          <a:off x="5035632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A156D-C128-490D-BAB6-087081827BFA}">
      <dsp:nvSpPr>
        <dsp:cNvPr id="0" name=""/>
        <dsp:cNvSpPr/>
      </dsp:nvSpPr>
      <dsp:spPr>
        <a:xfrm>
          <a:off x="4999691" y="602940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844"/>
              </a:lnTo>
              <a:lnTo>
                <a:pt x="81660" y="196844"/>
              </a:lnTo>
              <a:lnTo>
                <a:pt x="8166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1F095-0382-4138-B145-EDF4117523BF}">
      <dsp:nvSpPr>
        <dsp:cNvPr id="0" name=""/>
        <dsp:cNvSpPr/>
      </dsp:nvSpPr>
      <dsp:spPr>
        <a:xfrm>
          <a:off x="3214788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A7DA4-8BDE-4FEB-A088-98690F287E78}">
      <dsp:nvSpPr>
        <dsp:cNvPr id="0" name=""/>
        <dsp:cNvSpPr/>
      </dsp:nvSpPr>
      <dsp:spPr>
        <a:xfrm>
          <a:off x="3214788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8C21A-9B04-49E3-BD0B-DEDE8AF0920A}">
      <dsp:nvSpPr>
        <dsp:cNvPr id="0" name=""/>
        <dsp:cNvSpPr/>
      </dsp:nvSpPr>
      <dsp:spPr>
        <a:xfrm>
          <a:off x="1974730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285778" y="196844"/>
              </a:lnTo>
              <a:lnTo>
                <a:pt x="1285778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35F6B-7057-4531-A4F8-91E974C66B50}">
      <dsp:nvSpPr>
        <dsp:cNvPr id="0" name=""/>
        <dsp:cNvSpPr/>
      </dsp:nvSpPr>
      <dsp:spPr>
        <a:xfrm>
          <a:off x="1929010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F6299-585C-4DF0-A988-9D6B8FABCB27}">
      <dsp:nvSpPr>
        <dsp:cNvPr id="0" name=""/>
        <dsp:cNvSpPr/>
      </dsp:nvSpPr>
      <dsp:spPr>
        <a:xfrm>
          <a:off x="1929010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BB779-B6CF-4EB1-8B39-8EBE0BDF5C08}">
      <dsp:nvSpPr>
        <dsp:cNvPr id="0" name=""/>
        <dsp:cNvSpPr/>
      </dsp:nvSpPr>
      <dsp:spPr>
        <a:xfrm>
          <a:off x="643232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41E85-BB46-4DCE-9E27-4CAA7D988B16}">
      <dsp:nvSpPr>
        <dsp:cNvPr id="0" name=""/>
        <dsp:cNvSpPr/>
      </dsp:nvSpPr>
      <dsp:spPr>
        <a:xfrm>
          <a:off x="688952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1285778" y="0"/>
              </a:moveTo>
              <a:lnTo>
                <a:pt x="128577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659A0-2827-455A-A49B-F8A19D36F381}">
      <dsp:nvSpPr>
        <dsp:cNvPr id="0" name=""/>
        <dsp:cNvSpPr/>
      </dsp:nvSpPr>
      <dsp:spPr>
        <a:xfrm>
          <a:off x="1974730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3070681" y="0"/>
              </a:moveTo>
              <a:lnTo>
                <a:pt x="3070681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5EA240-8344-4A81-82E9-1C2AEAF1BABA}">
      <dsp:nvSpPr>
        <dsp:cNvPr id="0" name=""/>
        <dsp:cNvSpPr/>
      </dsp:nvSpPr>
      <dsp:spPr>
        <a:xfrm>
          <a:off x="4479617" y="867"/>
          <a:ext cx="1131588" cy="602073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FD95E-1490-46F2-B3C1-C69213F90175}">
      <dsp:nvSpPr>
        <dsp:cNvPr id="0" name=""/>
        <dsp:cNvSpPr/>
      </dsp:nvSpPr>
      <dsp:spPr>
        <a:xfrm>
          <a:off x="4589971" y="105704"/>
          <a:ext cx="1131588" cy="602073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Web Application</a:t>
          </a:r>
        </a:p>
      </dsp:txBody>
      <dsp:txXfrm>
        <a:off x="4589971" y="105704"/>
        <a:ext cx="1131588" cy="602073"/>
      </dsp:txXfrm>
    </dsp:sp>
    <dsp:sp modelId="{1465310B-7E94-4B09-9C81-EC31D2BC72A5}">
      <dsp:nvSpPr>
        <dsp:cNvPr id="0" name=""/>
        <dsp:cNvSpPr/>
      </dsp:nvSpPr>
      <dsp:spPr>
        <a:xfrm>
          <a:off x="1478136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309AD-F0FD-4C4D-9CB4-E1731FBC74FD}">
      <dsp:nvSpPr>
        <dsp:cNvPr id="0" name=""/>
        <dsp:cNvSpPr/>
      </dsp:nvSpPr>
      <dsp:spPr>
        <a:xfrm>
          <a:off x="1588490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CRM Module</a:t>
          </a:r>
        </a:p>
      </dsp:txBody>
      <dsp:txXfrm>
        <a:off x="1588490" y="996629"/>
        <a:ext cx="993187" cy="630674"/>
      </dsp:txXfrm>
    </dsp:sp>
    <dsp:sp modelId="{B1B8B1BB-EC76-47F2-A18D-FB953CA81955}">
      <dsp:nvSpPr>
        <dsp:cNvPr id="0" name=""/>
        <dsp:cNvSpPr/>
      </dsp:nvSpPr>
      <dsp:spPr>
        <a:xfrm>
          <a:off x="192358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F1027-CDE3-4808-A043-93AD26EEBF73}">
      <dsp:nvSpPr>
        <dsp:cNvPr id="0" name=""/>
        <dsp:cNvSpPr/>
      </dsp:nvSpPr>
      <dsp:spPr>
        <a:xfrm>
          <a:off x="302712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View    </a:t>
          </a:r>
          <a:r>
            <a:rPr lang="en-US" sz="1400" b="0" i="1" kern="1200" dirty="0">
              <a:solidFill>
                <a:schemeClr val="accent3"/>
              </a:solidFill>
            </a:rPr>
            <a:t>GRID</a:t>
          </a:r>
        </a:p>
      </dsp:txBody>
      <dsp:txXfrm>
        <a:off x="302712" y="1916155"/>
        <a:ext cx="993187" cy="630674"/>
      </dsp:txXfrm>
    </dsp:sp>
    <dsp:sp modelId="{3F8FA97E-C83B-4C39-8607-02170A178ED6}">
      <dsp:nvSpPr>
        <dsp:cNvPr id="0" name=""/>
        <dsp:cNvSpPr/>
      </dsp:nvSpPr>
      <dsp:spPr>
        <a:xfrm>
          <a:off x="192358" y="2730845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77121-257D-4176-A032-EF227430BB74}">
      <dsp:nvSpPr>
        <dsp:cNvPr id="0" name=""/>
        <dsp:cNvSpPr/>
      </dsp:nvSpPr>
      <dsp:spPr>
        <a:xfrm>
          <a:off x="302712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JSDO</a:t>
          </a:r>
        </a:p>
      </dsp:txBody>
      <dsp:txXfrm>
        <a:off x="302712" y="2835681"/>
        <a:ext cx="993187" cy="630674"/>
      </dsp:txXfrm>
    </dsp:sp>
    <dsp:sp modelId="{6F05841E-3CFC-4122-8632-D5ED6D95D515}">
      <dsp:nvSpPr>
        <dsp:cNvPr id="0" name=""/>
        <dsp:cNvSpPr/>
      </dsp:nvSpPr>
      <dsp:spPr>
        <a:xfrm>
          <a:off x="1478136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EFAC5-A08D-4BD8-8FAD-AA5E4C8D0D39}">
      <dsp:nvSpPr>
        <dsp:cNvPr id="0" name=""/>
        <dsp:cNvSpPr/>
      </dsp:nvSpPr>
      <dsp:spPr>
        <a:xfrm>
          <a:off x="1588490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Employee View  </a:t>
          </a:r>
          <a:r>
            <a:rPr lang="en-US" sz="1400" b="0" i="1" kern="1200" dirty="0">
              <a:solidFill>
                <a:schemeClr val="accent3"/>
              </a:solidFill>
            </a:rPr>
            <a:t>FORM</a:t>
          </a:r>
        </a:p>
      </dsp:txBody>
      <dsp:txXfrm>
        <a:off x="1588490" y="1916155"/>
        <a:ext cx="993187" cy="630674"/>
      </dsp:txXfrm>
    </dsp:sp>
    <dsp:sp modelId="{360E383D-3F5D-4145-852E-095FDDAD39AE}">
      <dsp:nvSpPr>
        <dsp:cNvPr id="0" name=""/>
        <dsp:cNvSpPr/>
      </dsp:nvSpPr>
      <dsp:spPr>
        <a:xfrm>
          <a:off x="1406254" y="2730845"/>
          <a:ext cx="1136951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BAEC6-D990-4AED-AD5B-FB78DD895481}">
      <dsp:nvSpPr>
        <dsp:cNvPr id="0" name=""/>
        <dsp:cNvSpPr/>
      </dsp:nvSpPr>
      <dsp:spPr>
        <a:xfrm>
          <a:off x="1516608" y="2835681"/>
          <a:ext cx="1136951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Salesperson JSDO</a:t>
          </a:r>
        </a:p>
      </dsp:txBody>
      <dsp:txXfrm>
        <a:off x="1516608" y="2835681"/>
        <a:ext cx="1136951" cy="630674"/>
      </dsp:txXfrm>
    </dsp:sp>
    <dsp:sp modelId="{3066F7D9-2376-48E3-9889-6946A981D939}">
      <dsp:nvSpPr>
        <dsp:cNvPr id="0" name=""/>
        <dsp:cNvSpPr/>
      </dsp:nvSpPr>
      <dsp:spPr>
        <a:xfrm>
          <a:off x="2763914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2241D-7523-4EA0-BD3A-4C4FE8E7F714}">
      <dsp:nvSpPr>
        <dsp:cNvPr id="0" name=""/>
        <dsp:cNvSpPr/>
      </dsp:nvSpPr>
      <dsp:spPr>
        <a:xfrm>
          <a:off x="2874269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View1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</a:p>
      </dsp:txBody>
      <dsp:txXfrm>
        <a:off x="2874269" y="1916155"/>
        <a:ext cx="993187" cy="630674"/>
      </dsp:txXfrm>
    </dsp:sp>
    <dsp:sp modelId="{A2EB739C-898B-4690-8787-817402E9710A}">
      <dsp:nvSpPr>
        <dsp:cNvPr id="0" name=""/>
        <dsp:cNvSpPr/>
      </dsp:nvSpPr>
      <dsp:spPr>
        <a:xfrm>
          <a:off x="2763914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E2448-21A5-4F3D-96BC-121191F5F229}">
      <dsp:nvSpPr>
        <dsp:cNvPr id="0" name=""/>
        <dsp:cNvSpPr/>
      </dsp:nvSpPr>
      <dsp:spPr>
        <a:xfrm>
          <a:off x="2874269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2874269" y="2835681"/>
        <a:ext cx="993187" cy="630674"/>
      </dsp:txXfrm>
    </dsp:sp>
    <dsp:sp modelId="{CA444D09-8A59-42E2-BB75-E5247C144FC7}">
      <dsp:nvSpPr>
        <dsp:cNvPr id="0" name=""/>
        <dsp:cNvSpPr/>
      </dsp:nvSpPr>
      <dsp:spPr>
        <a:xfrm>
          <a:off x="2763914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CBD46-2535-4C53-BF51-FDC4F6FA915C}">
      <dsp:nvSpPr>
        <dsp:cNvPr id="0" name=""/>
        <dsp:cNvSpPr/>
      </dsp:nvSpPr>
      <dsp:spPr>
        <a:xfrm>
          <a:off x="2874269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Order JSDO</a:t>
          </a:r>
        </a:p>
      </dsp:txBody>
      <dsp:txXfrm>
        <a:off x="2874269" y="3755208"/>
        <a:ext cx="993187" cy="630674"/>
      </dsp:txXfrm>
    </dsp:sp>
    <dsp:sp modelId="{56D2831B-B32E-4223-8A33-E6E8D6E21B0F}">
      <dsp:nvSpPr>
        <dsp:cNvPr id="0" name=""/>
        <dsp:cNvSpPr/>
      </dsp:nvSpPr>
      <dsp:spPr>
        <a:xfrm>
          <a:off x="458475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257CA-E2F8-4062-BAE6-94EC4238DDDF}">
      <dsp:nvSpPr>
        <dsp:cNvPr id="0" name=""/>
        <dsp:cNvSpPr/>
      </dsp:nvSpPr>
      <dsp:spPr>
        <a:xfrm>
          <a:off x="4695113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HR    Module</a:t>
          </a:r>
        </a:p>
      </dsp:txBody>
      <dsp:txXfrm>
        <a:off x="4695113" y="996629"/>
        <a:ext cx="993187" cy="630674"/>
      </dsp:txXfrm>
    </dsp:sp>
    <dsp:sp modelId="{70A53CC3-9533-4D25-BF38-B15C983F4755}">
      <dsp:nvSpPr>
        <dsp:cNvPr id="0" name=""/>
        <dsp:cNvSpPr/>
      </dsp:nvSpPr>
      <dsp:spPr>
        <a:xfrm>
          <a:off x="458475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CCAD4-7B81-4EF6-88E2-088D387C5666}">
      <dsp:nvSpPr>
        <dsp:cNvPr id="0" name=""/>
        <dsp:cNvSpPr/>
      </dsp:nvSpPr>
      <dsp:spPr>
        <a:xfrm>
          <a:off x="4695113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View2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4695113" y="1916155"/>
        <a:ext cx="993187" cy="630674"/>
      </dsp:txXfrm>
    </dsp:sp>
    <dsp:sp modelId="{F05E3013-E17B-4273-A48C-98C259E97AA2}">
      <dsp:nvSpPr>
        <dsp:cNvPr id="0" name=""/>
        <dsp:cNvSpPr/>
      </dsp:nvSpPr>
      <dsp:spPr>
        <a:xfrm>
          <a:off x="3977810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AD348-AEFB-4885-B006-0CE0362F4D3F}">
      <dsp:nvSpPr>
        <dsp:cNvPr id="0" name=""/>
        <dsp:cNvSpPr/>
      </dsp:nvSpPr>
      <dsp:spPr>
        <a:xfrm>
          <a:off x="4088165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4088165" y="2835681"/>
        <a:ext cx="993187" cy="630674"/>
      </dsp:txXfrm>
    </dsp:sp>
    <dsp:sp modelId="{3F99CF5D-F711-452D-8D11-328AD47C3DB6}">
      <dsp:nvSpPr>
        <dsp:cNvPr id="0" name=""/>
        <dsp:cNvSpPr/>
      </dsp:nvSpPr>
      <dsp:spPr>
        <a:xfrm>
          <a:off x="3977810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142B4-60C9-409E-BDAF-68615164930F}">
      <dsp:nvSpPr>
        <dsp:cNvPr id="0" name=""/>
        <dsp:cNvSpPr/>
      </dsp:nvSpPr>
      <dsp:spPr>
        <a:xfrm>
          <a:off x="4088165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Items  JSDO</a:t>
          </a:r>
        </a:p>
      </dsp:txBody>
      <dsp:txXfrm>
        <a:off x="4088165" y="3755208"/>
        <a:ext cx="993187" cy="630674"/>
      </dsp:txXfrm>
    </dsp:sp>
    <dsp:sp modelId="{573758E5-3F28-45BD-BC31-61793D7A1309}">
      <dsp:nvSpPr>
        <dsp:cNvPr id="0" name=""/>
        <dsp:cNvSpPr/>
      </dsp:nvSpPr>
      <dsp:spPr>
        <a:xfrm>
          <a:off x="5191707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5B9D6-1C98-42DC-9BD0-69BB950B5DAE}">
      <dsp:nvSpPr>
        <dsp:cNvPr id="0" name=""/>
        <dsp:cNvSpPr/>
      </dsp:nvSpPr>
      <dsp:spPr>
        <a:xfrm>
          <a:off x="5302061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Button, Image</a:t>
          </a:r>
        </a:p>
      </dsp:txBody>
      <dsp:txXfrm>
        <a:off x="5302061" y="2835681"/>
        <a:ext cx="993187" cy="630674"/>
      </dsp:txXfrm>
    </dsp:sp>
    <dsp:sp modelId="{851384BA-345E-440A-BDA3-787931887923}">
      <dsp:nvSpPr>
        <dsp:cNvPr id="0" name=""/>
        <dsp:cNvSpPr/>
      </dsp:nvSpPr>
      <dsp:spPr>
        <a:xfrm>
          <a:off x="6405603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E5FD2-BED3-48CC-89DD-656959EB8252}">
      <dsp:nvSpPr>
        <dsp:cNvPr id="0" name=""/>
        <dsp:cNvSpPr/>
      </dsp:nvSpPr>
      <dsp:spPr>
        <a:xfrm>
          <a:off x="6515957" y="996629"/>
          <a:ext cx="993187" cy="630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Module</a:t>
          </a:r>
        </a:p>
      </dsp:txBody>
      <dsp:txXfrm>
        <a:off x="6515957" y="996629"/>
        <a:ext cx="993187" cy="630674"/>
      </dsp:txXfrm>
    </dsp:sp>
    <dsp:sp modelId="{63CCF7F7-EC8E-49AD-9ECA-FF4A6C346BE0}">
      <dsp:nvSpPr>
        <dsp:cNvPr id="0" name=""/>
        <dsp:cNvSpPr/>
      </dsp:nvSpPr>
      <dsp:spPr>
        <a:xfrm>
          <a:off x="6405603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239CF-41E4-4C01-83F0-FC2784FE44DA}">
      <dsp:nvSpPr>
        <dsp:cNvPr id="0" name=""/>
        <dsp:cNvSpPr/>
      </dsp:nvSpPr>
      <dsp:spPr>
        <a:xfrm>
          <a:off x="6515957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View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6515957" y="1916155"/>
        <a:ext cx="993187" cy="630674"/>
      </dsp:txXfrm>
    </dsp:sp>
    <dsp:sp modelId="{EA2CDFFF-CF93-4713-BC19-8744881AC744}">
      <dsp:nvSpPr>
        <dsp:cNvPr id="0" name=""/>
        <dsp:cNvSpPr/>
      </dsp:nvSpPr>
      <dsp:spPr>
        <a:xfrm>
          <a:off x="6405603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70FED-9E4D-40FC-97CE-3296E4E0C502}">
      <dsp:nvSpPr>
        <dsp:cNvPr id="0" name=""/>
        <dsp:cNvSpPr/>
      </dsp:nvSpPr>
      <dsp:spPr>
        <a:xfrm>
          <a:off x="6515957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6515957" y="2835681"/>
        <a:ext cx="993187" cy="630674"/>
      </dsp:txXfrm>
    </dsp:sp>
    <dsp:sp modelId="{69E3D793-A22E-44E0-82B3-99AF304C1B6B}">
      <dsp:nvSpPr>
        <dsp:cNvPr id="0" name=""/>
        <dsp:cNvSpPr/>
      </dsp:nvSpPr>
      <dsp:spPr>
        <a:xfrm>
          <a:off x="6405603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E90E9-EF44-4E0F-AF49-BC45A37FBED2}">
      <dsp:nvSpPr>
        <dsp:cNvPr id="0" name=""/>
        <dsp:cNvSpPr/>
      </dsp:nvSpPr>
      <dsp:spPr>
        <a:xfrm>
          <a:off x="6515957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Reports JSDO</a:t>
          </a:r>
        </a:p>
      </dsp:txBody>
      <dsp:txXfrm>
        <a:off x="6515957" y="3755208"/>
        <a:ext cx="993187" cy="630674"/>
      </dsp:txXfrm>
    </dsp:sp>
    <dsp:sp modelId="{FC9ED5CF-74AF-4DDF-BB99-E2A49E087F88}">
      <dsp:nvSpPr>
        <dsp:cNvPr id="0" name=""/>
        <dsp:cNvSpPr/>
      </dsp:nvSpPr>
      <dsp:spPr>
        <a:xfrm>
          <a:off x="761949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A0D3D-9332-46BC-89B3-51E4144F912A}">
      <dsp:nvSpPr>
        <dsp:cNvPr id="0" name=""/>
        <dsp:cNvSpPr/>
      </dsp:nvSpPr>
      <dsp:spPr>
        <a:xfrm>
          <a:off x="7729853" y="996629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Application Module</a:t>
          </a:r>
        </a:p>
      </dsp:txBody>
      <dsp:txXfrm>
        <a:off x="7729853" y="996629"/>
        <a:ext cx="993187" cy="630674"/>
      </dsp:txXfrm>
    </dsp:sp>
    <dsp:sp modelId="{E7C54FB1-AD09-45AF-8655-463600561A80}">
      <dsp:nvSpPr>
        <dsp:cNvPr id="0" name=""/>
        <dsp:cNvSpPr/>
      </dsp:nvSpPr>
      <dsp:spPr>
        <a:xfrm>
          <a:off x="761949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E0FC6-DD9C-454F-A825-027479FA92BD}">
      <dsp:nvSpPr>
        <dsp:cNvPr id="0" name=""/>
        <dsp:cNvSpPr/>
      </dsp:nvSpPr>
      <dsp:spPr>
        <a:xfrm>
          <a:off x="7729853" y="1916155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Login      View 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7729853" y="1916155"/>
        <a:ext cx="993187" cy="630674"/>
      </dsp:txXfrm>
    </dsp:sp>
    <dsp:sp modelId="{6F342643-A13A-48ED-9F43-D9FD1667510A}">
      <dsp:nvSpPr>
        <dsp:cNvPr id="0" name=""/>
        <dsp:cNvSpPr/>
      </dsp:nvSpPr>
      <dsp:spPr>
        <a:xfrm>
          <a:off x="7619499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A966A-F73A-4B52-AA04-5DAE9DC3AD1B}">
      <dsp:nvSpPr>
        <dsp:cNvPr id="0" name=""/>
        <dsp:cNvSpPr/>
      </dsp:nvSpPr>
      <dsp:spPr>
        <a:xfrm>
          <a:off x="7729853" y="2835681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Text, Text, Button</a:t>
          </a:r>
        </a:p>
      </dsp:txBody>
      <dsp:txXfrm>
        <a:off x="7729853" y="2835681"/>
        <a:ext cx="993187" cy="630674"/>
      </dsp:txXfrm>
    </dsp:sp>
    <dsp:sp modelId="{36904736-D13A-4881-A432-D70CFE33B129}">
      <dsp:nvSpPr>
        <dsp:cNvPr id="0" name=""/>
        <dsp:cNvSpPr/>
      </dsp:nvSpPr>
      <dsp:spPr>
        <a:xfrm>
          <a:off x="5831914" y="867"/>
          <a:ext cx="993187" cy="63067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88B96-6585-4762-B740-FAE714E45107}">
      <dsp:nvSpPr>
        <dsp:cNvPr id="0" name=""/>
        <dsp:cNvSpPr/>
      </dsp:nvSpPr>
      <dsp:spPr>
        <a:xfrm>
          <a:off x="5942268" y="105704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 / user  context</a:t>
          </a:r>
        </a:p>
      </dsp:txBody>
      <dsp:txXfrm>
        <a:off x="5942268" y="105704"/>
        <a:ext cx="993187" cy="63067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ACAEDA-86D2-4987-822A-3EF8806ABE7A}">
      <dsp:nvSpPr>
        <dsp:cNvPr id="0" name=""/>
        <dsp:cNvSpPr/>
      </dsp:nvSpPr>
      <dsp:spPr>
        <a:xfrm>
          <a:off x="8070373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772D5A-D11B-44A6-AA6F-08272AFEFD66}">
      <dsp:nvSpPr>
        <dsp:cNvPr id="0" name=""/>
        <dsp:cNvSpPr/>
      </dsp:nvSpPr>
      <dsp:spPr>
        <a:xfrm>
          <a:off x="8070373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F346B-9CB5-44CD-A5CC-FEE86E947CE4}">
      <dsp:nvSpPr>
        <dsp:cNvPr id="0" name=""/>
        <dsp:cNvSpPr/>
      </dsp:nvSpPr>
      <dsp:spPr>
        <a:xfrm>
          <a:off x="5045411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3070681" y="196844"/>
              </a:lnTo>
              <a:lnTo>
                <a:pt x="3070681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5D56F-566D-4A92-BB29-1C86F3300DDC}">
      <dsp:nvSpPr>
        <dsp:cNvPr id="0" name=""/>
        <dsp:cNvSpPr/>
      </dsp:nvSpPr>
      <dsp:spPr>
        <a:xfrm>
          <a:off x="6856477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FA26D-BA3E-49BB-9E69-6FF537DC2CDC}">
      <dsp:nvSpPr>
        <dsp:cNvPr id="0" name=""/>
        <dsp:cNvSpPr/>
      </dsp:nvSpPr>
      <dsp:spPr>
        <a:xfrm>
          <a:off x="6856477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88F8E-53B1-4E95-B607-06D05418F402}">
      <dsp:nvSpPr>
        <dsp:cNvPr id="0" name=""/>
        <dsp:cNvSpPr/>
      </dsp:nvSpPr>
      <dsp:spPr>
        <a:xfrm>
          <a:off x="6856477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0ADB1-E69D-464E-8973-B61816244E14}">
      <dsp:nvSpPr>
        <dsp:cNvPr id="0" name=""/>
        <dsp:cNvSpPr/>
      </dsp:nvSpPr>
      <dsp:spPr>
        <a:xfrm>
          <a:off x="5045411" y="602940"/>
          <a:ext cx="1856785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856785" y="196844"/>
              </a:lnTo>
              <a:lnTo>
                <a:pt x="1856785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35EF37-B159-4BF0-A460-B8A5775339CD}">
      <dsp:nvSpPr>
        <dsp:cNvPr id="0" name=""/>
        <dsp:cNvSpPr/>
      </dsp:nvSpPr>
      <dsp:spPr>
        <a:xfrm>
          <a:off x="5081352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606948" y="196844"/>
              </a:lnTo>
              <a:lnTo>
                <a:pt x="606948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75D75-3D48-485F-B12F-EDCFEFE2EE9D}">
      <dsp:nvSpPr>
        <dsp:cNvPr id="0" name=""/>
        <dsp:cNvSpPr/>
      </dsp:nvSpPr>
      <dsp:spPr>
        <a:xfrm>
          <a:off x="4428684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FE4C5-2D59-4263-B11D-751EBDB3BB68}">
      <dsp:nvSpPr>
        <dsp:cNvPr id="0" name=""/>
        <dsp:cNvSpPr/>
      </dsp:nvSpPr>
      <dsp:spPr>
        <a:xfrm>
          <a:off x="4474404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606948" y="0"/>
              </a:moveTo>
              <a:lnTo>
                <a:pt x="60694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608C5-60C6-4D46-AB0D-A17D0991C37E}">
      <dsp:nvSpPr>
        <dsp:cNvPr id="0" name=""/>
        <dsp:cNvSpPr/>
      </dsp:nvSpPr>
      <dsp:spPr>
        <a:xfrm>
          <a:off x="5035632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A156D-C128-490D-BAB6-087081827BFA}">
      <dsp:nvSpPr>
        <dsp:cNvPr id="0" name=""/>
        <dsp:cNvSpPr/>
      </dsp:nvSpPr>
      <dsp:spPr>
        <a:xfrm>
          <a:off x="4999691" y="602940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844"/>
              </a:lnTo>
              <a:lnTo>
                <a:pt x="81660" y="196844"/>
              </a:lnTo>
              <a:lnTo>
                <a:pt x="8166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1F095-0382-4138-B145-EDF4117523BF}">
      <dsp:nvSpPr>
        <dsp:cNvPr id="0" name=""/>
        <dsp:cNvSpPr/>
      </dsp:nvSpPr>
      <dsp:spPr>
        <a:xfrm>
          <a:off x="3214788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A7DA4-8BDE-4FEB-A088-98690F287E78}">
      <dsp:nvSpPr>
        <dsp:cNvPr id="0" name=""/>
        <dsp:cNvSpPr/>
      </dsp:nvSpPr>
      <dsp:spPr>
        <a:xfrm>
          <a:off x="3214788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8C21A-9B04-49E3-BD0B-DEDE8AF0920A}">
      <dsp:nvSpPr>
        <dsp:cNvPr id="0" name=""/>
        <dsp:cNvSpPr/>
      </dsp:nvSpPr>
      <dsp:spPr>
        <a:xfrm>
          <a:off x="1974730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285778" y="196844"/>
              </a:lnTo>
              <a:lnTo>
                <a:pt x="1285778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35F6B-7057-4531-A4F8-91E974C66B50}">
      <dsp:nvSpPr>
        <dsp:cNvPr id="0" name=""/>
        <dsp:cNvSpPr/>
      </dsp:nvSpPr>
      <dsp:spPr>
        <a:xfrm>
          <a:off x="1929010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F6299-585C-4DF0-A988-9D6B8FABCB27}">
      <dsp:nvSpPr>
        <dsp:cNvPr id="0" name=""/>
        <dsp:cNvSpPr/>
      </dsp:nvSpPr>
      <dsp:spPr>
        <a:xfrm>
          <a:off x="1929010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BB779-B6CF-4EB1-8B39-8EBE0BDF5C08}">
      <dsp:nvSpPr>
        <dsp:cNvPr id="0" name=""/>
        <dsp:cNvSpPr/>
      </dsp:nvSpPr>
      <dsp:spPr>
        <a:xfrm>
          <a:off x="643232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41E85-BB46-4DCE-9E27-4CAA7D988B16}">
      <dsp:nvSpPr>
        <dsp:cNvPr id="0" name=""/>
        <dsp:cNvSpPr/>
      </dsp:nvSpPr>
      <dsp:spPr>
        <a:xfrm>
          <a:off x="688952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1285778" y="0"/>
              </a:moveTo>
              <a:lnTo>
                <a:pt x="128577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659A0-2827-455A-A49B-F8A19D36F381}">
      <dsp:nvSpPr>
        <dsp:cNvPr id="0" name=""/>
        <dsp:cNvSpPr/>
      </dsp:nvSpPr>
      <dsp:spPr>
        <a:xfrm>
          <a:off x="1974730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3070681" y="0"/>
              </a:moveTo>
              <a:lnTo>
                <a:pt x="3070681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5EA240-8344-4A81-82E9-1C2AEAF1BABA}">
      <dsp:nvSpPr>
        <dsp:cNvPr id="0" name=""/>
        <dsp:cNvSpPr/>
      </dsp:nvSpPr>
      <dsp:spPr>
        <a:xfrm>
          <a:off x="4479617" y="867"/>
          <a:ext cx="1131588" cy="602073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FD95E-1490-46F2-B3C1-C69213F90175}">
      <dsp:nvSpPr>
        <dsp:cNvPr id="0" name=""/>
        <dsp:cNvSpPr/>
      </dsp:nvSpPr>
      <dsp:spPr>
        <a:xfrm>
          <a:off x="4589971" y="105704"/>
          <a:ext cx="1131588" cy="602073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Web Application</a:t>
          </a:r>
        </a:p>
      </dsp:txBody>
      <dsp:txXfrm>
        <a:off x="4589971" y="105704"/>
        <a:ext cx="1131588" cy="602073"/>
      </dsp:txXfrm>
    </dsp:sp>
    <dsp:sp modelId="{1465310B-7E94-4B09-9C81-EC31D2BC72A5}">
      <dsp:nvSpPr>
        <dsp:cNvPr id="0" name=""/>
        <dsp:cNvSpPr/>
      </dsp:nvSpPr>
      <dsp:spPr>
        <a:xfrm>
          <a:off x="1478136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309AD-F0FD-4C4D-9CB4-E1731FBC74FD}">
      <dsp:nvSpPr>
        <dsp:cNvPr id="0" name=""/>
        <dsp:cNvSpPr/>
      </dsp:nvSpPr>
      <dsp:spPr>
        <a:xfrm>
          <a:off x="1588490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CRM Module</a:t>
          </a:r>
        </a:p>
      </dsp:txBody>
      <dsp:txXfrm>
        <a:off x="1588490" y="996629"/>
        <a:ext cx="993187" cy="630674"/>
      </dsp:txXfrm>
    </dsp:sp>
    <dsp:sp modelId="{B1B8B1BB-EC76-47F2-A18D-FB953CA81955}">
      <dsp:nvSpPr>
        <dsp:cNvPr id="0" name=""/>
        <dsp:cNvSpPr/>
      </dsp:nvSpPr>
      <dsp:spPr>
        <a:xfrm>
          <a:off x="192358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F1027-CDE3-4808-A043-93AD26EEBF73}">
      <dsp:nvSpPr>
        <dsp:cNvPr id="0" name=""/>
        <dsp:cNvSpPr/>
      </dsp:nvSpPr>
      <dsp:spPr>
        <a:xfrm>
          <a:off x="302712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View    </a:t>
          </a:r>
          <a:r>
            <a:rPr lang="en-US" sz="1400" b="0" i="1" kern="1200" dirty="0">
              <a:solidFill>
                <a:schemeClr val="accent3"/>
              </a:solidFill>
            </a:rPr>
            <a:t>GRID</a:t>
          </a:r>
        </a:p>
      </dsp:txBody>
      <dsp:txXfrm>
        <a:off x="302712" y="1916155"/>
        <a:ext cx="993187" cy="630674"/>
      </dsp:txXfrm>
    </dsp:sp>
    <dsp:sp modelId="{3F8FA97E-C83B-4C39-8607-02170A178ED6}">
      <dsp:nvSpPr>
        <dsp:cNvPr id="0" name=""/>
        <dsp:cNvSpPr/>
      </dsp:nvSpPr>
      <dsp:spPr>
        <a:xfrm>
          <a:off x="192358" y="2730845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77121-257D-4176-A032-EF227430BB74}">
      <dsp:nvSpPr>
        <dsp:cNvPr id="0" name=""/>
        <dsp:cNvSpPr/>
      </dsp:nvSpPr>
      <dsp:spPr>
        <a:xfrm>
          <a:off x="302712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JSDO</a:t>
          </a:r>
        </a:p>
      </dsp:txBody>
      <dsp:txXfrm>
        <a:off x="302712" y="2835681"/>
        <a:ext cx="993187" cy="630674"/>
      </dsp:txXfrm>
    </dsp:sp>
    <dsp:sp modelId="{6F05841E-3CFC-4122-8632-D5ED6D95D515}">
      <dsp:nvSpPr>
        <dsp:cNvPr id="0" name=""/>
        <dsp:cNvSpPr/>
      </dsp:nvSpPr>
      <dsp:spPr>
        <a:xfrm>
          <a:off x="1478136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EFAC5-A08D-4BD8-8FAD-AA5E4C8D0D39}">
      <dsp:nvSpPr>
        <dsp:cNvPr id="0" name=""/>
        <dsp:cNvSpPr/>
      </dsp:nvSpPr>
      <dsp:spPr>
        <a:xfrm>
          <a:off x="1588490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Employee View  </a:t>
          </a:r>
          <a:r>
            <a:rPr lang="en-US" sz="1400" b="0" i="1" kern="1200" dirty="0">
              <a:solidFill>
                <a:schemeClr val="accent3"/>
              </a:solidFill>
            </a:rPr>
            <a:t>FORM</a:t>
          </a:r>
        </a:p>
      </dsp:txBody>
      <dsp:txXfrm>
        <a:off x="1588490" y="1916155"/>
        <a:ext cx="993187" cy="630674"/>
      </dsp:txXfrm>
    </dsp:sp>
    <dsp:sp modelId="{360E383D-3F5D-4145-852E-095FDDAD39AE}">
      <dsp:nvSpPr>
        <dsp:cNvPr id="0" name=""/>
        <dsp:cNvSpPr/>
      </dsp:nvSpPr>
      <dsp:spPr>
        <a:xfrm>
          <a:off x="1406254" y="2730845"/>
          <a:ext cx="1136951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BAEC6-D990-4AED-AD5B-FB78DD895481}">
      <dsp:nvSpPr>
        <dsp:cNvPr id="0" name=""/>
        <dsp:cNvSpPr/>
      </dsp:nvSpPr>
      <dsp:spPr>
        <a:xfrm>
          <a:off x="1516608" y="2835681"/>
          <a:ext cx="1136951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Salesperson JSDO</a:t>
          </a:r>
        </a:p>
      </dsp:txBody>
      <dsp:txXfrm>
        <a:off x="1516608" y="2835681"/>
        <a:ext cx="1136951" cy="630674"/>
      </dsp:txXfrm>
    </dsp:sp>
    <dsp:sp modelId="{3066F7D9-2376-48E3-9889-6946A981D939}">
      <dsp:nvSpPr>
        <dsp:cNvPr id="0" name=""/>
        <dsp:cNvSpPr/>
      </dsp:nvSpPr>
      <dsp:spPr>
        <a:xfrm>
          <a:off x="2763914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2241D-7523-4EA0-BD3A-4C4FE8E7F714}">
      <dsp:nvSpPr>
        <dsp:cNvPr id="0" name=""/>
        <dsp:cNvSpPr/>
      </dsp:nvSpPr>
      <dsp:spPr>
        <a:xfrm>
          <a:off x="2874269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View1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</a:p>
      </dsp:txBody>
      <dsp:txXfrm>
        <a:off x="2874269" y="1916155"/>
        <a:ext cx="993187" cy="630674"/>
      </dsp:txXfrm>
    </dsp:sp>
    <dsp:sp modelId="{A2EB739C-898B-4690-8787-817402E9710A}">
      <dsp:nvSpPr>
        <dsp:cNvPr id="0" name=""/>
        <dsp:cNvSpPr/>
      </dsp:nvSpPr>
      <dsp:spPr>
        <a:xfrm>
          <a:off x="2763914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E2448-21A5-4F3D-96BC-121191F5F229}">
      <dsp:nvSpPr>
        <dsp:cNvPr id="0" name=""/>
        <dsp:cNvSpPr/>
      </dsp:nvSpPr>
      <dsp:spPr>
        <a:xfrm>
          <a:off x="2874269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2874269" y="2835681"/>
        <a:ext cx="993187" cy="630674"/>
      </dsp:txXfrm>
    </dsp:sp>
    <dsp:sp modelId="{CA444D09-8A59-42E2-BB75-E5247C144FC7}">
      <dsp:nvSpPr>
        <dsp:cNvPr id="0" name=""/>
        <dsp:cNvSpPr/>
      </dsp:nvSpPr>
      <dsp:spPr>
        <a:xfrm>
          <a:off x="2763914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CBD46-2535-4C53-BF51-FDC4F6FA915C}">
      <dsp:nvSpPr>
        <dsp:cNvPr id="0" name=""/>
        <dsp:cNvSpPr/>
      </dsp:nvSpPr>
      <dsp:spPr>
        <a:xfrm>
          <a:off x="2874269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Order JSDO</a:t>
          </a:r>
        </a:p>
      </dsp:txBody>
      <dsp:txXfrm>
        <a:off x="2874269" y="3755208"/>
        <a:ext cx="993187" cy="630674"/>
      </dsp:txXfrm>
    </dsp:sp>
    <dsp:sp modelId="{56D2831B-B32E-4223-8A33-E6E8D6E21B0F}">
      <dsp:nvSpPr>
        <dsp:cNvPr id="0" name=""/>
        <dsp:cNvSpPr/>
      </dsp:nvSpPr>
      <dsp:spPr>
        <a:xfrm>
          <a:off x="458475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257CA-E2F8-4062-BAE6-94EC4238DDDF}">
      <dsp:nvSpPr>
        <dsp:cNvPr id="0" name=""/>
        <dsp:cNvSpPr/>
      </dsp:nvSpPr>
      <dsp:spPr>
        <a:xfrm>
          <a:off x="4695113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HR    Module</a:t>
          </a:r>
        </a:p>
      </dsp:txBody>
      <dsp:txXfrm>
        <a:off x="4695113" y="996629"/>
        <a:ext cx="993187" cy="630674"/>
      </dsp:txXfrm>
    </dsp:sp>
    <dsp:sp modelId="{70A53CC3-9533-4D25-BF38-B15C983F4755}">
      <dsp:nvSpPr>
        <dsp:cNvPr id="0" name=""/>
        <dsp:cNvSpPr/>
      </dsp:nvSpPr>
      <dsp:spPr>
        <a:xfrm>
          <a:off x="458475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CCAD4-7B81-4EF6-88E2-088D387C5666}">
      <dsp:nvSpPr>
        <dsp:cNvPr id="0" name=""/>
        <dsp:cNvSpPr/>
      </dsp:nvSpPr>
      <dsp:spPr>
        <a:xfrm>
          <a:off x="4695113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View2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4695113" y="1916155"/>
        <a:ext cx="993187" cy="630674"/>
      </dsp:txXfrm>
    </dsp:sp>
    <dsp:sp modelId="{F05E3013-E17B-4273-A48C-98C259E97AA2}">
      <dsp:nvSpPr>
        <dsp:cNvPr id="0" name=""/>
        <dsp:cNvSpPr/>
      </dsp:nvSpPr>
      <dsp:spPr>
        <a:xfrm>
          <a:off x="3977810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AD348-AEFB-4885-B006-0CE0362F4D3F}">
      <dsp:nvSpPr>
        <dsp:cNvPr id="0" name=""/>
        <dsp:cNvSpPr/>
      </dsp:nvSpPr>
      <dsp:spPr>
        <a:xfrm>
          <a:off x="4088165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4088165" y="2835681"/>
        <a:ext cx="993187" cy="630674"/>
      </dsp:txXfrm>
    </dsp:sp>
    <dsp:sp modelId="{3F99CF5D-F711-452D-8D11-328AD47C3DB6}">
      <dsp:nvSpPr>
        <dsp:cNvPr id="0" name=""/>
        <dsp:cNvSpPr/>
      </dsp:nvSpPr>
      <dsp:spPr>
        <a:xfrm>
          <a:off x="3977810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142B4-60C9-409E-BDAF-68615164930F}">
      <dsp:nvSpPr>
        <dsp:cNvPr id="0" name=""/>
        <dsp:cNvSpPr/>
      </dsp:nvSpPr>
      <dsp:spPr>
        <a:xfrm>
          <a:off x="4088165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Items  JSDO</a:t>
          </a:r>
        </a:p>
      </dsp:txBody>
      <dsp:txXfrm>
        <a:off x="4088165" y="3755208"/>
        <a:ext cx="993187" cy="630674"/>
      </dsp:txXfrm>
    </dsp:sp>
    <dsp:sp modelId="{573758E5-3F28-45BD-BC31-61793D7A1309}">
      <dsp:nvSpPr>
        <dsp:cNvPr id="0" name=""/>
        <dsp:cNvSpPr/>
      </dsp:nvSpPr>
      <dsp:spPr>
        <a:xfrm>
          <a:off x="5191707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5B9D6-1C98-42DC-9BD0-69BB950B5DAE}">
      <dsp:nvSpPr>
        <dsp:cNvPr id="0" name=""/>
        <dsp:cNvSpPr/>
      </dsp:nvSpPr>
      <dsp:spPr>
        <a:xfrm>
          <a:off x="5302061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Button, Image</a:t>
          </a:r>
        </a:p>
      </dsp:txBody>
      <dsp:txXfrm>
        <a:off x="5302061" y="2835681"/>
        <a:ext cx="993187" cy="630674"/>
      </dsp:txXfrm>
    </dsp:sp>
    <dsp:sp modelId="{851384BA-345E-440A-BDA3-787931887923}">
      <dsp:nvSpPr>
        <dsp:cNvPr id="0" name=""/>
        <dsp:cNvSpPr/>
      </dsp:nvSpPr>
      <dsp:spPr>
        <a:xfrm>
          <a:off x="6405603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E5FD2-BED3-48CC-89DD-656959EB8252}">
      <dsp:nvSpPr>
        <dsp:cNvPr id="0" name=""/>
        <dsp:cNvSpPr/>
      </dsp:nvSpPr>
      <dsp:spPr>
        <a:xfrm>
          <a:off x="6515957" y="996629"/>
          <a:ext cx="993187" cy="630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Module</a:t>
          </a:r>
        </a:p>
      </dsp:txBody>
      <dsp:txXfrm>
        <a:off x="6515957" y="996629"/>
        <a:ext cx="993187" cy="630674"/>
      </dsp:txXfrm>
    </dsp:sp>
    <dsp:sp modelId="{63CCF7F7-EC8E-49AD-9ECA-FF4A6C346BE0}">
      <dsp:nvSpPr>
        <dsp:cNvPr id="0" name=""/>
        <dsp:cNvSpPr/>
      </dsp:nvSpPr>
      <dsp:spPr>
        <a:xfrm>
          <a:off x="6405603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239CF-41E4-4C01-83F0-FC2784FE44DA}">
      <dsp:nvSpPr>
        <dsp:cNvPr id="0" name=""/>
        <dsp:cNvSpPr/>
      </dsp:nvSpPr>
      <dsp:spPr>
        <a:xfrm>
          <a:off x="6515957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View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6515957" y="1916155"/>
        <a:ext cx="993187" cy="630674"/>
      </dsp:txXfrm>
    </dsp:sp>
    <dsp:sp modelId="{EA2CDFFF-CF93-4713-BC19-8744881AC744}">
      <dsp:nvSpPr>
        <dsp:cNvPr id="0" name=""/>
        <dsp:cNvSpPr/>
      </dsp:nvSpPr>
      <dsp:spPr>
        <a:xfrm>
          <a:off x="6405603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70FED-9E4D-40FC-97CE-3296E4E0C502}">
      <dsp:nvSpPr>
        <dsp:cNvPr id="0" name=""/>
        <dsp:cNvSpPr/>
      </dsp:nvSpPr>
      <dsp:spPr>
        <a:xfrm>
          <a:off x="6515957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6515957" y="2835681"/>
        <a:ext cx="993187" cy="630674"/>
      </dsp:txXfrm>
    </dsp:sp>
    <dsp:sp modelId="{69E3D793-A22E-44E0-82B3-99AF304C1B6B}">
      <dsp:nvSpPr>
        <dsp:cNvPr id="0" name=""/>
        <dsp:cNvSpPr/>
      </dsp:nvSpPr>
      <dsp:spPr>
        <a:xfrm>
          <a:off x="6405603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E90E9-EF44-4E0F-AF49-BC45A37FBED2}">
      <dsp:nvSpPr>
        <dsp:cNvPr id="0" name=""/>
        <dsp:cNvSpPr/>
      </dsp:nvSpPr>
      <dsp:spPr>
        <a:xfrm>
          <a:off x="6515957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Reports JSDO</a:t>
          </a:r>
        </a:p>
      </dsp:txBody>
      <dsp:txXfrm>
        <a:off x="6515957" y="3755208"/>
        <a:ext cx="993187" cy="630674"/>
      </dsp:txXfrm>
    </dsp:sp>
    <dsp:sp modelId="{FC9ED5CF-74AF-4DDF-BB99-E2A49E087F88}">
      <dsp:nvSpPr>
        <dsp:cNvPr id="0" name=""/>
        <dsp:cNvSpPr/>
      </dsp:nvSpPr>
      <dsp:spPr>
        <a:xfrm>
          <a:off x="761949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A0D3D-9332-46BC-89B3-51E4144F912A}">
      <dsp:nvSpPr>
        <dsp:cNvPr id="0" name=""/>
        <dsp:cNvSpPr/>
      </dsp:nvSpPr>
      <dsp:spPr>
        <a:xfrm>
          <a:off x="7729853" y="996629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Application Module</a:t>
          </a:r>
        </a:p>
      </dsp:txBody>
      <dsp:txXfrm>
        <a:off x="7729853" y="996629"/>
        <a:ext cx="993187" cy="630674"/>
      </dsp:txXfrm>
    </dsp:sp>
    <dsp:sp modelId="{E7C54FB1-AD09-45AF-8655-463600561A80}">
      <dsp:nvSpPr>
        <dsp:cNvPr id="0" name=""/>
        <dsp:cNvSpPr/>
      </dsp:nvSpPr>
      <dsp:spPr>
        <a:xfrm>
          <a:off x="761949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E0FC6-DD9C-454F-A825-027479FA92BD}">
      <dsp:nvSpPr>
        <dsp:cNvPr id="0" name=""/>
        <dsp:cNvSpPr/>
      </dsp:nvSpPr>
      <dsp:spPr>
        <a:xfrm>
          <a:off x="7729853" y="1916155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Login      View 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7729853" y="1916155"/>
        <a:ext cx="993187" cy="630674"/>
      </dsp:txXfrm>
    </dsp:sp>
    <dsp:sp modelId="{6F342643-A13A-48ED-9F43-D9FD1667510A}">
      <dsp:nvSpPr>
        <dsp:cNvPr id="0" name=""/>
        <dsp:cNvSpPr/>
      </dsp:nvSpPr>
      <dsp:spPr>
        <a:xfrm>
          <a:off x="7619499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A966A-F73A-4B52-AA04-5DAE9DC3AD1B}">
      <dsp:nvSpPr>
        <dsp:cNvPr id="0" name=""/>
        <dsp:cNvSpPr/>
      </dsp:nvSpPr>
      <dsp:spPr>
        <a:xfrm>
          <a:off x="7729853" y="2835681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Text, Text, Button</a:t>
          </a:r>
        </a:p>
      </dsp:txBody>
      <dsp:txXfrm>
        <a:off x="7729853" y="2835681"/>
        <a:ext cx="993187" cy="630674"/>
      </dsp:txXfrm>
    </dsp:sp>
    <dsp:sp modelId="{36904736-D13A-4881-A432-D70CFE33B129}">
      <dsp:nvSpPr>
        <dsp:cNvPr id="0" name=""/>
        <dsp:cNvSpPr/>
      </dsp:nvSpPr>
      <dsp:spPr>
        <a:xfrm>
          <a:off x="5831914" y="867"/>
          <a:ext cx="993187" cy="63067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88B96-6585-4762-B740-FAE714E45107}">
      <dsp:nvSpPr>
        <dsp:cNvPr id="0" name=""/>
        <dsp:cNvSpPr/>
      </dsp:nvSpPr>
      <dsp:spPr>
        <a:xfrm>
          <a:off x="5942268" y="105704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 / user  context</a:t>
          </a:r>
        </a:p>
      </dsp:txBody>
      <dsp:txXfrm>
        <a:off x="5942268" y="105704"/>
        <a:ext cx="993187" cy="63067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ACAEDA-86D2-4987-822A-3EF8806ABE7A}">
      <dsp:nvSpPr>
        <dsp:cNvPr id="0" name=""/>
        <dsp:cNvSpPr/>
      </dsp:nvSpPr>
      <dsp:spPr>
        <a:xfrm>
          <a:off x="8070373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772D5A-D11B-44A6-AA6F-08272AFEFD66}">
      <dsp:nvSpPr>
        <dsp:cNvPr id="0" name=""/>
        <dsp:cNvSpPr/>
      </dsp:nvSpPr>
      <dsp:spPr>
        <a:xfrm>
          <a:off x="8070373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F346B-9CB5-44CD-A5CC-FEE86E947CE4}">
      <dsp:nvSpPr>
        <dsp:cNvPr id="0" name=""/>
        <dsp:cNvSpPr/>
      </dsp:nvSpPr>
      <dsp:spPr>
        <a:xfrm>
          <a:off x="5045411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3070681" y="196844"/>
              </a:lnTo>
              <a:lnTo>
                <a:pt x="3070681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5D56F-566D-4A92-BB29-1C86F3300DDC}">
      <dsp:nvSpPr>
        <dsp:cNvPr id="0" name=""/>
        <dsp:cNvSpPr/>
      </dsp:nvSpPr>
      <dsp:spPr>
        <a:xfrm>
          <a:off x="6856477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FA26D-BA3E-49BB-9E69-6FF537DC2CDC}">
      <dsp:nvSpPr>
        <dsp:cNvPr id="0" name=""/>
        <dsp:cNvSpPr/>
      </dsp:nvSpPr>
      <dsp:spPr>
        <a:xfrm>
          <a:off x="6856477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88F8E-53B1-4E95-B607-06D05418F402}">
      <dsp:nvSpPr>
        <dsp:cNvPr id="0" name=""/>
        <dsp:cNvSpPr/>
      </dsp:nvSpPr>
      <dsp:spPr>
        <a:xfrm>
          <a:off x="6856477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0ADB1-E69D-464E-8973-B61816244E14}">
      <dsp:nvSpPr>
        <dsp:cNvPr id="0" name=""/>
        <dsp:cNvSpPr/>
      </dsp:nvSpPr>
      <dsp:spPr>
        <a:xfrm>
          <a:off x="5045411" y="602940"/>
          <a:ext cx="1856785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856785" y="196844"/>
              </a:lnTo>
              <a:lnTo>
                <a:pt x="1856785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35EF37-B159-4BF0-A460-B8A5775339CD}">
      <dsp:nvSpPr>
        <dsp:cNvPr id="0" name=""/>
        <dsp:cNvSpPr/>
      </dsp:nvSpPr>
      <dsp:spPr>
        <a:xfrm>
          <a:off x="5081352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606948" y="196844"/>
              </a:lnTo>
              <a:lnTo>
                <a:pt x="606948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75D75-3D48-485F-B12F-EDCFEFE2EE9D}">
      <dsp:nvSpPr>
        <dsp:cNvPr id="0" name=""/>
        <dsp:cNvSpPr/>
      </dsp:nvSpPr>
      <dsp:spPr>
        <a:xfrm>
          <a:off x="4428684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FE4C5-2D59-4263-B11D-751EBDB3BB68}">
      <dsp:nvSpPr>
        <dsp:cNvPr id="0" name=""/>
        <dsp:cNvSpPr/>
      </dsp:nvSpPr>
      <dsp:spPr>
        <a:xfrm>
          <a:off x="4474404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606948" y="0"/>
              </a:moveTo>
              <a:lnTo>
                <a:pt x="60694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608C5-60C6-4D46-AB0D-A17D0991C37E}">
      <dsp:nvSpPr>
        <dsp:cNvPr id="0" name=""/>
        <dsp:cNvSpPr/>
      </dsp:nvSpPr>
      <dsp:spPr>
        <a:xfrm>
          <a:off x="5035632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A156D-C128-490D-BAB6-087081827BFA}">
      <dsp:nvSpPr>
        <dsp:cNvPr id="0" name=""/>
        <dsp:cNvSpPr/>
      </dsp:nvSpPr>
      <dsp:spPr>
        <a:xfrm>
          <a:off x="4999691" y="602940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844"/>
              </a:lnTo>
              <a:lnTo>
                <a:pt x="81660" y="196844"/>
              </a:lnTo>
              <a:lnTo>
                <a:pt x="8166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1F095-0382-4138-B145-EDF4117523BF}">
      <dsp:nvSpPr>
        <dsp:cNvPr id="0" name=""/>
        <dsp:cNvSpPr/>
      </dsp:nvSpPr>
      <dsp:spPr>
        <a:xfrm>
          <a:off x="3214788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A7DA4-8BDE-4FEB-A088-98690F287E78}">
      <dsp:nvSpPr>
        <dsp:cNvPr id="0" name=""/>
        <dsp:cNvSpPr/>
      </dsp:nvSpPr>
      <dsp:spPr>
        <a:xfrm>
          <a:off x="3214788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8C21A-9B04-49E3-BD0B-DEDE8AF0920A}">
      <dsp:nvSpPr>
        <dsp:cNvPr id="0" name=""/>
        <dsp:cNvSpPr/>
      </dsp:nvSpPr>
      <dsp:spPr>
        <a:xfrm>
          <a:off x="1974730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285778" y="196844"/>
              </a:lnTo>
              <a:lnTo>
                <a:pt x="1285778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35F6B-7057-4531-A4F8-91E974C66B50}">
      <dsp:nvSpPr>
        <dsp:cNvPr id="0" name=""/>
        <dsp:cNvSpPr/>
      </dsp:nvSpPr>
      <dsp:spPr>
        <a:xfrm>
          <a:off x="1929010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F6299-585C-4DF0-A988-9D6B8FABCB27}">
      <dsp:nvSpPr>
        <dsp:cNvPr id="0" name=""/>
        <dsp:cNvSpPr/>
      </dsp:nvSpPr>
      <dsp:spPr>
        <a:xfrm>
          <a:off x="1929010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BB779-B6CF-4EB1-8B39-8EBE0BDF5C08}">
      <dsp:nvSpPr>
        <dsp:cNvPr id="0" name=""/>
        <dsp:cNvSpPr/>
      </dsp:nvSpPr>
      <dsp:spPr>
        <a:xfrm>
          <a:off x="643232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41E85-BB46-4DCE-9E27-4CAA7D988B16}">
      <dsp:nvSpPr>
        <dsp:cNvPr id="0" name=""/>
        <dsp:cNvSpPr/>
      </dsp:nvSpPr>
      <dsp:spPr>
        <a:xfrm>
          <a:off x="688952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1285778" y="0"/>
              </a:moveTo>
              <a:lnTo>
                <a:pt x="128577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659A0-2827-455A-A49B-F8A19D36F381}">
      <dsp:nvSpPr>
        <dsp:cNvPr id="0" name=""/>
        <dsp:cNvSpPr/>
      </dsp:nvSpPr>
      <dsp:spPr>
        <a:xfrm>
          <a:off x="1974730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3070681" y="0"/>
              </a:moveTo>
              <a:lnTo>
                <a:pt x="3070681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5EA240-8344-4A81-82E9-1C2AEAF1BABA}">
      <dsp:nvSpPr>
        <dsp:cNvPr id="0" name=""/>
        <dsp:cNvSpPr/>
      </dsp:nvSpPr>
      <dsp:spPr>
        <a:xfrm>
          <a:off x="4479617" y="867"/>
          <a:ext cx="1131588" cy="602073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FD95E-1490-46F2-B3C1-C69213F90175}">
      <dsp:nvSpPr>
        <dsp:cNvPr id="0" name=""/>
        <dsp:cNvSpPr/>
      </dsp:nvSpPr>
      <dsp:spPr>
        <a:xfrm>
          <a:off x="4589971" y="105704"/>
          <a:ext cx="1131588" cy="602073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Web Application</a:t>
          </a:r>
        </a:p>
      </dsp:txBody>
      <dsp:txXfrm>
        <a:off x="4589971" y="105704"/>
        <a:ext cx="1131588" cy="602073"/>
      </dsp:txXfrm>
    </dsp:sp>
    <dsp:sp modelId="{1465310B-7E94-4B09-9C81-EC31D2BC72A5}">
      <dsp:nvSpPr>
        <dsp:cNvPr id="0" name=""/>
        <dsp:cNvSpPr/>
      </dsp:nvSpPr>
      <dsp:spPr>
        <a:xfrm>
          <a:off x="1478136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309AD-F0FD-4C4D-9CB4-E1731FBC74FD}">
      <dsp:nvSpPr>
        <dsp:cNvPr id="0" name=""/>
        <dsp:cNvSpPr/>
      </dsp:nvSpPr>
      <dsp:spPr>
        <a:xfrm>
          <a:off x="1588490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CRM Module</a:t>
          </a:r>
        </a:p>
      </dsp:txBody>
      <dsp:txXfrm>
        <a:off x="1588490" y="996629"/>
        <a:ext cx="993187" cy="630674"/>
      </dsp:txXfrm>
    </dsp:sp>
    <dsp:sp modelId="{B1B8B1BB-EC76-47F2-A18D-FB953CA81955}">
      <dsp:nvSpPr>
        <dsp:cNvPr id="0" name=""/>
        <dsp:cNvSpPr/>
      </dsp:nvSpPr>
      <dsp:spPr>
        <a:xfrm>
          <a:off x="192358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F1027-CDE3-4808-A043-93AD26EEBF73}">
      <dsp:nvSpPr>
        <dsp:cNvPr id="0" name=""/>
        <dsp:cNvSpPr/>
      </dsp:nvSpPr>
      <dsp:spPr>
        <a:xfrm>
          <a:off x="302712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View    </a:t>
          </a:r>
          <a:r>
            <a:rPr lang="en-US" sz="1400" b="0" i="1" kern="1200" dirty="0">
              <a:solidFill>
                <a:schemeClr val="accent3"/>
              </a:solidFill>
            </a:rPr>
            <a:t>GRID</a:t>
          </a:r>
        </a:p>
      </dsp:txBody>
      <dsp:txXfrm>
        <a:off x="302712" y="1916155"/>
        <a:ext cx="993187" cy="630674"/>
      </dsp:txXfrm>
    </dsp:sp>
    <dsp:sp modelId="{3F8FA97E-C83B-4C39-8607-02170A178ED6}">
      <dsp:nvSpPr>
        <dsp:cNvPr id="0" name=""/>
        <dsp:cNvSpPr/>
      </dsp:nvSpPr>
      <dsp:spPr>
        <a:xfrm>
          <a:off x="192358" y="2730845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77121-257D-4176-A032-EF227430BB74}">
      <dsp:nvSpPr>
        <dsp:cNvPr id="0" name=""/>
        <dsp:cNvSpPr/>
      </dsp:nvSpPr>
      <dsp:spPr>
        <a:xfrm>
          <a:off x="302712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JSDO</a:t>
          </a:r>
        </a:p>
      </dsp:txBody>
      <dsp:txXfrm>
        <a:off x="302712" y="2835681"/>
        <a:ext cx="993187" cy="630674"/>
      </dsp:txXfrm>
    </dsp:sp>
    <dsp:sp modelId="{6F05841E-3CFC-4122-8632-D5ED6D95D515}">
      <dsp:nvSpPr>
        <dsp:cNvPr id="0" name=""/>
        <dsp:cNvSpPr/>
      </dsp:nvSpPr>
      <dsp:spPr>
        <a:xfrm>
          <a:off x="1478136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EFAC5-A08D-4BD8-8FAD-AA5E4C8D0D39}">
      <dsp:nvSpPr>
        <dsp:cNvPr id="0" name=""/>
        <dsp:cNvSpPr/>
      </dsp:nvSpPr>
      <dsp:spPr>
        <a:xfrm>
          <a:off x="1588490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Employee View  </a:t>
          </a:r>
          <a:r>
            <a:rPr lang="en-US" sz="1400" b="0" i="1" kern="1200" dirty="0">
              <a:solidFill>
                <a:schemeClr val="accent3"/>
              </a:solidFill>
            </a:rPr>
            <a:t>FORM</a:t>
          </a:r>
        </a:p>
      </dsp:txBody>
      <dsp:txXfrm>
        <a:off x="1588490" y="1916155"/>
        <a:ext cx="993187" cy="630674"/>
      </dsp:txXfrm>
    </dsp:sp>
    <dsp:sp modelId="{360E383D-3F5D-4145-852E-095FDDAD39AE}">
      <dsp:nvSpPr>
        <dsp:cNvPr id="0" name=""/>
        <dsp:cNvSpPr/>
      </dsp:nvSpPr>
      <dsp:spPr>
        <a:xfrm>
          <a:off x="1406254" y="2730845"/>
          <a:ext cx="1136951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BAEC6-D990-4AED-AD5B-FB78DD895481}">
      <dsp:nvSpPr>
        <dsp:cNvPr id="0" name=""/>
        <dsp:cNvSpPr/>
      </dsp:nvSpPr>
      <dsp:spPr>
        <a:xfrm>
          <a:off x="1516608" y="2835681"/>
          <a:ext cx="1136951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Salesperson JSDO</a:t>
          </a:r>
        </a:p>
      </dsp:txBody>
      <dsp:txXfrm>
        <a:off x="1516608" y="2835681"/>
        <a:ext cx="1136951" cy="630674"/>
      </dsp:txXfrm>
    </dsp:sp>
    <dsp:sp modelId="{3066F7D9-2376-48E3-9889-6946A981D939}">
      <dsp:nvSpPr>
        <dsp:cNvPr id="0" name=""/>
        <dsp:cNvSpPr/>
      </dsp:nvSpPr>
      <dsp:spPr>
        <a:xfrm>
          <a:off x="2763914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2241D-7523-4EA0-BD3A-4C4FE8E7F714}">
      <dsp:nvSpPr>
        <dsp:cNvPr id="0" name=""/>
        <dsp:cNvSpPr/>
      </dsp:nvSpPr>
      <dsp:spPr>
        <a:xfrm>
          <a:off x="2874269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View1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</a:p>
      </dsp:txBody>
      <dsp:txXfrm>
        <a:off x="2874269" y="1916155"/>
        <a:ext cx="993187" cy="630674"/>
      </dsp:txXfrm>
    </dsp:sp>
    <dsp:sp modelId="{A2EB739C-898B-4690-8787-817402E9710A}">
      <dsp:nvSpPr>
        <dsp:cNvPr id="0" name=""/>
        <dsp:cNvSpPr/>
      </dsp:nvSpPr>
      <dsp:spPr>
        <a:xfrm>
          <a:off x="2763914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E2448-21A5-4F3D-96BC-121191F5F229}">
      <dsp:nvSpPr>
        <dsp:cNvPr id="0" name=""/>
        <dsp:cNvSpPr/>
      </dsp:nvSpPr>
      <dsp:spPr>
        <a:xfrm>
          <a:off x="2874269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2874269" y="2835681"/>
        <a:ext cx="993187" cy="630674"/>
      </dsp:txXfrm>
    </dsp:sp>
    <dsp:sp modelId="{CA444D09-8A59-42E2-BB75-E5247C144FC7}">
      <dsp:nvSpPr>
        <dsp:cNvPr id="0" name=""/>
        <dsp:cNvSpPr/>
      </dsp:nvSpPr>
      <dsp:spPr>
        <a:xfrm>
          <a:off x="2763914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CBD46-2535-4C53-BF51-FDC4F6FA915C}">
      <dsp:nvSpPr>
        <dsp:cNvPr id="0" name=""/>
        <dsp:cNvSpPr/>
      </dsp:nvSpPr>
      <dsp:spPr>
        <a:xfrm>
          <a:off x="2874269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Order JSDO</a:t>
          </a:r>
        </a:p>
      </dsp:txBody>
      <dsp:txXfrm>
        <a:off x="2874269" y="3755208"/>
        <a:ext cx="993187" cy="630674"/>
      </dsp:txXfrm>
    </dsp:sp>
    <dsp:sp modelId="{56D2831B-B32E-4223-8A33-E6E8D6E21B0F}">
      <dsp:nvSpPr>
        <dsp:cNvPr id="0" name=""/>
        <dsp:cNvSpPr/>
      </dsp:nvSpPr>
      <dsp:spPr>
        <a:xfrm>
          <a:off x="458475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257CA-E2F8-4062-BAE6-94EC4238DDDF}">
      <dsp:nvSpPr>
        <dsp:cNvPr id="0" name=""/>
        <dsp:cNvSpPr/>
      </dsp:nvSpPr>
      <dsp:spPr>
        <a:xfrm>
          <a:off x="4695113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HR    Module</a:t>
          </a:r>
        </a:p>
      </dsp:txBody>
      <dsp:txXfrm>
        <a:off x="4695113" y="996629"/>
        <a:ext cx="993187" cy="630674"/>
      </dsp:txXfrm>
    </dsp:sp>
    <dsp:sp modelId="{70A53CC3-9533-4D25-BF38-B15C983F4755}">
      <dsp:nvSpPr>
        <dsp:cNvPr id="0" name=""/>
        <dsp:cNvSpPr/>
      </dsp:nvSpPr>
      <dsp:spPr>
        <a:xfrm>
          <a:off x="458475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CCAD4-7B81-4EF6-88E2-088D387C5666}">
      <dsp:nvSpPr>
        <dsp:cNvPr id="0" name=""/>
        <dsp:cNvSpPr/>
      </dsp:nvSpPr>
      <dsp:spPr>
        <a:xfrm>
          <a:off x="4695113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View2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4695113" y="1916155"/>
        <a:ext cx="993187" cy="630674"/>
      </dsp:txXfrm>
    </dsp:sp>
    <dsp:sp modelId="{F05E3013-E17B-4273-A48C-98C259E97AA2}">
      <dsp:nvSpPr>
        <dsp:cNvPr id="0" name=""/>
        <dsp:cNvSpPr/>
      </dsp:nvSpPr>
      <dsp:spPr>
        <a:xfrm>
          <a:off x="3977810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AD348-AEFB-4885-B006-0CE0362F4D3F}">
      <dsp:nvSpPr>
        <dsp:cNvPr id="0" name=""/>
        <dsp:cNvSpPr/>
      </dsp:nvSpPr>
      <dsp:spPr>
        <a:xfrm>
          <a:off x="4088165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4088165" y="2835681"/>
        <a:ext cx="993187" cy="630674"/>
      </dsp:txXfrm>
    </dsp:sp>
    <dsp:sp modelId="{3F99CF5D-F711-452D-8D11-328AD47C3DB6}">
      <dsp:nvSpPr>
        <dsp:cNvPr id="0" name=""/>
        <dsp:cNvSpPr/>
      </dsp:nvSpPr>
      <dsp:spPr>
        <a:xfrm>
          <a:off x="3977810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142B4-60C9-409E-BDAF-68615164930F}">
      <dsp:nvSpPr>
        <dsp:cNvPr id="0" name=""/>
        <dsp:cNvSpPr/>
      </dsp:nvSpPr>
      <dsp:spPr>
        <a:xfrm>
          <a:off x="4088165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Items  JSDO</a:t>
          </a:r>
        </a:p>
      </dsp:txBody>
      <dsp:txXfrm>
        <a:off x="4088165" y="3755208"/>
        <a:ext cx="993187" cy="630674"/>
      </dsp:txXfrm>
    </dsp:sp>
    <dsp:sp modelId="{573758E5-3F28-45BD-BC31-61793D7A1309}">
      <dsp:nvSpPr>
        <dsp:cNvPr id="0" name=""/>
        <dsp:cNvSpPr/>
      </dsp:nvSpPr>
      <dsp:spPr>
        <a:xfrm>
          <a:off x="5191707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5B9D6-1C98-42DC-9BD0-69BB950B5DAE}">
      <dsp:nvSpPr>
        <dsp:cNvPr id="0" name=""/>
        <dsp:cNvSpPr/>
      </dsp:nvSpPr>
      <dsp:spPr>
        <a:xfrm>
          <a:off x="5302061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Button, Image</a:t>
          </a:r>
        </a:p>
      </dsp:txBody>
      <dsp:txXfrm>
        <a:off x="5302061" y="2835681"/>
        <a:ext cx="993187" cy="630674"/>
      </dsp:txXfrm>
    </dsp:sp>
    <dsp:sp modelId="{851384BA-345E-440A-BDA3-787931887923}">
      <dsp:nvSpPr>
        <dsp:cNvPr id="0" name=""/>
        <dsp:cNvSpPr/>
      </dsp:nvSpPr>
      <dsp:spPr>
        <a:xfrm>
          <a:off x="6405603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E5FD2-BED3-48CC-89DD-656959EB8252}">
      <dsp:nvSpPr>
        <dsp:cNvPr id="0" name=""/>
        <dsp:cNvSpPr/>
      </dsp:nvSpPr>
      <dsp:spPr>
        <a:xfrm>
          <a:off x="6515957" y="996629"/>
          <a:ext cx="993187" cy="630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Module</a:t>
          </a:r>
        </a:p>
      </dsp:txBody>
      <dsp:txXfrm>
        <a:off x="6515957" y="996629"/>
        <a:ext cx="993187" cy="630674"/>
      </dsp:txXfrm>
    </dsp:sp>
    <dsp:sp modelId="{63CCF7F7-EC8E-49AD-9ECA-FF4A6C346BE0}">
      <dsp:nvSpPr>
        <dsp:cNvPr id="0" name=""/>
        <dsp:cNvSpPr/>
      </dsp:nvSpPr>
      <dsp:spPr>
        <a:xfrm>
          <a:off x="6405603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239CF-41E4-4C01-83F0-FC2784FE44DA}">
      <dsp:nvSpPr>
        <dsp:cNvPr id="0" name=""/>
        <dsp:cNvSpPr/>
      </dsp:nvSpPr>
      <dsp:spPr>
        <a:xfrm>
          <a:off x="6515957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View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6515957" y="1916155"/>
        <a:ext cx="993187" cy="630674"/>
      </dsp:txXfrm>
    </dsp:sp>
    <dsp:sp modelId="{EA2CDFFF-CF93-4713-BC19-8744881AC744}">
      <dsp:nvSpPr>
        <dsp:cNvPr id="0" name=""/>
        <dsp:cNvSpPr/>
      </dsp:nvSpPr>
      <dsp:spPr>
        <a:xfrm>
          <a:off x="6405603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70FED-9E4D-40FC-97CE-3296E4E0C502}">
      <dsp:nvSpPr>
        <dsp:cNvPr id="0" name=""/>
        <dsp:cNvSpPr/>
      </dsp:nvSpPr>
      <dsp:spPr>
        <a:xfrm>
          <a:off x="6515957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6515957" y="2835681"/>
        <a:ext cx="993187" cy="630674"/>
      </dsp:txXfrm>
    </dsp:sp>
    <dsp:sp modelId="{69E3D793-A22E-44E0-82B3-99AF304C1B6B}">
      <dsp:nvSpPr>
        <dsp:cNvPr id="0" name=""/>
        <dsp:cNvSpPr/>
      </dsp:nvSpPr>
      <dsp:spPr>
        <a:xfrm>
          <a:off x="6405603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E90E9-EF44-4E0F-AF49-BC45A37FBED2}">
      <dsp:nvSpPr>
        <dsp:cNvPr id="0" name=""/>
        <dsp:cNvSpPr/>
      </dsp:nvSpPr>
      <dsp:spPr>
        <a:xfrm>
          <a:off x="6515957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Reports JSDO</a:t>
          </a:r>
        </a:p>
      </dsp:txBody>
      <dsp:txXfrm>
        <a:off x="6515957" y="3755208"/>
        <a:ext cx="993187" cy="630674"/>
      </dsp:txXfrm>
    </dsp:sp>
    <dsp:sp modelId="{FC9ED5CF-74AF-4DDF-BB99-E2A49E087F88}">
      <dsp:nvSpPr>
        <dsp:cNvPr id="0" name=""/>
        <dsp:cNvSpPr/>
      </dsp:nvSpPr>
      <dsp:spPr>
        <a:xfrm>
          <a:off x="761949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A0D3D-9332-46BC-89B3-51E4144F912A}">
      <dsp:nvSpPr>
        <dsp:cNvPr id="0" name=""/>
        <dsp:cNvSpPr/>
      </dsp:nvSpPr>
      <dsp:spPr>
        <a:xfrm>
          <a:off x="7729853" y="996629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Application Module</a:t>
          </a:r>
        </a:p>
      </dsp:txBody>
      <dsp:txXfrm>
        <a:off x="7729853" y="996629"/>
        <a:ext cx="993187" cy="630674"/>
      </dsp:txXfrm>
    </dsp:sp>
    <dsp:sp modelId="{E7C54FB1-AD09-45AF-8655-463600561A80}">
      <dsp:nvSpPr>
        <dsp:cNvPr id="0" name=""/>
        <dsp:cNvSpPr/>
      </dsp:nvSpPr>
      <dsp:spPr>
        <a:xfrm>
          <a:off x="761949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E0FC6-DD9C-454F-A825-027479FA92BD}">
      <dsp:nvSpPr>
        <dsp:cNvPr id="0" name=""/>
        <dsp:cNvSpPr/>
      </dsp:nvSpPr>
      <dsp:spPr>
        <a:xfrm>
          <a:off x="7729853" y="1916155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Login      View 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7729853" y="1916155"/>
        <a:ext cx="993187" cy="630674"/>
      </dsp:txXfrm>
    </dsp:sp>
    <dsp:sp modelId="{6F342643-A13A-48ED-9F43-D9FD1667510A}">
      <dsp:nvSpPr>
        <dsp:cNvPr id="0" name=""/>
        <dsp:cNvSpPr/>
      </dsp:nvSpPr>
      <dsp:spPr>
        <a:xfrm>
          <a:off x="7619499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A966A-F73A-4B52-AA04-5DAE9DC3AD1B}">
      <dsp:nvSpPr>
        <dsp:cNvPr id="0" name=""/>
        <dsp:cNvSpPr/>
      </dsp:nvSpPr>
      <dsp:spPr>
        <a:xfrm>
          <a:off x="7729853" y="2835681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Text, Text, Button</a:t>
          </a:r>
        </a:p>
      </dsp:txBody>
      <dsp:txXfrm>
        <a:off x="7729853" y="2835681"/>
        <a:ext cx="993187" cy="630674"/>
      </dsp:txXfrm>
    </dsp:sp>
    <dsp:sp modelId="{36904736-D13A-4881-A432-D70CFE33B129}">
      <dsp:nvSpPr>
        <dsp:cNvPr id="0" name=""/>
        <dsp:cNvSpPr/>
      </dsp:nvSpPr>
      <dsp:spPr>
        <a:xfrm>
          <a:off x="5831914" y="867"/>
          <a:ext cx="993187" cy="63067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88B96-6585-4762-B740-FAE714E45107}">
      <dsp:nvSpPr>
        <dsp:cNvPr id="0" name=""/>
        <dsp:cNvSpPr/>
      </dsp:nvSpPr>
      <dsp:spPr>
        <a:xfrm>
          <a:off x="5942268" y="105704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 / user  context</a:t>
          </a:r>
        </a:p>
      </dsp:txBody>
      <dsp:txXfrm>
        <a:off x="5942268" y="105704"/>
        <a:ext cx="993187" cy="63067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ACAEDA-86D2-4987-822A-3EF8806ABE7A}">
      <dsp:nvSpPr>
        <dsp:cNvPr id="0" name=""/>
        <dsp:cNvSpPr/>
      </dsp:nvSpPr>
      <dsp:spPr>
        <a:xfrm>
          <a:off x="8070373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772D5A-D11B-44A6-AA6F-08272AFEFD66}">
      <dsp:nvSpPr>
        <dsp:cNvPr id="0" name=""/>
        <dsp:cNvSpPr/>
      </dsp:nvSpPr>
      <dsp:spPr>
        <a:xfrm>
          <a:off x="8070373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F346B-9CB5-44CD-A5CC-FEE86E947CE4}">
      <dsp:nvSpPr>
        <dsp:cNvPr id="0" name=""/>
        <dsp:cNvSpPr/>
      </dsp:nvSpPr>
      <dsp:spPr>
        <a:xfrm>
          <a:off x="5045411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3070681" y="196844"/>
              </a:lnTo>
              <a:lnTo>
                <a:pt x="3070681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5D56F-566D-4A92-BB29-1C86F3300DDC}">
      <dsp:nvSpPr>
        <dsp:cNvPr id="0" name=""/>
        <dsp:cNvSpPr/>
      </dsp:nvSpPr>
      <dsp:spPr>
        <a:xfrm>
          <a:off x="6856477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FA26D-BA3E-49BB-9E69-6FF537DC2CDC}">
      <dsp:nvSpPr>
        <dsp:cNvPr id="0" name=""/>
        <dsp:cNvSpPr/>
      </dsp:nvSpPr>
      <dsp:spPr>
        <a:xfrm>
          <a:off x="6856477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88F8E-53B1-4E95-B607-06D05418F402}">
      <dsp:nvSpPr>
        <dsp:cNvPr id="0" name=""/>
        <dsp:cNvSpPr/>
      </dsp:nvSpPr>
      <dsp:spPr>
        <a:xfrm>
          <a:off x="6856477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0ADB1-E69D-464E-8973-B61816244E14}">
      <dsp:nvSpPr>
        <dsp:cNvPr id="0" name=""/>
        <dsp:cNvSpPr/>
      </dsp:nvSpPr>
      <dsp:spPr>
        <a:xfrm>
          <a:off x="5045411" y="602940"/>
          <a:ext cx="1856785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856785" y="196844"/>
              </a:lnTo>
              <a:lnTo>
                <a:pt x="1856785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35EF37-B159-4BF0-A460-B8A5775339CD}">
      <dsp:nvSpPr>
        <dsp:cNvPr id="0" name=""/>
        <dsp:cNvSpPr/>
      </dsp:nvSpPr>
      <dsp:spPr>
        <a:xfrm>
          <a:off x="5081352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606948" y="196844"/>
              </a:lnTo>
              <a:lnTo>
                <a:pt x="606948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75D75-3D48-485F-B12F-EDCFEFE2EE9D}">
      <dsp:nvSpPr>
        <dsp:cNvPr id="0" name=""/>
        <dsp:cNvSpPr/>
      </dsp:nvSpPr>
      <dsp:spPr>
        <a:xfrm>
          <a:off x="4428684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FE4C5-2D59-4263-B11D-751EBDB3BB68}">
      <dsp:nvSpPr>
        <dsp:cNvPr id="0" name=""/>
        <dsp:cNvSpPr/>
      </dsp:nvSpPr>
      <dsp:spPr>
        <a:xfrm>
          <a:off x="4474404" y="2441993"/>
          <a:ext cx="606948" cy="288852"/>
        </a:xfrm>
        <a:custGeom>
          <a:avLst/>
          <a:gdLst/>
          <a:ahLst/>
          <a:cxnLst/>
          <a:rect l="0" t="0" r="0" b="0"/>
          <a:pathLst>
            <a:path>
              <a:moveTo>
                <a:pt x="606948" y="0"/>
              </a:moveTo>
              <a:lnTo>
                <a:pt x="60694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608C5-60C6-4D46-AB0D-A17D0991C37E}">
      <dsp:nvSpPr>
        <dsp:cNvPr id="0" name=""/>
        <dsp:cNvSpPr/>
      </dsp:nvSpPr>
      <dsp:spPr>
        <a:xfrm>
          <a:off x="5035632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A156D-C128-490D-BAB6-087081827BFA}">
      <dsp:nvSpPr>
        <dsp:cNvPr id="0" name=""/>
        <dsp:cNvSpPr/>
      </dsp:nvSpPr>
      <dsp:spPr>
        <a:xfrm>
          <a:off x="4999691" y="602940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844"/>
              </a:lnTo>
              <a:lnTo>
                <a:pt x="81660" y="196844"/>
              </a:lnTo>
              <a:lnTo>
                <a:pt x="8166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1F095-0382-4138-B145-EDF4117523BF}">
      <dsp:nvSpPr>
        <dsp:cNvPr id="0" name=""/>
        <dsp:cNvSpPr/>
      </dsp:nvSpPr>
      <dsp:spPr>
        <a:xfrm>
          <a:off x="3214788" y="3361519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A7DA4-8BDE-4FEB-A088-98690F287E78}">
      <dsp:nvSpPr>
        <dsp:cNvPr id="0" name=""/>
        <dsp:cNvSpPr/>
      </dsp:nvSpPr>
      <dsp:spPr>
        <a:xfrm>
          <a:off x="3214788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8C21A-9B04-49E3-BD0B-DEDE8AF0920A}">
      <dsp:nvSpPr>
        <dsp:cNvPr id="0" name=""/>
        <dsp:cNvSpPr/>
      </dsp:nvSpPr>
      <dsp:spPr>
        <a:xfrm>
          <a:off x="1974730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44"/>
              </a:lnTo>
              <a:lnTo>
                <a:pt x="1285778" y="196844"/>
              </a:lnTo>
              <a:lnTo>
                <a:pt x="1285778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35F6B-7057-4531-A4F8-91E974C66B50}">
      <dsp:nvSpPr>
        <dsp:cNvPr id="0" name=""/>
        <dsp:cNvSpPr/>
      </dsp:nvSpPr>
      <dsp:spPr>
        <a:xfrm>
          <a:off x="1929010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F6299-585C-4DF0-A988-9D6B8FABCB27}">
      <dsp:nvSpPr>
        <dsp:cNvPr id="0" name=""/>
        <dsp:cNvSpPr/>
      </dsp:nvSpPr>
      <dsp:spPr>
        <a:xfrm>
          <a:off x="1929010" y="1522467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BB779-B6CF-4EB1-8B39-8EBE0BDF5C08}">
      <dsp:nvSpPr>
        <dsp:cNvPr id="0" name=""/>
        <dsp:cNvSpPr/>
      </dsp:nvSpPr>
      <dsp:spPr>
        <a:xfrm>
          <a:off x="643232" y="2441993"/>
          <a:ext cx="91440" cy="288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852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41E85-BB46-4DCE-9E27-4CAA7D988B16}">
      <dsp:nvSpPr>
        <dsp:cNvPr id="0" name=""/>
        <dsp:cNvSpPr/>
      </dsp:nvSpPr>
      <dsp:spPr>
        <a:xfrm>
          <a:off x="688952" y="1522467"/>
          <a:ext cx="1285778" cy="288852"/>
        </a:xfrm>
        <a:custGeom>
          <a:avLst/>
          <a:gdLst/>
          <a:ahLst/>
          <a:cxnLst/>
          <a:rect l="0" t="0" r="0" b="0"/>
          <a:pathLst>
            <a:path>
              <a:moveTo>
                <a:pt x="1285778" y="0"/>
              </a:moveTo>
              <a:lnTo>
                <a:pt x="1285778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659A0-2827-455A-A49B-F8A19D36F381}">
      <dsp:nvSpPr>
        <dsp:cNvPr id="0" name=""/>
        <dsp:cNvSpPr/>
      </dsp:nvSpPr>
      <dsp:spPr>
        <a:xfrm>
          <a:off x="1974730" y="602940"/>
          <a:ext cx="3070681" cy="288852"/>
        </a:xfrm>
        <a:custGeom>
          <a:avLst/>
          <a:gdLst/>
          <a:ahLst/>
          <a:cxnLst/>
          <a:rect l="0" t="0" r="0" b="0"/>
          <a:pathLst>
            <a:path>
              <a:moveTo>
                <a:pt x="3070681" y="0"/>
              </a:moveTo>
              <a:lnTo>
                <a:pt x="3070681" y="196844"/>
              </a:lnTo>
              <a:lnTo>
                <a:pt x="0" y="196844"/>
              </a:lnTo>
              <a:lnTo>
                <a:pt x="0" y="288852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5EA240-8344-4A81-82E9-1C2AEAF1BABA}">
      <dsp:nvSpPr>
        <dsp:cNvPr id="0" name=""/>
        <dsp:cNvSpPr/>
      </dsp:nvSpPr>
      <dsp:spPr>
        <a:xfrm>
          <a:off x="4479617" y="867"/>
          <a:ext cx="1131588" cy="602073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FD95E-1490-46F2-B3C1-C69213F90175}">
      <dsp:nvSpPr>
        <dsp:cNvPr id="0" name=""/>
        <dsp:cNvSpPr/>
      </dsp:nvSpPr>
      <dsp:spPr>
        <a:xfrm>
          <a:off x="4589971" y="105704"/>
          <a:ext cx="1131588" cy="602073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Web Application</a:t>
          </a:r>
        </a:p>
      </dsp:txBody>
      <dsp:txXfrm>
        <a:off x="4589971" y="105704"/>
        <a:ext cx="1131588" cy="602073"/>
      </dsp:txXfrm>
    </dsp:sp>
    <dsp:sp modelId="{1465310B-7E94-4B09-9C81-EC31D2BC72A5}">
      <dsp:nvSpPr>
        <dsp:cNvPr id="0" name=""/>
        <dsp:cNvSpPr/>
      </dsp:nvSpPr>
      <dsp:spPr>
        <a:xfrm>
          <a:off x="1478136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309AD-F0FD-4C4D-9CB4-E1731FBC74FD}">
      <dsp:nvSpPr>
        <dsp:cNvPr id="0" name=""/>
        <dsp:cNvSpPr/>
      </dsp:nvSpPr>
      <dsp:spPr>
        <a:xfrm>
          <a:off x="1588490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CRM Module</a:t>
          </a:r>
        </a:p>
      </dsp:txBody>
      <dsp:txXfrm>
        <a:off x="1588490" y="996629"/>
        <a:ext cx="993187" cy="630674"/>
      </dsp:txXfrm>
    </dsp:sp>
    <dsp:sp modelId="{B1B8B1BB-EC76-47F2-A18D-FB953CA81955}">
      <dsp:nvSpPr>
        <dsp:cNvPr id="0" name=""/>
        <dsp:cNvSpPr/>
      </dsp:nvSpPr>
      <dsp:spPr>
        <a:xfrm>
          <a:off x="192358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F1027-CDE3-4808-A043-93AD26EEBF73}">
      <dsp:nvSpPr>
        <dsp:cNvPr id="0" name=""/>
        <dsp:cNvSpPr/>
      </dsp:nvSpPr>
      <dsp:spPr>
        <a:xfrm>
          <a:off x="302712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View    </a:t>
          </a:r>
          <a:r>
            <a:rPr lang="en-US" sz="1400" b="0" i="1" kern="1200" dirty="0">
              <a:solidFill>
                <a:schemeClr val="accent3"/>
              </a:solidFill>
            </a:rPr>
            <a:t>GRID</a:t>
          </a:r>
        </a:p>
      </dsp:txBody>
      <dsp:txXfrm>
        <a:off x="302712" y="1916155"/>
        <a:ext cx="993187" cy="630674"/>
      </dsp:txXfrm>
    </dsp:sp>
    <dsp:sp modelId="{3F8FA97E-C83B-4C39-8607-02170A178ED6}">
      <dsp:nvSpPr>
        <dsp:cNvPr id="0" name=""/>
        <dsp:cNvSpPr/>
      </dsp:nvSpPr>
      <dsp:spPr>
        <a:xfrm>
          <a:off x="192358" y="2730845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77121-257D-4176-A032-EF227430BB74}">
      <dsp:nvSpPr>
        <dsp:cNvPr id="0" name=""/>
        <dsp:cNvSpPr/>
      </dsp:nvSpPr>
      <dsp:spPr>
        <a:xfrm>
          <a:off x="302712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Customer JSDO</a:t>
          </a:r>
        </a:p>
      </dsp:txBody>
      <dsp:txXfrm>
        <a:off x="302712" y="2835681"/>
        <a:ext cx="993187" cy="630674"/>
      </dsp:txXfrm>
    </dsp:sp>
    <dsp:sp modelId="{6F05841E-3CFC-4122-8632-D5ED6D95D515}">
      <dsp:nvSpPr>
        <dsp:cNvPr id="0" name=""/>
        <dsp:cNvSpPr/>
      </dsp:nvSpPr>
      <dsp:spPr>
        <a:xfrm>
          <a:off x="1478136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EFAC5-A08D-4BD8-8FAD-AA5E4C8D0D39}">
      <dsp:nvSpPr>
        <dsp:cNvPr id="0" name=""/>
        <dsp:cNvSpPr/>
      </dsp:nvSpPr>
      <dsp:spPr>
        <a:xfrm>
          <a:off x="1588490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Employee View  </a:t>
          </a:r>
          <a:r>
            <a:rPr lang="en-US" sz="1400" b="0" i="1" kern="1200" dirty="0">
              <a:solidFill>
                <a:schemeClr val="accent3"/>
              </a:solidFill>
            </a:rPr>
            <a:t>FORM</a:t>
          </a:r>
        </a:p>
      </dsp:txBody>
      <dsp:txXfrm>
        <a:off x="1588490" y="1916155"/>
        <a:ext cx="993187" cy="630674"/>
      </dsp:txXfrm>
    </dsp:sp>
    <dsp:sp modelId="{360E383D-3F5D-4145-852E-095FDDAD39AE}">
      <dsp:nvSpPr>
        <dsp:cNvPr id="0" name=""/>
        <dsp:cNvSpPr/>
      </dsp:nvSpPr>
      <dsp:spPr>
        <a:xfrm>
          <a:off x="1406254" y="2730845"/>
          <a:ext cx="1136951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BAEC6-D990-4AED-AD5B-FB78DD895481}">
      <dsp:nvSpPr>
        <dsp:cNvPr id="0" name=""/>
        <dsp:cNvSpPr/>
      </dsp:nvSpPr>
      <dsp:spPr>
        <a:xfrm>
          <a:off x="1516608" y="2835681"/>
          <a:ext cx="1136951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Salesperson JSDO</a:t>
          </a:r>
        </a:p>
      </dsp:txBody>
      <dsp:txXfrm>
        <a:off x="1516608" y="2835681"/>
        <a:ext cx="1136951" cy="630674"/>
      </dsp:txXfrm>
    </dsp:sp>
    <dsp:sp modelId="{3066F7D9-2376-48E3-9889-6946A981D939}">
      <dsp:nvSpPr>
        <dsp:cNvPr id="0" name=""/>
        <dsp:cNvSpPr/>
      </dsp:nvSpPr>
      <dsp:spPr>
        <a:xfrm>
          <a:off x="2763914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2241D-7523-4EA0-BD3A-4C4FE8E7F714}">
      <dsp:nvSpPr>
        <dsp:cNvPr id="0" name=""/>
        <dsp:cNvSpPr/>
      </dsp:nvSpPr>
      <dsp:spPr>
        <a:xfrm>
          <a:off x="2874269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View1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</a:p>
      </dsp:txBody>
      <dsp:txXfrm>
        <a:off x="2874269" y="1916155"/>
        <a:ext cx="993187" cy="630674"/>
      </dsp:txXfrm>
    </dsp:sp>
    <dsp:sp modelId="{A2EB739C-898B-4690-8787-817402E9710A}">
      <dsp:nvSpPr>
        <dsp:cNvPr id="0" name=""/>
        <dsp:cNvSpPr/>
      </dsp:nvSpPr>
      <dsp:spPr>
        <a:xfrm>
          <a:off x="2763914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E2448-21A5-4F3D-96BC-121191F5F229}">
      <dsp:nvSpPr>
        <dsp:cNvPr id="0" name=""/>
        <dsp:cNvSpPr/>
      </dsp:nvSpPr>
      <dsp:spPr>
        <a:xfrm>
          <a:off x="2874269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2874269" y="2835681"/>
        <a:ext cx="993187" cy="630674"/>
      </dsp:txXfrm>
    </dsp:sp>
    <dsp:sp modelId="{CA444D09-8A59-42E2-BB75-E5247C144FC7}">
      <dsp:nvSpPr>
        <dsp:cNvPr id="0" name=""/>
        <dsp:cNvSpPr/>
      </dsp:nvSpPr>
      <dsp:spPr>
        <a:xfrm>
          <a:off x="2763914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CBD46-2535-4C53-BF51-FDC4F6FA915C}">
      <dsp:nvSpPr>
        <dsp:cNvPr id="0" name=""/>
        <dsp:cNvSpPr/>
      </dsp:nvSpPr>
      <dsp:spPr>
        <a:xfrm>
          <a:off x="2874269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Order JSDO</a:t>
          </a:r>
        </a:p>
      </dsp:txBody>
      <dsp:txXfrm>
        <a:off x="2874269" y="3755208"/>
        <a:ext cx="993187" cy="630674"/>
      </dsp:txXfrm>
    </dsp:sp>
    <dsp:sp modelId="{56D2831B-B32E-4223-8A33-E6E8D6E21B0F}">
      <dsp:nvSpPr>
        <dsp:cNvPr id="0" name=""/>
        <dsp:cNvSpPr/>
      </dsp:nvSpPr>
      <dsp:spPr>
        <a:xfrm>
          <a:off x="458475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257CA-E2F8-4062-BAE6-94EC4238DDDF}">
      <dsp:nvSpPr>
        <dsp:cNvPr id="0" name=""/>
        <dsp:cNvSpPr/>
      </dsp:nvSpPr>
      <dsp:spPr>
        <a:xfrm>
          <a:off x="4695113" y="996629"/>
          <a:ext cx="993187" cy="6306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HR    Module</a:t>
          </a:r>
        </a:p>
      </dsp:txBody>
      <dsp:txXfrm>
        <a:off x="4695113" y="996629"/>
        <a:ext cx="993187" cy="630674"/>
      </dsp:txXfrm>
    </dsp:sp>
    <dsp:sp modelId="{70A53CC3-9533-4D25-BF38-B15C983F4755}">
      <dsp:nvSpPr>
        <dsp:cNvPr id="0" name=""/>
        <dsp:cNvSpPr/>
      </dsp:nvSpPr>
      <dsp:spPr>
        <a:xfrm>
          <a:off x="458475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CCAD4-7B81-4EF6-88E2-088D387C5666}">
      <dsp:nvSpPr>
        <dsp:cNvPr id="0" name=""/>
        <dsp:cNvSpPr/>
      </dsp:nvSpPr>
      <dsp:spPr>
        <a:xfrm>
          <a:off x="4695113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View2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4695113" y="1916155"/>
        <a:ext cx="993187" cy="630674"/>
      </dsp:txXfrm>
    </dsp:sp>
    <dsp:sp modelId="{F05E3013-E17B-4273-A48C-98C259E97AA2}">
      <dsp:nvSpPr>
        <dsp:cNvPr id="0" name=""/>
        <dsp:cNvSpPr/>
      </dsp:nvSpPr>
      <dsp:spPr>
        <a:xfrm>
          <a:off x="3977810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AD348-AEFB-4885-B006-0CE0362F4D3F}">
      <dsp:nvSpPr>
        <dsp:cNvPr id="0" name=""/>
        <dsp:cNvSpPr/>
      </dsp:nvSpPr>
      <dsp:spPr>
        <a:xfrm>
          <a:off x="4088165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4088165" y="2835681"/>
        <a:ext cx="993187" cy="630674"/>
      </dsp:txXfrm>
    </dsp:sp>
    <dsp:sp modelId="{3F99CF5D-F711-452D-8D11-328AD47C3DB6}">
      <dsp:nvSpPr>
        <dsp:cNvPr id="0" name=""/>
        <dsp:cNvSpPr/>
      </dsp:nvSpPr>
      <dsp:spPr>
        <a:xfrm>
          <a:off x="3977810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142B4-60C9-409E-BDAF-68615164930F}">
      <dsp:nvSpPr>
        <dsp:cNvPr id="0" name=""/>
        <dsp:cNvSpPr/>
      </dsp:nvSpPr>
      <dsp:spPr>
        <a:xfrm>
          <a:off x="4088165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Items  JSDO</a:t>
          </a:r>
        </a:p>
      </dsp:txBody>
      <dsp:txXfrm>
        <a:off x="4088165" y="3755208"/>
        <a:ext cx="993187" cy="630674"/>
      </dsp:txXfrm>
    </dsp:sp>
    <dsp:sp modelId="{573758E5-3F28-45BD-BC31-61793D7A1309}">
      <dsp:nvSpPr>
        <dsp:cNvPr id="0" name=""/>
        <dsp:cNvSpPr/>
      </dsp:nvSpPr>
      <dsp:spPr>
        <a:xfrm>
          <a:off x="5191707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5B9D6-1C98-42DC-9BD0-69BB950B5DAE}">
      <dsp:nvSpPr>
        <dsp:cNvPr id="0" name=""/>
        <dsp:cNvSpPr/>
      </dsp:nvSpPr>
      <dsp:spPr>
        <a:xfrm>
          <a:off x="5302061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Button, Image</a:t>
          </a:r>
        </a:p>
      </dsp:txBody>
      <dsp:txXfrm>
        <a:off x="5302061" y="2835681"/>
        <a:ext cx="993187" cy="630674"/>
      </dsp:txXfrm>
    </dsp:sp>
    <dsp:sp modelId="{851384BA-345E-440A-BDA3-787931887923}">
      <dsp:nvSpPr>
        <dsp:cNvPr id="0" name=""/>
        <dsp:cNvSpPr/>
      </dsp:nvSpPr>
      <dsp:spPr>
        <a:xfrm>
          <a:off x="6405603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E5FD2-BED3-48CC-89DD-656959EB8252}">
      <dsp:nvSpPr>
        <dsp:cNvPr id="0" name=""/>
        <dsp:cNvSpPr/>
      </dsp:nvSpPr>
      <dsp:spPr>
        <a:xfrm>
          <a:off x="6515957" y="996629"/>
          <a:ext cx="993187" cy="630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Module</a:t>
          </a:r>
        </a:p>
      </dsp:txBody>
      <dsp:txXfrm>
        <a:off x="6515957" y="996629"/>
        <a:ext cx="993187" cy="630674"/>
      </dsp:txXfrm>
    </dsp:sp>
    <dsp:sp modelId="{63CCF7F7-EC8E-49AD-9ECA-FF4A6C346BE0}">
      <dsp:nvSpPr>
        <dsp:cNvPr id="0" name=""/>
        <dsp:cNvSpPr/>
      </dsp:nvSpPr>
      <dsp:spPr>
        <a:xfrm>
          <a:off x="6405603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239CF-41E4-4C01-83F0-FC2784FE44DA}">
      <dsp:nvSpPr>
        <dsp:cNvPr id="0" name=""/>
        <dsp:cNvSpPr/>
      </dsp:nvSpPr>
      <dsp:spPr>
        <a:xfrm>
          <a:off x="6515957" y="1916155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Dashboard View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6515957" y="1916155"/>
        <a:ext cx="993187" cy="630674"/>
      </dsp:txXfrm>
    </dsp:sp>
    <dsp:sp modelId="{EA2CDFFF-CF93-4713-BC19-8744881AC744}">
      <dsp:nvSpPr>
        <dsp:cNvPr id="0" name=""/>
        <dsp:cNvSpPr/>
      </dsp:nvSpPr>
      <dsp:spPr>
        <a:xfrm>
          <a:off x="6405603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70FED-9E4D-40FC-97CE-3296E4E0C502}">
      <dsp:nvSpPr>
        <dsp:cNvPr id="0" name=""/>
        <dsp:cNvSpPr/>
      </dsp:nvSpPr>
      <dsp:spPr>
        <a:xfrm>
          <a:off x="6515957" y="2835681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Kendo   Grid</a:t>
          </a:r>
        </a:p>
      </dsp:txBody>
      <dsp:txXfrm>
        <a:off x="6515957" y="2835681"/>
        <a:ext cx="993187" cy="630674"/>
      </dsp:txXfrm>
    </dsp:sp>
    <dsp:sp modelId="{69E3D793-A22E-44E0-82B3-99AF304C1B6B}">
      <dsp:nvSpPr>
        <dsp:cNvPr id="0" name=""/>
        <dsp:cNvSpPr/>
      </dsp:nvSpPr>
      <dsp:spPr>
        <a:xfrm>
          <a:off x="6405603" y="3650371"/>
          <a:ext cx="993187" cy="63067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E90E9-EF44-4E0F-AF49-BC45A37FBED2}">
      <dsp:nvSpPr>
        <dsp:cNvPr id="0" name=""/>
        <dsp:cNvSpPr/>
      </dsp:nvSpPr>
      <dsp:spPr>
        <a:xfrm>
          <a:off x="6515957" y="3755208"/>
          <a:ext cx="993187" cy="63067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Reports JSDO</a:t>
          </a:r>
        </a:p>
      </dsp:txBody>
      <dsp:txXfrm>
        <a:off x="6515957" y="3755208"/>
        <a:ext cx="993187" cy="630674"/>
      </dsp:txXfrm>
    </dsp:sp>
    <dsp:sp modelId="{FC9ED5CF-74AF-4DDF-BB99-E2A49E087F88}">
      <dsp:nvSpPr>
        <dsp:cNvPr id="0" name=""/>
        <dsp:cNvSpPr/>
      </dsp:nvSpPr>
      <dsp:spPr>
        <a:xfrm>
          <a:off x="7619499" y="891792"/>
          <a:ext cx="993187" cy="63067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A0D3D-9332-46BC-89B3-51E4144F912A}">
      <dsp:nvSpPr>
        <dsp:cNvPr id="0" name=""/>
        <dsp:cNvSpPr/>
      </dsp:nvSpPr>
      <dsp:spPr>
        <a:xfrm>
          <a:off x="7729853" y="996629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Application Module</a:t>
          </a:r>
        </a:p>
      </dsp:txBody>
      <dsp:txXfrm>
        <a:off x="7729853" y="996629"/>
        <a:ext cx="993187" cy="630674"/>
      </dsp:txXfrm>
    </dsp:sp>
    <dsp:sp modelId="{E7C54FB1-AD09-45AF-8655-463600561A80}">
      <dsp:nvSpPr>
        <dsp:cNvPr id="0" name=""/>
        <dsp:cNvSpPr/>
      </dsp:nvSpPr>
      <dsp:spPr>
        <a:xfrm>
          <a:off x="7619499" y="1811319"/>
          <a:ext cx="993187" cy="63067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E0FC6-DD9C-454F-A825-027479FA92BD}">
      <dsp:nvSpPr>
        <dsp:cNvPr id="0" name=""/>
        <dsp:cNvSpPr/>
      </dsp:nvSpPr>
      <dsp:spPr>
        <a:xfrm>
          <a:off x="7729853" y="1916155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Login      View  </a:t>
          </a:r>
          <a:r>
            <a:rPr lang="en-US" sz="1400" b="0" i="1" kern="1200" dirty="0">
              <a:solidFill>
                <a:srgbClr val="00B050"/>
              </a:solidFill>
            </a:rPr>
            <a:t>Custom</a:t>
          </a:r>
          <a:endParaRPr lang="en-US" sz="1400" kern="1200" dirty="0"/>
        </a:p>
      </dsp:txBody>
      <dsp:txXfrm>
        <a:off x="7729853" y="1916155"/>
        <a:ext cx="993187" cy="630674"/>
      </dsp:txXfrm>
    </dsp:sp>
    <dsp:sp modelId="{6F342643-A13A-48ED-9F43-D9FD1667510A}">
      <dsp:nvSpPr>
        <dsp:cNvPr id="0" name=""/>
        <dsp:cNvSpPr/>
      </dsp:nvSpPr>
      <dsp:spPr>
        <a:xfrm>
          <a:off x="7619499" y="2730845"/>
          <a:ext cx="993187" cy="63067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A966A-F73A-4B52-AA04-5DAE9DC3AD1B}">
      <dsp:nvSpPr>
        <dsp:cNvPr id="0" name=""/>
        <dsp:cNvSpPr/>
      </dsp:nvSpPr>
      <dsp:spPr>
        <a:xfrm>
          <a:off x="7729853" y="2835681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Text, Text, Button</a:t>
          </a:r>
        </a:p>
      </dsp:txBody>
      <dsp:txXfrm>
        <a:off x="7729853" y="2835681"/>
        <a:ext cx="993187" cy="630674"/>
      </dsp:txXfrm>
    </dsp:sp>
    <dsp:sp modelId="{36904736-D13A-4881-A432-D70CFE33B129}">
      <dsp:nvSpPr>
        <dsp:cNvPr id="0" name=""/>
        <dsp:cNvSpPr/>
      </dsp:nvSpPr>
      <dsp:spPr>
        <a:xfrm>
          <a:off x="5831914" y="867"/>
          <a:ext cx="993187" cy="63067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88B96-6585-4762-B740-FAE714E45107}">
      <dsp:nvSpPr>
        <dsp:cNvPr id="0" name=""/>
        <dsp:cNvSpPr/>
      </dsp:nvSpPr>
      <dsp:spPr>
        <a:xfrm>
          <a:off x="5942268" y="105704"/>
          <a:ext cx="993187" cy="630674"/>
        </a:xfrm>
        <a:prstGeom prst="roundRect">
          <a:avLst>
            <a:gd name="adj" fmla="val 10000"/>
          </a:avLst>
        </a:prstGeom>
        <a:solidFill>
          <a:srgbClr val="FFFFFF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App / user  context</a:t>
          </a:r>
        </a:p>
      </dsp:txBody>
      <dsp:txXfrm>
        <a:off x="5942268" y="105704"/>
        <a:ext cx="993187" cy="63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BE7B5-94BF-451F-906F-88A90B61E731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B64A8-6021-41B4-8E43-99A1DE16F7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7450" y="700088"/>
            <a:ext cx="46561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73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5863" y="698500"/>
            <a:ext cx="4656137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7600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5863" y="698500"/>
            <a:ext cx="4656137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3908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5863" y="698500"/>
            <a:ext cx="4656137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0389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5863" y="698500"/>
            <a:ext cx="4656137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3431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C:\Progress\116\wrk\oepas1\work\SportsApp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dirty="0"/>
              <a:t>[1/12/2016 11:29 AM] Edsel Garcia: </a:t>
            </a:r>
          </a:p>
          <a:p>
            <a:r>
              <a:rPr lang="en-US" dirty="0"/>
              <a:t>C:\Progress\116\wrk\oepas1\work\SportsApp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B64A8-6021-41B4-8E43-99A1DE16F7C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741" y="36"/>
            <a:ext cx="9144049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3726806" y="3354330"/>
            <a:ext cx="5101966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601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726805" y="5066617"/>
            <a:ext cx="4110807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18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85378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70" y="1200151"/>
            <a:ext cx="821342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072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70" y="1200151"/>
            <a:ext cx="821342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469" y="367498"/>
            <a:ext cx="826833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68483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6859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036" y="467576"/>
            <a:ext cx="7395455" cy="535531"/>
          </a:xfrm>
        </p:spPr>
        <p:txBody>
          <a:bodyPr/>
          <a:lstStyle>
            <a:lvl1pPr>
              <a:defRPr sz="240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36" y="1470398"/>
            <a:ext cx="7395455" cy="4858048"/>
          </a:xfrm>
        </p:spPr>
        <p:txBody>
          <a:bodyPr/>
          <a:lstStyle>
            <a:lvl1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710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6859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036" y="467576"/>
            <a:ext cx="7395455" cy="535531"/>
          </a:xfrm>
        </p:spPr>
        <p:txBody>
          <a:bodyPr/>
          <a:lstStyle>
            <a:lvl1pPr>
              <a:defRPr sz="240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36" y="1470398"/>
            <a:ext cx="7395455" cy="4858048"/>
          </a:xfrm>
        </p:spPr>
        <p:txBody>
          <a:bodyPr/>
          <a:lstStyle>
            <a:lvl1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35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8038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8469" y="367498"/>
            <a:ext cx="826833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41085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469" y="367498"/>
            <a:ext cx="826833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09162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69" y="367498"/>
            <a:ext cx="826833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8469" y="1200150"/>
            <a:ext cx="4040188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469" y="1991189"/>
            <a:ext cx="4040188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0"/>
            <a:ext cx="4041775" cy="639762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91189"/>
            <a:ext cx="4041775" cy="4238369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482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36423" y="3107734"/>
            <a:ext cx="5466392" cy="590931"/>
          </a:xfrm>
        </p:spPr>
        <p:txBody>
          <a:bodyPr/>
          <a:lstStyle>
            <a:lvl1pPr algn="ctr">
              <a:defRPr sz="2701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7673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36423" y="3107734"/>
            <a:ext cx="5466392" cy="590931"/>
          </a:xfrm>
        </p:spPr>
        <p:txBody>
          <a:bodyPr/>
          <a:lstStyle>
            <a:lvl1pPr algn="ctr">
              <a:defRPr sz="2701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4060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36423" y="3107734"/>
            <a:ext cx="5466392" cy="590931"/>
          </a:xfrm>
        </p:spPr>
        <p:txBody>
          <a:bodyPr/>
          <a:lstStyle>
            <a:lvl1pPr algn="ctr">
              <a:defRPr sz="2701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8827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6423" y="3107734"/>
            <a:ext cx="5466392" cy="590931"/>
          </a:xfrm>
        </p:spPr>
        <p:txBody>
          <a:bodyPr/>
          <a:lstStyle>
            <a:lvl1pPr algn="ctr">
              <a:defRPr sz="2701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8810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9144049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058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18469" y="367498"/>
            <a:ext cx="826833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085897523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311699" y="2924400"/>
            <a:ext cx="7371795" cy="1009200"/>
          </a:xfrm>
          <a:prstGeom prst="rect">
            <a:avLst/>
          </a:prstGeom>
          <a:noFill/>
          <a:ln>
            <a:noFill/>
          </a:ln>
        </p:spPr>
        <p:txBody>
          <a:bodyPr lIns="121875" tIns="121875" rIns="121875" bIns="1218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1" b="1" i="0" u="none" strike="noStrike" cap="none">
                <a:solidFill>
                  <a:schemeClr val="dk1"/>
                </a:solidFill>
              </a:defRPr>
            </a:lvl1pPr>
            <a:lvl2pPr lvl="1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2pPr>
            <a:lvl3pPr lvl="2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3pPr>
            <a:lvl4pPr lvl="3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4pPr>
            <a:lvl5pPr lvl="4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5pPr>
            <a:lvl6pPr lvl="5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6pPr>
            <a:lvl7pPr lvl="6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7pPr>
            <a:lvl8pPr lvl="7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8pPr>
            <a:lvl9pPr lvl="8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00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5" name="Shape 265"/>
          <p:cNvSpPr txBox="1">
            <a:spLocks noGrp="1"/>
          </p:cNvSpPr>
          <p:nvPr>
            <p:ph type="subTitle" idx="1"/>
          </p:nvPr>
        </p:nvSpPr>
        <p:spPr>
          <a:xfrm>
            <a:off x="740275" y="3778833"/>
            <a:ext cx="8091982" cy="1056900"/>
          </a:xfrm>
          <a:prstGeom prst="rect">
            <a:avLst/>
          </a:prstGeom>
          <a:noFill/>
          <a:ln>
            <a:noFill/>
          </a:ln>
        </p:spPr>
        <p:txBody>
          <a:bodyPr lIns="121875" tIns="121875" rIns="121875" bIns="121875" anchor="t" anchorCtr="0"/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None/>
              <a:defRPr sz="2776" b="0" i="0" u="none" strike="noStrike" cap="none">
                <a:solidFill>
                  <a:schemeClr val="dk2"/>
                </a:solidFill>
              </a:defRPr>
            </a:lvl1pPr>
            <a:lvl2pPr marL="457322" marR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914644" marR="0" lvl="2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371966" marR="0" lvl="3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1829288" marR="0" lvl="4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286610" marR="0" lvl="5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2743932" marR="0" lvl="6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201253" marR="0" lvl="7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3658575" marR="0" lvl="8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400"/>
              </a:buClr>
              <a:buFont typeface="Roboto"/>
              <a:buNone/>
              <a:defRPr sz="2776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3259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Progress New Branding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07D4E-8BE9-46F5-B539-AC0D67B0C109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F50-A374-4D55-BEB6-899F7CAB9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15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8810/OrderEntryService/static/OrderEntryService.json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localhost:8810/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9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8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8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31.png"/><Relationship Id="rId1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9.pn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8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18" Type="http://schemas.openxmlformats.org/officeDocument/2006/relationships/image" Target="../media/image54.gif"/><Relationship Id="rId3" Type="http://schemas.openxmlformats.org/officeDocument/2006/relationships/image" Target="../media/image43.png"/><Relationship Id="rId21" Type="http://schemas.openxmlformats.org/officeDocument/2006/relationships/image" Target="../media/image56.png"/><Relationship Id="rId7" Type="http://schemas.openxmlformats.org/officeDocument/2006/relationships/hyperlink" Target="http://www.google.com/url?sa=i&amp;rct=j&amp;q=&amp;esrc=s&amp;frm=1&amp;source=images&amp;cd=&amp;cad=rja&amp;uact=8&amp;ved=0ahUKEwi8hrLarObJAhUKPT4KHTxICfIQjRwIBw&amp;url=http://weblogs.asp.net/fredriknormen/silverlight-4-mvvm-with-commanding-and-wcf-ria-services&amp;bvm=bv.110151844,d.eWE&amp;psig=AFQjCNFjJTs-m13hM7CmdzbGAAJUSCyVEg&amp;ust=1450549716218388" TargetMode="External"/><Relationship Id="rId12" Type="http://schemas.openxmlformats.org/officeDocument/2006/relationships/image" Target="../media/image50.png"/><Relationship Id="rId17" Type="http://schemas.openxmlformats.org/officeDocument/2006/relationships/hyperlink" Target="http://www.google.com/url?sa=i&amp;rct=j&amp;q=&amp;esrc=s&amp;source=images&amp;cd=&amp;cad=rja&amp;uact=8&amp;ved=0ahUKEwiyrpmOxJPKAhVKNSYKHUPzAMYQjRwIBw&amp;url=http://toolbar-icons.com/stock-icons/glossy-data-icons.htm&amp;psig=AFQjCNHFrPWevRBdBeNFibU1AB0CQ-t9fA&amp;ust=1452112730923456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png"/><Relationship Id="rId20" Type="http://schemas.openxmlformats.org/officeDocument/2006/relationships/hyperlink" Target="http://www.google.com/url?sa=i&amp;rct=j&amp;q=&amp;esrc=s&amp;frm=1&amp;source=images&amp;cd=&amp;cad=rja&amp;uact=8&amp;ved=0ahUKEwiEwqHFsebJAhXKph4KHT7uDSAQjRwIBw&amp;url=http://www.microway.com.au/catalog/telerik/images/&amp;bvm=bv.110151844,d.dmo&amp;psig=AFQjCNHzd-YWtZtJy5P6vnAGDQpfr-GnEA&amp;ust=1450561680240454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45.png"/><Relationship Id="rId15" Type="http://schemas.openxmlformats.org/officeDocument/2006/relationships/hyperlink" Target="http://www.google.com/url?sa=i&amp;rct=j&amp;q=&amp;esrc=s&amp;frm=1&amp;source=images&amp;cd=&amp;cad=rja&amp;uact=8&amp;ved=0ahUKEwiA0KLUtObJAhXBVh4KHbf2DSAQjRwIBw&amp;url=http://docs.aws.amazon.com/AWSToolkitVS/latest/UserGuide/tkv-cfn-editor-format.html&amp;bvm=bv.110151844,d.dmo&amp;psig=AFQjCNGtN5XHxmiFfACdxWtGqvdKm49tmA&amp;ust=1450562513840331" TargetMode="External"/><Relationship Id="rId23" Type="http://schemas.openxmlformats.org/officeDocument/2006/relationships/image" Target="../media/image58.png"/><Relationship Id="rId10" Type="http://schemas.openxmlformats.org/officeDocument/2006/relationships/image" Target="../media/image48.jpeg"/><Relationship Id="rId19" Type="http://schemas.openxmlformats.org/officeDocument/2006/relationships/image" Target="../media/image55.png"/><Relationship Id="rId4" Type="http://schemas.openxmlformats.org/officeDocument/2006/relationships/image" Target="../media/image44.png"/><Relationship Id="rId9" Type="http://schemas.openxmlformats.org/officeDocument/2006/relationships/hyperlink" Target="http://www.google.com/url?sa=i&amp;rct=j&amp;q=&amp;esrc=s&amp;frm=1&amp;source=images&amp;cd=&amp;cad=rja&amp;uact=8&amp;ved=0ahUKEwiNks7VrebJAhUDVz4KHdpxAPIQjRwIBw&amp;url=http://www.slideshare.net/PuppetLabs/11-ways-to-hack-puppet-for-fun-and-productivity-luke-kanies-velocity-2012&amp;psig=AFQjCNFNPm_ixvX0as2p3Fb13mvj6Suxqw&amp;ust=1450560625566031" TargetMode="External"/><Relationship Id="rId14" Type="http://schemas.openxmlformats.org/officeDocument/2006/relationships/image" Target="../media/image52.png"/><Relationship Id="rId22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49.png"/><Relationship Id="rId18" Type="http://schemas.openxmlformats.org/officeDocument/2006/relationships/hyperlink" Target="http://www.google.com/url?sa=i&amp;rct=j&amp;q=&amp;esrc=s&amp;source=images&amp;cd=&amp;cad=rja&amp;uact=8&amp;ved=0ahUKEwiyrpmOxJPKAhVKNSYKHUPzAMYQjRwIBw&amp;url=http://toolbar-icons.com/stock-icons/glossy-data-icons.htm&amp;psig=AFQjCNHFrPWevRBdBeNFibU1AB0CQ-t9fA&amp;ust=1452112730923456" TargetMode="External"/><Relationship Id="rId3" Type="http://schemas.openxmlformats.org/officeDocument/2006/relationships/image" Target="../media/image47.png"/><Relationship Id="rId7" Type="http://schemas.openxmlformats.org/officeDocument/2006/relationships/hyperlink" Target="http://www.google.com/url?sa=i&amp;rct=j&amp;q=&amp;esrc=s&amp;frm=1&amp;source=images&amp;cd=&amp;cad=rja&amp;uact=8&amp;ved=0ahUKEwiA0KLUtObJAhXBVh4KHbf2DSAQjRwIBw&amp;url=http://docs.aws.amazon.com/AWSToolkitVS/latest/UserGuide/tkv-cfn-editor-format.html&amp;bvm=bv.110151844,d.dmo&amp;psig=AFQjCNGtN5XHxmiFfACdxWtGqvdKm49tmA&amp;ust=1450562513840331" TargetMode="External"/><Relationship Id="rId12" Type="http://schemas.openxmlformats.org/officeDocument/2006/relationships/image" Target="../media/image58.png"/><Relationship Id="rId17" Type="http://schemas.openxmlformats.org/officeDocument/2006/relationships/image" Target="../media/image57.png"/><Relationship Id="rId2" Type="http://schemas.openxmlformats.org/officeDocument/2006/relationships/hyperlink" Target="http://www.google.com/url?sa=i&amp;rct=j&amp;q=&amp;esrc=s&amp;frm=1&amp;source=images&amp;cd=&amp;cad=rja&amp;uact=8&amp;ved=0ahUKEwi8hrLarObJAhUKPT4KHTxICfIQjRwIBw&amp;url=http://weblogs.asp.net/fredriknormen/silverlight-4-mvvm-with-commanding-and-wcf-ria-services&amp;bvm=bv.110151844,d.eWE&amp;psig=AFQjCNFjJTs-m13hM7CmdzbGAAJUSCyVEg&amp;ust=1450549716218388" TargetMode="External"/><Relationship Id="rId16" Type="http://schemas.openxmlformats.org/officeDocument/2006/relationships/image" Target="../media/image56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45.png"/><Relationship Id="rId5" Type="http://schemas.openxmlformats.org/officeDocument/2006/relationships/image" Target="../media/image48.jpeg"/><Relationship Id="rId15" Type="http://schemas.openxmlformats.org/officeDocument/2006/relationships/hyperlink" Target="http://www.google.com/url?sa=i&amp;rct=j&amp;q=&amp;esrc=s&amp;frm=1&amp;source=images&amp;cd=&amp;cad=rja&amp;uact=8&amp;ved=0ahUKEwiEwqHFsebJAhXKph4KHT7uDSAQjRwIBw&amp;url=http://www.microway.com.au/catalog/telerik/images/&amp;bvm=bv.110151844,d.dmo&amp;psig=AFQjCNHzd-YWtZtJy5P6vnAGDQpfr-GnEA&amp;ust=1450561680240454" TargetMode="External"/><Relationship Id="rId10" Type="http://schemas.openxmlformats.org/officeDocument/2006/relationships/image" Target="../media/image44.png"/><Relationship Id="rId19" Type="http://schemas.openxmlformats.org/officeDocument/2006/relationships/image" Target="../media/image54.gif"/><Relationship Id="rId4" Type="http://schemas.openxmlformats.org/officeDocument/2006/relationships/hyperlink" Target="http://www.google.com/url?sa=i&amp;rct=j&amp;q=&amp;esrc=s&amp;frm=1&amp;source=images&amp;cd=&amp;cad=rja&amp;uact=8&amp;ved=0ahUKEwiNks7VrebJAhUDVz4KHdpxAPIQjRwIBw&amp;url=http://www.slideshare.net/PuppetLabs/11-ways-to-hack-puppet-for-fun-and-productivity-luke-kanies-velocity-2012&amp;psig=AFQjCNFNPm_ixvX0as2p3Fb13mvj6Suxqw&amp;ust=1450560625566031" TargetMode="External"/><Relationship Id="rId9" Type="http://schemas.openxmlformats.org/officeDocument/2006/relationships/image" Target="../media/image43.pn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Kendo UI Builder</a:t>
            </a:r>
            <a:br>
              <a:rPr lang="en-US" dirty="0"/>
            </a:br>
            <a:r>
              <a:rPr lang="en-US" sz="2200" i="1" dirty="0">
                <a:solidFill>
                  <a:srgbClr val="31CC00"/>
                </a:solidFill>
              </a:rPr>
              <a:t>A tool to modernize OpenEdge Apps</a:t>
            </a:r>
            <a:r>
              <a:rPr lang="en-US" sz="4000" i="1" dirty="0">
                <a:solidFill>
                  <a:srgbClr val="31CC00"/>
                </a:solidFill>
              </a:rPr>
              <a:t/>
            </a:r>
            <a:br>
              <a:rPr lang="en-US" sz="4000" i="1" dirty="0">
                <a:solidFill>
                  <a:srgbClr val="31CC00"/>
                </a:solidFill>
              </a:rPr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June 2016</a:t>
            </a:r>
          </a:p>
          <a:p>
            <a:r>
              <a:rPr lang="en-US" dirty="0"/>
              <a:t>Shelley B. Chase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 - CAUTION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051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470" y="1200151"/>
            <a:ext cx="8496930" cy="55054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Build App using a prescriptive application framework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sz="2400" dirty="0"/>
              <a:t>Client:</a:t>
            </a:r>
          </a:p>
          <a:p>
            <a:pPr lvl="1"/>
            <a:r>
              <a:rPr lang="en-US" sz="2000" dirty="0"/>
              <a:t>Kendo UI Components</a:t>
            </a:r>
          </a:p>
          <a:p>
            <a:pPr lvl="1"/>
            <a:r>
              <a:rPr lang="en-US" sz="2000" dirty="0"/>
              <a:t>AngularJS 1.5 for Single Page Applications</a:t>
            </a:r>
          </a:p>
          <a:p>
            <a:pPr lvl="1"/>
            <a:r>
              <a:rPr lang="en-US" sz="2000" dirty="0"/>
              <a:t>Bootstrap Responsive UI </a:t>
            </a:r>
          </a:p>
          <a:p>
            <a:pPr lvl="1"/>
            <a:r>
              <a:rPr lang="en-US" sz="2000" dirty="0"/>
              <a:t>JSDO Data Source on Client</a:t>
            </a:r>
          </a:p>
          <a:p>
            <a:pPr lvl="1">
              <a:spcBef>
                <a:spcPts val="0"/>
              </a:spcBef>
            </a:pPr>
            <a:endParaRPr lang="en-US" sz="900" dirty="0"/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sz="2400" dirty="0"/>
              <a:t>Server:</a:t>
            </a:r>
          </a:p>
          <a:p>
            <a:pPr lvl="1"/>
            <a:r>
              <a:rPr lang="en-US" sz="2000" dirty="0"/>
              <a:t>ABL for all business logic and data management</a:t>
            </a:r>
          </a:p>
          <a:p>
            <a:pPr lvl="1"/>
            <a:r>
              <a:rPr lang="en-US" sz="2000" dirty="0"/>
              <a:t>Service interface for Progress Data Objects (Business Entities)</a:t>
            </a:r>
          </a:p>
          <a:p>
            <a:pPr lvl="1"/>
            <a:endParaRPr lang="en-US" sz="800" dirty="0"/>
          </a:p>
          <a:p>
            <a:r>
              <a:rPr lang="en-US" dirty="0"/>
              <a:t>Automate the modernization as much as possible</a:t>
            </a:r>
          </a:p>
          <a:p>
            <a:pPr lvl="1"/>
            <a:r>
              <a:rPr lang="en-US" dirty="0"/>
              <a:t>Pre-defined UI templates using modern controls</a:t>
            </a:r>
          </a:p>
          <a:p>
            <a:pPr lvl="1"/>
            <a:r>
              <a:rPr lang="en-US" dirty="0"/>
              <a:t>Data-driven Views (based on JSDO catalog)</a:t>
            </a:r>
          </a:p>
          <a:p>
            <a:pPr lvl="1"/>
            <a:r>
              <a:rPr lang="en-US" dirty="0"/>
              <a:t>Built-in authentication and session management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Modernize Existing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23270" y="1200151"/>
            <a:ext cx="8213428" cy="1619249"/>
          </a:xfrm>
        </p:spPr>
        <p:txBody>
          <a:bodyPr numCol="2">
            <a:normAutofit fontScale="92500" lnSpcReduction="20000"/>
          </a:bodyPr>
          <a:lstStyle/>
          <a:p>
            <a:r>
              <a:rPr lang="en-US" dirty="0"/>
              <a:t>CHARACTER</a:t>
            </a:r>
          </a:p>
          <a:p>
            <a:r>
              <a:rPr lang="en-US" dirty="0"/>
              <a:t>GUI</a:t>
            </a:r>
          </a:p>
          <a:p>
            <a:r>
              <a:rPr lang="en-US" dirty="0"/>
              <a:t>ADM and ADM2</a:t>
            </a:r>
          </a:p>
          <a:p>
            <a:endParaRPr lang="en-US" dirty="0"/>
          </a:p>
          <a:p>
            <a:r>
              <a:rPr lang="en-US" dirty="0"/>
              <a:t>Dynamics</a:t>
            </a:r>
          </a:p>
          <a:p>
            <a:r>
              <a:rPr lang="en-US" dirty="0"/>
              <a:t>WebSpeed</a:t>
            </a:r>
          </a:p>
          <a:p>
            <a:r>
              <a:rPr lang="en-US" dirty="0"/>
              <a:t>GUI for .NET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Starting Points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18469" y="3005722"/>
            <a:ext cx="8268331" cy="430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31CC00"/>
                </a:solidFill>
              </a:rPr>
              <a:t>…To One Destination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23270" y="3622931"/>
            <a:ext cx="8496930" cy="3082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Simple to use design tool</a:t>
            </a:r>
          </a:p>
          <a:p>
            <a:r>
              <a:rPr lang="en-US" dirty="0"/>
              <a:t>UI Definition stored in meta-data (future-proof)</a:t>
            </a:r>
          </a:p>
          <a:p>
            <a:r>
              <a:rPr lang="en-US" dirty="0"/>
              <a:t>Automated UI Generation</a:t>
            </a:r>
          </a:p>
          <a:p>
            <a:pPr lvl="1"/>
            <a:r>
              <a:rPr lang="en-US" dirty="0"/>
              <a:t>App Template defines the framework technologies</a:t>
            </a:r>
          </a:p>
          <a:p>
            <a:pPr lvl="1"/>
            <a:r>
              <a:rPr lang="en-US" dirty="0"/>
              <a:t>UI Component Templates define the Views</a:t>
            </a:r>
          </a:p>
          <a:p>
            <a:r>
              <a:rPr lang="en-US" dirty="0"/>
              <a:t>Proven data model for business applications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61071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Application – Login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672" y="990600"/>
            <a:ext cx="8543924" cy="529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1555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Application – Modules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-610" t="20790" r="81880" b="31800"/>
          <a:stretch/>
        </p:blipFill>
        <p:spPr>
          <a:xfrm>
            <a:off x="413026" y="1021444"/>
            <a:ext cx="2362199" cy="37029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5600" y="1037773"/>
            <a:ext cx="5638800" cy="3124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rgbClr val="31CC00"/>
                </a:solidFill>
              </a:rPr>
              <a:t>Modules</a:t>
            </a:r>
            <a:r>
              <a:rPr lang="en-US" sz="2000" dirty="0"/>
              <a:t>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Functional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Share single user context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Loaded on demand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Optional - can be sold as add-ons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rgbClr val="31CC00"/>
                </a:solidFill>
              </a:rPr>
              <a:t>Dashboard</a:t>
            </a:r>
            <a:r>
              <a:rPr lang="en-US" sz="2000" dirty="0"/>
              <a:t> applies to all modules</a:t>
            </a:r>
          </a:p>
        </p:txBody>
      </p:sp>
    </p:spTree>
    <p:extLst>
      <p:ext uri="{BB962C8B-B14F-4D97-AF65-F5344CB8AC3E}">
        <p14:creationId xmlns:p14="http://schemas.microsoft.com/office/powerpoint/2010/main" xmlns="" val="35867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Application – Dashboard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80671" y="957437"/>
            <a:ext cx="8543925" cy="5290963"/>
            <a:chOff x="280671" y="957437"/>
            <a:chExt cx="8543925" cy="52909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671" y="957437"/>
              <a:ext cx="8543925" cy="529096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/>
            <a:srcRect l="24312" t="20371" r="56605" b="29852"/>
            <a:stretch/>
          </p:blipFill>
          <p:spPr>
            <a:xfrm>
              <a:off x="1981200" y="2002717"/>
              <a:ext cx="2362200" cy="36927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38" t="27065" r="6357" b="18269"/>
            <a:stretch/>
          </p:blipFill>
          <p:spPr>
            <a:xfrm>
              <a:off x="362903" y="1600200"/>
              <a:ext cx="1536066" cy="320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24303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Application – Grid View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4799" y="957437"/>
            <a:ext cx="8519797" cy="5290963"/>
            <a:chOff x="304799" y="957437"/>
            <a:chExt cx="8519797" cy="529096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99" y="957437"/>
              <a:ext cx="8519797" cy="529096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38" t="27065" r="6357" b="18269"/>
            <a:stretch/>
          </p:blipFill>
          <p:spPr>
            <a:xfrm>
              <a:off x="362903" y="1600200"/>
              <a:ext cx="1536066" cy="320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0025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Application – Form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04800" y="957436"/>
            <a:ext cx="8480101" cy="5290963"/>
            <a:chOff x="304800" y="957436"/>
            <a:chExt cx="8480101" cy="52909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957436"/>
              <a:ext cx="8480101" cy="529096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38" t="27065" r="6357" b="18269"/>
            <a:stretch/>
          </p:blipFill>
          <p:spPr>
            <a:xfrm>
              <a:off x="362903" y="1600200"/>
              <a:ext cx="1536066" cy="320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161173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Application – Tablet Style</a:t>
            </a:r>
          </a:p>
        </p:txBody>
      </p:sp>
      <p:pic>
        <p:nvPicPr>
          <p:cNvPr id="64516" name="Picture 4" descr="https://www.oracle.com/us/assets/hcm-dashboard-1-2288464.png"/>
          <p:cNvPicPr>
            <a:picLocks noChangeAspect="1" noChangeArrowheads="1"/>
          </p:cNvPicPr>
          <p:nvPr/>
        </p:nvPicPr>
        <p:blipFill>
          <a:blip r:embed="rId2" cstate="print"/>
          <a:srcRect l="15316" t="7859" r="15366" b="6942"/>
          <a:stretch>
            <a:fillRect/>
          </a:stretch>
        </p:blipFill>
        <p:spPr bwMode="auto">
          <a:xfrm>
            <a:off x="990600" y="1143000"/>
            <a:ext cx="7086600" cy="5275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JavaScript Data Object and OpenEdge</a:t>
            </a:r>
          </a:p>
        </p:txBody>
      </p:sp>
    </p:spTree>
    <p:extLst>
      <p:ext uri="{BB962C8B-B14F-4D97-AF65-F5344CB8AC3E}">
        <p14:creationId xmlns:p14="http://schemas.microsoft.com/office/powerpoint/2010/main" xmlns="" val="793917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Encapsulate data and data transactions</a:t>
            </a:r>
          </a:p>
          <a:p>
            <a:pPr lvl="1"/>
            <a:r>
              <a:rPr lang="en-US" dirty="0"/>
              <a:t>Prescriptive method signatures (REST)</a:t>
            </a:r>
          </a:p>
          <a:p>
            <a:pPr lvl="2"/>
            <a:r>
              <a:rPr lang="en-US" dirty="0"/>
              <a:t>Read-only</a:t>
            </a:r>
          </a:p>
          <a:p>
            <a:pPr lvl="2"/>
            <a:r>
              <a:rPr lang="en-US" dirty="0"/>
              <a:t>CRUD (Create, Read, Update, Delete)</a:t>
            </a:r>
          </a:p>
          <a:p>
            <a:pPr lvl="2"/>
            <a:r>
              <a:rPr lang="en-US" dirty="0"/>
              <a:t>CRUD + Submit</a:t>
            </a:r>
          </a:p>
          <a:p>
            <a:pPr lvl="1"/>
            <a:r>
              <a:rPr lang="en-US" dirty="0"/>
              <a:t>Business logic with free-form signatures (REST RPC)</a:t>
            </a:r>
          </a:p>
          <a:p>
            <a:pPr lvl="2"/>
            <a:r>
              <a:rPr lang="en-US" dirty="0"/>
              <a:t>Invoke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Define Service Interface</a:t>
            </a:r>
          </a:p>
          <a:p>
            <a:pPr lvl="1"/>
            <a:r>
              <a:rPr lang="en-US" dirty="0"/>
              <a:t>Source code Annotations</a:t>
            </a:r>
          </a:p>
          <a:p>
            <a:pPr lvl="2"/>
            <a:r>
              <a:rPr lang="en-US" dirty="0"/>
              <a:t>Define the Resource and data model</a:t>
            </a:r>
          </a:p>
          <a:p>
            <a:pPr lvl="2"/>
            <a:r>
              <a:rPr lang="en-US" dirty="0"/>
              <a:t>Specify the methods to expose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Server-side Business Entities</a:t>
            </a:r>
          </a:p>
        </p:txBody>
      </p:sp>
    </p:spTree>
    <p:extLst>
      <p:ext uri="{BB962C8B-B14F-4D97-AF65-F5344CB8AC3E}">
        <p14:creationId xmlns:p14="http://schemas.microsoft.com/office/powerpoint/2010/main" xmlns="" val="3668210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470" y="1200151"/>
            <a:ext cx="8213428" cy="424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File Level: Resource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Entity Annotations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302" y="1600200"/>
            <a:ext cx="8385897" cy="923330"/>
          </a:xfrm>
          <a:prstGeom prst="rect">
            <a:avLst/>
          </a:prstGeom>
          <a:solidFill>
            <a:srgbClr val="E1FFE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progress.service.resource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FILE(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"Customer"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"/Customer"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dsCustomer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schemaFile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"Sports/AppServer/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customer.i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2326746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470" y="1200151"/>
            <a:ext cx="8213428" cy="424109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File Level: Resource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Entity Annotations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302" y="1600200"/>
            <a:ext cx="8385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progress.service.resource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FILE(name="Customer", URI="/Customer",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schemaName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dsCustomer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schemaFile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="Sports/AppServer/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customer.i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301" y="3115270"/>
            <a:ext cx="8385897" cy="923330"/>
          </a:xfrm>
          <a:prstGeom prst="rect">
            <a:avLst/>
          </a:prstGeom>
          <a:solidFill>
            <a:srgbClr val="E1FFE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progress.service.resourceMapping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"REST"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"read"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"?filter=~{filter~}"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alias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mediaType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"application/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json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00" y="4267200"/>
            <a:ext cx="8385897" cy="923330"/>
          </a:xfrm>
          <a:prstGeom prst="rect">
            <a:avLst/>
          </a:prstGeom>
          <a:solidFill>
            <a:srgbClr val="E1FFE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progress.service.resourceMapping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"REST"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"invoke"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"/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CheckCredit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alias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mediaType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"application/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json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18470" y="2653217"/>
            <a:ext cx="8213428" cy="494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/>
              <a:t>Method level: CRUD +Submit +Invoke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6534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Semantic Type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4662" y="3662260"/>
            <a:ext cx="3349301" cy="193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pPr marL="257201" indent="-257201" defTabSz="685868">
              <a:spcBef>
                <a:spcPts val="1350"/>
              </a:spcBef>
              <a:buClr>
                <a:schemeClr val="accent3"/>
              </a:buClr>
              <a:buFont typeface="Wingdings" pitchFamily="2" charset="2"/>
              <a:buChar char="§"/>
              <a:defRPr/>
            </a:pPr>
            <a:endParaRPr lang="en-US" sz="1425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41454" y="2028054"/>
            <a:ext cx="2286000" cy="7925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7574013"/>
              </p:ext>
            </p:extLst>
          </p:nvPr>
        </p:nvGraphicFramePr>
        <p:xfrm>
          <a:off x="443160" y="2377440"/>
          <a:ext cx="4586040" cy="4175760"/>
        </p:xfrm>
        <a:graphic>
          <a:graphicData uri="http://schemas.openxmlformats.org/drawingml/2006/table">
            <a:tbl>
              <a:tblPr/>
              <a:tblGrid>
                <a:gridCol w="1995240">
                  <a:extLst>
                    <a:ext uri="{9D8B030D-6E8A-4147-A177-3AD203B41FA5}">
                      <a16:colId xmlns:a16="http://schemas.microsoft.com/office/drawing/2014/main" xmlns="" val="2018912823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1201242015"/>
                    </a:ext>
                  </a:extLst>
                </a:gridCol>
              </a:tblGrid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>
                          <a:solidFill>
                            <a:srgbClr val="333333"/>
                          </a:solidFill>
                          <a:effectLst/>
                        </a:rPr>
                        <a:t>ABL </a:t>
                      </a:r>
                      <a:r>
                        <a:rPr lang="en-US" sz="2000" b="1" dirty="0" err="1">
                          <a:solidFill>
                            <a:srgbClr val="333333"/>
                          </a:solidFill>
                          <a:effectLst/>
                        </a:rPr>
                        <a:t>DataType</a:t>
                      </a:r>
                      <a:endParaRPr lang="en-US" sz="20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>
                          <a:solidFill>
                            <a:srgbClr val="333333"/>
                          </a:solidFill>
                          <a:effectLst/>
                        </a:rPr>
                        <a:t>Semantic Type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8444158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solidFill>
                            <a:srgbClr val="333333"/>
                          </a:solidFill>
                          <a:effectLst/>
                        </a:rPr>
                        <a:t>BLOB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Image or File (TBD)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5932228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CHARACTER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Text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2954934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solidFill>
                            <a:srgbClr val="333333"/>
                          </a:solidFill>
                          <a:effectLst/>
                        </a:rPr>
                        <a:t>CLOB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solidFill>
                            <a:srgbClr val="333333"/>
                          </a:solidFill>
                          <a:effectLst/>
                        </a:rPr>
                        <a:t>RichText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4121562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solidFill>
                            <a:srgbClr val="333333"/>
                          </a:solidFill>
                          <a:effectLst/>
                        </a:rPr>
                        <a:t>Date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6395700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DATETIME or DATETIME-TZ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solidFill>
                            <a:srgbClr val="333333"/>
                          </a:solidFill>
                          <a:effectLst/>
                        </a:rPr>
                        <a:t>DateTime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7850584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DECIMAL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Number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081471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INT64 or INTEGER</a:t>
                      </a:r>
                      <a:endParaRPr lang="en-US" sz="2000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Integer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13616888"/>
                  </a:ext>
                </a:extLst>
              </a:tr>
              <a:tr h="35329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LOGICAL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Boolean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0523449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4312029"/>
              </p:ext>
            </p:extLst>
          </p:nvPr>
        </p:nvGraphicFramePr>
        <p:xfrm>
          <a:off x="5257800" y="2362200"/>
          <a:ext cx="3429000" cy="3352800"/>
        </p:xfrm>
        <a:graphic>
          <a:graphicData uri="http://schemas.openxmlformats.org/drawingml/2006/table">
            <a:tbl>
              <a:tblPr firstRow="1" bandRow="1"/>
              <a:tblGrid>
                <a:gridCol w="3429000">
                  <a:extLst>
                    <a:ext uri="{9D8B030D-6E8A-4147-A177-3AD203B41FA5}">
                      <a16:colId xmlns:a16="http://schemas.microsoft.com/office/drawing/2014/main" xmlns="" val="3316686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Additional Semantic</a:t>
                      </a:r>
                      <a:r>
                        <a:rPr lang="en-US" sz="2000" baseline="0" dirty="0">
                          <a:solidFill>
                            <a:srgbClr val="333333"/>
                          </a:solidFill>
                          <a:effectLst/>
                        </a:rPr>
                        <a:t> </a:t>
                      </a:r>
                      <a:r>
                        <a:rPr lang="en-US" sz="2000" b="1" kern="1200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Types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7203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Currency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8558957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Email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326959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Internal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158694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Password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235736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Percent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326314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Phone Number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5784257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>
                          <a:solidFill>
                            <a:srgbClr val="333333"/>
                          </a:solidFill>
                          <a:effectLst/>
                        </a:rPr>
                        <a:t>URL</a:t>
                      </a: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54925669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990600"/>
            <a:ext cx="8686800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Defines what a field means within common field types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CHARACTER could be Text, Email, Password, URL… 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UI framework agnostic</a:t>
            </a:r>
          </a:p>
        </p:txBody>
      </p:sp>
    </p:spTree>
    <p:extLst>
      <p:ext uri="{BB962C8B-B14F-4D97-AF65-F5344CB8AC3E}">
        <p14:creationId xmlns:p14="http://schemas.microsoft.com/office/powerpoint/2010/main" xmlns="" val="401360796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Semantic Types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19200"/>
            <a:ext cx="838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cs typeface="Courier New" panose="02070309020205020404" pitchFamily="49" charset="0"/>
              </a:rPr>
              <a:t>Temp-table Field</a:t>
            </a:r>
            <a:endParaRPr lang="en-US" sz="2400" dirty="0">
              <a:solidFill>
                <a:srgbClr val="7F0055"/>
              </a:solidFill>
              <a:cs typeface="Courier New" panose="02070309020205020404" pitchFamily="49" charset="0"/>
            </a:endParaRPr>
          </a:p>
          <a:p>
            <a:r>
              <a:rPr lang="en-US" sz="2000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FIELD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Balance </a:t>
            </a:r>
            <a:r>
              <a:rPr lang="en-US" sz="2000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CD3A3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DECIMAL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"0"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"Balance"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209800"/>
            <a:ext cx="85344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cs typeface="Courier New" panose="02070309020205020404" pitchFamily="49" charset="0"/>
              </a:rPr>
              <a:t>Data Object Catalog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"Balance": {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"number"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dirty="0" err="1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ablType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"DECIMAL"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default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"1500"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title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"Available Balance"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dirty="0" err="1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semanticType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":{</a:t>
            </a:r>
          </a:p>
          <a:p>
            <a:r>
              <a:rPr lang="en-US" sz="2000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"Number"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"</a:t>
            </a:r>
            <a:r>
              <a:rPr lang="en-US" sz="2000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"</a:t>
            </a:r>
            <a:r>
              <a:rPr lang="en-US" sz="2000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5000</a:t>
            </a:r>
          </a:p>
          <a:p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843434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470" y="1200151"/>
            <a:ext cx="8213428" cy="424109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File Level: Resource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Entity Annotations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302" y="1600200"/>
            <a:ext cx="8385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progress.service.resource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FILE(name="Customer", URI="/Customer",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schemaName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dsCustomer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schemaFile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="Sports/AppServer/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customer.i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301" y="3115270"/>
            <a:ext cx="838589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progress.service.resourceMapping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(type="REST", operation="read", URI="?filter=~{filter~}", alias="",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mediaType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="application/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json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00" y="4267200"/>
            <a:ext cx="838589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progress.service.resourceMapping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(type="REST", operation="invoke", URI="/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CheckCredit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alias="",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mediaType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="application/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json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18470" y="2653217"/>
            <a:ext cx="8213428" cy="49476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Method level: CRUD +Submit +Invoke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301" y="5754469"/>
            <a:ext cx="8385897" cy="646331"/>
          </a:xfrm>
          <a:prstGeom prst="rect">
            <a:avLst/>
          </a:prstGeom>
          <a:solidFill>
            <a:srgbClr val="E1FFE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openapi.openedge.entity.field.property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field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EmailAddress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semanticType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"Email"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420643" y="5410200"/>
            <a:ext cx="8213428" cy="46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/>
              <a:t>Data level: Field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5984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Business Entities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319849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990600"/>
            <a:ext cx="313626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70304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New Business Entity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319849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990600"/>
            <a:ext cx="313626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2574358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New Business Entity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rcRect l="33394" t="15213" r="4079" b="20750"/>
          <a:stretch>
            <a:fillRect/>
          </a:stretch>
        </p:blipFill>
        <p:spPr bwMode="auto">
          <a:xfrm>
            <a:off x="609600" y="914400"/>
            <a:ext cx="7582531" cy="5770941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9361472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New Business Entity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 l="31742" t="18792" r="2947" b="56823"/>
          <a:stretch>
            <a:fillRect/>
          </a:stretch>
        </p:blipFill>
        <p:spPr bwMode="auto">
          <a:xfrm>
            <a:off x="260092" y="1295400"/>
            <a:ext cx="8585084" cy="23812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7804541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Business Entity Schema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rcRect t="12450" r="74707" b="61446"/>
          <a:stretch>
            <a:fillRect/>
          </a:stretch>
        </p:blipFill>
        <p:spPr bwMode="auto">
          <a:xfrm>
            <a:off x="418468" y="1219198"/>
            <a:ext cx="2705731" cy="211173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 l="31575" t="30201" r="23388" b="20328"/>
          <a:stretch>
            <a:fillRect/>
          </a:stretch>
        </p:blipFill>
        <p:spPr bwMode="auto">
          <a:xfrm>
            <a:off x="2209800" y="1219199"/>
            <a:ext cx="6303010" cy="513143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7696576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Publish the Data Object Service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 l="9577" t="12036" r="69181" b="64081"/>
          <a:stretch>
            <a:fillRect/>
          </a:stretch>
        </p:blipFill>
        <p:spPr bwMode="auto">
          <a:xfrm>
            <a:off x="418469" y="1143000"/>
            <a:ext cx="2631970" cy="23622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990600"/>
            <a:ext cx="3634105" cy="5739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rcRect l="25171" t="74364" r="1364" b="4177"/>
          <a:stretch>
            <a:fillRect/>
          </a:stretch>
        </p:blipFill>
        <p:spPr bwMode="auto">
          <a:xfrm>
            <a:off x="362427" y="4343400"/>
            <a:ext cx="6742746" cy="147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4405442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Service Catalog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479" y="1246316"/>
            <a:ext cx="6753921" cy="541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3400" y="876984"/>
            <a:ext cx="7525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http://localhost:8810/OrderEntryService/static/OrderEntryService.json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631313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CustomerBE</a:t>
            </a:r>
            <a:r>
              <a:rPr lang="en-US" dirty="0"/>
              <a:t> Records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876984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chemeClr val="accent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localhost:8810/</a:t>
            </a:r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OrderEntryService/rest/OrderEntryService/CustomerBE</a:t>
            </a: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8479" y="1276350"/>
            <a:ext cx="6753921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3140305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 Model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xmlns="" val="1859995421"/>
              </p:ext>
            </p:extLst>
          </p:nvPr>
        </p:nvGraphicFramePr>
        <p:xfrm>
          <a:off x="-76200" y="1219200"/>
          <a:ext cx="8915400" cy="4386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38999" y="505414"/>
            <a:ext cx="1447801" cy="86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Group 26"/>
          <p:cNvGrpSpPr/>
          <p:nvPr/>
        </p:nvGrpSpPr>
        <p:grpSpPr>
          <a:xfrm>
            <a:off x="152400" y="5561974"/>
            <a:ext cx="1524000" cy="1133757"/>
            <a:chOff x="304800" y="4572000"/>
            <a:chExt cx="1524000" cy="1511283"/>
          </a:xfrm>
        </p:grpSpPr>
        <p:sp>
          <p:nvSpPr>
            <p:cNvPr id="27" name="Rounded Rectangle 26"/>
            <p:cNvSpPr/>
            <p:nvPr/>
          </p:nvSpPr>
          <p:spPr bwMode="auto">
            <a:xfrm>
              <a:off x="304800" y="4572000"/>
              <a:ext cx="1524000" cy="151128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68598" tIns="34299" rIns="68598" bIns="34299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685983" fontAlgn="base">
                <a:spcBef>
                  <a:spcPct val="50000"/>
                </a:spcBef>
                <a:spcAft>
                  <a:spcPct val="0"/>
                </a:spcAft>
                <a:buSzPct val="130000"/>
              </a:pPr>
              <a:endParaRPr lang="en-US" i="1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388946" y="5621330"/>
              <a:ext cx="708333" cy="3857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9"/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850561" y="4648200"/>
              <a:ext cx="368637" cy="5201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Picture 30" descr="http://red-team-design.com/wp-content/uploads/2011/01/css3-html5-logo.png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9884"/>
            <a:stretch>
              <a:fillRect/>
            </a:stretch>
          </p:blipFill>
          <p:spPr bwMode="auto">
            <a:xfrm>
              <a:off x="445721" y="4675844"/>
              <a:ext cx="407718" cy="3969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95698" y="5105400"/>
              <a:ext cx="928301" cy="40539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4" name="Group 20"/>
            <p:cNvGrpSpPr/>
            <p:nvPr/>
          </p:nvGrpSpPr>
          <p:grpSpPr>
            <a:xfrm>
              <a:off x="1143000" y="5486400"/>
              <a:ext cx="670561" cy="564111"/>
              <a:chOff x="2667000" y="5562600"/>
              <a:chExt cx="670561" cy="564111"/>
            </a:xfrm>
          </p:grpSpPr>
          <p:sp>
            <p:nvSpPr>
              <p:cNvPr id="36" name="TextBox 7"/>
              <p:cNvSpPr txBox="1"/>
              <p:nvPr/>
            </p:nvSpPr>
            <p:spPr>
              <a:xfrm>
                <a:off x="2667000" y="5865168"/>
                <a:ext cx="670561" cy="261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75" b="1" dirty="0">
                    <a:solidFill>
                      <a:srgbClr val="000000"/>
                    </a:solidFill>
                    <a:latin typeface="Arial"/>
                  </a:rPr>
                  <a:t>Angular</a:t>
                </a:r>
              </a:p>
            </p:txBody>
          </p:sp>
          <p:pic>
            <p:nvPicPr>
              <p:cNvPr id="37" name="Picture 36" descr="angular-js.png"/>
              <p:cNvPicPr>
                <a:picLocks noChangeAspect="1"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>
              <a:xfrm>
                <a:off x="2743201" y="5562600"/>
                <a:ext cx="441961" cy="381513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35" name="Picture 6" descr="C:\Users\schase\AppData\Local\Microsoft\Windows\Temporary Internet Files\Content.IE5\RKIARGDB\js-logo-badge-512[1].png"/>
            <p:cNvPicPr>
              <a:picLocks noChangeAspect="1" noChangeArrowheads="1"/>
            </p:cNvPicPr>
            <p:nvPr/>
          </p:nvPicPr>
          <p:blipFill>
            <a:blip r:embed="rId14" cstate="email"/>
            <a:srcRect/>
            <a:stretch>
              <a:fillRect/>
            </a:stretch>
          </p:blipFill>
          <p:spPr bwMode="auto">
            <a:xfrm>
              <a:off x="1280161" y="4718862"/>
              <a:ext cx="428257" cy="338131"/>
            </a:xfrm>
            <a:prstGeom prst="rect">
              <a:avLst/>
            </a:prstGeom>
            <a:noFill/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Design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33401" y="4057814"/>
            <a:ext cx="3429000" cy="131479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b" anchorCtr="0" compatLnSpc="1">
            <a:prstTxWarp prst="textNoShape">
              <a:avLst/>
            </a:prstTxWarp>
            <a:noAutofit/>
          </a:bodyPr>
          <a:lstStyle/>
          <a:p>
            <a:pPr defTabSz="685983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350" b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962401" y="4057814"/>
            <a:ext cx="2209800" cy="131479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b" anchorCtr="0" compatLnSpc="1">
            <a:prstTxWarp prst="textNoShape">
              <a:avLst/>
            </a:prstTxWarp>
            <a:noAutofit/>
          </a:bodyPr>
          <a:lstStyle/>
          <a:p>
            <a:pPr algn="r" defTabSz="685983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1350" b="1" dirty="0">
                <a:solidFill>
                  <a:schemeClr val="accent1"/>
                </a:solidFill>
                <a:latin typeface="Arial" charset="0"/>
              </a:rPr>
              <a:t>	</a:t>
            </a:r>
            <a:endParaRPr lang="en-US" sz="600" b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52400" y="2895600"/>
            <a:ext cx="8534399" cy="258345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b" anchorCtr="0" compatLnSpc="1">
            <a:prstTxWarp prst="textNoShape">
              <a:avLst/>
            </a:prstTxWarp>
            <a:no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30000"/>
            </a:pPr>
            <a:endParaRPr lang="en-US" sz="1350" b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609600" y="3031476"/>
            <a:ext cx="7620000" cy="22263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68598" indent="-137197">
              <a:spcBef>
                <a:spcPts val="675"/>
              </a:spcBef>
              <a:buClr>
                <a:schemeClr val="accent1"/>
              </a:buClr>
              <a:defRPr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Modular – logical units of functionality</a:t>
            </a:r>
          </a:p>
          <a:p>
            <a:pPr marL="411590" lvl="1" indent="-137197">
              <a:spcBef>
                <a:spcPts val="675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Dashboard module</a:t>
            </a:r>
          </a:p>
          <a:p>
            <a:pPr marL="411590" lvl="1" indent="-137197">
              <a:spcBef>
                <a:spcPts val="675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Application module</a:t>
            </a:r>
          </a:p>
          <a:p>
            <a:pPr marL="411590" lvl="1" indent="-137197">
              <a:spcBef>
                <a:spcPts val="675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User-defined modules for product 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functional areas: </a:t>
            </a:r>
            <a:r>
              <a:rPr 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ERP, Finance, HR</a:t>
            </a:r>
          </a:p>
          <a:p>
            <a:pPr marL="754581" lvl="2" indent="-137197">
              <a:spcBef>
                <a:spcPts val="675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Loaded on-demand; Can be sold as add-ons</a:t>
            </a:r>
          </a:p>
          <a:p>
            <a:pPr marL="754581" lvl="2" indent="-137197">
              <a:buClr>
                <a:schemeClr val="accent1"/>
              </a:buClr>
              <a:buFontTx/>
              <a:buChar char="•"/>
              <a:defRPr/>
            </a:pPr>
            <a:endParaRPr lang="en-US" sz="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68598" indent="-137197">
              <a:spcBef>
                <a:spcPts val="675"/>
              </a:spcBef>
              <a:buClr>
                <a:schemeClr val="accent1"/>
              </a:buClr>
              <a:defRPr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Responsive UI</a:t>
            </a:r>
          </a:p>
          <a:p>
            <a:pPr marL="411590" lvl="1" indent="-137197">
              <a:spcBef>
                <a:spcPts val="675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 br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owser and tablet form factors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1200" y="5376851"/>
            <a:ext cx="5638800" cy="414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3958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Design: </a:t>
            </a:r>
            <a:r>
              <a:rPr lang="en-US" dirty="0">
                <a:solidFill>
                  <a:schemeClr val="tx1"/>
                </a:solidFill>
              </a:rPr>
              <a:t>Data-driven View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172201" y="3429000"/>
            <a:ext cx="2362200" cy="131479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b" anchorCtr="0" compatLnSpc="1">
            <a:prstTxWarp prst="textNoShape">
              <a:avLst/>
            </a:prstTxWarp>
            <a:noAutofit/>
          </a:bodyPr>
          <a:lstStyle/>
          <a:p>
            <a:pPr algn="r" defTabSz="685983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1350" b="1" dirty="0">
                <a:solidFill>
                  <a:schemeClr val="accent1"/>
                </a:solidFill>
                <a:latin typeface="Arial" charset="0"/>
              </a:rPr>
              <a:t>	</a:t>
            </a:r>
            <a:endParaRPr lang="en-US" sz="600" b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680648" y="2936688"/>
            <a:ext cx="1886441" cy="1418383"/>
          </a:xfrm>
          <a:prstGeom prst="roundRect">
            <a:avLst>
              <a:gd name="adj" fmla="val 8290"/>
            </a:avLst>
          </a:prstGeom>
          <a:noFill/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98" tIns="0" rIns="68598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ct val="0"/>
              </a:spcAft>
              <a:buSzPct val="130000"/>
            </a:pPr>
            <a:endParaRPr lang="en-US" sz="1350" dirty="0">
              <a:solidFill>
                <a:schemeClr val="accent3"/>
              </a:solidFill>
              <a:latin typeface="Arial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-76200" y="886415"/>
            <a:ext cx="8915400" cy="5809316"/>
            <a:chOff x="-76200" y="886415"/>
            <a:chExt cx="8915400" cy="5809316"/>
          </a:xfrm>
        </p:grpSpPr>
        <p:graphicFrame>
          <p:nvGraphicFramePr>
            <p:cNvPr id="22" name="Diagram 21"/>
            <p:cNvGraphicFramePr/>
            <p:nvPr>
              <p:extLst>
                <p:ext uri="{D42A27DB-BD31-4B8C-83A1-F6EECF244321}">
                  <p14:modId xmlns:p14="http://schemas.microsoft.com/office/powerpoint/2010/main" xmlns="" val="1593983963"/>
                </p:ext>
              </p:extLst>
            </p:nvPr>
          </p:nvGraphicFramePr>
          <p:xfrm>
            <a:off x="-76200" y="1219200"/>
            <a:ext cx="8915400" cy="43867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7238999" y="886415"/>
              <a:ext cx="1447801" cy="866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4" name="Group 26"/>
            <p:cNvGrpSpPr/>
            <p:nvPr/>
          </p:nvGrpSpPr>
          <p:grpSpPr>
            <a:xfrm>
              <a:off x="152400" y="5561974"/>
              <a:ext cx="1524000" cy="1133757"/>
              <a:chOff x="304800" y="4572000"/>
              <a:chExt cx="1524000" cy="1511283"/>
            </a:xfrm>
          </p:grpSpPr>
          <p:sp>
            <p:nvSpPr>
              <p:cNvPr id="35" name="Rounded Rectangle 34"/>
              <p:cNvSpPr/>
              <p:nvPr/>
            </p:nvSpPr>
            <p:spPr bwMode="auto">
              <a:xfrm>
                <a:off x="304800" y="4572000"/>
                <a:ext cx="1524000" cy="15112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none" lIns="68598" tIns="34299" rIns="68598" bIns="34299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983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</a:pPr>
                <a:endParaRPr lang="en-US" i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88946" y="5621330"/>
                <a:ext cx="708333" cy="38575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Picture 36"/>
              <p:cNvPicPr>
                <a:picLocks noChangeAspect="1" noChangeArrowheads="1"/>
              </p:cNvPicPr>
              <p:nvPr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850561" y="4648200"/>
                <a:ext cx="368637" cy="5201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Picture 37" descr="http://red-team-design.com/wp-content/uploads/2011/01/css3-html5-logo.png"/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l="19884"/>
              <a:stretch>
                <a:fillRect/>
              </a:stretch>
            </p:blipFill>
            <p:spPr bwMode="auto">
              <a:xfrm>
                <a:off x="445721" y="4675844"/>
                <a:ext cx="407718" cy="39691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5698" y="5105400"/>
                <a:ext cx="928301" cy="405396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40" name="Group 20"/>
              <p:cNvGrpSpPr/>
              <p:nvPr/>
            </p:nvGrpSpPr>
            <p:grpSpPr>
              <a:xfrm>
                <a:off x="1143000" y="5486400"/>
                <a:ext cx="670561" cy="564111"/>
                <a:chOff x="2667000" y="5562600"/>
                <a:chExt cx="670561" cy="564111"/>
              </a:xfrm>
            </p:grpSpPr>
            <p:sp>
              <p:nvSpPr>
                <p:cNvPr id="42" name="TextBox 7"/>
                <p:cNvSpPr txBox="1"/>
                <p:nvPr/>
              </p:nvSpPr>
              <p:spPr>
                <a:xfrm>
                  <a:off x="2667000" y="5865168"/>
                  <a:ext cx="670561" cy="2615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75" b="1" dirty="0">
                      <a:solidFill>
                        <a:srgbClr val="000000"/>
                      </a:solidFill>
                      <a:latin typeface="Arial"/>
                    </a:rPr>
                    <a:t>Angular</a:t>
                  </a:r>
                </a:p>
              </p:txBody>
            </p:sp>
            <p:pic>
              <p:nvPicPr>
                <p:cNvPr id="43" name="Picture 42" descr="angular-js.png"/>
                <p:cNvPicPr>
                  <a:picLocks noChangeAspect="1"/>
                </p:cNvPicPr>
                <p:nvPr/>
              </p:nvPicPr>
              <p:blipFill rotWithShape="1">
                <a:blip r:embed="rId13" cstate="email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/>
              </p:blipFill>
              <p:spPr>
                <a:xfrm>
                  <a:off x="2743201" y="5562600"/>
                  <a:ext cx="441961" cy="381513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pic>
            <p:nvPicPr>
              <p:cNvPr id="41" name="Picture 6" descr="C:\Users\schase\AppData\Local\Microsoft\Windows\Temporary Internet Files\Content.IE5\RKIARGDB\js-logo-badge-512[1].png"/>
              <p:cNvPicPr>
                <a:picLocks noChangeAspect="1" noChangeArrowheads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1280161" y="4718862"/>
                <a:ext cx="428257" cy="338131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2667000" y="2057400"/>
            <a:ext cx="6019800" cy="3780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214370" indent="-214370">
              <a:spcBef>
                <a:spcPts val="675"/>
              </a:spcBef>
              <a:buClr>
                <a:schemeClr val="accent1"/>
              </a:buClr>
            </a:pP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14370" indent="-214370">
              <a:spcBef>
                <a:spcPts val="675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Data-driven Views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(80% use case)</a:t>
            </a:r>
          </a:p>
          <a:p>
            <a:pPr marL="214370" indent="-214370">
              <a:spcBef>
                <a:spcPts val="675"/>
              </a:spcBef>
              <a:buClr>
                <a:schemeClr val="accent1"/>
              </a:buClr>
              <a:buFontTx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UI Modernization based on JSDO catalog definition</a:t>
            </a:r>
          </a:p>
          <a:p>
            <a:pPr marL="557361" lvl="1" indent="-214370">
              <a:spcBef>
                <a:spcPts val="675"/>
              </a:spcBef>
              <a:buClr>
                <a:schemeClr val="accent1"/>
              </a:buClr>
              <a:buFontTx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Built-in prescriptive CRUD view templates: GRID, FORM</a:t>
            </a:r>
          </a:p>
          <a:p>
            <a:pPr marL="557361" lvl="1" indent="-214370">
              <a:spcBef>
                <a:spcPts val="675"/>
              </a:spcBef>
              <a:buClr>
                <a:schemeClr val="accent1"/>
              </a:buClr>
              <a:buFontTx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JSDO data schema drives UI definition; Semantic data types map to display types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953000" y="1992079"/>
            <a:ext cx="3581400" cy="18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41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Design: </a:t>
            </a:r>
            <a:r>
              <a:rPr lang="en-US" dirty="0">
                <a:solidFill>
                  <a:schemeClr val="tx1"/>
                </a:solidFill>
              </a:rPr>
              <a:t>Custom Views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172201" y="3429000"/>
            <a:ext cx="2362200" cy="131479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98" tIns="34299" rIns="68598" bIns="34299" numCol="1" rtlCol="0" anchor="b" anchorCtr="0" compatLnSpc="1">
            <a:prstTxWarp prst="textNoShape">
              <a:avLst/>
            </a:prstTxWarp>
            <a:noAutofit/>
          </a:bodyPr>
          <a:lstStyle/>
          <a:p>
            <a:pPr algn="r" defTabSz="685983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1350" b="1" dirty="0">
                <a:solidFill>
                  <a:schemeClr val="accent1"/>
                </a:solidFill>
                <a:latin typeface="Arial" charset="0"/>
              </a:rPr>
              <a:t>	</a:t>
            </a:r>
            <a:endParaRPr lang="en-US" sz="600" b="1" dirty="0">
              <a:solidFill>
                <a:schemeClr val="accent1"/>
              </a:solidFill>
              <a:latin typeface="Arial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-76200" y="886415"/>
            <a:ext cx="8915400" cy="5809316"/>
            <a:chOff x="-76200" y="886415"/>
            <a:chExt cx="8915400" cy="5809316"/>
          </a:xfrm>
        </p:grpSpPr>
        <p:graphicFrame>
          <p:nvGraphicFramePr>
            <p:cNvPr id="23" name="Diagram 22"/>
            <p:cNvGraphicFramePr/>
            <p:nvPr>
              <p:extLst>
                <p:ext uri="{D42A27DB-BD31-4B8C-83A1-F6EECF244321}">
                  <p14:modId xmlns:p14="http://schemas.microsoft.com/office/powerpoint/2010/main" xmlns="" val="1240900574"/>
                </p:ext>
              </p:extLst>
            </p:nvPr>
          </p:nvGraphicFramePr>
          <p:xfrm>
            <a:off x="-76200" y="1219200"/>
            <a:ext cx="8915400" cy="43867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7238999" y="886415"/>
              <a:ext cx="1447801" cy="866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5" name="Group 26"/>
            <p:cNvGrpSpPr/>
            <p:nvPr/>
          </p:nvGrpSpPr>
          <p:grpSpPr>
            <a:xfrm>
              <a:off x="152400" y="5561974"/>
              <a:ext cx="1524000" cy="1133757"/>
              <a:chOff x="304800" y="4572000"/>
              <a:chExt cx="1524000" cy="1511283"/>
            </a:xfrm>
          </p:grpSpPr>
          <p:grpSp>
            <p:nvGrpSpPr>
              <p:cNvPr id="41" name="Group 20"/>
              <p:cNvGrpSpPr/>
              <p:nvPr/>
            </p:nvGrpSpPr>
            <p:grpSpPr>
              <a:xfrm>
                <a:off x="1143000" y="5486400"/>
                <a:ext cx="670561" cy="564111"/>
                <a:chOff x="2667000" y="5562600"/>
                <a:chExt cx="670561" cy="564111"/>
              </a:xfrm>
            </p:grpSpPr>
            <p:sp>
              <p:nvSpPr>
                <p:cNvPr id="43" name="TextBox 7"/>
                <p:cNvSpPr txBox="1"/>
                <p:nvPr/>
              </p:nvSpPr>
              <p:spPr>
                <a:xfrm>
                  <a:off x="2667000" y="5865168"/>
                  <a:ext cx="670561" cy="2615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75" b="1" dirty="0">
                      <a:solidFill>
                        <a:srgbClr val="000000"/>
                      </a:solidFill>
                      <a:latin typeface="Arial"/>
                    </a:rPr>
                    <a:t>Angular</a:t>
                  </a:r>
                </a:p>
              </p:txBody>
            </p:sp>
            <p:pic>
              <p:nvPicPr>
                <p:cNvPr id="44" name="Picture 43" descr="angular-js.png"/>
                <p:cNvPicPr>
                  <a:picLocks noChangeAspect="1"/>
                </p:cNvPicPr>
                <p:nvPr/>
              </p:nvPicPr>
              <p:blipFill rotWithShape="1">
                <a:blip r:embed="rId9" cstate="email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/>
              </p:blipFill>
              <p:spPr>
                <a:xfrm>
                  <a:off x="2743201" y="5562600"/>
                  <a:ext cx="441961" cy="381513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sp>
            <p:nvSpPr>
              <p:cNvPr id="36" name="Rounded Rectangle 35"/>
              <p:cNvSpPr/>
              <p:nvPr/>
            </p:nvSpPr>
            <p:spPr bwMode="auto">
              <a:xfrm>
                <a:off x="304800" y="4572000"/>
                <a:ext cx="1524000" cy="15112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none" lIns="68598" tIns="34299" rIns="68598" bIns="34299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983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</a:pPr>
                <a:endParaRPr lang="en-US" i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88946" y="5621330"/>
                <a:ext cx="708333" cy="38575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Picture 37"/>
              <p:cNvPicPr>
                <a:picLocks noChangeAspect="1" noChangeArrowheads="1"/>
              </p:cNvPicPr>
              <p:nvPr/>
            </p:nvPicPr>
            <p:blipFill rotWithShape="1">
              <a:blip r:embed="rId11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850561" y="4648200"/>
                <a:ext cx="368637" cy="5201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Picture 38" descr="http://red-team-design.com/wp-content/uploads/2011/01/css3-html5-logo.png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l="19884"/>
              <a:stretch>
                <a:fillRect/>
              </a:stretch>
            </p:blipFill>
            <p:spPr bwMode="auto">
              <a:xfrm>
                <a:off x="445721" y="4675844"/>
                <a:ext cx="407718" cy="39691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5698" y="5105400"/>
                <a:ext cx="928301" cy="405396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2" name="Picture 6" descr="C:\Users\schase\AppData\Local\Microsoft\Windows\Temporary Internet Files\Content.IE5\RKIARGDB\js-logo-badge-512[1].png"/>
              <p:cNvPicPr>
                <a:picLocks noChangeAspect="1" noChangeArrowheads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1280161" y="4718862"/>
                <a:ext cx="428257" cy="338131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9" name="Content Placeholder 2"/>
          <p:cNvSpPr txBox="1">
            <a:spLocks/>
          </p:cNvSpPr>
          <p:nvPr/>
        </p:nvSpPr>
        <p:spPr>
          <a:xfrm>
            <a:off x="127958" y="1419657"/>
            <a:ext cx="3758242" cy="4222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214370" indent="-214370">
              <a:spcBef>
                <a:spcPts val="675"/>
              </a:spcBef>
              <a:buClr>
                <a:schemeClr val="accent1"/>
              </a:buClr>
            </a:pP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Hand-built Views </a:t>
            </a:r>
          </a:p>
          <a:p>
            <a:pPr marL="214370" indent="-214370">
              <a:spcBef>
                <a:spcPts val="675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Kendo UI drag-and-drop designer</a:t>
            </a:r>
          </a:p>
          <a:p>
            <a:pPr marL="557361" lvl="1" indent="-214370">
              <a:spcBef>
                <a:spcPts val="675"/>
              </a:spcBef>
              <a:buClr>
                <a:schemeClr val="accent1"/>
              </a:buClr>
              <a:buFontTx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User-defined layout and content: Dashboard, dialogs, custom  screen layouts</a:t>
            </a:r>
          </a:p>
          <a:p>
            <a:pPr marL="557361" lvl="1" indent="-214370">
              <a:spcBef>
                <a:spcPts val="675"/>
              </a:spcBef>
              <a:buClr>
                <a:schemeClr val="accent1"/>
              </a:buClr>
              <a:buFontTx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JSDO  can be used as a data source for Kendo UI controls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90900" y="1981200"/>
            <a:ext cx="1600200" cy="14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8040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Web Design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76200" y="505414"/>
            <a:ext cx="8915400" cy="6190317"/>
            <a:chOff x="-76200" y="505414"/>
            <a:chExt cx="8915400" cy="6190317"/>
          </a:xfrm>
        </p:grpSpPr>
        <p:graphicFrame>
          <p:nvGraphicFramePr>
            <p:cNvPr id="19" name="Diagram 18"/>
            <p:cNvGraphicFramePr/>
            <p:nvPr>
              <p:extLst>
                <p:ext uri="{D42A27DB-BD31-4B8C-83A1-F6EECF244321}">
                  <p14:modId xmlns:p14="http://schemas.microsoft.com/office/powerpoint/2010/main" xmlns="" val="2076679218"/>
                </p:ext>
              </p:extLst>
            </p:nvPr>
          </p:nvGraphicFramePr>
          <p:xfrm>
            <a:off x="-76200" y="1219200"/>
            <a:ext cx="8915400" cy="43867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7238999" y="505414"/>
              <a:ext cx="1447801" cy="866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26"/>
            <p:cNvGrpSpPr/>
            <p:nvPr/>
          </p:nvGrpSpPr>
          <p:grpSpPr>
            <a:xfrm>
              <a:off x="152400" y="5561974"/>
              <a:ext cx="1524000" cy="1133757"/>
              <a:chOff x="304800" y="4572000"/>
              <a:chExt cx="1524000" cy="1511283"/>
            </a:xfrm>
          </p:grpSpPr>
          <p:sp>
            <p:nvSpPr>
              <p:cNvPr id="29" name="Rounded Rectangle 28"/>
              <p:cNvSpPr/>
              <p:nvPr/>
            </p:nvSpPr>
            <p:spPr bwMode="auto">
              <a:xfrm>
                <a:off x="304800" y="4572000"/>
                <a:ext cx="1524000" cy="15112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none" lIns="68598" tIns="34299" rIns="68598" bIns="34299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983" fontAlgn="base">
                  <a:spcBef>
                    <a:spcPct val="50000"/>
                  </a:spcBef>
                  <a:spcAft>
                    <a:spcPct val="0"/>
                  </a:spcAft>
                  <a:buSzPct val="130000"/>
                </a:pPr>
                <a:endParaRPr lang="en-US" i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pic>
            <p:nvPicPr>
              <p:cNvPr id="32" name="Picture 2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88946" y="5621330"/>
                <a:ext cx="708333" cy="38575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Picture 38"/>
              <p:cNvPicPr>
                <a:picLocks noChangeAspect="1" noChangeArrowheads="1"/>
              </p:cNvPicPr>
              <p:nvPr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850561" y="4648200"/>
                <a:ext cx="368637" cy="5201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Picture 39" descr="http://red-team-design.com/wp-content/uploads/2011/01/css3-html5-logo.png"/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l="19884"/>
              <a:stretch>
                <a:fillRect/>
              </a:stretch>
            </p:blipFill>
            <p:spPr bwMode="auto">
              <a:xfrm>
                <a:off x="445721" y="4675844"/>
                <a:ext cx="407718" cy="39691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5698" y="5105400"/>
                <a:ext cx="928301" cy="405396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4" name="Group 20"/>
              <p:cNvGrpSpPr/>
              <p:nvPr/>
            </p:nvGrpSpPr>
            <p:grpSpPr>
              <a:xfrm>
                <a:off x="1143000" y="5486400"/>
                <a:ext cx="670561" cy="564111"/>
                <a:chOff x="2667000" y="5562600"/>
                <a:chExt cx="670561" cy="564111"/>
              </a:xfrm>
            </p:grpSpPr>
            <p:sp>
              <p:nvSpPr>
                <p:cNvPr id="44" name="TextBox 7"/>
                <p:cNvSpPr txBox="1"/>
                <p:nvPr/>
              </p:nvSpPr>
              <p:spPr>
                <a:xfrm>
                  <a:off x="2667000" y="5865168"/>
                  <a:ext cx="670561" cy="2615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75" b="1" dirty="0">
                      <a:solidFill>
                        <a:srgbClr val="000000"/>
                      </a:solidFill>
                      <a:latin typeface="Arial"/>
                    </a:rPr>
                    <a:t>Angular</a:t>
                  </a:r>
                </a:p>
              </p:txBody>
            </p:sp>
            <p:pic>
              <p:nvPicPr>
                <p:cNvPr id="45" name="Picture 44" descr="angular-js.png"/>
                <p:cNvPicPr>
                  <a:picLocks noChangeAspect="1"/>
                </p:cNvPicPr>
                <p:nvPr/>
              </p:nvPicPr>
              <p:blipFill rotWithShape="1">
                <a:blip r:embed="rId13" cstate="email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/>
              </p:blipFill>
              <p:spPr>
                <a:xfrm>
                  <a:off x="2743201" y="5562600"/>
                  <a:ext cx="441961" cy="381513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pic>
            <p:nvPicPr>
              <p:cNvPr id="43" name="Picture 6" descr="C:\Users\schase\AppData\Local\Microsoft\Windows\Temporary Internet Files\Content.IE5\RKIARGDB\js-logo-badge-512[1].png"/>
              <p:cNvPicPr>
                <a:picLocks noChangeAspect="1" noChangeArrowheads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1280161" y="4718862"/>
                <a:ext cx="428257" cy="338131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xmlns="" val="3206863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546857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Provider = Data Object Service</a:t>
            </a:r>
          </a:p>
          <a:p>
            <a:pPr lvl="1"/>
            <a:r>
              <a:rPr lang="en-US" dirty="0"/>
              <a:t>Web App Service URI</a:t>
            </a:r>
          </a:p>
          <a:p>
            <a:pPr lvl="1"/>
            <a:r>
              <a:rPr lang="en-US" dirty="0"/>
              <a:t>PAS for OE or Classic AppServer</a:t>
            </a:r>
          </a:p>
          <a:p>
            <a:pPr lvl="1"/>
            <a:r>
              <a:rPr lang="en-US" dirty="0"/>
              <a:t>Contains one or more Resources</a:t>
            </a:r>
          </a:p>
          <a:p>
            <a:pPr lvl="1"/>
            <a:r>
              <a:rPr lang="en-US" dirty="0"/>
              <a:t>Resource = </a:t>
            </a:r>
            <a:r>
              <a:rPr lang="en-US" dirty="0" err="1"/>
              <a:t>ProDataSet</a:t>
            </a:r>
            <a:r>
              <a:rPr lang="en-US" dirty="0"/>
              <a:t> or Temp-table</a:t>
            </a:r>
          </a:p>
          <a:p>
            <a:endParaRPr lang="en-US" dirty="0"/>
          </a:p>
          <a:p>
            <a:r>
              <a:rPr lang="en-US" dirty="0"/>
              <a:t>Data Source = Temp-table</a:t>
            </a:r>
          </a:p>
          <a:p>
            <a:pPr lvl="1"/>
            <a:r>
              <a:rPr lang="en-US" dirty="0"/>
              <a:t>Schema: Fields</a:t>
            </a:r>
          </a:p>
          <a:p>
            <a:pPr lvl="2"/>
            <a:r>
              <a:rPr lang="en-US" dirty="0"/>
              <a:t>Label</a:t>
            </a:r>
          </a:p>
          <a:p>
            <a:pPr lvl="2"/>
            <a:r>
              <a:rPr lang="en-US" dirty="0"/>
              <a:t>Editor Type – defaulted from Semantic Type</a:t>
            </a:r>
          </a:p>
          <a:p>
            <a:pPr lvl="1"/>
            <a:r>
              <a:rPr lang="en-US" dirty="0"/>
              <a:t>Operations: CRUD + Submit + Invoke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Sources</a:t>
            </a:r>
          </a:p>
        </p:txBody>
      </p:sp>
    </p:spTree>
    <p:extLst>
      <p:ext uri="{BB962C8B-B14F-4D97-AF65-F5344CB8AC3E}">
        <p14:creationId xmlns:p14="http://schemas.microsoft.com/office/powerpoint/2010/main" xmlns="" val="82720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Data Source Definition and Meta-data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22000" t="12577" r="21999" b="16395"/>
          <a:stretch/>
        </p:blipFill>
        <p:spPr>
          <a:xfrm>
            <a:off x="421782" y="1066800"/>
            <a:ext cx="6400800" cy="4992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8833" t="14625" r="34079" b="9486"/>
          <a:stretch/>
        </p:blipFill>
        <p:spPr>
          <a:xfrm>
            <a:off x="3657600" y="1066800"/>
            <a:ext cx="5410200" cy="4992815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505200" y="1066800"/>
            <a:ext cx="152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8870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Kendo UI Builder Demo – Data Sources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9809" y="990600"/>
            <a:ext cx="7105650" cy="554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5956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xmlns="" val="1466164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3372" y="990600"/>
            <a:ext cx="4022428" cy="1143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Data Grid</a:t>
            </a:r>
            <a:endParaRPr lang="en-US" sz="2000" dirty="0"/>
          </a:p>
          <a:p>
            <a:pPr marL="457200" lvl="1" indent="0">
              <a:buNone/>
            </a:pPr>
            <a:r>
              <a:rPr lang="en-US" dirty="0"/>
              <a:t>Data-source driven</a:t>
            </a:r>
          </a:p>
          <a:p>
            <a:pPr marL="457200" lvl="1" indent="0">
              <a:buNone/>
            </a:pPr>
            <a:r>
              <a:rPr lang="en-US" dirty="0"/>
              <a:t>Read-only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Built-in View Templates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17149" t="28295" r="3623"/>
          <a:stretch/>
        </p:blipFill>
        <p:spPr>
          <a:xfrm>
            <a:off x="3581400" y="1046671"/>
            <a:ext cx="4176584" cy="2355695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/>
          <a:srcRect l="17725" t="19316" r="3322" b="2069"/>
          <a:stretch/>
        </p:blipFill>
        <p:spPr>
          <a:xfrm>
            <a:off x="3581400" y="3556517"/>
            <a:ext cx="4176584" cy="3238984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418469" y="3512629"/>
            <a:ext cx="3010531" cy="1211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Data Grid Form</a:t>
            </a:r>
          </a:p>
          <a:p>
            <a:pPr marL="457200" lvl="2" indent="0">
              <a:spcBef>
                <a:spcPts val="1000"/>
              </a:spcBef>
              <a:buNone/>
            </a:pPr>
            <a:r>
              <a:rPr lang="en-US" sz="2400" dirty="0"/>
              <a:t>Data-source driven</a:t>
            </a:r>
          </a:p>
          <a:p>
            <a:pPr marL="457200" lvl="2" indent="0">
              <a:spcBef>
                <a:spcPts val="1000"/>
              </a:spcBef>
              <a:buNone/>
            </a:pPr>
            <a:r>
              <a:rPr lang="en-US" sz="2400" dirty="0"/>
              <a:t>CRUD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86211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05200" y="866774"/>
            <a:ext cx="3200400" cy="3476626"/>
          </a:xfrm>
        </p:spPr>
        <p:txBody>
          <a:bodyPr>
            <a:normAutofit/>
          </a:bodyPr>
          <a:lstStyle/>
          <a:p>
            <a:r>
              <a:rPr lang="en-US" sz="2400" dirty="0"/>
              <a:t>Data </a:t>
            </a:r>
          </a:p>
          <a:p>
            <a:pPr lvl="1"/>
            <a:r>
              <a:rPr lang="en-US" sz="2000" dirty="0"/>
              <a:t>Data Provider</a:t>
            </a:r>
          </a:p>
          <a:p>
            <a:pPr lvl="1"/>
            <a:r>
              <a:rPr lang="en-US" sz="2000" dirty="0"/>
              <a:t>Data Source</a:t>
            </a:r>
          </a:p>
          <a:p>
            <a:pPr lvl="1"/>
            <a:r>
              <a:rPr lang="en-US" sz="2000" dirty="0"/>
              <a:t>Grid Columns</a:t>
            </a:r>
          </a:p>
          <a:p>
            <a:r>
              <a:rPr lang="en-US" sz="2400" dirty="0"/>
              <a:t>Grid</a:t>
            </a:r>
          </a:p>
          <a:p>
            <a:pPr lvl="1"/>
            <a:r>
              <a:rPr lang="en-US" sz="2000" dirty="0"/>
              <a:t>Page Size</a:t>
            </a:r>
          </a:p>
          <a:p>
            <a:pPr lvl="1"/>
            <a:r>
              <a:rPr lang="en-US" sz="2000" dirty="0"/>
              <a:t>Row Template</a:t>
            </a:r>
          </a:p>
          <a:p>
            <a:pPr lvl="1"/>
            <a:r>
              <a:rPr lang="en-US" sz="2000" dirty="0"/>
              <a:t>Enable *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Grid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77702" t="70604" r="858" b="1000"/>
          <a:stretch/>
        </p:blipFill>
        <p:spPr>
          <a:xfrm>
            <a:off x="3657428" y="4025812"/>
            <a:ext cx="2819515" cy="257682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78378" t="9515" r="909" b="25582"/>
          <a:stretch/>
        </p:blipFill>
        <p:spPr>
          <a:xfrm>
            <a:off x="533400" y="892928"/>
            <a:ext cx="2640717" cy="570970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6096000" y="857878"/>
            <a:ext cx="2971800" cy="15805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Events</a:t>
            </a:r>
          </a:p>
          <a:p>
            <a:pPr lvl="1"/>
            <a:r>
              <a:rPr lang="en-US" sz="2000" dirty="0"/>
              <a:t>Custom Behavior</a:t>
            </a:r>
          </a:p>
          <a:p>
            <a:pPr lvl="2"/>
            <a:r>
              <a:rPr lang="en-US" sz="1600" dirty="0"/>
              <a:t>Invoke operations</a:t>
            </a:r>
          </a:p>
          <a:p>
            <a:pPr lvl="2"/>
            <a:r>
              <a:rPr lang="en-US" sz="1600" dirty="0"/>
              <a:t>Formatting</a:t>
            </a:r>
          </a:p>
          <a:p>
            <a:pPr lvl="2"/>
            <a:r>
              <a:rPr lang="en-US" sz="1600" dirty="0"/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0515894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Meta-data</a:t>
            </a:r>
          </a:p>
          <a:p>
            <a:pPr lvl="1"/>
            <a:r>
              <a:rPr lang="en-US" dirty="0"/>
              <a:t>Field list defined in Data Source</a:t>
            </a:r>
          </a:p>
          <a:p>
            <a:pPr lvl="1"/>
            <a:r>
              <a:rPr lang="en-US" dirty="0"/>
              <a:t>Field order defined in Data Source</a:t>
            </a:r>
          </a:p>
          <a:p>
            <a:pPr lvl="1"/>
            <a:r>
              <a:rPr lang="en-US" dirty="0"/>
              <a:t>Field “Editor” defined in Data Source</a:t>
            </a:r>
          </a:p>
          <a:p>
            <a:pPr lvl="2"/>
            <a:r>
              <a:rPr lang="en-US" dirty="0"/>
              <a:t>In-the-box Editors for Kendo UI</a:t>
            </a:r>
          </a:p>
          <a:p>
            <a:pPr lvl="2"/>
            <a:r>
              <a:rPr lang="en-US" dirty="0"/>
              <a:t>Custom Editors</a:t>
            </a:r>
          </a:p>
          <a:p>
            <a:pPr lvl="2"/>
            <a:endParaRPr lang="en-US" dirty="0"/>
          </a:p>
          <a:p>
            <a:r>
              <a:rPr lang="en-US" dirty="0"/>
              <a:t>Template</a:t>
            </a:r>
          </a:p>
          <a:p>
            <a:pPr lvl="1"/>
            <a:r>
              <a:rPr lang="en-US" dirty="0"/>
              <a:t>In-the-box template for Kendo UI, Angular 1.x  </a:t>
            </a:r>
          </a:p>
          <a:p>
            <a:pPr lvl="2"/>
            <a:r>
              <a:rPr lang="en-US" dirty="0"/>
              <a:t>HTML/CSS defines look and feel</a:t>
            </a:r>
          </a:p>
          <a:p>
            <a:pPr lvl="2"/>
            <a:r>
              <a:rPr lang="en-US" dirty="0"/>
              <a:t>Controller defines behavior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Data-driven Views</a:t>
            </a:r>
          </a:p>
        </p:txBody>
      </p:sp>
    </p:spTree>
    <p:extLst>
      <p:ext uri="{BB962C8B-B14F-4D97-AF65-F5344CB8AC3E}">
        <p14:creationId xmlns:p14="http://schemas.microsoft.com/office/powerpoint/2010/main" xmlns="" val="3100141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"type": "page",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"module": "orders",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"name": "browse",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header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": [{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	"type": "</a:t>
            </a:r>
            <a:r>
              <a:rPr lang="en-US" sz="14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form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	"components": [{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	  "type": "text",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	  "text": "Quotes &amp; Orders” }, 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		{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	  "type": "action“,	  	  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     "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navigateTo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": "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newOrder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      }]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     }, {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}],</a:t>
            </a:r>
          </a:p>
          <a:p>
            <a:pPr>
              <a:spcBef>
                <a:spcPts val="0"/>
              </a:spcBef>
              <a:buNone/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"components": {</a:t>
            </a:r>
          </a:p>
          <a:p>
            <a:pPr lvl="1"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"type": "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dataBrowse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lvl="1"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"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dataSource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": "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OrderDS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lvl="1"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"name": "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saleOrders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lvl="1"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"filterable": true,</a:t>
            </a:r>
          </a:p>
          <a:p>
            <a:pPr lvl="1"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"edit": "detail",</a:t>
            </a:r>
          </a:p>
          <a:p>
            <a:pPr lvl="1"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"destroy": true,</a:t>
            </a:r>
          </a:p>
          <a:p>
            <a:pPr>
              <a:spcBef>
                <a:spcPts val="0"/>
              </a:spcBef>
              <a:buNone/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View Metadata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219200"/>
            <a:ext cx="4495800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fontAlgn="base">
              <a:spcAft>
                <a:spcPct val="0"/>
              </a:spcAft>
              <a:buClr>
                <a:schemeClr val="accent1"/>
              </a:buClr>
              <a:defRPr/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19600" y="1200150"/>
            <a:ext cx="4114800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"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fields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": [{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"type": "field",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"name": "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Ordernum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",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navigateTo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": "detail"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},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"type": "field",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"name": "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OrderDate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"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},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"type": "field",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"name": "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SalesRep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“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“label”: Sales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erson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“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displayType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” : “Text”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},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"type": "field",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"field": "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OrderStatus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“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“label”: “status”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	“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displayType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”: “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ColoredText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}],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...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}]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68822" t="46539" r="19870" b="32937"/>
          <a:stretch>
            <a:fillRect/>
          </a:stretch>
        </p:blipFill>
        <p:spPr bwMode="auto">
          <a:xfrm>
            <a:off x="8166538" y="4267200"/>
            <a:ext cx="748862" cy="98534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l="42927" t="46748" r="39826" b="27822"/>
          <a:stretch>
            <a:fillRect/>
          </a:stretch>
        </p:blipFill>
        <p:spPr bwMode="auto">
          <a:xfrm>
            <a:off x="7772400" y="2514600"/>
            <a:ext cx="1143000" cy="122182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Kendo UI Builder Demo – Views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22298" t="27478" r="22973" b="19645"/>
          <a:stretch/>
        </p:blipFill>
        <p:spPr>
          <a:xfrm>
            <a:off x="1066800" y="1219200"/>
            <a:ext cx="6172200" cy="41148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95143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Data-driven Views</a:t>
            </a:r>
          </a:p>
          <a:p>
            <a:pPr lvl="1"/>
            <a:r>
              <a:rPr lang="en-US" dirty="0"/>
              <a:t>Data Form</a:t>
            </a:r>
          </a:p>
          <a:p>
            <a:pPr lvl="1"/>
            <a:r>
              <a:rPr lang="en-US" dirty="0"/>
              <a:t>Nested Data Grids</a:t>
            </a:r>
          </a:p>
          <a:p>
            <a:pPr lvl="1"/>
            <a:r>
              <a:rPr lang="en-US" dirty="0"/>
              <a:t>Stacked Data Grids</a:t>
            </a:r>
          </a:p>
          <a:p>
            <a:pPr lvl="1"/>
            <a:endParaRPr lang="en-US" dirty="0"/>
          </a:p>
          <a:p>
            <a:r>
              <a:rPr lang="en-US" dirty="0"/>
              <a:t>Drag and Drop View</a:t>
            </a:r>
          </a:p>
          <a:p>
            <a:pPr lvl="1"/>
            <a:r>
              <a:rPr lang="en-US" dirty="0"/>
              <a:t>Blank (Free-form Kendo UI)</a:t>
            </a:r>
          </a:p>
          <a:p>
            <a:pPr lvl="1"/>
            <a:r>
              <a:rPr lang="en-US" dirty="0"/>
              <a:t> Kendo UI Controls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View Templates</a:t>
            </a:r>
          </a:p>
        </p:txBody>
      </p:sp>
    </p:spTree>
    <p:extLst>
      <p:ext uri="{BB962C8B-B14F-4D97-AF65-F5344CB8AC3E}">
        <p14:creationId xmlns:p14="http://schemas.microsoft.com/office/powerpoint/2010/main" xmlns="" val="980167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Experience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ent Arrow 59"/>
          <p:cNvSpPr/>
          <p:nvPr/>
        </p:nvSpPr>
        <p:spPr bwMode="auto">
          <a:xfrm rot="5400000" flipH="1">
            <a:off x="7850830" y="5255568"/>
            <a:ext cx="381000" cy="690265"/>
          </a:xfrm>
          <a:prstGeom prst="bentArrow">
            <a:avLst>
              <a:gd name="adj1" fmla="val 20390"/>
              <a:gd name="adj2" fmla="val 21190"/>
              <a:gd name="adj3" fmla="val 17857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Building a Modern Web App – Full User Flow</a:t>
            </a:r>
          </a:p>
        </p:txBody>
      </p:sp>
      <p:grpSp>
        <p:nvGrpSpPr>
          <p:cNvPr id="6" name="Group 61"/>
          <p:cNvGrpSpPr/>
          <p:nvPr/>
        </p:nvGrpSpPr>
        <p:grpSpPr>
          <a:xfrm>
            <a:off x="6858001" y="5257802"/>
            <a:ext cx="914400" cy="990599"/>
            <a:chOff x="6934200" y="4800600"/>
            <a:chExt cx="1447800" cy="1371600"/>
          </a:xfrm>
        </p:grpSpPr>
        <p:pic>
          <p:nvPicPr>
            <p:cNvPr id="57" name="Picture 5" descr="C:\Users\schase\AppData\Local\Microsoft\Windows\Temporary Internet Files\Content.IE5\EO710SRL\pic04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4200" y="4800600"/>
              <a:ext cx="1266805" cy="137160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</p:pic>
        <p:pic>
          <p:nvPicPr>
            <p:cNvPr id="58" name="Picture 5" descr="C:\Users\schase\AppData\Local\Microsoft\Windows\Temporary Internet Files\Content.IE5\QGZZ11CL\HTML5_oval_logo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48600" y="4913843"/>
              <a:ext cx="533400" cy="471765"/>
            </a:xfrm>
            <a:prstGeom prst="rect">
              <a:avLst/>
            </a:prstGeom>
            <a:noFill/>
          </p:spPr>
        </p:pic>
        <p:pic>
          <p:nvPicPr>
            <p:cNvPr id="59" name="Picture 6" descr="C:\Users\schase\AppData\Local\Microsoft\Windows\Temporary Internet Files\Content.IE5\RKIARGDB\js-logo-badge-512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924800" y="5621416"/>
              <a:ext cx="457200" cy="398385"/>
            </a:xfrm>
            <a:prstGeom prst="rect">
              <a:avLst/>
            </a:prstGeom>
            <a:noFill/>
          </p:spPr>
        </p:pic>
      </p:grpSp>
      <p:grpSp>
        <p:nvGrpSpPr>
          <p:cNvPr id="8" name="Group 87"/>
          <p:cNvGrpSpPr/>
          <p:nvPr/>
        </p:nvGrpSpPr>
        <p:grpSpPr>
          <a:xfrm>
            <a:off x="7315201" y="4114802"/>
            <a:ext cx="1905000" cy="1219198"/>
            <a:chOff x="5969000" y="4495801"/>
            <a:chExt cx="2540000" cy="1447798"/>
          </a:xfrm>
        </p:grpSpPr>
        <p:grpSp>
          <p:nvGrpSpPr>
            <p:cNvPr id="9" name="Group 70"/>
            <p:cNvGrpSpPr/>
            <p:nvPr/>
          </p:nvGrpSpPr>
          <p:grpSpPr>
            <a:xfrm>
              <a:off x="6553200" y="4863040"/>
              <a:ext cx="1447800" cy="1080559"/>
              <a:chOff x="7086600" y="4558240"/>
              <a:chExt cx="1447800" cy="1080559"/>
            </a:xfrm>
          </p:grpSpPr>
          <p:pic>
            <p:nvPicPr>
              <p:cNvPr id="65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17106" t="18113"/>
              <a:stretch>
                <a:fillRect/>
              </a:stretch>
            </p:blipFill>
            <p:spPr bwMode="auto">
              <a:xfrm>
                <a:off x="7086600" y="4558240"/>
                <a:ext cx="1447800" cy="1080559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  <a:miter lim="800000"/>
                <a:headEnd/>
                <a:tailEnd/>
              </a:ln>
            </p:spPr>
          </p:pic>
          <p:sp>
            <p:nvSpPr>
              <p:cNvPr id="66" name="Rounded Rectangle 65"/>
              <p:cNvSpPr/>
              <p:nvPr/>
            </p:nvSpPr>
            <p:spPr>
              <a:xfrm>
                <a:off x="7467600" y="5181600"/>
                <a:ext cx="762000" cy="279400"/>
              </a:xfrm>
              <a:prstGeom prst="roundRect">
                <a:avLst/>
              </a:prstGeom>
              <a:solidFill>
                <a:srgbClr val="CCFFFF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7543800" y="5257800"/>
                <a:ext cx="762000" cy="279400"/>
              </a:xfrm>
              <a:prstGeom prst="roundRect">
                <a:avLst/>
              </a:prstGeom>
              <a:solidFill>
                <a:srgbClr val="CCFFFF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b="1" dirty="0">
                    <a:solidFill>
                      <a:schemeClr val="tx2"/>
                    </a:solidFill>
                  </a:rPr>
                  <a:t>JSDO</a:t>
                </a:r>
                <a:endParaRPr lang="en-US" sz="1200" b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3" name="Flowchart: Process 72"/>
            <p:cNvSpPr/>
            <p:nvPr/>
          </p:nvSpPr>
          <p:spPr bwMode="auto">
            <a:xfrm>
              <a:off x="5969000" y="4495801"/>
              <a:ext cx="2540000" cy="361950"/>
            </a:xfrm>
            <a:prstGeom prst="flowChartProcess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Arial" charset="0"/>
                </a:rPr>
                <a:t>Web App in Browser</a:t>
              </a:r>
            </a:p>
          </p:txBody>
        </p:sp>
      </p:grpSp>
      <p:pic>
        <p:nvPicPr>
          <p:cNvPr id="71" name="Picture 7" descr="https://aspblogs.blob.core.windows.net/media/fredriknormen/Media/image_thumb_5F90FC09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6201" t="3252" r="6977" b="5691"/>
          <a:stretch>
            <a:fillRect/>
          </a:stretch>
        </p:blipFill>
        <p:spPr bwMode="auto">
          <a:xfrm>
            <a:off x="2514599" y="1143000"/>
            <a:ext cx="914400" cy="914400"/>
          </a:xfrm>
          <a:prstGeom prst="rect">
            <a:avLst/>
          </a:prstGeom>
          <a:noFill/>
        </p:spPr>
      </p:pic>
      <p:pic>
        <p:nvPicPr>
          <p:cNvPr id="72" name="Picture 9" descr="http://image.slidesharecdn.com/velocity2012-11waystohackpuppetforfunandproductivitycopy-120626180703-phpapp01/95/11-ways-to-hack-puppet-for-fun-and-productivity-luke-kanies-velocity-2012-42-728.jpg?cb=1340734672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 l="18321" t="8142" r="22138" b="30789"/>
          <a:stretch>
            <a:fillRect/>
          </a:stretch>
        </p:blipFill>
        <p:spPr bwMode="auto">
          <a:xfrm>
            <a:off x="5867400" y="1295400"/>
            <a:ext cx="990600" cy="762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74" name="TextBox 73"/>
          <p:cNvSpPr txBox="1"/>
          <p:nvPr/>
        </p:nvSpPr>
        <p:spPr>
          <a:xfrm>
            <a:off x="2438399" y="2057402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i="0" dirty="0">
                <a:solidFill>
                  <a:srgbClr val="002060"/>
                </a:solidFill>
              </a:rPr>
              <a:t>Business Entities</a:t>
            </a:r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65813" y="1143000"/>
            <a:ext cx="126818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Flowchart: Process 80"/>
          <p:cNvSpPr/>
          <p:nvPr/>
        </p:nvSpPr>
        <p:spPr bwMode="auto">
          <a:xfrm>
            <a:off x="4114799" y="1981201"/>
            <a:ext cx="1143000" cy="304801"/>
          </a:xfrm>
          <a:prstGeom prst="flowChartProcess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u="none" strike="noStrike" normalizeH="0" baseline="0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PDSOE</a:t>
            </a:r>
          </a:p>
        </p:txBody>
      </p:sp>
      <p:pic>
        <p:nvPicPr>
          <p:cNvPr id="87" name="Picture 7" descr="https://aspblogs.blob.core.windows.net/media/fredriknormen/Media/image_thumb_5F90FC09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6201" t="3252" r="6977" b="5691"/>
          <a:stretch>
            <a:fillRect/>
          </a:stretch>
        </p:blipFill>
        <p:spPr bwMode="auto">
          <a:xfrm>
            <a:off x="2590799" y="1219200"/>
            <a:ext cx="914400" cy="914400"/>
          </a:xfrm>
          <a:prstGeom prst="rect">
            <a:avLst/>
          </a:prstGeom>
          <a:noFill/>
        </p:spPr>
      </p:pic>
      <p:pic>
        <p:nvPicPr>
          <p:cNvPr id="90" name="Picture 2" descr="http://www.frentonline.com/Portals/1/manuals/OnlineHelp/SelectFieldType.png"/>
          <p:cNvPicPr>
            <a:picLocks noChangeAspect="1" noChangeArrowheads="1"/>
          </p:cNvPicPr>
          <p:nvPr/>
        </p:nvPicPr>
        <p:blipFill>
          <a:blip r:embed="rId12" cstate="print"/>
          <a:srcRect l="43897" t="37260" r="43427" b="31326"/>
          <a:stretch>
            <a:fillRect/>
          </a:stretch>
        </p:blipFill>
        <p:spPr bwMode="auto">
          <a:xfrm>
            <a:off x="6629400" y="1600200"/>
            <a:ext cx="381000" cy="635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100" name="Group 62"/>
          <p:cNvGrpSpPr/>
          <p:nvPr/>
        </p:nvGrpSpPr>
        <p:grpSpPr>
          <a:xfrm>
            <a:off x="7772402" y="2743202"/>
            <a:ext cx="734352" cy="761999"/>
            <a:chOff x="4648200" y="1143000"/>
            <a:chExt cx="734352" cy="761999"/>
          </a:xfrm>
        </p:grpSpPr>
        <p:sp>
          <p:nvSpPr>
            <p:cNvPr id="101" name="Rectangle 100"/>
            <p:cNvSpPr/>
            <p:nvPr/>
          </p:nvSpPr>
          <p:spPr bwMode="auto">
            <a:xfrm>
              <a:off x="4648200" y="1143000"/>
              <a:ext cx="734352" cy="761999"/>
            </a:xfrm>
            <a:prstGeom prst="rect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02" name="Picture 2" descr="C:\Users\schase\AppData\Local\Microsoft\Windows\Temporary Internet Files\Content.IE5\RI1TV180\paintbrush-155536_640[1].pn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724401" y="1143000"/>
              <a:ext cx="641984" cy="691700"/>
            </a:xfrm>
            <a:prstGeom prst="rect">
              <a:avLst/>
            </a:prstGeom>
            <a:noFill/>
          </p:spPr>
        </p:pic>
      </p:grpSp>
      <p:sp>
        <p:nvSpPr>
          <p:cNvPr id="103" name="Right Arrow 102"/>
          <p:cNvSpPr/>
          <p:nvPr/>
        </p:nvSpPr>
        <p:spPr bwMode="auto">
          <a:xfrm>
            <a:off x="3429001" y="3048000"/>
            <a:ext cx="381000" cy="1524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" name="Left Arrow 103"/>
          <p:cNvSpPr/>
          <p:nvPr/>
        </p:nvSpPr>
        <p:spPr bwMode="auto">
          <a:xfrm>
            <a:off x="6629401" y="3048000"/>
            <a:ext cx="381000" cy="152400"/>
          </a:xfrm>
          <a:prstGeom prst="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5" name="Down Arrow 104"/>
          <p:cNvSpPr/>
          <p:nvPr/>
        </p:nvSpPr>
        <p:spPr>
          <a:xfrm>
            <a:off x="6248400" y="2133600"/>
            <a:ext cx="15240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6" name="Group 45"/>
          <p:cNvGrpSpPr/>
          <p:nvPr/>
        </p:nvGrpSpPr>
        <p:grpSpPr>
          <a:xfrm>
            <a:off x="4876801" y="3886200"/>
            <a:ext cx="762000" cy="609600"/>
            <a:chOff x="3429000" y="5514201"/>
            <a:chExt cx="762000" cy="609600"/>
          </a:xfrm>
        </p:grpSpPr>
        <p:pic>
          <p:nvPicPr>
            <p:cNvPr id="107" name="Picture 11" descr="C:\Users\schase\AppData\Local\Microsoft\Windows\Temporary Internet Files\Content.IE5\RKIARGDB\primary-project-open[1].pn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581400" y="5742801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108" name="TextBox 107"/>
            <p:cNvSpPr txBox="1"/>
            <p:nvPr/>
          </p:nvSpPr>
          <p:spPr>
            <a:xfrm>
              <a:off x="3429000" y="5514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002060"/>
                  </a:solidFill>
                </a:rPr>
                <a:t>Project</a:t>
              </a:r>
            </a:p>
          </p:txBody>
        </p:sp>
      </p:grpSp>
      <p:grpSp>
        <p:nvGrpSpPr>
          <p:cNvPr id="109" name="Group 47"/>
          <p:cNvGrpSpPr/>
          <p:nvPr/>
        </p:nvGrpSpPr>
        <p:grpSpPr>
          <a:xfrm>
            <a:off x="3048001" y="3886200"/>
            <a:ext cx="1447800" cy="1371600"/>
            <a:chOff x="5923280" y="3702140"/>
            <a:chExt cx="1544320" cy="1158830"/>
          </a:xfrm>
        </p:grpSpPr>
        <p:pic>
          <p:nvPicPr>
            <p:cNvPr id="110" name="Picture 16" descr="http://docs.aws.amazon.com/AWSToolkitVS/latest/UserGuide/images/vs-editor-cfn-formatting.pn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019800" y="3702140"/>
              <a:ext cx="1447800" cy="1158830"/>
            </a:xfrm>
            <a:prstGeom prst="rect">
              <a:avLst/>
            </a:prstGeom>
            <a:noFill/>
          </p:spPr>
        </p:pic>
        <p:sp>
          <p:nvSpPr>
            <p:cNvPr id="111" name="TextBox 110"/>
            <p:cNvSpPr txBox="1"/>
            <p:nvPr/>
          </p:nvSpPr>
          <p:spPr>
            <a:xfrm>
              <a:off x="5923280" y="4323105"/>
              <a:ext cx="1544320" cy="390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Views/Controls Metadata</a:t>
              </a:r>
            </a:p>
          </p:txBody>
        </p:sp>
      </p:grpSp>
      <p:sp>
        <p:nvSpPr>
          <p:cNvPr id="112" name="Down Arrow 111"/>
          <p:cNvSpPr/>
          <p:nvPr/>
        </p:nvSpPr>
        <p:spPr>
          <a:xfrm>
            <a:off x="4114802" y="3505200"/>
            <a:ext cx="15239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3" name="Group 78"/>
          <p:cNvGrpSpPr/>
          <p:nvPr/>
        </p:nvGrpSpPr>
        <p:grpSpPr>
          <a:xfrm>
            <a:off x="5715001" y="3886202"/>
            <a:ext cx="1143000" cy="842665"/>
            <a:chOff x="4724400" y="3429000"/>
            <a:chExt cx="1143000" cy="842665"/>
          </a:xfrm>
        </p:grpSpPr>
        <p:pic>
          <p:nvPicPr>
            <p:cNvPr id="114" name="Picture 9" descr="http://www.toolbar-icons.com/stock-icons/glossy-data/view_table.gif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800600" y="3429000"/>
              <a:ext cx="742950" cy="476250"/>
            </a:xfrm>
            <a:prstGeom prst="rect">
              <a:avLst/>
            </a:prstGeom>
            <a:noFill/>
          </p:spPr>
        </p:pic>
        <p:sp>
          <p:nvSpPr>
            <p:cNvPr id="115" name="TextBox 114"/>
            <p:cNvSpPr txBox="1"/>
            <p:nvPr/>
          </p:nvSpPr>
          <p:spPr>
            <a:xfrm>
              <a:off x="4724400" y="3810000"/>
              <a:ext cx="1143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Data Source Metadata</a:t>
              </a:r>
            </a:p>
          </p:txBody>
        </p:sp>
      </p:grpSp>
      <p:grpSp>
        <p:nvGrpSpPr>
          <p:cNvPr id="116" name="Group 70"/>
          <p:cNvGrpSpPr/>
          <p:nvPr/>
        </p:nvGrpSpPr>
        <p:grpSpPr>
          <a:xfrm>
            <a:off x="3810001" y="2743200"/>
            <a:ext cx="2819400" cy="685800"/>
            <a:chOff x="5486400" y="2743200"/>
            <a:chExt cx="2819400" cy="685800"/>
          </a:xfrm>
        </p:grpSpPr>
        <p:sp>
          <p:nvSpPr>
            <p:cNvPr id="117" name="Flowchart: Process 116"/>
            <p:cNvSpPr/>
            <p:nvPr/>
          </p:nvSpPr>
          <p:spPr bwMode="auto">
            <a:xfrm>
              <a:off x="5486400" y="2743200"/>
              <a:ext cx="2819400" cy="685800"/>
            </a:xfrm>
            <a:prstGeom prst="flowChartProcess">
              <a:avLst/>
            </a:prstGeom>
            <a:solidFill>
              <a:srgbClr val="D9FFEC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Visual Designer </a:t>
              </a:r>
              <a:r>
                <a:rPr lang="en-US" sz="1600" dirty="0">
                  <a:solidFill>
                    <a:schemeClr val="tx1"/>
                  </a:solidFill>
                  <a:latin typeface="Arial" charset="0"/>
                </a:rPr>
                <a:t>           </a:t>
              </a: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(Kendo UIB)</a:t>
              </a:r>
            </a:p>
          </p:txBody>
        </p:sp>
        <p:pic>
          <p:nvPicPr>
            <p:cNvPr id="118" name="Picture 3"/>
            <p:cNvPicPr>
              <a:picLocks noChangeAspect="1" noChangeArrowheads="1"/>
            </p:cNvPicPr>
            <p:nvPr/>
          </p:nvPicPr>
          <p:blipFill>
            <a:blip r:embed="rId19" cstate="print"/>
            <a:srcRect l="18268" t="15176" r="9291" b="2439"/>
            <a:stretch>
              <a:fillRect/>
            </a:stretch>
          </p:blipFill>
          <p:spPr bwMode="auto">
            <a:xfrm>
              <a:off x="5638800" y="2819400"/>
              <a:ext cx="838200" cy="553941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miter lim="800000"/>
              <a:headEnd/>
              <a:tailEnd/>
            </a:ln>
          </p:spPr>
        </p:pic>
      </p:grpSp>
      <p:grpSp>
        <p:nvGrpSpPr>
          <p:cNvPr id="119" name="Group 34"/>
          <p:cNvGrpSpPr/>
          <p:nvPr/>
        </p:nvGrpSpPr>
        <p:grpSpPr>
          <a:xfrm>
            <a:off x="2590801" y="2743200"/>
            <a:ext cx="914401" cy="990600"/>
            <a:chOff x="2405442" y="4447402"/>
            <a:chExt cx="914401" cy="990600"/>
          </a:xfrm>
        </p:grpSpPr>
        <p:sp>
          <p:nvSpPr>
            <p:cNvPr id="120" name="Rectangle 119"/>
            <p:cNvSpPr/>
            <p:nvPr/>
          </p:nvSpPr>
          <p:spPr bwMode="auto">
            <a:xfrm>
              <a:off x="2481643" y="4447402"/>
              <a:ext cx="761999" cy="734198"/>
            </a:xfrm>
            <a:prstGeom prst="rect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1" name="Picture 14" descr="http://www.microway.com.au/catalog/telerik/images/kendo-ui-controls-thumb.png">
              <a:hlinkClick r:id="rId20"/>
            </p:cNvPr>
            <p:cNvPicPr>
              <a:picLocks noChangeAspect="1" noChangeArrowheads="1"/>
            </p:cNvPicPr>
            <p:nvPr/>
          </p:nvPicPr>
          <p:blipFill>
            <a:blip r:embed="rId21" cstate="print"/>
            <a:srcRect l="44860" t="4938" r="35950" b="60494"/>
            <a:stretch>
              <a:fillRect/>
            </a:stretch>
          </p:blipFill>
          <p:spPr bwMode="auto">
            <a:xfrm>
              <a:off x="2557842" y="4523602"/>
              <a:ext cx="600076" cy="533400"/>
            </a:xfrm>
            <a:prstGeom prst="rect">
              <a:avLst/>
            </a:prstGeom>
            <a:noFill/>
          </p:spPr>
        </p:pic>
        <p:sp>
          <p:nvSpPr>
            <p:cNvPr id="122" name="TextBox 121"/>
            <p:cNvSpPr txBox="1"/>
            <p:nvPr/>
          </p:nvSpPr>
          <p:spPr>
            <a:xfrm>
              <a:off x="2405442" y="5161003"/>
              <a:ext cx="914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Controls</a:t>
              </a:r>
            </a:p>
          </p:txBody>
        </p:sp>
      </p:grpSp>
      <p:grpSp>
        <p:nvGrpSpPr>
          <p:cNvPr id="123" name="Group 33"/>
          <p:cNvGrpSpPr/>
          <p:nvPr/>
        </p:nvGrpSpPr>
        <p:grpSpPr>
          <a:xfrm>
            <a:off x="7010401" y="2743200"/>
            <a:ext cx="1143001" cy="1038998"/>
            <a:chOff x="2209797" y="2933705"/>
            <a:chExt cx="1423241" cy="1298750"/>
          </a:xfrm>
        </p:grpSpPr>
        <p:pic>
          <p:nvPicPr>
            <p:cNvPr id="124" name="Picture 10" descr="C:\Users\schase\AppData\Local\Microsoft\Windows\Temporary Internet Files\Content.IE5\5DD29RFY\Icon-set-document[1].png"/>
            <p:cNvPicPr>
              <a:picLocks noChangeAspect="1" noChangeArrowheads="1"/>
            </p:cNvPicPr>
            <p:nvPr/>
          </p:nvPicPr>
          <p:blipFill>
            <a:blip r:embed="rId22" cstate="print"/>
            <a:srcRect r="33734"/>
            <a:stretch>
              <a:fillRect/>
            </a:stretch>
          </p:blipFill>
          <p:spPr bwMode="auto">
            <a:xfrm>
              <a:off x="2286000" y="3028954"/>
              <a:ext cx="770907" cy="762001"/>
            </a:xfrm>
            <a:prstGeom prst="rect">
              <a:avLst/>
            </a:prstGeom>
            <a:noFill/>
          </p:spPr>
        </p:pic>
        <p:sp>
          <p:nvSpPr>
            <p:cNvPr id="125" name="TextBox 124"/>
            <p:cNvSpPr txBox="1"/>
            <p:nvPr/>
          </p:nvSpPr>
          <p:spPr>
            <a:xfrm>
              <a:off x="2779094" y="3886206"/>
              <a:ext cx="853944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Views</a:t>
              </a: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209797" y="2933705"/>
              <a:ext cx="914400" cy="952501"/>
            </a:xfrm>
            <a:prstGeom prst="rect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7" name="Down Arrow 126"/>
          <p:cNvSpPr/>
          <p:nvPr/>
        </p:nvSpPr>
        <p:spPr>
          <a:xfrm>
            <a:off x="6019803" y="3505200"/>
            <a:ext cx="15239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Down Arrow 127"/>
          <p:cNvSpPr/>
          <p:nvPr/>
        </p:nvSpPr>
        <p:spPr>
          <a:xfrm>
            <a:off x="5105401" y="3505200"/>
            <a:ext cx="15239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Flowchart: Process 129"/>
          <p:cNvSpPr/>
          <p:nvPr/>
        </p:nvSpPr>
        <p:spPr bwMode="auto">
          <a:xfrm>
            <a:off x="3810000" y="5410200"/>
            <a:ext cx="2667000" cy="609600"/>
          </a:xfrm>
          <a:prstGeom prst="flowChartProcess">
            <a:avLst/>
          </a:prstGeom>
          <a:solidFill>
            <a:srgbClr val="D9FFEC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Builder/ Generator    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(Kendo UIB)</a:t>
            </a:r>
          </a:p>
        </p:txBody>
      </p:sp>
      <p:sp>
        <p:nvSpPr>
          <p:cNvPr id="134" name="Right Arrow 133"/>
          <p:cNvSpPr/>
          <p:nvPr/>
        </p:nvSpPr>
        <p:spPr bwMode="auto">
          <a:xfrm>
            <a:off x="3048000" y="5638802"/>
            <a:ext cx="685800" cy="152401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5" name="Down Arrow 134"/>
          <p:cNvSpPr/>
          <p:nvPr/>
        </p:nvSpPr>
        <p:spPr>
          <a:xfrm>
            <a:off x="6019801" y="4724400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Down Arrow 135"/>
          <p:cNvSpPr/>
          <p:nvPr/>
        </p:nvSpPr>
        <p:spPr>
          <a:xfrm>
            <a:off x="4114801" y="4953000"/>
            <a:ext cx="15239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TextBox 136"/>
          <p:cNvSpPr txBox="1"/>
          <p:nvPr/>
        </p:nvSpPr>
        <p:spPr>
          <a:xfrm>
            <a:off x="228599" y="1066802"/>
            <a:ext cx="2133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365760" algn="l"/>
            <a:r>
              <a:rPr lang="en-US" sz="1600" b="1" i="0" dirty="0">
                <a:solidFill>
                  <a:schemeClr val="tx2"/>
                </a:solidFill>
              </a:rPr>
              <a:t>1. Create ABL Service;  </a:t>
            </a:r>
            <a:r>
              <a:rPr lang="en-US" sz="1600" b="1" i="1" dirty="0">
                <a:solidFill>
                  <a:schemeClr val="tx2"/>
                </a:solidFill>
              </a:rPr>
              <a:t>Generate Catalog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52400" y="2743202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365760"/>
            <a:r>
              <a:rPr lang="en-US" sz="1600" b="1" dirty="0">
                <a:solidFill>
                  <a:schemeClr val="tx2"/>
                </a:solidFill>
              </a:rPr>
              <a:t>2. Define UI and Data Sources;    </a:t>
            </a:r>
            <a:r>
              <a:rPr lang="en-US" sz="1600" b="1" i="1" dirty="0">
                <a:solidFill>
                  <a:schemeClr val="tx2"/>
                </a:solidFill>
              </a:rPr>
              <a:t>Generate Metadata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2401" y="4114802"/>
            <a:ext cx="2328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365760"/>
            <a:r>
              <a:rPr lang="en-US" sz="1600" b="1" dirty="0">
                <a:solidFill>
                  <a:schemeClr val="tx2"/>
                </a:solidFill>
              </a:rPr>
              <a:t>3. Generate Web App Files; </a:t>
            </a:r>
            <a:r>
              <a:rPr lang="en-US" sz="1600" b="1" i="1" dirty="0">
                <a:solidFill>
                  <a:schemeClr val="tx2"/>
                </a:solidFill>
              </a:rPr>
              <a:t>Generate HTML, JS, CSS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52401" y="5341204"/>
            <a:ext cx="2328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365760"/>
            <a:r>
              <a:rPr lang="en-US" sz="1600" b="1" dirty="0">
                <a:solidFill>
                  <a:schemeClr val="tx2"/>
                </a:solidFill>
              </a:rPr>
              <a:t>4. Preview Web App in browser</a:t>
            </a:r>
          </a:p>
        </p:txBody>
      </p:sp>
      <p:sp>
        <p:nvSpPr>
          <p:cNvPr id="63" name="Right Arrow 62"/>
          <p:cNvSpPr/>
          <p:nvPr/>
        </p:nvSpPr>
        <p:spPr bwMode="auto">
          <a:xfrm>
            <a:off x="3581400" y="1600200"/>
            <a:ext cx="381000" cy="1524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ight Arrow 63"/>
          <p:cNvSpPr/>
          <p:nvPr/>
        </p:nvSpPr>
        <p:spPr bwMode="auto">
          <a:xfrm>
            <a:off x="5410200" y="1600200"/>
            <a:ext cx="381000" cy="1524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Right Arrow 66"/>
          <p:cNvSpPr/>
          <p:nvPr/>
        </p:nvSpPr>
        <p:spPr bwMode="auto">
          <a:xfrm>
            <a:off x="6096000" y="5562600"/>
            <a:ext cx="685800" cy="152401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8" name="Group 82"/>
          <p:cNvGrpSpPr/>
          <p:nvPr/>
        </p:nvGrpSpPr>
        <p:grpSpPr>
          <a:xfrm>
            <a:off x="2209801" y="5257802"/>
            <a:ext cx="990599" cy="1219198"/>
            <a:chOff x="533400" y="5105400"/>
            <a:chExt cx="990599" cy="1219198"/>
          </a:xfrm>
        </p:grpSpPr>
        <p:pic>
          <p:nvPicPr>
            <p:cNvPr id="69" name="Picture 2" descr="C:\Users\schase\AppData\Local\Microsoft\Windows\Temporary Internet Files\Content.IE5\GTSJ1C1I\Files-Labelled[1].png"/>
            <p:cNvPicPr>
              <a:picLocks noChangeAspect="1" noChangeArrowheads="1"/>
            </p:cNvPicPr>
            <p:nvPr/>
          </p:nvPicPr>
          <p:blipFill>
            <a:blip r:embed="rId23" cstate="print"/>
            <a:srcRect b="23077"/>
            <a:stretch>
              <a:fillRect/>
            </a:stretch>
          </p:blipFill>
          <p:spPr bwMode="auto">
            <a:xfrm>
              <a:off x="762000" y="5105400"/>
              <a:ext cx="498381" cy="609600"/>
            </a:xfrm>
            <a:prstGeom prst="rect">
              <a:avLst/>
            </a:prstGeom>
            <a:noFill/>
          </p:spPr>
        </p:pic>
        <p:sp>
          <p:nvSpPr>
            <p:cNvPr id="75" name="TextBox 74"/>
            <p:cNvSpPr txBox="1"/>
            <p:nvPr/>
          </p:nvSpPr>
          <p:spPr>
            <a:xfrm>
              <a:off x="533400" y="5678267"/>
              <a:ext cx="9905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Angular </a:t>
              </a:r>
            </a:p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Yeoman Templates</a:t>
              </a: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and Runtime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/>
          <p:cNvSpPr/>
          <p:nvPr/>
        </p:nvSpPr>
        <p:spPr bwMode="auto">
          <a:xfrm>
            <a:off x="5943600" y="3276600"/>
            <a:ext cx="1600200" cy="838200"/>
          </a:xfrm>
          <a:prstGeom prst="rect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2667000" y="3276600"/>
            <a:ext cx="2438400" cy="838200"/>
          </a:xfrm>
          <a:prstGeom prst="rect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838200" y="3276600"/>
            <a:ext cx="1524000" cy="838200"/>
          </a:xfrm>
          <a:prstGeom prst="rect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Web UI Runtime Architecture </a:t>
            </a:r>
          </a:p>
        </p:txBody>
      </p:sp>
      <p:sp>
        <p:nvSpPr>
          <p:cNvPr id="19" name="Flowchart: Magnetic Disk 18"/>
          <p:cNvSpPr/>
          <p:nvPr/>
        </p:nvSpPr>
        <p:spPr>
          <a:xfrm>
            <a:off x="2895600" y="5791200"/>
            <a:ext cx="838200" cy="533400"/>
          </a:xfrm>
          <a:prstGeom prst="flowChartMagneticDisk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3">
                    <a:lumMod val="50000"/>
                  </a:schemeClr>
                </a:solidFill>
              </a:rPr>
              <a:t>OEDB</a:t>
            </a:r>
          </a:p>
        </p:txBody>
      </p:sp>
      <p:grpSp>
        <p:nvGrpSpPr>
          <p:cNvPr id="2" name="Group 70"/>
          <p:cNvGrpSpPr/>
          <p:nvPr/>
        </p:nvGrpSpPr>
        <p:grpSpPr>
          <a:xfrm>
            <a:off x="6172200" y="4419600"/>
            <a:ext cx="1295400" cy="1143000"/>
            <a:chOff x="6477000" y="4038600"/>
            <a:chExt cx="1560442" cy="1448045"/>
          </a:xfrm>
        </p:grpSpPr>
        <p:pic>
          <p:nvPicPr>
            <p:cNvPr id="72" name="Picture 5" descr="C:\Users\schase\AppData\Local\Microsoft\Windows\Temporary Internet Files\Content.IE5\EO710SRL\pic04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77000" y="4038600"/>
              <a:ext cx="1331842" cy="1448045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</p:pic>
        <p:pic>
          <p:nvPicPr>
            <p:cNvPr id="73" name="Picture 5" descr="C:\Users\schase\AppData\Local\Microsoft\Windows\Temporary Internet Files\Content.IE5\QGZZ11CL\HTML5_oval_logo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27842" y="4114800"/>
              <a:ext cx="609600" cy="541414"/>
            </a:xfrm>
            <a:prstGeom prst="rect">
              <a:avLst/>
            </a:prstGeom>
            <a:noFill/>
          </p:spPr>
        </p:pic>
        <p:pic>
          <p:nvPicPr>
            <p:cNvPr id="74" name="Picture 6" descr="C:\Users\schase\AppData\Local\Microsoft\Windows\Temporary Internet Files\Content.IE5\RKIARGDB\js-logo-badge-512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27842" y="4800600"/>
              <a:ext cx="609600" cy="533400"/>
            </a:xfrm>
            <a:prstGeom prst="rect">
              <a:avLst/>
            </a:prstGeom>
            <a:noFill/>
          </p:spPr>
        </p:pic>
      </p:grpSp>
      <p:grpSp>
        <p:nvGrpSpPr>
          <p:cNvPr id="3" name="Group 96"/>
          <p:cNvGrpSpPr/>
          <p:nvPr/>
        </p:nvGrpSpPr>
        <p:grpSpPr>
          <a:xfrm>
            <a:off x="2514600" y="2971800"/>
            <a:ext cx="2667000" cy="2743200"/>
            <a:chOff x="228600" y="2667000"/>
            <a:chExt cx="2667000" cy="2743200"/>
          </a:xfrm>
          <a:noFill/>
        </p:grpSpPr>
        <p:grpSp>
          <p:nvGrpSpPr>
            <p:cNvPr id="5" name="Group 46"/>
            <p:cNvGrpSpPr/>
            <p:nvPr/>
          </p:nvGrpSpPr>
          <p:grpSpPr>
            <a:xfrm>
              <a:off x="228600" y="2667000"/>
              <a:ext cx="2667000" cy="2743200"/>
              <a:chOff x="1037506" y="2971804"/>
              <a:chExt cx="2872155" cy="2743200"/>
            </a:xfrm>
            <a:grpFill/>
          </p:grpSpPr>
          <p:grpSp>
            <p:nvGrpSpPr>
              <p:cNvPr id="6" name="Group 57"/>
              <p:cNvGrpSpPr/>
              <p:nvPr/>
            </p:nvGrpSpPr>
            <p:grpSpPr>
              <a:xfrm>
                <a:off x="1037506" y="2971804"/>
                <a:ext cx="2872155" cy="2743200"/>
                <a:chOff x="4198935" y="3429003"/>
                <a:chExt cx="4054792" cy="3516280"/>
              </a:xfrm>
              <a:grpFill/>
            </p:grpSpPr>
            <p:sp>
              <p:nvSpPr>
                <p:cNvPr id="65" name="Rounded Rectangle 64"/>
                <p:cNvSpPr/>
                <p:nvPr/>
              </p:nvSpPr>
              <p:spPr>
                <a:xfrm>
                  <a:off x="4198935" y="3429003"/>
                  <a:ext cx="4054792" cy="3516280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</a:rPr>
                    <a:t>PAS for OE</a:t>
                  </a: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68" name="Picture 3" descr="C:\Users\schase\AppData\Local\Microsoft\Windows\Temporary Internet Files\Content.IE5\7QENJ7L1\tomcat-48x48[1]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4662340" y="3917375"/>
                  <a:ext cx="359523" cy="359524"/>
                </a:xfrm>
                <a:prstGeom prst="rect">
                  <a:avLst/>
                </a:prstGeom>
                <a:grpFill/>
              </p:spPr>
            </p:pic>
          </p:grpSp>
          <p:sp>
            <p:nvSpPr>
              <p:cNvPr id="53" name="Rounded Rectangle 52"/>
              <p:cNvSpPr/>
              <p:nvPr/>
            </p:nvSpPr>
            <p:spPr>
              <a:xfrm>
                <a:off x="1858107" y="3352800"/>
                <a:ext cx="1559183" cy="228604"/>
              </a:xfrm>
              <a:prstGeom prst="roundRect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Spring Security</a:t>
                </a:r>
              </a:p>
            </p:txBody>
          </p:sp>
        </p:grpSp>
        <p:sp>
          <p:nvSpPr>
            <p:cNvPr id="70" name="Rounded Rectangle 69"/>
            <p:cNvSpPr/>
            <p:nvPr/>
          </p:nvSpPr>
          <p:spPr>
            <a:xfrm>
              <a:off x="457201" y="3352800"/>
              <a:ext cx="1066800" cy="228600"/>
            </a:xfrm>
            <a:prstGeom prst="roundRect">
              <a:avLst/>
            </a:prstGeom>
            <a:grpFill/>
            <a:ln w="9525">
              <a:solidFill>
                <a:schemeClr val="tx2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</a:rPr>
                <a:t>…</a:t>
              </a:r>
              <a:r>
                <a:rPr lang="en-US" sz="1200" dirty="0">
                  <a:solidFill>
                    <a:schemeClr val="tx1"/>
                  </a:solidFill>
                </a:rPr>
                <a:t>/</a:t>
              </a:r>
              <a:r>
                <a:rPr lang="en-US" sz="1200" b="1" dirty="0">
                  <a:solidFill>
                    <a:schemeClr val="accent1"/>
                  </a:solidFill>
                </a:rPr>
                <a:t>web</a:t>
              </a:r>
              <a:r>
                <a:rPr lang="en-US" sz="1200" dirty="0">
                  <a:solidFill>
                    <a:schemeClr val="tx1"/>
                  </a:solidFill>
                </a:rPr>
                <a:t>/</a:t>
              </a:r>
              <a:r>
                <a:rPr lang="en-US" sz="1200" dirty="0" err="1">
                  <a:solidFill>
                    <a:schemeClr val="tx1"/>
                  </a:solidFill>
                </a:rPr>
                <a:t>Cust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88" name="Rectangle 87"/>
          <p:cNvSpPr/>
          <p:nvPr/>
        </p:nvSpPr>
        <p:spPr bwMode="auto">
          <a:xfrm>
            <a:off x="838200" y="4191000"/>
            <a:ext cx="1524000" cy="1295400"/>
          </a:xfrm>
          <a:prstGeom prst="rect">
            <a:avLst/>
          </a:prstGeom>
          <a:ln w="952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rPr>
              <a:t>AVM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88"/>
          <p:cNvGrpSpPr/>
          <p:nvPr/>
        </p:nvGrpSpPr>
        <p:grpSpPr>
          <a:xfrm>
            <a:off x="5867400" y="2971803"/>
            <a:ext cx="1716158" cy="2743199"/>
            <a:chOff x="1569107" y="3048000"/>
            <a:chExt cx="1848170" cy="2743199"/>
          </a:xfrm>
        </p:grpSpPr>
        <p:grpSp>
          <p:nvGrpSpPr>
            <p:cNvPr id="9" name="Group 57"/>
            <p:cNvGrpSpPr/>
            <p:nvPr/>
          </p:nvGrpSpPr>
          <p:grpSpPr>
            <a:xfrm>
              <a:off x="1569107" y="3048000"/>
              <a:ext cx="1848170" cy="2743199"/>
              <a:chOff x="4949444" y="3526678"/>
              <a:chExt cx="2609181" cy="3516285"/>
            </a:xfrm>
            <a:solidFill>
              <a:schemeClr val="bg2"/>
            </a:solidFill>
          </p:grpSpPr>
          <p:sp>
            <p:nvSpPr>
              <p:cNvPr id="93" name="Rounded Rectangle 92"/>
              <p:cNvSpPr/>
              <p:nvPr/>
            </p:nvSpPr>
            <p:spPr>
              <a:xfrm>
                <a:off x="4949444" y="3526678"/>
                <a:ext cx="2609181" cy="3516285"/>
              </a:xfrm>
              <a:prstGeom prst="roundRect">
                <a:avLst/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PAS for OE</a:t>
                </a:r>
              </a:p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94" name="Picture 3" descr="C:\Users\schase\AppData\Local\Microsoft\Windows\Temporary Internet Files\Content.IE5\7QENJ7L1\tomcat-48x48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107963" y="3917375"/>
                <a:ext cx="359525" cy="359525"/>
              </a:xfrm>
              <a:prstGeom prst="rect">
                <a:avLst/>
              </a:prstGeom>
              <a:grpFill/>
            </p:spPr>
          </p:pic>
        </p:grpSp>
        <p:sp>
          <p:nvSpPr>
            <p:cNvPr id="92" name="Rounded Rectangle 91"/>
            <p:cNvSpPr/>
            <p:nvPr/>
          </p:nvSpPr>
          <p:spPr>
            <a:xfrm>
              <a:off x="1815292" y="3886199"/>
              <a:ext cx="1447800" cy="228600"/>
            </a:xfrm>
            <a:prstGeom prst="roundRect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…/static</a:t>
              </a: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815292" y="3581399"/>
              <a:ext cx="1447800" cy="228600"/>
            </a:xfrm>
            <a:prstGeom prst="roundRect">
              <a:avLst/>
            </a:prstGeom>
            <a:noFill/>
            <a:ln w="95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Spring Security</a:t>
              </a:r>
            </a:p>
          </p:txBody>
        </p:sp>
      </p:grp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7" cstate="print"/>
          <a:srcRect l="17106" t="18113" b="4981"/>
          <a:stretch>
            <a:fillRect/>
          </a:stretch>
        </p:blipFill>
        <p:spPr bwMode="auto">
          <a:xfrm>
            <a:off x="2895601" y="1219201"/>
            <a:ext cx="1956795" cy="1371601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grpSp>
        <p:nvGrpSpPr>
          <p:cNvPr id="10" name="Group 97"/>
          <p:cNvGrpSpPr/>
          <p:nvPr/>
        </p:nvGrpSpPr>
        <p:grpSpPr>
          <a:xfrm>
            <a:off x="762000" y="2971801"/>
            <a:ext cx="1676400" cy="2743201"/>
            <a:chOff x="838199" y="2743200"/>
            <a:chExt cx="1676400" cy="2743201"/>
          </a:xfrm>
        </p:grpSpPr>
        <p:grpSp>
          <p:nvGrpSpPr>
            <p:cNvPr id="11" name="Group 46"/>
            <p:cNvGrpSpPr/>
            <p:nvPr/>
          </p:nvGrpSpPr>
          <p:grpSpPr>
            <a:xfrm>
              <a:off x="838199" y="2743200"/>
              <a:ext cx="1676400" cy="2743201"/>
              <a:chOff x="1693997" y="3048004"/>
              <a:chExt cx="1805354" cy="2743201"/>
            </a:xfrm>
          </p:grpSpPr>
          <p:grpSp>
            <p:nvGrpSpPr>
              <p:cNvPr id="12" name="Group 57"/>
              <p:cNvGrpSpPr/>
              <p:nvPr/>
            </p:nvGrpSpPr>
            <p:grpSpPr>
              <a:xfrm>
                <a:off x="1693997" y="3048004"/>
                <a:ext cx="1805354" cy="2743201"/>
                <a:chOff x="5125744" y="3526677"/>
                <a:chExt cx="2548727" cy="3516281"/>
              </a:xfrm>
              <a:solidFill>
                <a:schemeClr val="bg2"/>
              </a:solidFill>
            </p:grpSpPr>
            <p:sp>
              <p:nvSpPr>
                <p:cNvPr id="103" name="Rounded Rectangle 102"/>
                <p:cNvSpPr/>
                <p:nvPr/>
              </p:nvSpPr>
              <p:spPr>
                <a:xfrm>
                  <a:off x="5125744" y="3526677"/>
                  <a:ext cx="2548727" cy="3516281"/>
                </a:xfrm>
                <a:prstGeom prst="round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</a:rPr>
                    <a:t>PAS for OE</a:t>
                  </a: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6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104" name="Picture 3" descr="C:\Users\schase\AppData\Local\Microsoft\Windows\Temporary Internet Files\Content.IE5\7QENJ7L1\tomcat-48x48[1]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284256" y="3917376"/>
                  <a:ext cx="359523" cy="359524"/>
                </a:xfrm>
                <a:prstGeom prst="rect">
                  <a:avLst/>
                </a:prstGeom>
                <a:grpFill/>
              </p:spPr>
            </p:pic>
          </p:grpSp>
          <p:sp>
            <p:nvSpPr>
              <p:cNvPr id="102" name="Rounded Rectangle 101"/>
              <p:cNvSpPr/>
              <p:nvPr/>
            </p:nvSpPr>
            <p:spPr>
              <a:xfrm>
                <a:off x="1858108" y="3581400"/>
                <a:ext cx="1477121" cy="228605"/>
              </a:xfrm>
              <a:prstGeom prst="roundRect">
                <a:avLst/>
              </a:prstGeom>
              <a:no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Spring Security</a:t>
                </a:r>
              </a:p>
            </p:txBody>
          </p:sp>
        </p:grpSp>
        <p:sp>
          <p:nvSpPr>
            <p:cNvPr id="100" name="Rounded Rectangle 99"/>
            <p:cNvSpPr/>
            <p:nvPr/>
          </p:nvSpPr>
          <p:spPr>
            <a:xfrm>
              <a:off x="990600" y="3581400"/>
              <a:ext cx="1371600" cy="228601"/>
            </a:xfrm>
            <a:prstGeom prst="roundRect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tx1"/>
                  </a:solidFill>
                </a:rPr>
                <a:t>…</a:t>
              </a:r>
              <a:r>
                <a:rPr lang="en-US" sz="1200" dirty="0">
                  <a:solidFill>
                    <a:schemeClr val="tx1"/>
                  </a:solidFill>
                </a:rPr>
                <a:t>/</a:t>
              </a:r>
              <a:r>
                <a:rPr lang="en-US" sz="1200" b="1" dirty="0">
                  <a:solidFill>
                    <a:schemeClr val="accent1"/>
                  </a:solidFill>
                </a:rPr>
                <a:t>rest</a:t>
              </a:r>
              <a:r>
                <a:rPr lang="en-US" sz="1200" dirty="0">
                  <a:solidFill>
                    <a:schemeClr val="tx1"/>
                  </a:solidFill>
                </a:rPr>
                <a:t>/Employee</a:t>
              </a:r>
            </a:p>
          </p:txBody>
        </p:sp>
      </p:grpSp>
      <p:sp>
        <p:nvSpPr>
          <p:cNvPr id="56" name="Down Arrow 55"/>
          <p:cNvSpPr/>
          <p:nvPr/>
        </p:nvSpPr>
        <p:spPr>
          <a:xfrm>
            <a:off x="1524000" y="4114800"/>
            <a:ext cx="152400" cy="762000"/>
          </a:xfrm>
          <a:prstGeom prst="down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5" name="Rounded Rectangle 104"/>
          <p:cNvSpPr/>
          <p:nvPr/>
        </p:nvSpPr>
        <p:spPr>
          <a:xfrm>
            <a:off x="1143000" y="4953000"/>
            <a:ext cx="1027042" cy="457200"/>
          </a:xfrm>
          <a:prstGeom prst="roundRect">
            <a:avLst/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Business Entity</a:t>
            </a:r>
          </a:p>
        </p:txBody>
      </p:sp>
      <p:grpSp>
        <p:nvGrpSpPr>
          <p:cNvPr id="13" name="Group 106"/>
          <p:cNvGrpSpPr/>
          <p:nvPr/>
        </p:nvGrpSpPr>
        <p:grpSpPr>
          <a:xfrm>
            <a:off x="2667000" y="4191000"/>
            <a:ext cx="2438400" cy="1600200"/>
            <a:chOff x="2971800" y="4114800"/>
            <a:chExt cx="2438400" cy="1600200"/>
          </a:xfrm>
        </p:grpSpPr>
        <p:sp>
          <p:nvSpPr>
            <p:cNvPr id="106" name="Rectangle 105"/>
            <p:cNvSpPr/>
            <p:nvPr/>
          </p:nvSpPr>
          <p:spPr bwMode="auto">
            <a:xfrm>
              <a:off x="2971800" y="4114800"/>
              <a:ext cx="2438400" cy="1295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b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Arial" charset="0"/>
                </a:rPr>
                <a:t>AVM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124200" y="4876800"/>
              <a:ext cx="990600" cy="457200"/>
            </a:xfrm>
            <a:prstGeom prst="roundRect">
              <a:avLst/>
            </a:prstGeom>
            <a:no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Business Entity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267200" y="4876800"/>
              <a:ext cx="990600" cy="457200"/>
            </a:xfrm>
            <a:prstGeom prst="roundRect">
              <a:avLst/>
            </a:prstGeom>
            <a:no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Business Entity</a:t>
              </a:r>
            </a:p>
          </p:txBody>
        </p:sp>
        <p:cxnSp>
          <p:nvCxnSpPr>
            <p:cNvPr id="77" name="Straight Arrow Connector 76"/>
            <p:cNvCxnSpPr>
              <a:stCxn id="17" idx="2"/>
              <a:endCxn id="19" idx="1"/>
            </p:cNvCxnSpPr>
            <p:nvPr/>
          </p:nvCxnSpPr>
          <p:spPr bwMode="auto">
            <a:xfrm flipH="1">
              <a:off x="3583058" y="5334000"/>
              <a:ext cx="36442" cy="381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08" name="Bent Arrow 107"/>
          <p:cNvSpPr/>
          <p:nvPr/>
        </p:nvSpPr>
        <p:spPr bwMode="auto">
          <a:xfrm rot="16200000" flipH="1">
            <a:off x="1886779" y="2039180"/>
            <a:ext cx="685800" cy="1027042"/>
          </a:xfrm>
          <a:prstGeom prst="bentArrow">
            <a:avLst>
              <a:gd name="adj1" fmla="val 11239"/>
              <a:gd name="adj2" fmla="val 12791"/>
              <a:gd name="adj3" fmla="val 11206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4419601" y="3962400"/>
            <a:ext cx="152400" cy="990600"/>
          </a:xfrm>
          <a:prstGeom prst="down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83" name="Straight Arrow Connector 82"/>
          <p:cNvCxnSpPr>
            <a:stCxn id="18" idx="2"/>
            <a:endCxn id="19" idx="4"/>
          </p:cNvCxnSpPr>
          <p:nvPr/>
        </p:nvCxnSpPr>
        <p:spPr bwMode="auto">
          <a:xfrm flipH="1">
            <a:off x="3733801" y="5410200"/>
            <a:ext cx="723900" cy="647700"/>
          </a:xfrm>
          <a:prstGeom prst="straightConnector1">
            <a:avLst/>
          </a:prstGeom>
          <a:ln w="19050">
            <a:solidFill>
              <a:schemeClr val="tx2"/>
            </a:solidFill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5" name="Rounded Rectangle 114"/>
          <p:cNvSpPr/>
          <p:nvPr/>
        </p:nvSpPr>
        <p:spPr>
          <a:xfrm>
            <a:off x="3886201" y="3657600"/>
            <a:ext cx="1143000" cy="228600"/>
          </a:xfrm>
          <a:prstGeom prst="roundRect">
            <a:avLst/>
          </a:prstGeom>
          <a:noFill/>
          <a:ln w="9525">
            <a:solidFill>
              <a:schemeClr val="tx2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" dirty="0">
                <a:solidFill>
                  <a:schemeClr val="tx1"/>
                </a:solidFill>
              </a:rPr>
              <a:t>…</a:t>
            </a:r>
            <a:r>
              <a:rPr lang="en-US" sz="1200" dirty="0">
                <a:solidFill>
                  <a:schemeClr val="tx1"/>
                </a:solidFill>
              </a:rPr>
              <a:t>/</a:t>
            </a:r>
            <a:r>
              <a:rPr lang="en-US" sz="1200" dirty="0">
                <a:solidFill>
                  <a:schemeClr val="accent1"/>
                </a:solidFill>
              </a:rPr>
              <a:t>web</a:t>
            </a:r>
            <a:r>
              <a:rPr lang="en-US" sz="1200" dirty="0">
                <a:solidFill>
                  <a:schemeClr val="tx1"/>
                </a:solidFill>
              </a:rPr>
              <a:t>/Order</a:t>
            </a:r>
          </a:p>
        </p:txBody>
      </p:sp>
      <p:sp>
        <p:nvSpPr>
          <p:cNvPr id="116" name="Down Arrow 115"/>
          <p:cNvSpPr/>
          <p:nvPr/>
        </p:nvSpPr>
        <p:spPr>
          <a:xfrm>
            <a:off x="3200400" y="3962400"/>
            <a:ext cx="152400" cy="990600"/>
          </a:xfrm>
          <a:prstGeom prst="down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76" name="Straight Arrow Connector 75"/>
          <p:cNvCxnSpPr>
            <a:stCxn id="105" idx="2"/>
            <a:endCxn id="19" idx="2"/>
          </p:cNvCxnSpPr>
          <p:nvPr/>
        </p:nvCxnSpPr>
        <p:spPr bwMode="auto">
          <a:xfrm>
            <a:off x="1656522" y="5410200"/>
            <a:ext cx="1239079" cy="647700"/>
          </a:xfrm>
          <a:prstGeom prst="straightConnector1">
            <a:avLst/>
          </a:prstGeom>
          <a:ln w="19050">
            <a:solidFill>
              <a:schemeClr val="tx2"/>
            </a:solidFill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5410200" y="1066800"/>
            <a:ext cx="0" cy="5257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381000" y="1148717"/>
            <a:ext cx="21445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Data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 PAS for OE </a:t>
            </a:r>
            <a:r>
              <a:rPr lang="en-US" sz="1400" dirty="0" err="1">
                <a:solidFill>
                  <a:srgbClr val="000000"/>
                </a:solidFill>
              </a:rPr>
              <a:t>WebSpeed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 PAS for OE REST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i="1" dirty="0">
                <a:solidFill>
                  <a:srgbClr val="000000"/>
                </a:solidFill>
              </a:rPr>
              <a:t>Classic A/S REST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477001" y="1143002"/>
            <a:ext cx="193392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UI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 PAS for OE Web Server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Web Server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2971801" y="4495800"/>
            <a:ext cx="1752600" cy="304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JSDO </a:t>
            </a:r>
            <a:r>
              <a:rPr lang="en-US" sz="1400" dirty="0" err="1"/>
              <a:t>WebHandler</a:t>
            </a:r>
            <a:endParaRPr lang="en-US" sz="1400" dirty="0"/>
          </a:p>
        </p:txBody>
      </p:sp>
      <p:sp>
        <p:nvSpPr>
          <p:cNvPr id="41" name="Down Arrow 40"/>
          <p:cNvSpPr/>
          <p:nvPr/>
        </p:nvSpPr>
        <p:spPr>
          <a:xfrm>
            <a:off x="6705600" y="4038600"/>
            <a:ext cx="152400" cy="381000"/>
          </a:xfrm>
          <a:prstGeom prst="down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6" name="Bent Arrow 65"/>
          <p:cNvSpPr/>
          <p:nvPr/>
        </p:nvSpPr>
        <p:spPr bwMode="auto">
          <a:xfrm rot="16200000" flipH="1" flipV="1">
            <a:off x="5334000" y="1371601"/>
            <a:ext cx="1143000" cy="1905000"/>
          </a:xfrm>
          <a:prstGeom prst="bentArrow">
            <a:avLst>
              <a:gd name="adj1" fmla="val 7169"/>
              <a:gd name="adj2" fmla="val 10701"/>
              <a:gd name="adj3" fmla="val 9248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Down Arrow 66"/>
          <p:cNvSpPr/>
          <p:nvPr/>
        </p:nvSpPr>
        <p:spPr>
          <a:xfrm>
            <a:off x="3886200" y="2514600"/>
            <a:ext cx="152400" cy="381000"/>
          </a:xfrm>
          <a:prstGeom prst="down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4" name="Down Arrow 83"/>
          <p:cNvSpPr/>
          <p:nvPr/>
        </p:nvSpPr>
        <p:spPr>
          <a:xfrm>
            <a:off x="4572001" y="2514600"/>
            <a:ext cx="152400" cy="381000"/>
          </a:xfrm>
          <a:prstGeom prst="down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85" name="Group 84"/>
          <p:cNvGrpSpPr/>
          <p:nvPr/>
        </p:nvGrpSpPr>
        <p:grpSpPr>
          <a:xfrm>
            <a:off x="2895601" y="2057402"/>
            <a:ext cx="685795" cy="381003"/>
            <a:chOff x="7856226" y="2209801"/>
            <a:chExt cx="754381" cy="387931"/>
          </a:xfrm>
        </p:grpSpPr>
        <p:sp>
          <p:nvSpPr>
            <p:cNvPr id="86" name="Rounded Rectangle 85"/>
            <p:cNvSpPr/>
            <p:nvPr/>
          </p:nvSpPr>
          <p:spPr>
            <a:xfrm>
              <a:off x="7856226" y="2209801"/>
              <a:ext cx="678179" cy="279395"/>
            </a:xfrm>
            <a:prstGeom prst="roundRect">
              <a:avLst/>
            </a:prstGeom>
            <a:solidFill>
              <a:srgbClr val="CCFFFF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7932428" y="2318335"/>
              <a:ext cx="678179" cy="279397"/>
            </a:xfrm>
            <a:prstGeom prst="roundRect">
              <a:avLst/>
            </a:prstGeom>
            <a:solidFill>
              <a:srgbClr val="CCFFFF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2"/>
                  </a:solidFill>
                </a:rPr>
                <a:t>JSDO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581401" y="2057402"/>
            <a:ext cx="685795" cy="381003"/>
            <a:chOff x="7856226" y="2209801"/>
            <a:chExt cx="754381" cy="387931"/>
          </a:xfrm>
        </p:grpSpPr>
        <p:sp>
          <p:nvSpPr>
            <p:cNvPr id="90" name="Rounded Rectangle 89"/>
            <p:cNvSpPr/>
            <p:nvPr/>
          </p:nvSpPr>
          <p:spPr>
            <a:xfrm>
              <a:off x="7856226" y="2209801"/>
              <a:ext cx="678179" cy="279395"/>
            </a:xfrm>
            <a:prstGeom prst="roundRect">
              <a:avLst/>
            </a:prstGeom>
            <a:solidFill>
              <a:srgbClr val="CCFFFF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7932428" y="2318335"/>
              <a:ext cx="678179" cy="279397"/>
            </a:xfrm>
            <a:prstGeom prst="roundRect">
              <a:avLst/>
            </a:prstGeom>
            <a:solidFill>
              <a:srgbClr val="CCFFFF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2"/>
                  </a:solidFill>
                </a:rPr>
                <a:t>JSDO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4267201" y="2057402"/>
            <a:ext cx="685795" cy="381003"/>
            <a:chOff x="7856226" y="2209801"/>
            <a:chExt cx="754381" cy="387931"/>
          </a:xfrm>
        </p:grpSpPr>
        <p:sp>
          <p:nvSpPr>
            <p:cNvPr id="101" name="Rounded Rectangle 100"/>
            <p:cNvSpPr/>
            <p:nvPr/>
          </p:nvSpPr>
          <p:spPr>
            <a:xfrm>
              <a:off x="7856226" y="2209801"/>
              <a:ext cx="678179" cy="279395"/>
            </a:xfrm>
            <a:prstGeom prst="roundRect">
              <a:avLst/>
            </a:prstGeom>
            <a:solidFill>
              <a:srgbClr val="CCFFFF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7932428" y="2318335"/>
              <a:ext cx="678179" cy="279397"/>
            </a:xfrm>
            <a:prstGeom prst="roundRect">
              <a:avLst/>
            </a:prstGeom>
            <a:solidFill>
              <a:srgbClr val="CCFFFF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2"/>
                  </a:solidFill>
                </a:rPr>
                <a:t>JSDO</a:t>
              </a: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Insure your business logic is accessible (PAS for OE or Classic AppServer)</a:t>
            </a:r>
          </a:p>
          <a:p>
            <a:pPr lvl="1"/>
            <a:r>
              <a:rPr lang="en-US" dirty="0"/>
              <a:t>Data Object Services (Mobile)</a:t>
            </a:r>
          </a:p>
          <a:p>
            <a:pPr lvl="1"/>
            <a:r>
              <a:rPr lang="en-US" dirty="0"/>
              <a:t>REST </a:t>
            </a:r>
          </a:p>
          <a:p>
            <a:pPr lvl="1"/>
            <a:r>
              <a:rPr lang="en-US" dirty="0"/>
              <a:t>WebSpeed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Sign up for ESAP2 with Ankur Goyal</a:t>
            </a:r>
          </a:p>
          <a:p>
            <a:pPr lvl="1"/>
            <a:r>
              <a:rPr lang="en-US" dirty="0"/>
              <a:t>Early access to product</a:t>
            </a:r>
          </a:p>
          <a:p>
            <a:pPr lvl="1"/>
            <a:r>
              <a:rPr lang="en-US" dirty="0"/>
              <a:t>Design input</a:t>
            </a:r>
          </a:p>
          <a:p>
            <a:pPr lvl="1"/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Share your Web Application UX with Shelley</a:t>
            </a:r>
          </a:p>
          <a:p>
            <a:pPr lvl="1"/>
            <a:r>
              <a:rPr lang="en-US" dirty="0"/>
              <a:t>Share “typical pages” to be considered as View templates</a:t>
            </a:r>
          </a:p>
          <a:p>
            <a:pPr lvl="1"/>
            <a:r>
              <a:rPr lang="en-US" dirty="0"/>
              <a:t>Share your semantic data types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Steps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Built-in Views for V1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143000"/>
          <a:ext cx="8229600" cy="4797972"/>
        </p:xfrm>
        <a:graphic>
          <a:graphicData uri="http://schemas.openxmlformats.org/drawingml/2006/table">
            <a:tbl>
              <a:tblPr/>
              <a:tblGrid>
                <a:gridCol w="35036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259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Data Grid View (read-only)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Read-only Data Grid mapped to single data source (JSDO table).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Data Form View (read-only)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Read-only Data Grid mapped to single data source (JSDO table).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Data Form View (read-only)</a:t>
                      </a:r>
                      <a:br>
                        <a:rPr lang="en-US" sz="1600" dirty="0">
                          <a:solidFill>
                            <a:srgbClr val="333333"/>
                          </a:solidFill>
                        </a:rPr>
                      </a:br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with Edit Form View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 only Data Form "screen" with editable Data Form as a separate "screen”. Fields map to a single data source.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2894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Data Grid (read-only)</a:t>
                      </a:r>
                    </a:p>
                    <a:p>
                      <a:pPr algn="l" fontAlgn="t"/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with Data Form View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Data Grid and Data Form on a single page. The Data Grid uses the first 1/3 of the layout and the Data Form on right 2/3 of layout. Same data source is used for grid and form fields.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1292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Data Grid View (read-only)</a:t>
                      </a:r>
                    </a:p>
                    <a:p>
                      <a:pPr algn="l" fontAlgn="t"/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with separate Edit Data Form View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Data Grid “screen” with separate edit Data Form “screen”. </a:t>
                      </a:r>
                      <a:r>
                        <a:rPr lang="en-US" sz="1600" dirty="0"/>
                        <a:t/>
                      </a:r>
                      <a:br>
                        <a:rPr lang="en-US" sz="1600" dirty="0"/>
                      </a:b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Same data source is used for grid and form fields.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3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solidFill>
                            <a:srgbClr val="333333"/>
                          </a:solidFill>
                        </a:rPr>
                        <a:t>Empty View</a:t>
                      </a: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Empty view, use drag-n-drop or hand coded in external html and </a:t>
                      </a:r>
                      <a:r>
                        <a:rPr lang="en-US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javascript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files.</a:t>
                      </a:r>
                      <a:endParaRPr lang="en-US" sz="1600" dirty="0">
                        <a:solidFill>
                          <a:srgbClr val="333333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Business Application with one or more modules</a:t>
            </a:r>
            <a:endParaRPr lang="en-US" sz="1600" dirty="0"/>
          </a:p>
          <a:p>
            <a:pPr lvl="1"/>
            <a:r>
              <a:rPr lang="en-US" sz="1600" dirty="0"/>
              <a:t>Modules define product functional areas:  i.e. ERP, Finance, HR </a:t>
            </a:r>
          </a:p>
          <a:p>
            <a:pPr lvl="1"/>
            <a:r>
              <a:rPr lang="en-US" sz="1600" dirty="0"/>
              <a:t>All server-side logic and UI customization done in ABL</a:t>
            </a:r>
          </a:p>
          <a:p>
            <a:pPr lvl="1"/>
            <a:r>
              <a:rPr lang="en-US" sz="1600" dirty="0"/>
              <a:t>UI can be static pages and/or PAS for OE </a:t>
            </a:r>
            <a:r>
              <a:rPr lang="en-US" sz="1600" dirty="0" err="1"/>
              <a:t>WebSpeed</a:t>
            </a:r>
            <a:endParaRPr lang="en-US" sz="1600" dirty="0"/>
          </a:p>
          <a:p>
            <a:pPr lvl="1">
              <a:spcBef>
                <a:spcPts val="0"/>
              </a:spcBef>
            </a:pPr>
            <a:endParaRPr lang="en-US" sz="800" dirty="0"/>
          </a:p>
          <a:p>
            <a:r>
              <a:rPr lang="en-US" sz="1800" dirty="0"/>
              <a:t>Modules, Pages, Views and Controls</a:t>
            </a:r>
          </a:p>
          <a:p>
            <a:pPr lvl="1"/>
            <a:r>
              <a:rPr lang="en-US" sz="1600" dirty="0"/>
              <a:t>Responsive layout  designed for Browser and Tablet form factors</a:t>
            </a:r>
          </a:p>
          <a:p>
            <a:pPr lvl="1"/>
            <a:r>
              <a:rPr lang="en-US" sz="1600" dirty="0"/>
              <a:t>Default  </a:t>
            </a:r>
            <a:r>
              <a:rPr lang="en-US" sz="1600" dirty="0" err="1"/>
              <a:t>AppModule</a:t>
            </a:r>
            <a:r>
              <a:rPr lang="en-US" sz="1600" dirty="0"/>
              <a:t> for custom pages, dialogs, etc.</a:t>
            </a:r>
          </a:p>
          <a:p>
            <a:pPr lvl="1"/>
            <a:r>
              <a:rPr lang="en-US" sz="1600" dirty="0"/>
              <a:t>Custom modules are SPA with two types of views</a:t>
            </a:r>
          </a:p>
          <a:p>
            <a:pPr lvl="2"/>
            <a:r>
              <a:rPr lang="en-US" dirty="0"/>
              <a:t>Data driven Views are dependent on the data provider definition</a:t>
            </a:r>
          </a:p>
          <a:p>
            <a:pPr lvl="2"/>
            <a:r>
              <a:rPr lang="en-US" dirty="0"/>
              <a:t>Custom  Pages/Views are visually built using drag-n-drop designer with controls</a:t>
            </a:r>
          </a:p>
          <a:p>
            <a:r>
              <a:rPr lang="en-US" sz="1800" dirty="0"/>
              <a:t>Data Sources</a:t>
            </a:r>
          </a:p>
          <a:p>
            <a:pPr lvl="1"/>
            <a:r>
              <a:rPr lang="en-US" sz="1600" dirty="0"/>
              <a:t>Angular.js data-binding to ABL Services (</a:t>
            </a:r>
            <a:r>
              <a:rPr lang="en-US" sz="1600" dirty="0" err="1"/>
              <a:t>WebSpeed</a:t>
            </a:r>
            <a:r>
              <a:rPr lang="en-US" sz="1600" dirty="0"/>
              <a:t>, Data Service/JSDO) and REST</a:t>
            </a:r>
          </a:p>
          <a:p>
            <a:pPr lvl="1"/>
            <a:r>
              <a:rPr lang="en-US" sz="1600" dirty="0"/>
              <a:t>Session management (SSO support by PAS for OE)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Kendo UIB</a:t>
            </a:r>
            <a:r>
              <a:rPr lang="en-US" dirty="0"/>
              <a:t> : </a:t>
            </a:r>
            <a:br>
              <a:rPr lang="en-US" dirty="0"/>
            </a:br>
            <a:r>
              <a:rPr lang="en-US" sz="2200" dirty="0"/>
              <a:t>Modern Web Applications for OpenEdge Systems of Record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>
                <a:solidFill>
                  <a:schemeClr val="tx2"/>
                </a:solidFill>
              </a:rPr>
              <a:t>WebApp</a:t>
            </a:r>
            <a:endParaRPr lang="en-US" dirty="0">
              <a:solidFill>
                <a:schemeClr val="tx2"/>
              </a:solidFill>
            </a:endParaRPr>
          </a:p>
          <a:p>
            <a:pPr lvl="1">
              <a:buNone/>
            </a:pPr>
            <a:r>
              <a:rPr lang="en-US" dirty="0"/>
              <a:t>An application that is composed of modules, pages and data providers and runs in a browser.</a:t>
            </a:r>
          </a:p>
          <a:p>
            <a:pPr>
              <a:buNone/>
            </a:pPr>
            <a:r>
              <a:rPr lang="en-US" dirty="0">
                <a:solidFill>
                  <a:schemeClr val="tx2"/>
                </a:solidFill>
              </a:rPr>
              <a:t>Module</a:t>
            </a:r>
          </a:p>
          <a:p>
            <a:pPr lvl="1">
              <a:buNone/>
            </a:pPr>
            <a:r>
              <a:rPr lang="en-US" dirty="0"/>
              <a:t> Functional components of a large application that share </a:t>
            </a:r>
            <a:r>
              <a:rPr lang="en-US" dirty="0" err="1"/>
              <a:t>stateful</a:t>
            </a:r>
            <a:r>
              <a:rPr lang="en-US" dirty="0"/>
              <a:t> services and app context. A module is made up of a group of pages related to a single product feature. Modules are implemented as single-page applications (SPA).</a:t>
            </a:r>
          </a:p>
          <a:p>
            <a:pPr>
              <a:buNone/>
            </a:pPr>
            <a:r>
              <a:rPr lang="en-US" dirty="0">
                <a:solidFill>
                  <a:schemeClr val="tx2"/>
                </a:solidFill>
              </a:rPr>
              <a:t>Data Provider</a:t>
            </a:r>
          </a:p>
          <a:p>
            <a:pPr lvl="1">
              <a:buNone/>
            </a:pPr>
            <a:r>
              <a:rPr lang="en-US" dirty="0"/>
              <a:t>An ABL Service (JSDO ) or REST Service providing access to a backend service. Data Providers are defined at the </a:t>
            </a:r>
            <a:r>
              <a:rPr lang="en-US" dirty="0" err="1"/>
              <a:t>WebApp</a:t>
            </a:r>
            <a:r>
              <a:rPr lang="en-US" dirty="0"/>
              <a:t> level so they can be shared across Modules.</a:t>
            </a:r>
          </a:p>
          <a:p>
            <a:pPr>
              <a:buNone/>
            </a:pPr>
            <a:r>
              <a:rPr lang="en-US" dirty="0" err="1">
                <a:solidFill>
                  <a:schemeClr val="tx2"/>
                </a:solidFill>
              </a:rPr>
              <a:t>AppContext</a:t>
            </a:r>
            <a:endParaRPr lang="en-US" dirty="0">
              <a:solidFill>
                <a:schemeClr val="tx2"/>
              </a:solidFill>
            </a:endParaRPr>
          </a:p>
          <a:p>
            <a:pPr lvl="1">
              <a:buNone/>
            </a:pPr>
            <a:r>
              <a:rPr lang="en-US" dirty="0"/>
              <a:t>User and session information for the </a:t>
            </a:r>
            <a:r>
              <a:rPr lang="en-US" dirty="0" err="1"/>
              <a:t>WebApp</a:t>
            </a:r>
            <a:r>
              <a:rPr lang="en-US" dirty="0"/>
              <a:t> and shared across Modules. Can be used for SSO.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Kendo UIB</a:t>
            </a:r>
            <a:r>
              <a:rPr lang="en-US" dirty="0"/>
              <a:t>: Summary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None/>
            </a:pPr>
            <a:r>
              <a:rPr lang="en-US" dirty="0"/>
              <a:t>Progress Developer Studio</a:t>
            </a:r>
          </a:p>
          <a:p>
            <a:pPr marL="857250" lvl="1" indent="-457200"/>
            <a:r>
              <a:rPr lang="en-US" dirty="0"/>
              <a:t>Define Service Interface for each Business Entity and generate JSDO catalogs with Semantic data types*</a:t>
            </a:r>
          </a:p>
          <a:p>
            <a:pPr marL="457200" indent="-457200">
              <a:buNone/>
            </a:pPr>
            <a:r>
              <a:rPr lang="en-US" dirty="0"/>
              <a:t>Visual Designer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Create </a:t>
            </a:r>
            <a:r>
              <a:rPr lang="en-US" dirty="0" err="1"/>
              <a:t>WebApp</a:t>
            </a:r>
            <a:endParaRPr lang="en-US" dirty="0"/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Define Data Providers: Progress Data Services (JSDO catalog) or REST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Define App-level pages: Dashboard, login page, dialogs, etc.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Create Modules: Define page header and footer</a:t>
            </a:r>
          </a:p>
          <a:p>
            <a:pPr lvl="2"/>
            <a:r>
              <a:rPr lang="en-US" dirty="0"/>
              <a:t>Create Views: Data driven - Select UI template and Data source(s)</a:t>
            </a:r>
          </a:p>
          <a:p>
            <a:pPr lvl="2"/>
            <a:r>
              <a:rPr lang="en-US" dirty="0"/>
              <a:t>Create Views: Custom UI - Build using drag-n-drop designer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Generate meta-data </a:t>
            </a:r>
          </a:p>
          <a:p>
            <a:pPr marL="400050">
              <a:buNone/>
            </a:pPr>
            <a:r>
              <a:rPr lang="en-US" dirty="0"/>
              <a:t>Generator</a:t>
            </a:r>
          </a:p>
          <a:p>
            <a:pPr marL="800100" lvl="1"/>
            <a:r>
              <a:rPr lang="en-US" dirty="0"/>
              <a:t>Combine angular </a:t>
            </a:r>
            <a:r>
              <a:rPr lang="en-US" dirty="0" err="1"/>
              <a:t>yoeman</a:t>
            </a:r>
            <a:r>
              <a:rPr lang="en-US" dirty="0"/>
              <a:t> templates and UI metadata to create Web App content files: HTML, CSS, JS</a:t>
            </a:r>
          </a:p>
          <a:p>
            <a:pPr marL="40005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 Designer 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1" y="1066802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New in Kendo UIB</a:t>
            </a:r>
            <a:endParaRPr lang="en-US" sz="120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ent Arrow 59"/>
          <p:cNvSpPr/>
          <p:nvPr/>
        </p:nvSpPr>
        <p:spPr bwMode="auto">
          <a:xfrm rot="10800000" flipH="1">
            <a:off x="6248402" y="3352800"/>
            <a:ext cx="1600200" cy="457200"/>
          </a:xfrm>
          <a:prstGeom prst="bentArrow">
            <a:avLst>
              <a:gd name="adj1" fmla="val 19199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Bent Arrow 80"/>
          <p:cNvSpPr/>
          <p:nvPr/>
        </p:nvSpPr>
        <p:spPr bwMode="auto">
          <a:xfrm rot="10800000" flipH="1">
            <a:off x="1143000" y="4800599"/>
            <a:ext cx="838200" cy="457200"/>
          </a:xfrm>
          <a:prstGeom prst="bentArrow">
            <a:avLst>
              <a:gd name="adj1" fmla="val 14763"/>
              <a:gd name="adj2" fmla="val 13195"/>
              <a:gd name="adj3" fmla="val 20349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0" name="Bent Arrow 79"/>
          <p:cNvSpPr/>
          <p:nvPr/>
        </p:nvSpPr>
        <p:spPr bwMode="auto">
          <a:xfrm rot="10800000">
            <a:off x="3124201" y="3352800"/>
            <a:ext cx="2285997" cy="457200"/>
          </a:xfrm>
          <a:prstGeom prst="bentArrow">
            <a:avLst>
              <a:gd name="adj1" fmla="val 20247"/>
              <a:gd name="adj2" fmla="val 20422"/>
              <a:gd name="adj3" fmla="val 30258"/>
              <a:gd name="adj4" fmla="val 437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Web App - Design Flow</a:t>
            </a:r>
          </a:p>
        </p:txBody>
      </p:sp>
      <p:pic>
        <p:nvPicPr>
          <p:cNvPr id="1031" name="Picture 7" descr="https://aspblogs.blob.core.windows.net/media/fredriknormen/Media/image_thumb_5F90FC09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6201" t="3252" r="6977" b="5691"/>
          <a:stretch>
            <a:fillRect/>
          </a:stretch>
        </p:blipFill>
        <p:spPr bwMode="auto">
          <a:xfrm>
            <a:off x="762000" y="1371600"/>
            <a:ext cx="914400" cy="914400"/>
          </a:xfrm>
          <a:prstGeom prst="rect">
            <a:avLst/>
          </a:prstGeom>
          <a:noFill/>
        </p:spPr>
      </p:pic>
      <p:pic>
        <p:nvPicPr>
          <p:cNvPr id="1033" name="Picture 9" descr="http://image.slidesharecdn.com/velocity2012-11waystohackpuppetforfunandproductivitycopy-120626180703-phpapp01/95/11-ways-to-hack-puppet-for-fun-and-productivity-luke-kanies-velocity-2012-42-728.jpg?cb=134073467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8321" t="8142" r="22138" b="30789"/>
          <a:stretch>
            <a:fillRect/>
          </a:stretch>
        </p:blipFill>
        <p:spPr bwMode="auto">
          <a:xfrm>
            <a:off x="4114801" y="1600200"/>
            <a:ext cx="990600" cy="762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23" name="Down Arrow 22"/>
          <p:cNvSpPr/>
          <p:nvPr/>
        </p:nvSpPr>
        <p:spPr>
          <a:xfrm>
            <a:off x="4495801" y="2438400"/>
            <a:ext cx="152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lowchart: Process 24"/>
          <p:cNvSpPr/>
          <p:nvPr/>
        </p:nvSpPr>
        <p:spPr bwMode="auto">
          <a:xfrm>
            <a:off x="4343403" y="2819400"/>
            <a:ext cx="2819400" cy="685800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Visual Designer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           </a:t>
            </a: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(New)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2286002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i="0" dirty="0">
                <a:solidFill>
                  <a:srgbClr val="002060"/>
                </a:solidFill>
              </a:rPr>
              <a:t>Business Entities</a:t>
            </a:r>
          </a:p>
        </p:txBody>
      </p:sp>
      <p:grpSp>
        <p:nvGrpSpPr>
          <p:cNvPr id="3" name="Group 45"/>
          <p:cNvGrpSpPr/>
          <p:nvPr/>
        </p:nvGrpSpPr>
        <p:grpSpPr>
          <a:xfrm>
            <a:off x="7696203" y="3352800"/>
            <a:ext cx="762000" cy="609600"/>
            <a:chOff x="3429000" y="5514201"/>
            <a:chExt cx="762000" cy="609600"/>
          </a:xfrm>
        </p:grpSpPr>
        <p:pic>
          <p:nvPicPr>
            <p:cNvPr id="1035" name="Picture 11" descr="C:\Users\schase\AppData\Local\Microsoft\Windows\Temporary Internet Files\Content.IE5\RKIARGDB\primary-project-open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81400" y="5742801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/>
          </p:nvSpPr>
          <p:spPr>
            <a:xfrm>
              <a:off x="3429000" y="5514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002060"/>
                  </a:solidFill>
                </a:rPr>
                <a:t>Project</a:t>
              </a:r>
            </a:p>
          </p:txBody>
        </p:sp>
      </p:grpSp>
      <p:grpSp>
        <p:nvGrpSpPr>
          <p:cNvPr id="4" name="Group 47"/>
          <p:cNvGrpSpPr/>
          <p:nvPr/>
        </p:nvGrpSpPr>
        <p:grpSpPr>
          <a:xfrm>
            <a:off x="609600" y="2895600"/>
            <a:ext cx="1447800" cy="1371600"/>
            <a:chOff x="5923280" y="3702140"/>
            <a:chExt cx="1544320" cy="1158830"/>
          </a:xfrm>
        </p:grpSpPr>
        <p:pic>
          <p:nvPicPr>
            <p:cNvPr id="1040" name="Picture 16" descr="http://docs.aws.amazon.com/AWSToolkitVS/latest/UserGuide/images/vs-editor-cfn-formatting.pn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019800" y="3702140"/>
              <a:ext cx="1447800" cy="1158830"/>
            </a:xfrm>
            <a:prstGeom prst="rect">
              <a:avLst/>
            </a:prstGeom>
            <a:noFill/>
          </p:spPr>
        </p:pic>
        <p:sp>
          <p:nvSpPr>
            <p:cNvPr id="42" name="TextBox 41"/>
            <p:cNvSpPr txBox="1"/>
            <p:nvPr/>
          </p:nvSpPr>
          <p:spPr>
            <a:xfrm>
              <a:off x="5923280" y="4323105"/>
              <a:ext cx="1544320" cy="390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Views/Controls Metadata</a:t>
              </a:r>
            </a:p>
          </p:txBody>
        </p:sp>
      </p:grpSp>
      <p:sp>
        <p:nvSpPr>
          <p:cNvPr id="45" name="Flowchart: Process 44"/>
          <p:cNvSpPr/>
          <p:nvPr/>
        </p:nvSpPr>
        <p:spPr bwMode="auto">
          <a:xfrm>
            <a:off x="2057400" y="5029199"/>
            <a:ext cx="2057400" cy="762000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Builder/ Generator     </a:t>
            </a:r>
            <a:r>
              <a:rPr lang="en-US" sz="1600" dirty="0">
                <a:latin typeface="Arial" charset="0"/>
              </a:rPr>
              <a:t>(New)</a:t>
            </a:r>
            <a:endParaRPr kumimoji="0" lang="en-US" sz="16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1858463" y="1446462"/>
            <a:ext cx="245474" cy="917079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3687265" y="1446462"/>
            <a:ext cx="245474" cy="917079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ight Arrow 36"/>
          <p:cNvSpPr/>
          <p:nvPr/>
        </p:nvSpPr>
        <p:spPr bwMode="auto">
          <a:xfrm>
            <a:off x="1219200" y="5486399"/>
            <a:ext cx="762000" cy="1524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" name="Group 61"/>
          <p:cNvGrpSpPr/>
          <p:nvPr/>
        </p:nvGrpSpPr>
        <p:grpSpPr>
          <a:xfrm>
            <a:off x="4876801" y="4876801"/>
            <a:ext cx="1219200" cy="1219199"/>
            <a:chOff x="6934200" y="4800600"/>
            <a:chExt cx="1447800" cy="1371600"/>
          </a:xfrm>
        </p:grpSpPr>
        <p:pic>
          <p:nvPicPr>
            <p:cNvPr id="57" name="Picture 5" descr="C:\Users\schase\AppData\Local\Microsoft\Windows\Temporary Internet Files\Content.IE5\EO710SRL\pic04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934200" y="4800600"/>
              <a:ext cx="1266805" cy="137160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</p:pic>
        <p:pic>
          <p:nvPicPr>
            <p:cNvPr id="58" name="Picture 5" descr="C:\Users\schase\AppData\Local\Microsoft\Windows\Temporary Internet Files\Content.IE5\QGZZ11CL\HTML5_oval_logo[1]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48600" y="4913843"/>
              <a:ext cx="533400" cy="471765"/>
            </a:xfrm>
            <a:prstGeom prst="rect">
              <a:avLst/>
            </a:prstGeom>
            <a:noFill/>
          </p:spPr>
        </p:pic>
        <p:pic>
          <p:nvPicPr>
            <p:cNvPr id="59" name="Picture 6" descr="C:\Users\schase\AppData\Local\Microsoft\Windows\Temporary Internet Files\Content.IE5\RKIARGDB\js-logo-badge-512[1]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924800" y="5621416"/>
              <a:ext cx="457200" cy="398385"/>
            </a:xfrm>
            <a:prstGeom prst="rect">
              <a:avLst/>
            </a:prstGeom>
            <a:noFill/>
          </p:spPr>
        </p:pic>
      </p:grpSp>
      <p:grpSp>
        <p:nvGrpSpPr>
          <p:cNvPr id="6" name="Group 82"/>
          <p:cNvGrpSpPr/>
          <p:nvPr/>
        </p:nvGrpSpPr>
        <p:grpSpPr>
          <a:xfrm>
            <a:off x="457201" y="5257801"/>
            <a:ext cx="990599" cy="995065"/>
            <a:chOff x="609600" y="5181600"/>
            <a:chExt cx="990599" cy="995065"/>
          </a:xfrm>
        </p:grpSpPr>
        <p:pic>
          <p:nvPicPr>
            <p:cNvPr id="41" name="Picture 2" descr="C:\Users\schase\AppData\Local\Microsoft\Windows\Temporary Internet Files\Content.IE5\GTSJ1C1I\Files-Labelled[1].png"/>
            <p:cNvPicPr>
              <a:picLocks noChangeAspect="1" noChangeArrowheads="1"/>
            </p:cNvPicPr>
            <p:nvPr/>
          </p:nvPicPr>
          <p:blipFill>
            <a:blip r:embed="rId12" cstate="print"/>
            <a:srcRect b="23077"/>
            <a:stretch>
              <a:fillRect/>
            </a:stretch>
          </p:blipFill>
          <p:spPr bwMode="auto">
            <a:xfrm>
              <a:off x="838200" y="5181600"/>
              <a:ext cx="498381" cy="609600"/>
            </a:xfrm>
            <a:prstGeom prst="rect">
              <a:avLst/>
            </a:prstGeom>
            <a:noFill/>
          </p:spPr>
        </p:pic>
        <p:sp>
          <p:nvSpPr>
            <p:cNvPr id="43" name="TextBox 42"/>
            <p:cNvSpPr txBox="1"/>
            <p:nvPr/>
          </p:nvSpPr>
          <p:spPr>
            <a:xfrm>
              <a:off x="609600" y="5715000"/>
              <a:ext cx="9905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</a:rPr>
                <a:t>Angular Templates</a:t>
              </a:r>
            </a:p>
          </p:txBody>
        </p:sp>
      </p:grpSp>
      <p:sp>
        <p:nvSpPr>
          <p:cNvPr id="47" name="Down Arrow 46"/>
          <p:cNvSpPr/>
          <p:nvPr/>
        </p:nvSpPr>
        <p:spPr>
          <a:xfrm>
            <a:off x="5715001" y="25146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ight Arrow 54"/>
          <p:cNvSpPr/>
          <p:nvPr/>
        </p:nvSpPr>
        <p:spPr bwMode="auto">
          <a:xfrm>
            <a:off x="4114800" y="5334000"/>
            <a:ext cx="685800" cy="152401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Right Arrow 66"/>
          <p:cNvSpPr/>
          <p:nvPr/>
        </p:nvSpPr>
        <p:spPr bwMode="auto">
          <a:xfrm>
            <a:off x="6125663" y="4951661"/>
            <a:ext cx="245474" cy="917079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13214" y="1371600"/>
            <a:ext cx="126818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87"/>
          <p:cNvGrpSpPr/>
          <p:nvPr/>
        </p:nvGrpSpPr>
        <p:grpSpPr>
          <a:xfrm>
            <a:off x="6172200" y="4572000"/>
            <a:ext cx="2133600" cy="1447798"/>
            <a:chOff x="6172200" y="4495801"/>
            <a:chExt cx="2133600" cy="1447798"/>
          </a:xfrm>
        </p:grpSpPr>
        <p:grpSp>
          <p:nvGrpSpPr>
            <p:cNvPr id="8" name="Group 70"/>
            <p:cNvGrpSpPr/>
            <p:nvPr/>
          </p:nvGrpSpPr>
          <p:grpSpPr>
            <a:xfrm>
              <a:off x="6553200" y="4863040"/>
              <a:ext cx="1447800" cy="1080559"/>
              <a:chOff x="7086600" y="4558240"/>
              <a:chExt cx="1447800" cy="1080559"/>
            </a:xfrm>
          </p:grpSpPr>
          <p:pic>
            <p:nvPicPr>
              <p:cNvPr id="65" name="Picture 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17106" t="18113"/>
              <a:stretch>
                <a:fillRect/>
              </a:stretch>
            </p:blipFill>
            <p:spPr bwMode="auto">
              <a:xfrm>
                <a:off x="7086600" y="4558240"/>
                <a:ext cx="1447800" cy="1080559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  <a:miter lim="800000"/>
                <a:headEnd/>
                <a:tailEnd/>
              </a:ln>
            </p:spPr>
          </p:pic>
          <p:sp>
            <p:nvSpPr>
              <p:cNvPr id="66" name="Rounded Rectangle 65"/>
              <p:cNvSpPr/>
              <p:nvPr/>
            </p:nvSpPr>
            <p:spPr>
              <a:xfrm>
                <a:off x="7467600" y="5181600"/>
                <a:ext cx="762000" cy="279400"/>
              </a:xfrm>
              <a:prstGeom prst="roundRect">
                <a:avLst/>
              </a:prstGeom>
              <a:solidFill>
                <a:srgbClr val="CCFFFF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2"/>
                    </a:solidFill>
                  </a:rPr>
                  <a:t>JSDO</a:t>
                </a: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7543800" y="5257800"/>
                <a:ext cx="762000" cy="279400"/>
              </a:xfrm>
              <a:prstGeom prst="roundRect">
                <a:avLst/>
              </a:prstGeom>
              <a:solidFill>
                <a:srgbClr val="CCFFFF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2"/>
                    </a:solidFill>
                  </a:rPr>
                  <a:t>JSDO</a:t>
                </a:r>
              </a:p>
            </p:txBody>
          </p:sp>
        </p:grpSp>
        <p:sp>
          <p:nvSpPr>
            <p:cNvPr id="73" name="Flowchart: Process 72"/>
            <p:cNvSpPr/>
            <p:nvPr/>
          </p:nvSpPr>
          <p:spPr bwMode="auto">
            <a:xfrm>
              <a:off x="6172200" y="4495801"/>
              <a:ext cx="2133600" cy="304801"/>
            </a:xfrm>
            <a:prstGeom prst="flowChartProcess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latin typeface="Arial" charset="0"/>
                </a:rPr>
                <a:t>Web App in Browser</a:t>
              </a:r>
            </a:p>
          </p:txBody>
        </p:sp>
      </p:grpSp>
      <p:sp>
        <p:nvSpPr>
          <p:cNvPr id="14" name="Flowchart: Process 13"/>
          <p:cNvSpPr/>
          <p:nvPr/>
        </p:nvSpPr>
        <p:spPr bwMode="auto">
          <a:xfrm>
            <a:off x="2362200" y="2209801"/>
            <a:ext cx="1143000" cy="304801"/>
          </a:xfrm>
          <a:prstGeom prst="flowChartProcess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u="none" strike="noStrike" normalizeH="0" baseline="0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PDSOE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7200" y="1063825"/>
            <a:ext cx="601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Create ABL Service for Business Entities – 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Generate Catalog</a:t>
            </a:r>
          </a:p>
        </p:txBody>
      </p:sp>
      <p:grpSp>
        <p:nvGrpSpPr>
          <p:cNvPr id="9" name="Group 34"/>
          <p:cNvGrpSpPr/>
          <p:nvPr/>
        </p:nvGrpSpPr>
        <p:grpSpPr>
          <a:xfrm>
            <a:off x="6400801" y="1371602"/>
            <a:ext cx="914401" cy="1147465"/>
            <a:chOff x="2405442" y="4447402"/>
            <a:chExt cx="914401" cy="1147465"/>
          </a:xfrm>
        </p:grpSpPr>
        <p:sp>
          <p:nvSpPr>
            <p:cNvPr id="63" name="Rectangle 62"/>
            <p:cNvSpPr/>
            <p:nvPr/>
          </p:nvSpPr>
          <p:spPr bwMode="auto">
            <a:xfrm>
              <a:off x="2481643" y="4447402"/>
              <a:ext cx="761999" cy="734198"/>
            </a:xfrm>
            <a:prstGeom prst="rect">
              <a:avLst/>
            </a:prstGeom>
            <a:noFill/>
            <a:ln w="190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64" name="Picture 14" descr="http://www.microway.com.au/catalog/telerik/images/kendo-ui-controls-thumb.pn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/>
            <a:srcRect l="44860" t="4938" r="35950" b="60494"/>
            <a:stretch>
              <a:fillRect/>
            </a:stretch>
          </p:blipFill>
          <p:spPr bwMode="auto">
            <a:xfrm>
              <a:off x="2557842" y="4523602"/>
              <a:ext cx="600076" cy="533400"/>
            </a:xfrm>
            <a:prstGeom prst="rect">
              <a:avLst/>
            </a:prstGeom>
            <a:noFill/>
          </p:spPr>
        </p:pic>
        <p:sp>
          <p:nvSpPr>
            <p:cNvPr id="69" name="TextBox 68"/>
            <p:cNvSpPr txBox="1"/>
            <p:nvPr/>
          </p:nvSpPr>
          <p:spPr>
            <a:xfrm>
              <a:off x="2405442" y="5133202"/>
              <a:ext cx="914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Control Templates</a:t>
              </a:r>
            </a:p>
          </p:txBody>
        </p:sp>
      </p:grpSp>
      <p:grpSp>
        <p:nvGrpSpPr>
          <p:cNvPr id="10" name="Group 33"/>
          <p:cNvGrpSpPr/>
          <p:nvPr/>
        </p:nvGrpSpPr>
        <p:grpSpPr>
          <a:xfrm>
            <a:off x="5334002" y="1371600"/>
            <a:ext cx="884393" cy="1175262"/>
            <a:chOff x="2114919" y="2933705"/>
            <a:chExt cx="1101228" cy="1469080"/>
          </a:xfrm>
        </p:grpSpPr>
        <p:pic>
          <p:nvPicPr>
            <p:cNvPr id="72" name="Picture 10" descr="C:\Users\schase\AppData\Local\Microsoft\Windows\Temporary Internet Files\Content.IE5\5DD29RFY\Icon-set-document[1].png"/>
            <p:cNvPicPr>
              <a:picLocks noChangeAspect="1" noChangeArrowheads="1"/>
            </p:cNvPicPr>
            <p:nvPr/>
          </p:nvPicPr>
          <p:blipFill>
            <a:blip r:embed="rId17" cstate="print"/>
            <a:srcRect r="33734"/>
            <a:stretch>
              <a:fillRect/>
            </a:stretch>
          </p:blipFill>
          <p:spPr bwMode="auto">
            <a:xfrm>
              <a:off x="2286000" y="3028954"/>
              <a:ext cx="770907" cy="762001"/>
            </a:xfrm>
            <a:prstGeom prst="rect">
              <a:avLst/>
            </a:prstGeom>
            <a:noFill/>
          </p:spPr>
        </p:pic>
        <p:sp>
          <p:nvSpPr>
            <p:cNvPr id="74" name="TextBox 73"/>
            <p:cNvSpPr txBox="1"/>
            <p:nvPr/>
          </p:nvSpPr>
          <p:spPr>
            <a:xfrm>
              <a:off x="2114919" y="3825703"/>
              <a:ext cx="1101228" cy="577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View Templates</a:t>
              </a: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209800" y="2933705"/>
              <a:ext cx="914400" cy="952501"/>
            </a:xfrm>
            <a:prstGeom prst="rect">
              <a:avLst/>
            </a:prstGeom>
            <a:noFill/>
            <a:ln w="190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76" name="Picture 7" descr="https://aspblogs.blob.core.windows.net/media/fredriknormen/Media/image_thumb_5F90FC09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6201" t="3252" r="6977" b="5691"/>
          <a:stretch>
            <a:fillRect/>
          </a:stretch>
        </p:blipFill>
        <p:spPr bwMode="auto">
          <a:xfrm>
            <a:off x="838201" y="1447800"/>
            <a:ext cx="914400" cy="914400"/>
          </a:xfrm>
          <a:prstGeom prst="rect">
            <a:avLst/>
          </a:prstGeom>
          <a:noFill/>
        </p:spPr>
      </p:pic>
      <p:sp>
        <p:nvSpPr>
          <p:cNvPr id="77" name="Down Arrow 76"/>
          <p:cNvSpPr/>
          <p:nvPr/>
        </p:nvSpPr>
        <p:spPr>
          <a:xfrm>
            <a:off x="6705601" y="25146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78"/>
          <p:cNvGrpSpPr/>
          <p:nvPr/>
        </p:nvGrpSpPr>
        <p:grpSpPr>
          <a:xfrm>
            <a:off x="2209801" y="3276602"/>
            <a:ext cx="1143000" cy="842665"/>
            <a:chOff x="4724400" y="3429000"/>
            <a:chExt cx="1143000" cy="842665"/>
          </a:xfrm>
        </p:grpSpPr>
        <p:pic>
          <p:nvPicPr>
            <p:cNvPr id="11" name="Picture 9" descr="http://www.toolbar-icons.com/stock-icons/glossy-data/view_table.gif">
              <a:hlinkClick r:id="rId18"/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800600" y="3429000"/>
              <a:ext cx="742950" cy="476250"/>
            </a:xfrm>
            <a:prstGeom prst="rect">
              <a:avLst/>
            </a:prstGeom>
            <a:noFill/>
          </p:spPr>
        </p:pic>
        <p:sp>
          <p:nvSpPr>
            <p:cNvPr id="78" name="TextBox 77"/>
            <p:cNvSpPr txBox="1"/>
            <p:nvPr/>
          </p:nvSpPr>
          <p:spPr>
            <a:xfrm>
              <a:off x="4724400" y="3810000"/>
              <a:ext cx="1143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Data Source Metadata</a:t>
              </a:r>
            </a:p>
          </p:txBody>
        </p:sp>
      </p:grpSp>
      <p:sp>
        <p:nvSpPr>
          <p:cNvPr id="82" name="Left Arrow 81"/>
          <p:cNvSpPr/>
          <p:nvPr/>
        </p:nvSpPr>
        <p:spPr bwMode="auto">
          <a:xfrm>
            <a:off x="2057401" y="3048000"/>
            <a:ext cx="2514600" cy="152400"/>
          </a:xfrm>
          <a:prstGeom prst="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Down Arrow 83"/>
          <p:cNvSpPr/>
          <p:nvPr/>
        </p:nvSpPr>
        <p:spPr>
          <a:xfrm>
            <a:off x="2667000" y="4114799"/>
            <a:ext cx="152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457200" y="2667002"/>
            <a:ext cx="510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Define UI and Data Sources – 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Generate Metadata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57200" y="4572001"/>
            <a:ext cx="510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Generate Web App Files – 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Generate HTML, JS, CSS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1143000" y="4114802"/>
            <a:ext cx="76200" cy="48744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20" cstate="print"/>
          <a:srcRect l="18268" t="15176" r="9291" b="2439"/>
          <a:stretch>
            <a:fillRect/>
          </a:stretch>
        </p:blipFill>
        <p:spPr bwMode="auto">
          <a:xfrm>
            <a:off x="4495803" y="2895602"/>
            <a:ext cx="838200" cy="553941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PROGRESS_16x9_PPT_Template_Jan_2015</Template>
  <TotalTime>18547</TotalTime>
  <Words>1841</Words>
  <Application>Microsoft Office PowerPoint</Application>
  <PresentationFormat>On-screen Show (4:3)</PresentationFormat>
  <Paragraphs>528</Paragraphs>
  <Slides>52</Slides>
  <Notes>9</Notes>
  <HiddenSlides>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Custom Design</vt:lpstr>
      <vt:lpstr>Kendo UI Builder A tool to modernize OpenEdge Apps </vt:lpstr>
      <vt:lpstr>Future Direction - CAUTION</vt:lpstr>
      <vt:lpstr>Modernize Existing Applications</vt:lpstr>
      <vt:lpstr>Many Starting Points</vt:lpstr>
      <vt:lpstr>Modern Web Application – Login</vt:lpstr>
      <vt:lpstr>Modern Web Application – Modules</vt:lpstr>
      <vt:lpstr>Modern Web Application – Dashboard</vt:lpstr>
      <vt:lpstr>Modern Web Application – Grid View</vt:lpstr>
      <vt:lpstr>Modern Web Application – Form</vt:lpstr>
      <vt:lpstr>Modern Web Application – Tablet Style</vt:lpstr>
      <vt:lpstr>The JavaScript Data Object and OpenEdge</vt:lpstr>
      <vt:lpstr>Server-side Business Entities</vt:lpstr>
      <vt:lpstr>Business Entity Annotations</vt:lpstr>
      <vt:lpstr>Business Entity Annotations</vt:lpstr>
      <vt:lpstr>Semantic Type</vt:lpstr>
      <vt:lpstr>Semantic Types</vt:lpstr>
      <vt:lpstr>Business Entity Annotations</vt:lpstr>
      <vt:lpstr>Demo – Business Entities</vt:lpstr>
      <vt:lpstr>Demo – New Business Entity</vt:lpstr>
      <vt:lpstr>Demo – New Business Entity</vt:lpstr>
      <vt:lpstr>Demo – New Business Entity</vt:lpstr>
      <vt:lpstr>Demo – Business Entity Schema</vt:lpstr>
      <vt:lpstr>Publish the Data Object Service</vt:lpstr>
      <vt:lpstr>Data Service Catalog</vt:lpstr>
      <vt:lpstr>CustomerBE Records</vt:lpstr>
      <vt:lpstr>Web Application Model</vt:lpstr>
      <vt:lpstr>Modern Web Design</vt:lpstr>
      <vt:lpstr>Modern Web Design: Data-driven View</vt:lpstr>
      <vt:lpstr>Modern Web Design: Custom Views</vt:lpstr>
      <vt:lpstr>Modern Web Design</vt:lpstr>
      <vt:lpstr>Data Model</vt:lpstr>
      <vt:lpstr>Data Sources</vt:lpstr>
      <vt:lpstr>Data Source Definition and Meta-data</vt:lpstr>
      <vt:lpstr>Kendo UI Builder Demo – Data Sources</vt:lpstr>
      <vt:lpstr>Views</vt:lpstr>
      <vt:lpstr>Built-in View Templates</vt:lpstr>
      <vt:lpstr>Data Grid</vt:lpstr>
      <vt:lpstr>Data-driven Views</vt:lpstr>
      <vt:lpstr>View Metadata</vt:lpstr>
      <vt:lpstr>Kendo UI Builder Demo – Views</vt:lpstr>
      <vt:lpstr>Additional View Templates</vt:lpstr>
      <vt:lpstr>Development Experience</vt:lpstr>
      <vt:lpstr>Building a Modern Web App – Full User Flow</vt:lpstr>
      <vt:lpstr>Deployment and Runtime</vt:lpstr>
      <vt:lpstr>Web UI Runtime Architecture </vt:lpstr>
      <vt:lpstr>Next Steps</vt:lpstr>
      <vt:lpstr>Slide 47</vt:lpstr>
      <vt:lpstr>Built-in Views for V1</vt:lpstr>
      <vt:lpstr>Kendo UIB :  Modern Web Applications for OpenEdge Systems of Record</vt:lpstr>
      <vt:lpstr>Kendo UIB: Summary</vt:lpstr>
      <vt:lpstr>Visual Designer Flow</vt:lpstr>
      <vt:lpstr>New Web App - Design Flow</vt:lpstr>
    </vt:vector>
  </TitlesOfParts>
  <Company>Progress Software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schase</dc:creator>
  <cp:lastModifiedBy>saoconno</cp:lastModifiedBy>
  <cp:revision>742</cp:revision>
  <dcterms:created xsi:type="dcterms:W3CDTF">2015-12-11T17:40:13Z</dcterms:created>
  <dcterms:modified xsi:type="dcterms:W3CDTF">2016-07-05T17:46:09Z</dcterms:modified>
</cp:coreProperties>
</file>