
<file path=[Content_Types].xml><?xml version="1.0" encoding="utf-8"?>
<Types xmlns="http://schemas.openxmlformats.org/package/2006/content-types">
  <Override PartName="/customXml/itemProps3.xml" ContentType="application/vnd.openxmlformats-officedocument.customXmlProperties+xml"/>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ustom.xml" ContentType="application/vnd.openxmlformats-officedocument.custom-properties+xml"/>
  <Override PartName="/ppt/commentAuthors.xml" ContentType="application/vnd.openxmlformats-officedocument.presentationml.commentAuthors+xml"/>
  <Override PartName="/ppt/slideLayouts/slideLayout10.xml" ContentType="application/vnd.openxmlformats-officedocument.presentationml.slideLayout+xml"/>
  <Override PartName="/customXml/itemProps4.xml" ContentType="application/vnd.openxmlformats-officedocument.customXmlPropertie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customXml/itemProps2.xml" ContentType="application/vnd.openxmlformats-officedocument.customXml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emf" ContentType="image/x-emf"/>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67" r:id="rId5"/>
  </p:sldMasterIdLst>
  <p:notesMasterIdLst>
    <p:notesMasterId r:id="rId27"/>
  </p:notesMasterIdLst>
  <p:handoutMasterIdLst>
    <p:handoutMasterId r:id="rId28"/>
  </p:handoutMasterIdLst>
  <p:sldIdLst>
    <p:sldId id="1195" r:id="rId6"/>
    <p:sldId id="1196" r:id="rId7"/>
    <p:sldId id="1219" r:id="rId8"/>
    <p:sldId id="1197" r:id="rId9"/>
    <p:sldId id="1216" r:id="rId10"/>
    <p:sldId id="1218" r:id="rId11"/>
    <p:sldId id="1217" r:id="rId12"/>
    <p:sldId id="1211" r:id="rId13"/>
    <p:sldId id="1201" r:id="rId14"/>
    <p:sldId id="1202" r:id="rId15"/>
    <p:sldId id="1212" r:id="rId16"/>
    <p:sldId id="1220" r:id="rId17"/>
    <p:sldId id="1222" r:id="rId18"/>
    <p:sldId id="1223" r:id="rId19"/>
    <p:sldId id="1224" r:id="rId20"/>
    <p:sldId id="1225" r:id="rId21"/>
    <p:sldId id="1226" r:id="rId22"/>
    <p:sldId id="1227" r:id="rId23"/>
    <p:sldId id="1209" r:id="rId24"/>
    <p:sldId id="1215" r:id="rId25"/>
    <p:sldId id="1180" r:id="rId26"/>
  </p:sldIdLst>
  <p:sldSz cx="12188825" cy="6858000"/>
  <p:notesSz cx="7027863" cy="9313863"/>
  <p:custDataLst>
    <p:tags r:id="rId29"/>
  </p:custDataLst>
  <p:defaultTextStyle>
    <a:defPPr>
      <a:defRPr lang="en-US"/>
    </a:defPPr>
    <a:lvl1pPr algn="ctr" rtl="0" fontAlgn="base">
      <a:spcBef>
        <a:spcPct val="50000"/>
      </a:spcBef>
      <a:spcAft>
        <a:spcPct val="0"/>
      </a:spcAft>
      <a:buSzPct val="130000"/>
      <a:defRPr sz="2400" i="1" kern="1200">
        <a:solidFill>
          <a:schemeClr val="tx1"/>
        </a:solidFill>
        <a:latin typeface="Arial" charset="0"/>
        <a:ea typeface="+mn-ea"/>
        <a:cs typeface="+mn-cs"/>
      </a:defRPr>
    </a:lvl1pPr>
    <a:lvl2pPr marL="457200" algn="ctr" rtl="0" fontAlgn="base">
      <a:spcBef>
        <a:spcPct val="50000"/>
      </a:spcBef>
      <a:spcAft>
        <a:spcPct val="0"/>
      </a:spcAft>
      <a:buSzPct val="130000"/>
      <a:defRPr sz="2400" i="1" kern="1200">
        <a:solidFill>
          <a:schemeClr val="tx1"/>
        </a:solidFill>
        <a:latin typeface="Arial" charset="0"/>
        <a:ea typeface="+mn-ea"/>
        <a:cs typeface="+mn-cs"/>
      </a:defRPr>
    </a:lvl2pPr>
    <a:lvl3pPr marL="914400" algn="ctr" rtl="0" fontAlgn="base">
      <a:spcBef>
        <a:spcPct val="50000"/>
      </a:spcBef>
      <a:spcAft>
        <a:spcPct val="0"/>
      </a:spcAft>
      <a:buSzPct val="130000"/>
      <a:defRPr sz="2400" i="1" kern="1200">
        <a:solidFill>
          <a:schemeClr val="tx1"/>
        </a:solidFill>
        <a:latin typeface="Arial" charset="0"/>
        <a:ea typeface="+mn-ea"/>
        <a:cs typeface="+mn-cs"/>
      </a:defRPr>
    </a:lvl3pPr>
    <a:lvl4pPr marL="1371600" algn="ctr" rtl="0" fontAlgn="base">
      <a:spcBef>
        <a:spcPct val="50000"/>
      </a:spcBef>
      <a:spcAft>
        <a:spcPct val="0"/>
      </a:spcAft>
      <a:buSzPct val="130000"/>
      <a:defRPr sz="2400" i="1" kern="1200">
        <a:solidFill>
          <a:schemeClr val="tx1"/>
        </a:solidFill>
        <a:latin typeface="Arial" charset="0"/>
        <a:ea typeface="+mn-ea"/>
        <a:cs typeface="+mn-cs"/>
      </a:defRPr>
    </a:lvl4pPr>
    <a:lvl5pPr marL="1828800" algn="ctr" rtl="0" fontAlgn="base">
      <a:spcBef>
        <a:spcPct val="50000"/>
      </a:spcBef>
      <a:spcAft>
        <a:spcPct val="0"/>
      </a:spcAft>
      <a:buSzPct val="130000"/>
      <a:defRPr sz="2400" i="1" kern="1200">
        <a:solidFill>
          <a:schemeClr val="tx1"/>
        </a:solidFill>
        <a:latin typeface="Arial" charset="0"/>
        <a:ea typeface="+mn-ea"/>
        <a:cs typeface="+mn-cs"/>
      </a:defRPr>
    </a:lvl5pPr>
    <a:lvl6pPr marL="2286000" algn="l" defTabSz="914400" rtl="0" eaLnBrk="1" latinLnBrk="0" hangingPunct="1">
      <a:defRPr sz="2400" i="1" kern="1200">
        <a:solidFill>
          <a:schemeClr val="tx1"/>
        </a:solidFill>
        <a:latin typeface="Arial" charset="0"/>
        <a:ea typeface="+mn-ea"/>
        <a:cs typeface="+mn-cs"/>
      </a:defRPr>
    </a:lvl6pPr>
    <a:lvl7pPr marL="2743200" algn="l" defTabSz="914400" rtl="0" eaLnBrk="1" latinLnBrk="0" hangingPunct="1">
      <a:defRPr sz="2400" i="1" kern="1200">
        <a:solidFill>
          <a:schemeClr val="tx1"/>
        </a:solidFill>
        <a:latin typeface="Arial" charset="0"/>
        <a:ea typeface="+mn-ea"/>
        <a:cs typeface="+mn-cs"/>
      </a:defRPr>
    </a:lvl7pPr>
    <a:lvl8pPr marL="3200400" algn="l" defTabSz="914400" rtl="0" eaLnBrk="1" latinLnBrk="0" hangingPunct="1">
      <a:defRPr sz="2400" i="1" kern="1200">
        <a:solidFill>
          <a:schemeClr val="tx1"/>
        </a:solidFill>
        <a:latin typeface="Arial" charset="0"/>
        <a:ea typeface="+mn-ea"/>
        <a:cs typeface="+mn-cs"/>
      </a:defRPr>
    </a:lvl8pPr>
    <a:lvl9pPr marL="3657600" algn="l" defTabSz="914400" rtl="0" eaLnBrk="1" latinLnBrk="0" hangingPunct="1">
      <a:defRPr sz="2400" i="1" kern="1200">
        <a:solidFill>
          <a:schemeClr val="tx1"/>
        </a:solidFill>
        <a:latin typeface="Arial" charset="0"/>
        <a:ea typeface="+mn-ea"/>
        <a:cs typeface="+mn-cs"/>
      </a:defRPr>
    </a:lvl9pPr>
  </p:defaultTextStyle>
  <p:extLst>
    <p:ext uri="{EFAFB233-063F-42B5-8137-9DF3F51BA10A}">
      <p15:sldGuideLst xmlns:p15="http://schemas.microsoft.com/office/powerpoint/2012/main" xmlns="">
        <p15:guide id="1" orient="horz" pos="2712" userDrawn="1">
          <p15:clr>
            <a:srgbClr val="A4A3A4"/>
          </p15:clr>
        </p15:guide>
        <p15:guide id="2" orient="horz" pos="1128" userDrawn="1">
          <p15:clr>
            <a:srgbClr val="A4A3A4"/>
          </p15:clr>
        </p15:guide>
        <p15:guide id="3" orient="horz" pos="4006">
          <p15:clr>
            <a:srgbClr val="A4A3A4"/>
          </p15:clr>
        </p15:guide>
        <p15:guide id="7" pos="359" userDrawn="1">
          <p15:clr>
            <a:srgbClr val="A4A3A4"/>
          </p15:clr>
        </p15:guide>
        <p15:guide id="8" pos="4175" userDrawn="1">
          <p15:clr>
            <a:srgbClr val="A4A3A4"/>
          </p15:clr>
        </p15:guide>
        <p15:guide id="9" pos="3829">
          <p15:clr>
            <a:srgbClr val="A4A3A4"/>
          </p15:clr>
        </p15:guide>
      </p15:sldGuideLst>
    </p:ext>
    <p:ext uri="{2D200454-40CA-4A62-9FC3-DE9A4176ACB9}">
      <p15:notesGuideLst xmlns:p15="http://schemas.microsoft.com/office/powerpoint/2012/main" xmlns="">
        <p15:guide id="1" orient="horz" pos="2933">
          <p15:clr>
            <a:srgbClr val="A4A3A4"/>
          </p15:clr>
        </p15:guide>
        <p15:guide id="2" pos="2213">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provanc" initials="c" lastIdx="1" clrIdx="0"/>
  <p:cmAuthor id="1" name="Chuck Provancher" initials="cp" lastIdx="2" clrIdx="1"/>
  <p:cmAuthor id="2" name="Progress Software" initials="" lastIdx="0" clrIdx="2"/>
  <p:cmAuthor id="3" name="Chuck Provancher" initials="" lastIdx="0" clrIdx="3"/>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useTimings="0">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F4E00"/>
    <a:srgbClr val="FF40FF"/>
    <a:srgbClr val="373A3E"/>
    <a:srgbClr val="B0D806"/>
    <a:srgbClr val="AAD204"/>
    <a:srgbClr val="2F5662"/>
    <a:srgbClr val="DD461E"/>
    <a:srgbClr val="24D997"/>
    <a:srgbClr val="23C78C"/>
    <a:srgbClr val="F199AE"/>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68" autoAdjust="0"/>
    <p:restoredTop sz="90812" autoAdjust="0"/>
  </p:normalViewPr>
  <p:slideViewPr>
    <p:cSldViewPr snapToGrid="0" showGuides="1">
      <p:cViewPr varScale="1">
        <p:scale>
          <a:sx n="80" d="100"/>
          <a:sy n="80" d="100"/>
        </p:scale>
        <p:origin x="-90" y="-708"/>
      </p:cViewPr>
      <p:guideLst>
        <p:guide orient="horz" pos="2712"/>
        <p:guide orient="horz" pos="1128"/>
        <p:guide orient="horz" pos="4006"/>
        <p:guide pos="359"/>
        <p:guide pos="4175"/>
        <p:guide pos="3829"/>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showGuides="1">
      <p:cViewPr varScale="1">
        <p:scale>
          <a:sx n="100" d="100"/>
          <a:sy n="100" d="100"/>
        </p:scale>
        <p:origin x="2652" y="78"/>
      </p:cViewPr>
      <p:guideLst>
        <p:guide orient="horz" pos="2933"/>
        <p:guide pos="2213"/>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handoutMaster" Target="handoutMasters/handout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notesMaster" Target="notesMasters/notesMaster1.xml"/><Relationship Id="rId30"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5090" name="Rectangle 2"/>
          <p:cNvSpPr>
            <a:spLocks noGrp="1" noChangeArrowheads="1"/>
          </p:cNvSpPr>
          <p:nvPr>
            <p:ph type="hdr" sz="quarter"/>
          </p:nvPr>
        </p:nvSpPr>
        <p:spPr bwMode="auto">
          <a:xfrm>
            <a:off x="0" y="0"/>
            <a:ext cx="3044825" cy="278938"/>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spAutoFit/>
          </a:bodyPr>
          <a:lstStyle>
            <a:lvl1pPr algn="l" defTabSz="935038" eaLnBrk="0" hangingPunct="0">
              <a:spcBef>
                <a:spcPct val="0"/>
              </a:spcBef>
              <a:buSzTx/>
              <a:defRPr sz="1200" b="1">
                <a:latin typeface="Arial" charset="0"/>
              </a:defRPr>
            </a:lvl1pPr>
          </a:lstStyle>
          <a:p>
            <a:pPr>
              <a:defRPr/>
            </a:pPr>
            <a:endParaRPr lang="en-US" i="0" dirty="0"/>
          </a:p>
        </p:txBody>
      </p:sp>
      <p:sp>
        <p:nvSpPr>
          <p:cNvPr id="345091" name="Rectangle 3"/>
          <p:cNvSpPr>
            <a:spLocks noGrp="1" noChangeArrowheads="1"/>
          </p:cNvSpPr>
          <p:nvPr>
            <p:ph type="dt" sz="quarter" idx="1"/>
          </p:nvPr>
        </p:nvSpPr>
        <p:spPr bwMode="auto">
          <a:xfrm>
            <a:off x="3983038" y="0"/>
            <a:ext cx="3044825" cy="278938"/>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spAutoFit/>
          </a:bodyPr>
          <a:lstStyle>
            <a:lvl1pPr algn="r" defTabSz="935038" eaLnBrk="0" hangingPunct="0">
              <a:spcBef>
                <a:spcPct val="0"/>
              </a:spcBef>
              <a:buSzTx/>
              <a:defRPr sz="1200" b="1">
                <a:latin typeface="Arial" charset="0"/>
              </a:defRPr>
            </a:lvl1pPr>
          </a:lstStyle>
          <a:p>
            <a:pPr>
              <a:defRPr/>
            </a:pPr>
            <a:endParaRPr lang="en-US" i="0" dirty="0"/>
          </a:p>
        </p:txBody>
      </p:sp>
      <p:sp>
        <p:nvSpPr>
          <p:cNvPr id="345092" name="Rectangle 4"/>
          <p:cNvSpPr>
            <a:spLocks noGrp="1" noChangeArrowheads="1"/>
          </p:cNvSpPr>
          <p:nvPr>
            <p:ph type="ftr" sz="quarter" idx="2"/>
          </p:nvPr>
        </p:nvSpPr>
        <p:spPr bwMode="auto">
          <a:xfrm>
            <a:off x="0" y="9034925"/>
            <a:ext cx="3044825" cy="278938"/>
          </a:xfrm>
          <a:prstGeom prst="rect">
            <a:avLst/>
          </a:prstGeom>
          <a:noFill/>
          <a:ln w="9525">
            <a:noFill/>
            <a:prstDash val="sysDot"/>
            <a:miter lim="800000"/>
            <a:headEnd/>
            <a:tailEnd/>
          </a:ln>
          <a:effectLst/>
        </p:spPr>
        <p:txBody>
          <a:bodyPr vert="horz" wrap="square" lIns="93359" tIns="46680" rIns="93359" bIns="46680" numCol="1" anchor="b" anchorCtr="0" compatLnSpc="1">
            <a:prstTxWarp prst="textNoShape">
              <a:avLst/>
            </a:prstTxWarp>
            <a:spAutoFit/>
          </a:bodyPr>
          <a:lstStyle>
            <a:lvl1pPr algn="l" defTabSz="935038" eaLnBrk="0" hangingPunct="0">
              <a:spcBef>
                <a:spcPct val="0"/>
              </a:spcBef>
              <a:buSzTx/>
              <a:defRPr sz="1200" b="1">
                <a:latin typeface="Arial" charset="0"/>
              </a:defRPr>
            </a:lvl1pPr>
          </a:lstStyle>
          <a:p>
            <a:pPr>
              <a:defRPr/>
            </a:pPr>
            <a:r>
              <a:rPr lang="en-US" i="0"/>
              <a:t>Progress</a:t>
            </a:r>
            <a:endParaRPr lang="en-US" i="0" dirty="0"/>
          </a:p>
        </p:txBody>
      </p:sp>
      <p:sp>
        <p:nvSpPr>
          <p:cNvPr id="345093" name="Rectangle 5"/>
          <p:cNvSpPr>
            <a:spLocks noGrp="1" noChangeArrowheads="1"/>
          </p:cNvSpPr>
          <p:nvPr>
            <p:ph type="sldNum" sz="quarter" idx="3"/>
          </p:nvPr>
        </p:nvSpPr>
        <p:spPr bwMode="auto">
          <a:xfrm>
            <a:off x="3983038" y="9034925"/>
            <a:ext cx="3044825" cy="278938"/>
          </a:xfrm>
          <a:prstGeom prst="rect">
            <a:avLst/>
          </a:prstGeom>
          <a:noFill/>
          <a:ln w="9525">
            <a:noFill/>
            <a:prstDash val="sysDot"/>
            <a:miter lim="800000"/>
            <a:headEnd/>
            <a:tailEnd/>
          </a:ln>
          <a:effectLst/>
        </p:spPr>
        <p:txBody>
          <a:bodyPr vert="horz" wrap="square" lIns="93359" tIns="46680" rIns="93359" bIns="46680" numCol="1" anchor="b" anchorCtr="0" compatLnSpc="1">
            <a:prstTxWarp prst="textNoShape">
              <a:avLst/>
            </a:prstTxWarp>
            <a:spAutoFit/>
          </a:bodyPr>
          <a:lstStyle>
            <a:lvl1pPr algn="r" defTabSz="935038" eaLnBrk="0" hangingPunct="0">
              <a:spcBef>
                <a:spcPct val="0"/>
              </a:spcBef>
              <a:buSzTx/>
              <a:defRPr sz="1200" b="1">
                <a:latin typeface="Arial" charset="0"/>
              </a:defRPr>
            </a:lvl1pPr>
          </a:lstStyle>
          <a:p>
            <a:pPr>
              <a:defRPr/>
            </a:pPr>
            <a:fld id="{D2F5EF90-0EF8-4688-ABBA-2D94A5D7A6DA}" type="slidenum">
              <a:rPr lang="en-US" i="0"/>
              <a:pPr>
                <a:defRPr/>
              </a:pPr>
              <a:t>‹#›</a:t>
            </a:fld>
            <a:endParaRPr lang="en-US" i="0" dirty="0"/>
          </a:p>
        </p:txBody>
      </p:sp>
    </p:spTree>
    <p:extLst>
      <p:ext uri="{BB962C8B-B14F-4D97-AF65-F5344CB8AC3E}">
        <p14:creationId xmlns:p14="http://schemas.microsoft.com/office/powerpoint/2010/main" xmlns="" val="4140713642"/>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hdr" sz="quarter"/>
          </p:nvPr>
        </p:nvSpPr>
        <p:spPr bwMode="auto">
          <a:xfrm>
            <a:off x="0" y="0"/>
            <a:ext cx="3044825" cy="465138"/>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bodyPr>
          <a:lstStyle>
            <a:lvl1pPr algn="l" defTabSz="935038" eaLnBrk="0" hangingPunct="0">
              <a:spcBef>
                <a:spcPct val="0"/>
              </a:spcBef>
              <a:buSzTx/>
              <a:defRPr sz="1200" b="1" i="0">
                <a:latin typeface="Arial" charset="0"/>
              </a:defRPr>
            </a:lvl1pPr>
          </a:lstStyle>
          <a:p>
            <a:pPr>
              <a:defRPr/>
            </a:pPr>
            <a:endParaRPr lang="en-US" dirty="0"/>
          </a:p>
        </p:txBody>
      </p:sp>
      <p:sp>
        <p:nvSpPr>
          <p:cNvPr id="22531" name="Rectangle 3"/>
          <p:cNvSpPr>
            <a:spLocks noGrp="1" noChangeArrowheads="1"/>
          </p:cNvSpPr>
          <p:nvPr>
            <p:ph type="dt" idx="1"/>
          </p:nvPr>
        </p:nvSpPr>
        <p:spPr bwMode="auto">
          <a:xfrm>
            <a:off x="3983038" y="0"/>
            <a:ext cx="3044825" cy="465138"/>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bodyPr>
          <a:lstStyle>
            <a:lvl1pPr algn="r" defTabSz="935038" eaLnBrk="0" hangingPunct="0">
              <a:spcBef>
                <a:spcPct val="0"/>
              </a:spcBef>
              <a:buSzTx/>
              <a:defRPr sz="1200" b="1" i="0">
                <a:latin typeface="Arial" charset="0"/>
              </a:defRPr>
            </a:lvl1pPr>
          </a:lstStyle>
          <a:p>
            <a:pPr>
              <a:defRPr/>
            </a:pPr>
            <a:endParaRPr lang="en-US" dirty="0"/>
          </a:p>
        </p:txBody>
      </p:sp>
      <p:sp>
        <p:nvSpPr>
          <p:cNvPr id="23556" name="Rectangle 4"/>
          <p:cNvSpPr>
            <a:spLocks noGrp="1" noRot="1" noChangeAspect="1" noChangeArrowheads="1" noTextEdit="1"/>
          </p:cNvSpPr>
          <p:nvPr>
            <p:ph type="sldImg" idx="2"/>
          </p:nvPr>
        </p:nvSpPr>
        <p:spPr bwMode="auto">
          <a:xfrm>
            <a:off x="412750" y="700088"/>
            <a:ext cx="6205538" cy="3492500"/>
          </a:xfrm>
          <a:prstGeom prst="rect">
            <a:avLst/>
          </a:prstGeom>
          <a:noFill/>
          <a:ln w="9525">
            <a:solidFill>
              <a:srgbClr val="000000"/>
            </a:solidFill>
            <a:miter lim="800000"/>
            <a:headEnd/>
            <a:tailEnd/>
          </a:ln>
        </p:spPr>
      </p:sp>
      <p:sp>
        <p:nvSpPr>
          <p:cNvPr id="22533" name="Rectangle 5"/>
          <p:cNvSpPr>
            <a:spLocks noGrp="1" noChangeArrowheads="1"/>
          </p:cNvSpPr>
          <p:nvPr>
            <p:ph type="body" sz="quarter" idx="3"/>
          </p:nvPr>
        </p:nvSpPr>
        <p:spPr bwMode="auto">
          <a:xfrm>
            <a:off x="936625" y="4424363"/>
            <a:ext cx="5154613" cy="4189412"/>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2534" name="Rectangle 6"/>
          <p:cNvSpPr>
            <a:spLocks noGrp="1" noChangeArrowheads="1"/>
          </p:cNvSpPr>
          <p:nvPr>
            <p:ph type="ftr" sz="quarter" idx="4"/>
          </p:nvPr>
        </p:nvSpPr>
        <p:spPr bwMode="auto">
          <a:xfrm>
            <a:off x="0" y="8848725"/>
            <a:ext cx="3044825" cy="465138"/>
          </a:xfrm>
          <a:prstGeom prst="rect">
            <a:avLst/>
          </a:prstGeom>
          <a:noFill/>
          <a:ln w="9525">
            <a:noFill/>
            <a:prstDash val="sysDot"/>
            <a:miter lim="800000"/>
            <a:headEnd/>
            <a:tailEnd/>
          </a:ln>
          <a:effectLst/>
        </p:spPr>
        <p:txBody>
          <a:bodyPr vert="horz" wrap="square" lIns="93359" tIns="46680" rIns="93359" bIns="46680" numCol="1" anchor="b" anchorCtr="0" compatLnSpc="1">
            <a:prstTxWarp prst="textNoShape">
              <a:avLst/>
            </a:prstTxWarp>
          </a:bodyPr>
          <a:lstStyle>
            <a:lvl1pPr algn="l" defTabSz="935038" eaLnBrk="0" hangingPunct="0">
              <a:spcBef>
                <a:spcPct val="0"/>
              </a:spcBef>
              <a:buSzTx/>
              <a:defRPr sz="1200" b="1" i="0">
                <a:latin typeface="Arial" charset="0"/>
              </a:defRPr>
            </a:lvl1pPr>
          </a:lstStyle>
          <a:p>
            <a:pPr>
              <a:defRPr/>
            </a:pPr>
            <a:r>
              <a:rPr lang="en-US"/>
              <a:t>Progress</a:t>
            </a:r>
            <a:endParaRPr lang="en-US" dirty="0"/>
          </a:p>
        </p:txBody>
      </p:sp>
      <p:sp>
        <p:nvSpPr>
          <p:cNvPr id="22535" name="Rectangle 7"/>
          <p:cNvSpPr>
            <a:spLocks noGrp="1" noChangeArrowheads="1"/>
          </p:cNvSpPr>
          <p:nvPr>
            <p:ph type="sldNum" sz="quarter" idx="5"/>
          </p:nvPr>
        </p:nvSpPr>
        <p:spPr bwMode="auto">
          <a:xfrm>
            <a:off x="3983038" y="8848725"/>
            <a:ext cx="3044825" cy="465138"/>
          </a:xfrm>
          <a:prstGeom prst="rect">
            <a:avLst/>
          </a:prstGeom>
          <a:noFill/>
          <a:ln w="9525">
            <a:noFill/>
            <a:prstDash val="sysDot"/>
            <a:miter lim="800000"/>
            <a:headEnd/>
            <a:tailEnd/>
          </a:ln>
          <a:effectLst/>
        </p:spPr>
        <p:txBody>
          <a:bodyPr vert="horz" wrap="square" lIns="93359" tIns="46680" rIns="93359" bIns="46680" numCol="1" anchor="b" anchorCtr="0" compatLnSpc="1">
            <a:prstTxWarp prst="textNoShape">
              <a:avLst/>
            </a:prstTxWarp>
          </a:bodyPr>
          <a:lstStyle>
            <a:lvl1pPr algn="r" defTabSz="935038" eaLnBrk="0" hangingPunct="0">
              <a:spcBef>
                <a:spcPct val="0"/>
              </a:spcBef>
              <a:buSzTx/>
              <a:defRPr sz="1200" b="1" i="0">
                <a:latin typeface="Arial" charset="0"/>
              </a:defRPr>
            </a:lvl1pPr>
          </a:lstStyle>
          <a:p>
            <a:pPr>
              <a:defRPr/>
            </a:pPr>
            <a:fld id="{3BC3B10F-A77C-499D-8A55-4E7169A1E706}" type="slidenum">
              <a:rPr lang="en-US" smtClean="0"/>
              <a:pPr>
                <a:defRPr/>
              </a:pPr>
              <a:t>‹#›</a:t>
            </a:fld>
            <a:endParaRPr lang="en-US" dirty="0"/>
          </a:p>
        </p:txBody>
      </p:sp>
    </p:spTree>
    <p:extLst>
      <p:ext uri="{BB962C8B-B14F-4D97-AF65-F5344CB8AC3E}">
        <p14:creationId xmlns:p14="http://schemas.microsoft.com/office/powerpoint/2010/main" xmlns="" val="636446658"/>
      </p:ext>
    </p:extLst>
  </p:cSld>
  <p:clrMap bg1="lt1" tx1="dk1" bg2="lt2" tx2="dk2" accent1="accent1" accent2="accent2" accent3="accent3" accent4="accent4" accent5="accent5" accent6="accent6" hlink="hlink" folHlink="folHlink"/>
  <p:hf hdr="0" dt="0"/>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7</a:t>
            </a:fld>
            <a:endParaRPr lang="en-US" dirty="0"/>
          </a:p>
        </p:txBody>
      </p:sp>
    </p:spTree>
    <p:extLst>
      <p:ext uri="{BB962C8B-B14F-4D97-AF65-F5344CB8AC3E}">
        <p14:creationId xmlns:p14="http://schemas.microsoft.com/office/powerpoint/2010/main" xmlns="" val="92595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11.0 – DEC 2011</a:t>
            </a:r>
          </a:p>
          <a:p>
            <a:r>
              <a:rPr lang="en-US" dirty="0"/>
              <a:t>11.1 – JUN 2012 – MT </a:t>
            </a:r>
          </a:p>
          <a:p>
            <a:r>
              <a:rPr lang="en-US" dirty="0"/>
              <a:t>11.2 – NOV 2012 – OE Mobile </a:t>
            </a:r>
          </a:p>
          <a:p>
            <a:r>
              <a:rPr lang="en-US" dirty="0"/>
              <a:t>11.3 </a:t>
            </a:r>
            <a:r>
              <a:rPr lang="en-US" baseline="0" dirty="0"/>
              <a:t>– JUL 2013 </a:t>
            </a:r>
            <a:r>
              <a:rPr lang="en-US" dirty="0"/>
              <a:t>– OE</a:t>
            </a:r>
            <a:r>
              <a:rPr lang="en-US" baseline="0" dirty="0"/>
              <a:t> BPM + Corticon </a:t>
            </a:r>
          </a:p>
          <a:p>
            <a:r>
              <a:rPr lang="en-US" baseline="0" dirty="0"/>
              <a:t>11.4 – AUG 2014 – TP </a:t>
            </a:r>
          </a:p>
          <a:p>
            <a:r>
              <a:rPr lang="en-US" baseline="0" dirty="0"/>
              <a:t>11.5 – DEC 2014 – PAS for OE </a:t>
            </a:r>
          </a:p>
          <a:p>
            <a:r>
              <a:rPr lang="en-US" baseline="0" dirty="0"/>
              <a:t>11.6 – OCT 2015 – WebSpeed + Telerik Platform for OE </a:t>
            </a:r>
          </a:p>
          <a:p>
            <a:endParaRPr lang="en-US" baseline="0" dirty="0"/>
          </a:p>
          <a:p>
            <a:r>
              <a:rPr lang="en-US" baseline="0" dirty="0"/>
              <a:t>Last 5 years – 7 Releases, 7 Service Packs</a:t>
            </a:r>
            <a:endParaRPr lang="en-US" dirty="0"/>
          </a:p>
        </p:txBody>
      </p:sp>
      <p:sp>
        <p:nvSpPr>
          <p:cNvPr id="4" name="Footer Placeholder 3"/>
          <p:cNvSpPr>
            <a:spLocks noGrp="1"/>
          </p:cNvSpPr>
          <p:nvPr>
            <p:ph type="ftr" sz="quarter" idx="10"/>
          </p:nvPr>
        </p:nvSpPr>
        <p:spPr/>
        <p:txBody>
          <a:bodyPr/>
          <a:lstStyle/>
          <a:p>
            <a:pPr>
              <a:defRPr/>
            </a:pPr>
            <a:r>
              <a:rPr lang="en-US"/>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8</a:t>
            </a:fld>
            <a:endParaRPr lang="en-US" dirty="0"/>
          </a:p>
        </p:txBody>
      </p:sp>
    </p:spTree>
    <p:extLst>
      <p:ext uri="{BB962C8B-B14F-4D97-AF65-F5344CB8AC3E}">
        <p14:creationId xmlns:p14="http://schemas.microsoft.com/office/powerpoint/2010/main" xmlns="" val="31089421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158034C-2C12-403D-985B-53F4F76C547B}" type="slidenum">
              <a:rPr lang="en-US">
                <a:solidFill>
                  <a:prstClr val="black"/>
                </a:solidFill>
              </a:rPr>
              <a:pPr/>
              <a:t>10</a:t>
            </a:fld>
            <a:endParaRPr lang="en-US">
              <a:solidFill>
                <a:prstClr val="black"/>
              </a:solidFill>
            </a:endParaRPr>
          </a:p>
        </p:txBody>
      </p:sp>
      <p:sp>
        <p:nvSpPr>
          <p:cNvPr id="550914" name="Rectangle 2"/>
          <p:cNvSpPr>
            <a:spLocks noGrp="1" noRot="1" noChangeAspect="1" noChangeArrowheads="1" noTextEdit="1"/>
          </p:cNvSpPr>
          <p:nvPr>
            <p:ph type="sldImg"/>
          </p:nvPr>
        </p:nvSpPr>
        <p:spPr>
          <a:xfrm>
            <a:off x="409575" y="698500"/>
            <a:ext cx="6194425" cy="3486150"/>
          </a:xfrm>
          <a:ln/>
        </p:spPr>
      </p:sp>
      <p:sp>
        <p:nvSpPr>
          <p:cNvPr id="550915" name="Rectangle 3"/>
          <p:cNvSpPr>
            <a:spLocks noGrp="1" noChangeArrowheads="1"/>
          </p:cNvSpPr>
          <p:nvPr>
            <p:ph type="body" idx="1"/>
          </p:nvPr>
        </p:nvSpPr>
        <p:spPr>
          <a:xfrm>
            <a:off x="699420" y="4415791"/>
            <a:ext cx="5611566" cy="4183379"/>
          </a:xfrm>
        </p:spPr>
        <p:txBody>
          <a:bodyPr/>
          <a:lstStyle/>
          <a:p>
            <a:endParaRPr lang="en-US" dirty="0"/>
          </a:p>
        </p:txBody>
      </p:sp>
    </p:spTree>
    <p:extLst>
      <p:ext uri="{BB962C8B-B14F-4D97-AF65-F5344CB8AC3E}">
        <p14:creationId xmlns:p14="http://schemas.microsoft.com/office/powerpoint/2010/main" xmlns="" val="362675043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23649" y="36"/>
            <a:ext cx="12188890" cy="6857964"/>
          </a:xfrm>
          <a:prstGeom prst="rect">
            <a:avLst/>
          </a:prstGeom>
        </p:spPr>
      </p:pic>
      <p:sp>
        <p:nvSpPr>
          <p:cNvPr id="9" name="Rectangle 3"/>
          <p:cNvSpPr>
            <a:spLocks noGrp="1" noChangeArrowheads="1"/>
          </p:cNvSpPr>
          <p:nvPr>
            <p:ph type="ctrTitle" hasCustomPrompt="1"/>
          </p:nvPr>
        </p:nvSpPr>
        <p:spPr bwMode="auto">
          <a:xfrm>
            <a:off x="4967780" y="3354330"/>
            <a:ext cx="6800850" cy="1573302"/>
          </a:xfrm>
          <a:ln algn="ctr"/>
        </p:spPr>
        <p:txBody>
          <a:bodyPr lIns="0" tIns="0" rIns="0" bIns="0" anchor="ctr" anchorCtr="0"/>
          <a:lstStyle>
            <a:lvl1pPr>
              <a:lnSpc>
                <a:spcPct val="100000"/>
              </a:lnSpc>
              <a:defRPr sz="4800" b="0">
                <a:solidFill>
                  <a:schemeClr val="tx1"/>
                </a:solidFill>
                <a:latin typeface="Arial" pitchFamily="34" charset="0"/>
                <a:cs typeface="Arial" pitchFamily="34" charset="0"/>
              </a:defRPr>
            </a:lvl1pPr>
          </a:lstStyle>
          <a:p>
            <a:r>
              <a:rPr lang="en-US" dirty="0"/>
              <a:t>Click To Edit Master Title</a:t>
            </a:r>
          </a:p>
        </p:txBody>
      </p:sp>
      <p:sp>
        <p:nvSpPr>
          <p:cNvPr id="10" name="Rectangle 6"/>
          <p:cNvSpPr>
            <a:spLocks noGrp="1" noChangeArrowheads="1"/>
          </p:cNvSpPr>
          <p:nvPr>
            <p:ph type="subTitle" idx="1" hasCustomPrompt="1"/>
          </p:nvPr>
        </p:nvSpPr>
        <p:spPr>
          <a:xfrm>
            <a:off x="4967780" y="5066617"/>
            <a:ext cx="5479648" cy="723098"/>
          </a:xfrm>
          <a:ln algn="ctr"/>
        </p:spPr>
        <p:txBody>
          <a:bodyPr lIns="0" tIns="0" rIns="0" bIns="0" anchor="ctr" anchorCtr="0"/>
          <a:lstStyle>
            <a:lvl1pPr marL="0" indent="0">
              <a:buClrTx/>
              <a:buFontTx/>
              <a:buNone/>
              <a:defRPr sz="2400" i="0">
                <a:solidFill>
                  <a:schemeClr val="tx1"/>
                </a:solidFill>
                <a:latin typeface="Arial" pitchFamily="34" charset="0"/>
                <a:cs typeface="Arial" pitchFamily="34" charset="0"/>
              </a:defRPr>
            </a:lvl1pPr>
          </a:lstStyle>
          <a:p>
            <a:r>
              <a:rPr lang="en-US" dirty="0"/>
              <a:t>Click to Edit Master Subtitle Style</a:t>
            </a:r>
          </a:p>
        </p:txBody>
      </p:sp>
    </p:spTree>
    <p:extLst>
      <p:ext uri="{BB962C8B-B14F-4D97-AF65-F5344CB8AC3E}">
        <p14:creationId xmlns:p14="http://schemas.microsoft.com/office/powerpoint/2010/main" xmlns="" val="28179042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lumMod val="50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557814" y="1200150"/>
            <a:ext cx="10948386" cy="5172075"/>
          </a:xfrm>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xmlns="" val="5693202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No Texture">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0" y="36"/>
            <a:ext cx="12188890" cy="6857964"/>
          </a:xfrm>
          <a:prstGeom prst="rect">
            <a:avLst/>
          </a:prstGeom>
        </p:spPr>
      </p:pic>
      <p:sp>
        <p:nvSpPr>
          <p:cNvPr id="2" name="Title 1"/>
          <p:cNvSpPr>
            <a:spLocks noGrp="1"/>
          </p:cNvSpPr>
          <p:nvPr>
            <p:ph type="title"/>
          </p:nvPr>
        </p:nvSpPr>
        <p:spPr/>
        <p:txBody>
          <a:bodyPr/>
          <a:lstStyle>
            <a:lvl1pPr>
              <a:defRPr>
                <a:solidFill>
                  <a:schemeClr val="tx1">
                    <a:lumMod val="50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557814" y="1200150"/>
            <a:ext cx="10948386" cy="5172075"/>
          </a:xfrm>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xmlns="" val="20974282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Agenda">
    <p:spTree>
      <p:nvGrpSpPr>
        <p:cNvPr id="1" name=""/>
        <p:cNvGrpSpPr/>
        <p:nvPr/>
      </p:nvGrpSpPr>
      <p:grpSpPr>
        <a:xfrm>
          <a:off x="0" y="0"/>
          <a:ext cx="0" cy="0"/>
          <a:chOff x="0" y="0"/>
          <a:chExt cx="0" cy="0"/>
        </a:xfrm>
      </p:grpSpPr>
      <p:sp>
        <p:nvSpPr>
          <p:cNvPr id="5" name="Rectangle 4"/>
          <p:cNvSpPr/>
          <p:nvPr userDrawn="1"/>
        </p:nvSpPr>
        <p:spPr bwMode="auto">
          <a:xfrm>
            <a:off x="0" y="0"/>
            <a:ext cx="12188825" cy="6858000"/>
          </a:xfrm>
          <a:prstGeom prst="rect">
            <a:avLst/>
          </a:prstGeom>
          <a:solidFill>
            <a:schemeClr val="tx1"/>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sp>
        <p:nvSpPr>
          <p:cNvPr id="2" name="Title 1"/>
          <p:cNvSpPr>
            <a:spLocks noGrp="1"/>
          </p:cNvSpPr>
          <p:nvPr>
            <p:ph type="title"/>
          </p:nvPr>
        </p:nvSpPr>
        <p:spPr>
          <a:xfrm>
            <a:off x="1114424" y="467575"/>
            <a:ext cx="9858039" cy="535531"/>
          </a:xfrm>
        </p:spPr>
        <p:txBody>
          <a:bodyPr/>
          <a:lstStyle>
            <a:lvl1pPr>
              <a:defRPr sz="320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1114424" y="1470398"/>
            <a:ext cx="9858039" cy="4858048"/>
          </a:xfrm>
        </p:spPr>
        <p:txBody>
          <a:bodyPr/>
          <a:lstStyle>
            <a:lvl1pPr>
              <a:spcBef>
                <a:spcPts val="1800"/>
              </a:spcBef>
              <a:buClr>
                <a:schemeClr val="accent1"/>
              </a:buClr>
              <a:defRPr>
                <a:solidFill>
                  <a:schemeClr val="bg1"/>
                </a:solidFill>
              </a:defRPr>
            </a:lvl1pPr>
            <a:lvl2pPr>
              <a:spcBef>
                <a:spcPts val="1800"/>
              </a:spcBef>
              <a:buClr>
                <a:schemeClr val="accent1"/>
              </a:buClr>
              <a:defRPr>
                <a:solidFill>
                  <a:schemeClr val="bg1"/>
                </a:solidFill>
              </a:defRPr>
            </a:lvl2pPr>
            <a:lvl3pPr>
              <a:spcBef>
                <a:spcPts val="1800"/>
              </a:spcBef>
              <a:buClr>
                <a:schemeClr val="accent1"/>
              </a:buClr>
              <a:defRPr>
                <a:solidFill>
                  <a:schemeClr val="bg1"/>
                </a:solidFill>
              </a:defRPr>
            </a:lvl3pPr>
            <a:lvl4pPr>
              <a:spcBef>
                <a:spcPts val="1800"/>
              </a:spcBef>
              <a:buClr>
                <a:schemeClr val="accent1"/>
              </a:buClr>
              <a:defRPr>
                <a:solidFill>
                  <a:schemeClr val="bg1"/>
                </a:solidFill>
              </a:defRPr>
            </a:lvl4pPr>
            <a:lvl5pPr>
              <a:spcBef>
                <a:spcPts val="1800"/>
              </a:spcBef>
              <a:buClr>
                <a:schemeClr val="accent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xmlns="" val="1222918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1_Agenda">
    <p:spTree>
      <p:nvGrpSpPr>
        <p:cNvPr id="1" name=""/>
        <p:cNvGrpSpPr/>
        <p:nvPr/>
      </p:nvGrpSpPr>
      <p:grpSpPr>
        <a:xfrm>
          <a:off x="0" y="0"/>
          <a:ext cx="0" cy="0"/>
          <a:chOff x="0" y="0"/>
          <a:chExt cx="0" cy="0"/>
        </a:xfrm>
      </p:grpSpPr>
      <p:sp>
        <p:nvSpPr>
          <p:cNvPr id="5" name="Rectangle 4"/>
          <p:cNvSpPr/>
          <p:nvPr userDrawn="1"/>
        </p:nvSpPr>
        <p:spPr bwMode="auto">
          <a:xfrm>
            <a:off x="0" y="0"/>
            <a:ext cx="12188825" cy="6858000"/>
          </a:xfrm>
          <a:prstGeom prst="rect">
            <a:avLst/>
          </a:prstGeom>
          <a:solidFill>
            <a:schemeClr val="tx1"/>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0" y="36"/>
            <a:ext cx="12188890" cy="6857964"/>
          </a:xfrm>
          <a:prstGeom prst="rect">
            <a:avLst/>
          </a:prstGeom>
        </p:spPr>
      </p:pic>
      <p:sp>
        <p:nvSpPr>
          <p:cNvPr id="2" name="Title 1"/>
          <p:cNvSpPr>
            <a:spLocks noGrp="1"/>
          </p:cNvSpPr>
          <p:nvPr>
            <p:ph type="title"/>
          </p:nvPr>
        </p:nvSpPr>
        <p:spPr>
          <a:xfrm>
            <a:off x="1114424" y="467575"/>
            <a:ext cx="9858039" cy="535531"/>
          </a:xfrm>
        </p:spPr>
        <p:txBody>
          <a:bodyPr/>
          <a:lstStyle>
            <a:lvl1pPr>
              <a:defRPr sz="320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1114424" y="1470398"/>
            <a:ext cx="9858039" cy="4858048"/>
          </a:xfrm>
        </p:spPr>
        <p:txBody>
          <a:bodyPr/>
          <a:lstStyle>
            <a:lvl1pPr>
              <a:spcBef>
                <a:spcPts val="1800"/>
              </a:spcBef>
              <a:buClr>
                <a:schemeClr val="accent1"/>
              </a:buClr>
              <a:defRPr>
                <a:solidFill>
                  <a:schemeClr val="bg1"/>
                </a:solidFill>
              </a:defRPr>
            </a:lvl1pPr>
            <a:lvl2pPr>
              <a:spcBef>
                <a:spcPts val="1800"/>
              </a:spcBef>
              <a:buClr>
                <a:schemeClr val="accent1"/>
              </a:buClr>
              <a:defRPr>
                <a:solidFill>
                  <a:schemeClr val="bg1"/>
                </a:solidFill>
              </a:defRPr>
            </a:lvl2pPr>
            <a:lvl3pPr>
              <a:spcBef>
                <a:spcPts val="1800"/>
              </a:spcBef>
              <a:buClr>
                <a:schemeClr val="accent1"/>
              </a:buClr>
              <a:defRPr>
                <a:solidFill>
                  <a:schemeClr val="bg1"/>
                </a:solidFill>
              </a:defRPr>
            </a:lvl3pPr>
            <a:lvl4pPr>
              <a:spcBef>
                <a:spcPts val="1800"/>
              </a:spcBef>
              <a:buClr>
                <a:schemeClr val="accent1"/>
              </a:buClr>
              <a:defRPr>
                <a:solidFill>
                  <a:schemeClr val="bg1"/>
                </a:solidFill>
              </a:defRPr>
            </a:lvl4pPr>
            <a:lvl5pPr>
              <a:spcBef>
                <a:spcPts val="1800"/>
              </a:spcBef>
              <a:buClr>
                <a:schemeClr val="accent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xmlns="" val="16602470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no texture">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lvl1pPr>
              <a:defRPr>
                <a:solidFill>
                  <a:schemeClr val="tx1">
                    <a:lumMod val="50000"/>
                  </a:schemeClr>
                </a:solidFill>
              </a:defRPr>
            </a:lvl1pPr>
          </a:lstStyle>
          <a:p>
            <a:r>
              <a:rPr lang="en-US"/>
              <a:t>Click to edit Master title style</a:t>
            </a:r>
            <a:endParaRPr lang="en-US" dirty="0"/>
          </a:p>
        </p:txBody>
      </p:sp>
    </p:spTree>
    <p:extLst>
      <p:ext uri="{BB962C8B-B14F-4D97-AF65-F5344CB8AC3E}">
        <p14:creationId xmlns:p14="http://schemas.microsoft.com/office/powerpoint/2010/main" xmlns="" val="24061023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0" y="36"/>
            <a:ext cx="12188890" cy="6857964"/>
          </a:xfrm>
          <a:prstGeom prst="rect">
            <a:avLst/>
          </a:prstGeom>
        </p:spPr>
      </p:pic>
      <p:sp>
        <p:nvSpPr>
          <p:cNvPr id="2" name="Title 1"/>
          <p:cNvSpPr>
            <a:spLocks noGrp="1"/>
          </p:cNvSpPr>
          <p:nvPr>
            <p:ph type="title"/>
          </p:nvPr>
        </p:nvSpPr>
        <p:spPr/>
        <p:txBody>
          <a:bodyPr/>
          <a:lstStyle>
            <a:lvl1pPr>
              <a:defRPr>
                <a:solidFill>
                  <a:schemeClr val="tx1">
                    <a:lumMod val="50000"/>
                  </a:schemeClr>
                </a:solidFill>
              </a:defRPr>
            </a:lvl1pPr>
          </a:lstStyle>
          <a:p>
            <a:r>
              <a:rPr lang="en-US" dirty="0"/>
              <a:t>Click to edit Master title style</a:t>
            </a:r>
          </a:p>
        </p:txBody>
      </p:sp>
    </p:spTree>
    <p:extLst>
      <p:ext uri="{BB962C8B-B14F-4D97-AF65-F5344CB8AC3E}">
        <p14:creationId xmlns:p14="http://schemas.microsoft.com/office/powerpoint/2010/main" xmlns="" val="13078196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0" y="36"/>
            <a:ext cx="12188890" cy="6857964"/>
          </a:xfrm>
          <a:prstGeom prst="rect">
            <a:avLst/>
          </a:prstGeom>
        </p:spPr>
      </p:pic>
      <p:sp>
        <p:nvSpPr>
          <p:cNvPr id="2" name="Title 1"/>
          <p:cNvSpPr>
            <a:spLocks noGrp="1"/>
          </p:cNvSpPr>
          <p:nvPr>
            <p:ph type="title"/>
          </p:nvPr>
        </p:nvSpPr>
        <p:spPr>
          <a:xfrm>
            <a:off x="557813" y="367497"/>
            <a:ext cx="11021571" cy="430887"/>
          </a:xfrm>
        </p:spPr>
        <p:txBody>
          <a:bodyPr/>
          <a:lstStyle>
            <a:lvl1pPr>
              <a:defRPr>
                <a:solidFill>
                  <a:schemeClr val="tx1">
                    <a:lumMod val="50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557813" y="1200150"/>
            <a:ext cx="5385514" cy="639762"/>
          </a:xfrm>
        </p:spPr>
        <p:txBody>
          <a:bodyPr anchor="b"/>
          <a:lstStyle>
            <a:lvl1pPr marL="0" indent="0">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57813" y="1991189"/>
            <a:ext cx="5385514" cy="4238369"/>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91754" y="1200150"/>
            <a:ext cx="5387630" cy="639762"/>
          </a:xfrm>
        </p:spPr>
        <p:txBody>
          <a:bodyPr anchor="b"/>
          <a:lstStyle>
            <a:lvl1pPr marL="0" indent="0">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1754" y="1991189"/>
            <a:ext cx="5387630" cy="4238369"/>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xmlns="" val="30317061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extured Gray">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0" y="36"/>
            <a:ext cx="12188890" cy="6857964"/>
          </a:xfrm>
          <a:prstGeom prst="rect">
            <a:avLst/>
          </a:prstGeom>
        </p:spPr>
      </p:pic>
      <p:sp>
        <p:nvSpPr>
          <p:cNvPr id="4" name="Title 1"/>
          <p:cNvSpPr>
            <a:spLocks noGrp="1"/>
          </p:cNvSpPr>
          <p:nvPr>
            <p:ph type="title"/>
          </p:nvPr>
        </p:nvSpPr>
        <p:spPr>
          <a:xfrm>
            <a:off x="2447925" y="3107733"/>
            <a:ext cx="7286625" cy="590931"/>
          </a:xfrm>
        </p:spPr>
        <p:txBody>
          <a:bodyPr/>
          <a:lstStyle>
            <a:lvl1pPr algn="ctr">
              <a:defRPr sz="3600" b="1" baseline="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xmlns="" val="3900207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Accent">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0" y="36"/>
            <a:ext cx="12188890" cy="6857964"/>
          </a:xfrm>
          <a:prstGeom prst="rect">
            <a:avLst/>
          </a:prstGeom>
        </p:spPr>
      </p:pic>
      <p:sp>
        <p:nvSpPr>
          <p:cNvPr id="4" name="Title 1"/>
          <p:cNvSpPr>
            <a:spLocks noGrp="1"/>
          </p:cNvSpPr>
          <p:nvPr>
            <p:ph type="title"/>
          </p:nvPr>
        </p:nvSpPr>
        <p:spPr>
          <a:xfrm>
            <a:off x="2447925" y="3107733"/>
            <a:ext cx="7286625" cy="590931"/>
          </a:xfrm>
        </p:spPr>
        <p:txBody>
          <a:bodyPr/>
          <a:lstStyle>
            <a:lvl1pPr algn="ctr">
              <a:defRPr sz="3600" b="1">
                <a:solidFill>
                  <a:schemeClr val="accent2"/>
                </a:solidFill>
              </a:defRPr>
            </a:lvl1pPr>
          </a:lstStyle>
          <a:p>
            <a:r>
              <a:rPr lang="en-US"/>
              <a:t>Click to edit Master title style</a:t>
            </a:r>
            <a:endParaRPr lang="en-US" dirty="0"/>
          </a:p>
        </p:txBody>
      </p:sp>
    </p:spTree>
    <p:extLst>
      <p:ext uri="{BB962C8B-B14F-4D97-AF65-F5344CB8AC3E}">
        <p14:creationId xmlns:p14="http://schemas.microsoft.com/office/powerpoint/2010/main" xmlns="" val="3015673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extured Purpl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0" y="36"/>
            <a:ext cx="12188890" cy="6857964"/>
          </a:xfrm>
          <a:prstGeom prst="rect">
            <a:avLst/>
          </a:prstGeom>
        </p:spPr>
      </p:pic>
      <p:sp>
        <p:nvSpPr>
          <p:cNvPr id="4" name="Title 1"/>
          <p:cNvSpPr>
            <a:spLocks noGrp="1"/>
          </p:cNvSpPr>
          <p:nvPr>
            <p:ph type="title"/>
          </p:nvPr>
        </p:nvSpPr>
        <p:spPr>
          <a:xfrm>
            <a:off x="2447925" y="3107733"/>
            <a:ext cx="7286625" cy="590931"/>
          </a:xfrm>
        </p:spPr>
        <p:txBody>
          <a:bodyPr/>
          <a:lstStyle>
            <a:lvl1pPr algn="ctr">
              <a:defRPr sz="3600" b="1">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xmlns="" val="22160043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extured Teal">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0" y="36"/>
            <a:ext cx="12188890" cy="6857964"/>
          </a:xfrm>
          <a:prstGeom prst="rect">
            <a:avLst/>
          </a:prstGeom>
        </p:spPr>
      </p:pic>
      <p:sp>
        <p:nvSpPr>
          <p:cNvPr id="3" name="Title 1"/>
          <p:cNvSpPr>
            <a:spLocks noGrp="1"/>
          </p:cNvSpPr>
          <p:nvPr>
            <p:ph type="title"/>
          </p:nvPr>
        </p:nvSpPr>
        <p:spPr>
          <a:xfrm>
            <a:off x="2447925" y="3107733"/>
            <a:ext cx="7286625" cy="590931"/>
          </a:xfrm>
        </p:spPr>
        <p:txBody>
          <a:bodyPr/>
          <a:lstStyle>
            <a:lvl1pPr algn="ctr">
              <a:defRPr sz="3600" b="1">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xmlns="" val="41130888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1_Closing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0" y="36"/>
            <a:ext cx="12188890" cy="6857964"/>
          </a:xfrm>
          <a:prstGeom prst="rect">
            <a:avLst/>
          </a:prstGeom>
        </p:spPr>
      </p:pic>
    </p:spTree>
    <p:extLst>
      <p:ext uri="{BB962C8B-B14F-4D97-AF65-F5344CB8AC3E}">
        <p14:creationId xmlns:p14="http://schemas.microsoft.com/office/powerpoint/2010/main" xmlns="" val="2605472483"/>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Section">
    <p:bg>
      <p:bgPr>
        <a:solidFill>
          <a:schemeClr val="bg1">
            <a:lumMod val="95000"/>
          </a:schemeClr>
        </a:solid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stretch>
            <a:fillRect/>
          </a:stretch>
        </p:blipFill>
        <p:spPr>
          <a:xfrm>
            <a:off x="-1" y="-1"/>
            <a:ext cx="12188826" cy="6869303"/>
          </a:xfrm>
          <a:prstGeom prst="rect">
            <a:avLst/>
          </a:prstGeom>
        </p:spPr>
      </p:pic>
      <p:sp>
        <p:nvSpPr>
          <p:cNvPr id="2" name="Title 1"/>
          <p:cNvSpPr>
            <a:spLocks noGrp="1"/>
          </p:cNvSpPr>
          <p:nvPr>
            <p:ph type="title"/>
          </p:nvPr>
        </p:nvSpPr>
        <p:spPr>
          <a:xfrm>
            <a:off x="616817" y="1568371"/>
            <a:ext cx="6901583" cy="543739"/>
          </a:xfrm>
        </p:spPr>
        <p:txBody>
          <a:bodyPr/>
          <a:lstStyle>
            <a:lvl1pPr>
              <a:defRPr sz="3200">
                <a:solidFill>
                  <a:schemeClr val="bg1"/>
                </a:solidFill>
              </a:defRPr>
            </a:lvl1pPr>
          </a:lstStyle>
          <a:p>
            <a:r>
              <a:rPr lang="en-US"/>
              <a:t>Click to edit Master title style</a:t>
            </a:r>
            <a:endParaRPr lang="en-US" dirty="0"/>
          </a:p>
        </p:txBody>
      </p:sp>
      <p:pic>
        <p:nvPicPr>
          <p:cNvPr id="8" name="Picture 7"/>
          <p:cNvPicPr>
            <a:picLocks noChangeAspect="1"/>
          </p:cNvPicPr>
          <p:nvPr userDrawn="1"/>
        </p:nvPicPr>
        <p:blipFill>
          <a:blip r:embed="rId3" cstate="print"/>
          <a:stretch>
            <a:fillRect/>
          </a:stretch>
        </p:blipFill>
        <p:spPr>
          <a:xfrm>
            <a:off x="8642554" y="4633860"/>
            <a:ext cx="3070096" cy="1795349"/>
          </a:xfrm>
          <a:prstGeom prst="rect">
            <a:avLst/>
          </a:prstGeom>
        </p:spPr>
      </p:pic>
    </p:spTree>
    <p:extLst>
      <p:ext uri="{BB962C8B-B14F-4D97-AF65-F5344CB8AC3E}">
        <p14:creationId xmlns:p14="http://schemas.microsoft.com/office/powerpoint/2010/main" xmlns="" val="1143495925"/>
      </p:ext>
    </p:extLst>
  </p:cSld>
  <p:clrMapOvr>
    <a:masterClrMapping/>
  </p:clrMapOvr>
  <p:transition>
    <p:wipe dir="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Blank Black">
    <p:spTree>
      <p:nvGrpSpPr>
        <p:cNvPr id="1" name=""/>
        <p:cNvGrpSpPr/>
        <p:nvPr/>
      </p:nvGrpSpPr>
      <p:grpSpPr>
        <a:xfrm>
          <a:off x="0" y="0"/>
          <a:ext cx="0" cy="0"/>
          <a:chOff x="0" y="0"/>
          <a:chExt cx="0" cy="0"/>
        </a:xfrm>
      </p:grpSpPr>
      <p:sp>
        <p:nvSpPr>
          <p:cNvPr id="2" name="Rectangle 1"/>
          <p:cNvSpPr/>
          <p:nvPr userDrawn="1"/>
        </p:nvSpPr>
        <p:spPr bwMode="auto">
          <a:xfrm>
            <a:off x="0" y="0"/>
            <a:ext cx="12188825" cy="6858000"/>
          </a:xfrm>
          <a:prstGeom prst="rect">
            <a:avLst/>
          </a:prstGeom>
          <a:solidFill>
            <a:schemeClr val="tx1"/>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xmlns="" val="26104887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17" cstate="print">
            <a:extLst>
              <a:ext uri="{28A0092B-C50C-407E-A947-70E740481C1C}">
                <a14:useLocalDpi xmlns:a14="http://schemas.microsoft.com/office/drawing/2010/main" xmlns="" val="0"/>
              </a:ext>
            </a:extLst>
          </a:blip>
          <a:stretch>
            <a:fillRect/>
          </a:stretch>
        </p:blipFill>
        <p:spPr>
          <a:xfrm>
            <a:off x="0" y="36"/>
            <a:ext cx="12188890" cy="6857964"/>
          </a:xfrm>
          <a:prstGeom prst="rect">
            <a:avLst/>
          </a:prstGeom>
        </p:spPr>
      </p:pic>
      <p:sp>
        <p:nvSpPr>
          <p:cNvPr id="1027" name="Rectangle 3"/>
          <p:cNvSpPr>
            <a:spLocks noGrp="1" noChangeArrowheads="1"/>
          </p:cNvSpPr>
          <p:nvPr>
            <p:ph type="body" idx="1"/>
          </p:nvPr>
        </p:nvSpPr>
        <p:spPr bwMode="auto">
          <a:xfrm>
            <a:off x="552450" y="1200150"/>
            <a:ext cx="10953750" cy="51371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28" name="Rectangle 4"/>
          <p:cNvSpPr>
            <a:spLocks noGrp="1" noChangeArrowheads="1"/>
          </p:cNvSpPr>
          <p:nvPr>
            <p:ph type="title"/>
          </p:nvPr>
        </p:nvSpPr>
        <p:spPr bwMode="white">
          <a:xfrm>
            <a:off x="557813" y="367497"/>
            <a:ext cx="10948387" cy="43088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spAutoFit/>
          </a:bodyPr>
          <a:lstStyle/>
          <a:p>
            <a:pPr lvl="0"/>
            <a:r>
              <a:rPr lang="en-US"/>
              <a:t>Click to edit Master title style</a:t>
            </a:r>
            <a:endParaRPr lang="en-US" dirty="0"/>
          </a:p>
        </p:txBody>
      </p:sp>
      <p:sp>
        <p:nvSpPr>
          <p:cNvPr id="1713158" name="Rectangle 6"/>
          <p:cNvSpPr>
            <a:spLocks noChangeArrowheads="1"/>
          </p:cNvSpPr>
          <p:nvPr/>
        </p:nvSpPr>
        <p:spPr bwMode="auto">
          <a:xfrm>
            <a:off x="6015201" y="6517228"/>
            <a:ext cx="156731" cy="153888"/>
          </a:xfrm>
          <a:prstGeom prst="rect">
            <a:avLst/>
          </a:prstGeom>
          <a:noFill/>
          <a:ln w="9525">
            <a:noFill/>
            <a:miter lim="800000"/>
            <a:headEnd/>
            <a:tailEnd/>
          </a:ln>
          <a:effectLst/>
        </p:spPr>
        <p:txBody>
          <a:bodyPr wrap="none" lIns="0" tIns="0" rIns="0" bIns="0">
            <a:spAutoFit/>
          </a:bodyPr>
          <a:lstStyle/>
          <a:p>
            <a:pPr algn="l" defTabSz="1033463" eaLnBrk="0" hangingPunct="0">
              <a:spcBef>
                <a:spcPct val="0"/>
              </a:spcBef>
              <a:buSzTx/>
              <a:defRPr/>
            </a:pPr>
            <a:fld id="{CE68E300-6CD8-4700-9D8F-1117408838C5}" type="slidenum">
              <a:rPr lang="en-US" sz="1000" i="0" smtClean="0">
                <a:solidFill>
                  <a:schemeClr val="tx1">
                    <a:lumMod val="50000"/>
                    <a:lumOff val="50000"/>
                  </a:schemeClr>
                </a:solidFill>
                <a:latin typeface="+mj-lt"/>
              </a:rPr>
              <a:pPr algn="l" defTabSz="1033463" eaLnBrk="0" hangingPunct="0">
                <a:spcBef>
                  <a:spcPct val="0"/>
                </a:spcBef>
                <a:buSzTx/>
                <a:defRPr/>
              </a:pPr>
              <a:t>‹#›</a:t>
            </a:fld>
            <a:endParaRPr lang="en-US" sz="900" i="0" dirty="0">
              <a:solidFill>
                <a:schemeClr val="tx1">
                  <a:lumMod val="50000"/>
                  <a:lumOff val="50000"/>
                </a:schemeClr>
              </a:solidFill>
              <a:latin typeface="+mj-lt"/>
            </a:endParaRPr>
          </a:p>
        </p:txBody>
      </p:sp>
    </p:spTree>
  </p:cSld>
  <p:clrMap bg1="lt1" tx1="dk1" bg2="lt2" tx2="dk2" accent1="accent1" accent2="accent2" accent3="accent3" accent4="accent4" accent5="accent5" accent6="accent6" hlink="hlink" folHlink="folHlink"/>
  <p:sldLayoutIdLst>
    <p:sldLayoutId id="2147483732" r:id="rId1"/>
    <p:sldLayoutId id="2147483738" r:id="rId2"/>
    <p:sldLayoutId id="2147483775" r:id="rId3"/>
    <p:sldLayoutId id="2147483734" r:id="rId4"/>
    <p:sldLayoutId id="2147483778" r:id="rId5"/>
    <p:sldLayoutId id="2147483774" r:id="rId6"/>
    <p:sldLayoutId id="2147483739" r:id="rId7"/>
    <p:sldLayoutId id="2147483762" r:id="rId8"/>
    <p:sldLayoutId id="2147483776" r:id="rId9"/>
    <p:sldLayoutId id="2147483772" r:id="rId10"/>
    <p:sldLayoutId id="2147483767" r:id="rId11"/>
    <p:sldLayoutId id="2147483770" r:id="rId12"/>
    <p:sldLayoutId id="2147483773" r:id="rId13"/>
    <p:sldLayoutId id="2147483779" r:id="rId14"/>
    <p:sldLayoutId id="2147483780" r:id="rId15"/>
  </p:sldLayoutIdLst>
  <p:txStyles>
    <p:titleStyle>
      <a:lvl1pPr algn="l" rtl="0" eaLnBrk="1" fontAlgn="base" hangingPunct="1">
        <a:lnSpc>
          <a:spcPct val="90000"/>
        </a:lnSpc>
        <a:spcBef>
          <a:spcPct val="0"/>
        </a:spcBef>
        <a:spcAft>
          <a:spcPct val="0"/>
        </a:spcAft>
        <a:defRPr sz="2400">
          <a:solidFill>
            <a:schemeClr val="tx1">
              <a:lumMod val="50000"/>
            </a:schemeClr>
          </a:solidFill>
          <a:latin typeface="Arial" pitchFamily="34" charset="0"/>
          <a:ea typeface="+mj-ea"/>
          <a:cs typeface="Arial" pitchFamily="34" charset="0"/>
        </a:defRPr>
      </a:lvl1pPr>
      <a:lvl2pPr algn="l" rtl="0" eaLnBrk="1" fontAlgn="base" hangingPunct="1">
        <a:lnSpc>
          <a:spcPct val="90000"/>
        </a:lnSpc>
        <a:spcBef>
          <a:spcPct val="0"/>
        </a:spcBef>
        <a:spcAft>
          <a:spcPct val="0"/>
        </a:spcAft>
        <a:defRPr sz="3200">
          <a:solidFill>
            <a:schemeClr val="bg1"/>
          </a:solidFill>
          <a:latin typeface="Arial" charset="0"/>
        </a:defRPr>
      </a:lvl2pPr>
      <a:lvl3pPr algn="l" rtl="0" eaLnBrk="1" fontAlgn="base" hangingPunct="1">
        <a:lnSpc>
          <a:spcPct val="90000"/>
        </a:lnSpc>
        <a:spcBef>
          <a:spcPct val="0"/>
        </a:spcBef>
        <a:spcAft>
          <a:spcPct val="0"/>
        </a:spcAft>
        <a:defRPr sz="3200">
          <a:solidFill>
            <a:schemeClr val="bg1"/>
          </a:solidFill>
          <a:latin typeface="Arial" charset="0"/>
        </a:defRPr>
      </a:lvl3pPr>
      <a:lvl4pPr algn="l" rtl="0" eaLnBrk="1" fontAlgn="base" hangingPunct="1">
        <a:lnSpc>
          <a:spcPct val="90000"/>
        </a:lnSpc>
        <a:spcBef>
          <a:spcPct val="0"/>
        </a:spcBef>
        <a:spcAft>
          <a:spcPct val="0"/>
        </a:spcAft>
        <a:defRPr sz="3200">
          <a:solidFill>
            <a:schemeClr val="bg1"/>
          </a:solidFill>
          <a:latin typeface="Arial" charset="0"/>
        </a:defRPr>
      </a:lvl4pPr>
      <a:lvl5pPr algn="l" rtl="0" eaLnBrk="1" fontAlgn="base" hangingPunct="1">
        <a:lnSpc>
          <a:spcPct val="90000"/>
        </a:lnSpc>
        <a:spcBef>
          <a:spcPct val="0"/>
        </a:spcBef>
        <a:spcAft>
          <a:spcPct val="0"/>
        </a:spcAft>
        <a:defRPr sz="3200">
          <a:solidFill>
            <a:schemeClr val="bg1"/>
          </a:solidFill>
          <a:latin typeface="Arial" charset="0"/>
        </a:defRPr>
      </a:lvl5pPr>
      <a:lvl6pPr marL="457200" algn="l" rtl="0" eaLnBrk="1" fontAlgn="base" hangingPunct="1">
        <a:lnSpc>
          <a:spcPct val="90000"/>
        </a:lnSpc>
        <a:spcBef>
          <a:spcPct val="0"/>
        </a:spcBef>
        <a:spcAft>
          <a:spcPct val="0"/>
        </a:spcAft>
        <a:defRPr sz="3200">
          <a:solidFill>
            <a:schemeClr val="bg1"/>
          </a:solidFill>
          <a:latin typeface="Arial" charset="0"/>
        </a:defRPr>
      </a:lvl6pPr>
      <a:lvl7pPr marL="914400" algn="l" rtl="0" eaLnBrk="1" fontAlgn="base" hangingPunct="1">
        <a:lnSpc>
          <a:spcPct val="90000"/>
        </a:lnSpc>
        <a:spcBef>
          <a:spcPct val="0"/>
        </a:spcBef>
        <a:spcAft>
          <a:spcPct val="0"/>
        </a:spcAft>
        <a:defRPr sz="3200">
          <a:solidFill>
            <a:schemeClr val="bg1"/>
          </a:solidFill>
          <a:latin typeface="Arial" charset="0"/>
        </a:defRPr>
      </a:lvl7pPr>
      <a:lvl8pPr marL="1371600" algn="l" rtl="0" eaLnBrk="1" fontAlgn="base" hangingPunct="1">
        <a:lnSpc>
          <a:spcPct val="90000"/>
        </a:lnSpc>
        <a:spcBef>
          <a:spcPct val="0"/>
        </a:spcBef>
        <a:spcAft>
          <a:spcPct val="0"/>
        </a:spcAft>
        <a:defRPr sz="3200">
          <a:solidFill>
            <a:schemeClr val="bg1"/>
          </a:solidFill>
          <a:latin typeface="Arial" charset="0"/>
        </a:defRPr>
      </a:lvl8pPr>
      <a:lvl9pPr marL="1828800" algn="l" rtl="0" eaLnBrk="1" fontAlgn="base" hangingPunct="1">
        <a:lnSpc>
          <a:spcPct val="90000"/>
        </a:lnSpc>
        <a:spcBef>
          <a:spcPct val="0"/>
        </a:spcBef>
        <a:spcAft>
          <a:spcPct val="0"/>
        </a:spcAft>
        <a:defRPr sz="3200">
          <a:solidFill>
            <a:schemeClr val="bg1"/>
          </a:solidFill>
          <a:latin typeface="Arial" charset="0"/>
        </a:defRPr>
      </a:lvl9pPr>
    </p:titleStyle>
    <p:bodyStyle>
      <a:lvl1pPr marL="342900" indent="-342900" algn="l" defTabSz="914400" rtl="0" eaLnBrk="1" fontAlgn="base" latinLnBrk="0" hangingPunct="1">
        <a:spcBef>
          <a:spcPts val="900"/>
        </a:spcBef>
        <a:spcAft>
          <a:spcPct val="0"/>
        </a:spcAft>
        <a:buClr>
          <a:schemeClr val="accent1"/>
        </a:buClr>
        <a:buFont typeface="Wingdings" pitchFamily="2" charset="2"/>
        <a:buChar char="§"/>
        <a:defRPr lang="en-US" sz="2000" kern="1200" dirty="0" smtClean="0">
          <a:solidFill>
            <a:srgbClr val="000000"/>
          </a:solidFill>
          <a:latin typeface="Arial" pitchFamily="34" charset="0"/>
          <a:ea typeface="+mn-ea"/>
          <a:cs typeface="Arial" pitchFamily="34" charset="0"/>
        </a:defRPr>
      </a:lvl1pPr>
      <a:lvl2pPr marL="742950" indent="-285750" algn="l" defTabSz="914400" rtl="0" eaLnBrk="1" fontAlgn="base" latinLnBrk="0" hangingPunct="1">
        <a:spcBef>
          <a:spcPts val="900"/>
        </a:spcBef>
        <a:spcAft>
          <a:spcPct val="0"/>
        </a:spcAft>
        <a:buClr>
          <a:schemeClr val="accent1"/>
        </a:buClr>
        <a:buChar char="•"/>
        <a:defRPr lang="en-US" sz="1800" kern="1200" dirty="0" smtClean="0">
          <a:solidFill>
            <a:srgbClr val="000000"/>
          </a:solidFill>
          <a:latin typeface="Arial" pitchFamily="34" charset="0"/>
          <a:ea typeface="+mn-ea"/>
          <a:cs typeface="Arial" pitchFamily="34" charset="0"/>
        </a:defRPr>
      </a:lvl2pPr>
      <a:lvl3pPr marL="1143000" indent="-228600" algn="l" defTabSz="914400" rtl="0" eaLnBrk="1" fontAlgn="base" latinLnBrk="0" hangingPunct="1">
        <a:spcBef>
          <a:spcPts val="900"/>
        </a:spcBef>
        <a:spcAft>
          <a:spcPct val="0"/>
        </a:spcAft>
        <a:buClr>
          <a:schemeClr val="accent1"/>
        </a:buClr>
        <a:buFont typeface="Arial" charset="0"/>
        <a:buChar char="–"/>
        <a:defRPr lang="en-US" sz="1600" kern="1200" dirty="0" smtClean="0">
          <a:solidFill>
            <a:srgbClr val="000000"/>
          </a:solidFill>
          <a:latin typeface="Arial" pitchFamily="34" charset="0"/>
          <a:ea typeface="+mn-ea"/>
          <a:cs typeface="Arial" pitchFamily="34" charset="0"/>
        </a:defRPr>
      </a:lvl3pPr>
      <a:lvl4pPr marL="16002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4pPr>
      <a:lvl5pPr marL="20574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5pPr>
      <a:lvl6pPr marL="25146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1" orient="horz" pos="4104"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s://community.progress.com/community_groups/products_enhancements/i/openedge"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15.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 Id="rId9" Type="http://schemas.openxmlformats.org/officeDocument/2006/relationships/image" Target="../media/image1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a:t>DB and Deployment Info Exchange</a:t>
            </a:r>
          </a:p>
        </p:txBody>
      </p:sp>
      <p:sp>
        <p:nvSpPr>
          <p:cNvPr id="5" name="Subtitle 4"/>
          <p:cNvSpPr>
            <a:spLocks noGrp="1"/>
          </p:cNvSpPr>
          <p:nvPr>
            <p:ph type="subTitle" idx="1"/>
          </p:nvPr>
        </p:nvSpPr>
        <p:spPr/>
        <p:txBody>
          <a:bodyPr/>
          <a:lstStyle/>
          <a:p>
            <a:r>
              <a:rPr lang="en-US" dirty="0"/>
              <a:t>Progress</a:t>
            </a:r>
          </a:p>
        </p:txBody>
      </p:sp>
    </p:spTree>
    <p:extLst>
      <p:ext uri="{BB962C8B-B14F-4D97-AF65-F5344CB8AC3E}">
        <p14:creationId xmlns:p14="http://schemas.microsoft.com/office/powerpoint/2010/main" xmlns="" val="402683225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Text Placeholder 2"/>
          <p:cNvSpPr>
            <a:spLocks noGrp="1"/>
          </p:cNvSpPr>
          <p:nvPr>
            <p:ph idx="1"/>
          </p:nvPr>
        </p:nvSpPr>
        <p:spPr/>
        <p:txBody>
          <a:bodyPr/>
          <a:lstStyle/>
          <a:p>
            <a:pPr lvl="0"/>
            <a:r>
              <a:rPr lang="en-US" dirty="0"/>
              <a:t>Requirements Gathering</a:t>
            </a:r>
          </a:p>
          <a:p>
            <a:pPr lvl="0"/>
            <a:r>
              <a:rPr lang="en-US" dirty="0"/>
              <a:t>Setting Expectations …</a:t>
            </a:r>
          </a:p>
          <a:p>
            <a:pPr lvl="0"/>
            <a:r>
              <a:rPr lang="en-US" dirty="0"/>
              <a:t>Open Floor</a:t>
            </a:r>
            <a:endParaRPr lang="en-US" baseline="0" dirty="0"/>
          </a:p>
          <a:p>
            <a:pPr lvl="0"/>
            <a:r>
              <a:rPr lang="en-US" baseline="0" dirty="0"/>
              <a:t>Where do we go from here…</a:t>
            </a:r>
          </a:p>
        </p:txBody>
      </p:sp>
    </p:spTree>
    <p:extLst>
      <p:ext uri="{BB962C8B-B14F-4D97-AF65-F5344CB8AC3E}">
        <p14:creationId xmlns:p14="http://schemas.microsoft.com/office/powerpoint/2010/main" xmlns="" val="31229232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84467" y="1741234"/>
            <a:ext cx="3630146" cy="840230"/>
          </a:xfrm>
        </p:spPr>
        <p:txBody>
          <a:bodyPr/>
          <a:lstStyle/>
          <a:p>
            <a:r>
              <a:rPr lang="en-US" sz="5400" dirty="0"/>
              <a:t>Database</a:t>
            </a:r>
          </a:p>
        </p:txBody>
      </p:sp>
      <p:sp>
        <p:nvSpPr>
          <p:cNvPr id="5" name="Title 3"/>
          <p:cNvSpPr txBox="1">
            <a:spLocks/>
          </p:cNvSpPr>
          <p:nvPr/>
        </p:nvSpPr>
        <p:spPr bwMode="white">
          <a:xfrm rot="20153866">
            <a:off x="147965" y="677053"/>
            <a:ext cx="3630146" cy="590931"/>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spAutoFit/>
          </a:bodyPr>
          <a:lstStyle>
            <a:lvl1pPr algn="ctr" rtl="0" eaLnBrk="1" fontAlgn="base" hangingPunct="1">
              <a:lnSpc>
                <a:spcPct val="90000"/>
              </a:lnSpc>
              <a:spcBef>
                <a:spcPct val="0"/>
              </a:spcBef>
              <a:spcAft>
                <a:spcPct val="0"/>
              </a:spcAft>
              <a:defRPr sz="3600" b="1">
                <a:solidFill>
                  <a:schemeClr val="bg2"/>
                </a:solidFill>
                <a:latin typeface="Arial" pitchFamily="34" charset="0"/>
                <a:ea typeface="+mj-ea"/>
                <a:cs typeface="Arial" pitchFamily="34" charset="0"/>
              </a:defRPr>
            </a:lvl1pPr>
            <a:lvl2pPr algn="l" rtl="0" eaLnBrk="1" fontAlgn="base" hangingPunct="1">
              <a:lnSpc>
                <a:spcPct val="90000"/>
              </a:lnSpc>
              <a:spcBef>
                <a:spcPct val="0"/>
              </a:spcBef>
              <a:spcAft>
                <a:spcPct val="0"/>
              </a:spcAft>
              <a:defRPr sz="3200">
                <a:solidFill>
                  <a:schemeClr val="bg1"/>
                </a:solidFill>
                <a:latin typeface="Arial" charset="0"/>
              </a:defRPr>
            </a:lvl2pPr>
            <a:lvl3pPr algn="l" rtl="0" eaLnBrk="1" fontAlgn="base" hangingPunct="1">
              <a:lnSpc>
                <a:spcPct val="90000"/>
              </a:lnSpc>
              <a:spcBef>
                <a:spcPct val="0"/>
              </a:spcBef>
              <a:spcAft>
                <a:spcPct val="0"/>
              </a:spcAft>
              <a:defRPr sz="3200">
                <a:solidFill>
                  <a:schemeClr val="bg1"/>
                </a:solidFill>
                <a:latin typeface="Arial" charset="0"/>
              </a:defRPr>
            </a:lvl3pPr>
            <a:lvl4pPr algn="l" rtl="0" eaLnBrk="1" fontAlgn="base" hangingPunct="1">
              <a:lnSpc>
                <a:spcPct val="90000"/>
              </a:lnSpc>
              <a:spcBef>
                <a:spcPct val="0"/>
              </a:spcBef>
              <a:spcAft>
                <a:spcPct val="0"/>
              </a:spcAft>
              <a:defRPr sz="3200">
                <a:solidFill>
                  <a:schemeClr val="bg1"/>
                </a:solidFill>
                <a:latin typeface="Arial" charset="0"/>
              </a:defRPr>
            </a:lvl4pPr>
            <a:lvl5pPr algn="l" rtl="0" eaLnBrk="1" fontAlgn="base" hangingPunct="1">
              <a:lnSpc>
                <a:spcPct val="90000"/>
              </a:lnSpc>
              <a:spcBef>
                <a:spcPct val="0"/>
              </a:spcBef>
              <a:spcAft>
                <a:spcPct val="0"/>
              </a:spcAft>
              <a:defRPr sz="3200">
                <a:solidFill>
                  <a:schemeClr val="bg1"/>
                </a:solidFill>
                <a:latin typeface="Arial" charset="0"/>
              </a:defRPr>
            </a:lvl5pPr>
            <a:lvl6pPr marL="457200" algn="l" rtl="0" eaLnBrk="1" fontAlgn="base" hangingPunct="1">
              <a:lnSpc>
                <a:spcPct val="90000"/>
              </a:lnSpc>
              <a:spcBef>
                <a:spcPct val="0"/>
              </a:spcBef>
              <a:spcAft>
                <a:spcPct val="0"/>
              </a:spcAft>
              <a:defRPr sz="3200">
                <a:solidFill>
                  <a:schemeClr val="bg1"/>
                </a:solidFill>
                <a:latin typeface="Arial" charset="0"/>
              </a:defRPr>
            </a:lvl6pPr>
            <a:lvl7pPr marL="914400" algn="l" rtl="0" eaLnBrk="1" fontAlgn="base" hangingPunct="1">
              <a:lnSpc>
                <a:spcPct val="90000"/>
              </a:lnSpc>
              <a:spcBef>
                <a:spcPct val="0"/>
              </a:spcBef>
              <a:spcAft>
                <a:spcPct val="0"/>
              </a:spcAft>
              <a:defRPr sz="3200">
                <a:solidFill>
                  <a:schemeClr val="bg1"/>
                </a:solidFill>
                <a:latin typeface="Arial" charset="0"/>
              </a:defRPr>
            </a:lvl7pPr>
            <a:lvl8pPr marL="1371600" algn="l" rtl="0" eaLnBrk="1" fontAlgn="base" hangingPunct="1">
              <a:lnSpc>
                <a:spcPct val="90000"/>
              </a:lnSpc>
              <a:spcBef>
                <a:spcPct val="0"/>
              </a:spcBef>
              <a:spcAft>
                <a:spcPct val="0"/>
              </a:spcAft>
              <a:defRPr sz="3200">
                <a:solidFill>
                  <a:schemeClr val="bg1"/>
                </a:solidFill>
                <a:latin typeface="Arial" charset="0"/>
              </a:defRPr>
            </a:lvl8pPr>
            <a:lvl9pPr marL="1828800" algn="l" rtl="0" eaLnBrk="1" fontAlgn="base" hangingPunct="1">
              <a:lnSpc>
                <a:spcPct val="90000"/>
              </a:lnSpc>
              <a:spcBef>
                <a:spcPct val="0"/>
              </a:spcBef>
              <a:spcAft>
                <a:spcPct val="0"/>
              </a:spcAft>
              <a:defRPr sz="3200">
                <a:solidFill>
                  <a:schemeClr val="bg1"/>
                </a:solidFill>
                <a:latin typeface="Arial" charset="0"/>
              </a:defRPr>
            </a:lvl9pPr>
          </a:lstStyle>
          <a:p>
            <a:pPr>
              <a:buSzTx/>
            </a:pPr>
            <a:r>
              <a:rPr lang="en-US" i="0" kern="0" dirty="0"/>
              <a:t>Replication (+)</a:t>
            </a:r>
          </a:p>
        </p:txBody>
      </p:sp>
      <p:sp>
        <p:nvSpPr>
          <p:cNvPr id="6" name="Title 3"/>
          <p:cNvSpPr txBox="1">
            <a:spLocks/>
          </p:cNvSpPr>
          <p:nvPr/>
        </p:nvSpPr>
        <p:spPr bwMode="white">
          <a:xfrm rot="1374494">
            <a:off x="4568880" y="1691866"/>
            <a:ext cx="1784271" cy="701731"/>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spAutoFit/>
          </a:bodyPr>
          <a:lstStyle>
            <a:lvl1pPr algn="ctr" rtl="0" eaLnBrk="1" fontAlgn="base" hangingPunct="1">
              <a:lnSpc>
                <a:spcPct val="90000"/>
              </a:lnSpc>
              <a:spcBef>
                <a:spcPct val="0"/>
              </a:spcBef>
              <a:spcAft>
                <a:spcPct val="0"/>
              </a:spcAft>
              <a:defRPr sz="3600" b="1">
                <a:solidFill>
                  <a:schemeClr val="bg2"/>
                </a:solidFill>
                <a:latin typeface="Arial" pitchFamily="34" charset="0"/>
                <a:ea typeface="+mj-ea"/>
                <a:cs typeface="Arial" pitchFamily="34" charset="0"/>
              </a:defRPr>
            </a:lvl1pPr>
            <a:lvl2pPr algn="l" rtl="0" eaLnBrk="1" fontAlgn="base" hangingPunct="1">
              <a:lnSpc>
                <a:spcPct val="90000"/>
              </a:lnSpc>
              <a:spcBef>
                <a:spcPct val="0"/>
              </a:spcBef>
              <a:spcAft>
                <a:spcPct val="0"/>
              </a:spcAft>
              <a:defRPr sz="3200">
                <a:solidFill>
                  <a:schemeClr val="bg1"/>
                </a:solidFill>
                <a:latin typeface="Arial" charset="0"/>
              </a:defRPr>
            </a:lvl2pPr>
            <a:lvl3pPr algn="l" rtl="0" eaLnBrk="1" fontAlgn="base" hangingPunct="1">
              <a:lnSpc>
                <a:spcPct val="90000"/>
              </a:lnSpc>
              <a:spcBef>
                <a:spcPct val="0"/>
              </a:spcBef>
              <a:spcAft>
                <a:spcPct val="0"/>
              </a:spcAft>
              <a:defRPr sz="3200">
                <a:solidFill>
                  <a:schemeClr val="bg1"/>
                </a:solidFill>
                <a:latin typeface="Arial" charset="0"/>
              </a:defRPr>
            </a:lvl3pPr>
            <a:lvl4pPr algn="l" rtl="0" eaLnBrk="1" fontAlgn="base" hangingPunct="1">
              <a:lnSpc>
                <a:spcPct val="90000"/>
              </a:lnSpc>
              <a:spcBef>
                <a:spcPct val="0"/>
              </a:spcBef>
              <a:spcAft>
                <a:spcPct val="0"/>
              </a:spcAft>
              <a:defRPr sz="3200">
                <a:solidFill>
                  <a:schemeClr val="bg1"/>
                </a:solidFill>
                <a:latin typeface="Arial" charset="0"/>
              </a:defRPr>
            </a:lvl4pPr>
            <a:lvl5pPr algn="l" rtl="0" eaLnBrk="1" fontAlgn="base" hangingPunct="1">
              <a:lnSpc>
                <a:spcPct val="90000"/>
              </a:lnSpc>
              <a:spcBef>
                <a:spcPct val="0"/>
              </a:spcBef>
              <a:spcAft>
                <a:spcPct val="0"/>
              </a:spcAft>
              <a:defRPr sz="3200">
                <a:solidFill>
                  <a:schemeClr val="bg1"/>
                </a:solidFill>
                <a:latin typeface="Arial" charset="0"/>
              </a:defRPr>
            </a:lvl5pPr>
            <a:lvl6pPr marL="457200" algn="l" rtl="0" eaLnBrk="1" fontAlgn="base" hangingPunct="1">
              <a:lnSpc>
                <a:spcPct val="90000"/>
              </a:lnSpc>
              <a:spcBef>
                <a:spcPct val="0"/>
              </a:spcBef>
              <a:spcAft>
                <a:spcPct val="0"/>
              </a:spcAft>
              <a:defRPr sz="3200">
                <a:solidFill>
                  <a:schemeClr val="bg1"/>
                </a:solidFill>
                <a:latin typeface="Arial" charset="0"/>
              </a:defRPr>
            </a:lvl6pPr>
            <a:lvl7pPr marL="914400" algn="l" rtl="0" eaLnBrk="1" fontAlgn="base" hangingPunct="1">
              <a:lnSpc>
                <a:spcPct val="90000"/>
              </a:lnSpc>
              <a:spcBef>
                <a:spcPct val="0"/>
              </a:spcBef>
              <a:spcAft>
                <a:spcPct val="0"/>
              </a:spcAft>
              <a:defRPr sz="3200">
                <a:solidFill>
                  <a:schemeClr val="bg1"/>
                </a:solidFill>
                <a:latin typeface="Arial" charset="0"/>
              </a:defRPr>
            </a:lvl7pPr>
            <a:lvl8pPr marL="1371600" algn="l" rtl="0" eaLnBrk="1" fontAlgn="base" hangingPunct="1">
              <a:lnSpc>
                <a:spcPct val="90000"/>
              </a:lnSpc>
              <a:spcBef>
                <a:spcPct val="0"/>
              </a:spcBef>
              <a:spcAft>
                <a:spcPct val="0"/>
              </a:spcAft>
              <a:defRPr sz="3200">
                <a:solidFill>
                  <a:schemeClr val="bg1"/>
                </a:solidFill>
                <a:latin typeface="Arial" charset="0"/>
              </a:defRPr>
            </a:lvl8pPr>
            <a:lvl9pPr marL="1828800" algn="l" rtl="0" eaLnBrk="1" fontAlgn="base" hangingPunct="1">
              <a:lnSpc>
                <a:spcPct val="90000"/>
              </a:lnSpc>
              <a:spcBef>
                <a:spcPct val="0"/>
              </a:spcBef>
              <a:spcAft>
                <a:spcPct val="0"/>
              </a:spcAft>
              <a:defRPr sz="3200">
                <a:solidFill>
                  <a:schemeClr val="bg1"/>
                </a:solidFill>
                <a:latin typeface="Arial" charset="0"/>
              </a:defRPr>
            </a:lvl9pPr>
          </a:lstStyle>
          <a:p>
            <a:pPr>
              <a:buSzTx/>
            </a:pPr>
            <a:r>
              <a:rPr lang="en-US" sz="4400" i="0" kern="0" dirty="0"/>
              <a:t>TDE</a:t>
            </a:r>
          </a:p>
        </p:txBody>
      </p:sp>
      <p:sp>
        <p:nvSpPr>
          <p:cNvPr id="7" name="Title 3"/>
          <p:cNvSpPr txBox="1">
            <a:spLocks/>
          </p:cNvSpPr>
          <p:nvPr/>
        </p:nvSpPr>
        <p:spPr bwMode="white">
          <a:xfrm>
            <a:off x="4299592" y="3240182"/>
            <a:ext cx="2076268" cy="701731"/>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spAutoFit/>
          </a:bodyPr>
          <a:lstStyle>
            <a:lvl1pPr algn="ctr" rtl="0" eaLnBrk="1" fontAlgn="base" hangingPunct="1">
              <a:lnSpc>
                <a:spcPct val="90000"/>
              </a:lnSpc>
              <a:spcBef>
                <a:spcPct val="0"/>
              </a:spcBef>
              <a:spcAft>
                <a:spcPct val="0"/>
              </a:spcAft>
              <a:defRPr sz="3600" b="1">
                <a:solidFill>
                  <a:schemeClr val="bg2"/>
                </a:solidFill>
                <a:latin typeface="Arial" pitchFamily="34" charset="0"/>
                <a:ea typeface="+mj-ea"/>
                <a:cs typeface="Arial" pitchFamily="34" charset="0"/>
              </a:defRPr>
            </a:lvl1pPr>
            <a:lvl2pPr algn="l" rtl="0" eaLnBrk="1" fontAlgn="base" hangingPunct="1">
              <a:lnSpc>
                <a:spcPct val="90000"/>
              </a:lnSpc>
              <a:spcBef>
                <a:spcPct val="0"/>
              </a:spcBef>
              <a:spcAft>
                <a:spcPct val="0"/>
              </a:spcAft>
              <a:defRPr sz="3200">
                <a:solidFill>
                  <a:schemeClr val="bg1"/>
                </a:solidFill>
                <a:latin typeface="Arial" charset="0"/>
              </a:defRPr>
            </a:lvl2pPr>
            <a:lvl3pPr algn="l" rtl="0" eaLnBrk="1" fontAlgn="base" hangingPunct="1">
              <a:lnSpc>
                <a:spcPct val="90000"/>
              </a:lnSpc>
              <a:spcBef>
                <a:spcPct val="0"/>
              </a:spcBef>
              <a:spcAft>
                <a:spcPct val="0"/>
              </a:spcAft>
              <a:defRPr sz="3200">
                <a:solidFill>
                  <a:schemeClr val="bg1"/>
                </a:solidFill>
                <a:latin typeface="Arial" charset="0"/>
              </a:defRPr>
            </a:lvl3pPr>
            <a:lvl4pPr algn="l" rtl="0" eaLnBrk="1" fontAlgn="base" hangingPunct="1">
              <a:lnSpc>
                <a:spcPct val="90000"/>
              </a:lnSpc>
              <a:spcBef>
                <a:spcPct val="0"/>
              </a:spcBef>
              <a:spcAft>
                <a:spcPct val="0"/>
              </a:spcAft>
              <a:defRPr sz="3200">
                <a:solidFill>
                  <a:schemeClr val="bg1"/>
                </a:solidFill>
                <a:latin typeface="Arial" charset="0"/>
              </a:defRPr>
            </a:lvl4pPr>
            <a:lvl5pPr algn="l" rtl="0" eaLnBrk="1" fontAlgn="base" hangingPunct="1">
              <a:lnSpc>
                <a:spcPct val="90000"/>
              </a:lnSpc>
              <a:spcBef>
                <a:spcPct val="0"/>
              </a:spcBef>
              <a:spcAft>
                <a:spcPct val="0"/>
              </a:spcAft>
              <a:defRPr sz="3200">
                <a:solidFill>
                  <a:schemeClr val="bg1"/>
                </a:solidFill>
                <a:latin typeface="Arial" charset="0"/>
              </a:defRPr>
            </a:lvl5pPr>
            <a:lvl6pPr marL="457200" algn="l" rtl="0" eaLnBrk="1" fontAlgn="base" hangingPunct="1">
              <a:lnSpc>
                <a:spcPct val="90000"/>
              </a:lnSpc>
              <a:spcBef>
                <a:spcPct val="0"/>
              </a:spcBef>
              <a:spcAft>
                <a:spcPct val="0"/>
              </a:spcAft>
              <a:defRPr sz="3200">
                <a:solidFill>
                  <a:schemeClr val="bg1"/>
                </a:solidFill>
                <a:latin typeface="Arial" charset="0"/>
              </a:defRPr>
            </a:lvl6pPr>
            <a:lvl7pPr marL="914400" algn="l" rtl="0" eaLnBrk="1" fontAlgn="base" hangingPunct="1">
              <a:lnSpc>
                <a:spcPct val="90000"/>
              </a:lnSpc>
              <a:spcBef>
                <a:spcPct val="0"/>
              </a:spcBef>
              <a:spcAft>
                <a:spcPct val="0"/>
              </a:spcAft>
              <a:defRPr sz="3200">
                <a:solidFill>
                  <a:schemeClr val="bg1"/>
                </a:solidFill>
                <a:latin typeface="Arial" charset="0"/>
              </a:defRPr>
            </a:lvl7pPr>
            <a:lvl8pPr marL="1371600" algn="l" rtl="0" eaLnBrk="1" fontAlgn="base" hangingPunct="1">
              <a:lnSpc>
                <a:spcPct val="90000"/>
              </a:lnSpc>
              <a:spcBef>
                <a:spcPct val="0"/>
              </a:spcBef>
              <a:spcAft>
                <a:spcPct val="0"/>
              </a:spcAft>
              <a:defRPr sz="3200">
                <a:solidFill>
                  <a:schemeClr val="bg1"/>
                </a:solidFill>
                <a:latin typeface="Arial" charset="0"/>
              </a:defRPr>
            </a:lvl8pPr>
            <a:lvl9pPr marL="1828800" algn="l" rtl="0" eaLnBrk="1" fontAlgn="base" hangingPunct="1">
              <a:lnSpc>
                <a:spcPct val="90000"/>
              </a:lnSpc>
              <a:spcBef>
                <a:spcPct val="0"/>
              </a:spcBef>
              <a:spcAft>
                <a:spcPct val="0"/>
              </a:spcAft>
              <a:defRPr sz="3200">
                <a:solidFill>
                  <a:schemeClr val="bg1"/>
                </a:solidFill>
                <a:latin typeface="Arial" charset="0"/>
              </a:defRPr>
            </a:lvl9pPr>
          </a:lstStyle>
          <a:p>
            <a:pPr>
              <a:buSzTx/>
            </a:pPr>
            <a:r>
              <a:rPr lang="en-US" sz="4400" i="0" kern="0" dirty="0"/>
              <a:t>MT/TP</a:t>
            </a:r>
          </a:p>
        </p:txBody>
      </p:sp>
      <p:sp>
        <p:nvSpPr>
          <p:cNvPr id="8" name="Title 3"/>
          <p:cNvSpPr txBox="1">
            <a:spLocks/>
          </p:cNvSpPr>
          <p:nvPr/>
        </p:nvSpPr>
        <p:spPr bwMode="white">
          <a:xfrm rot="1830424">
            <a:off x="10453922" y="3332658"/>
            <a:ext cx="1403036" cy="701731"/>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spAutoFit/>
          </a:bodyPr>
          <a:lstStyle>
            <a:lvl1pPr algn="ctr" rtl="0" eaLnBrk="1" fontAlgn="base" hangingPunct="1">
              <a:lnSpc>
                <a:spcPct val="90000"/>
              </a:lnSpc>
              <a:spcBef>
                <a:spcPct val="0"/>
              </a:spcBef>
              <a:spcAft>
                <a:spcPct val="0"/>
              </a:spcAft>
              <a:defRPr sz="3600" b="1">
                <a:solidFill>
                  <a:schemeClr val="bg2"/>
                </a:solidFill>
                <a:latin typeface="Arial" pitchFamily="34" charset="0"/>
                <a:ea typeface="+mj-ea"/>
                <a:cs typeface="Arial" pitchFamily="34" charset="0"/>
              </a:defRPr>
            </a:lvl1pPr>
            <a:lvl2pPr algn="l" rtl="0" eaLnBrk="1" fontAlgn="base" hangingPunct="1">
              <a:lnSpc>
                <a:spcPct val="90000"/>
              </a:lnSpc>
              <a:spcBef>
                <a:spcPct val="0"/>
              </a:spcBef>
              <a:spcAft>
                <a:spcPct val="0"/>
              </a:spcAft>
              <a:defRPr sz="3200">
                <a:solidFill>
                  <a:schemeClr val="bg1"/>
                </a:solidFill>
                <a:latin typeface="Arial" charset="0"/>
              </a:defRPr>
            </a:lvl2pPr>
            <a:lvl3pPr algn="l" rtl="0" eaLnBrk="1" fontAlgn="base" hangingPunct="1">
              <a:lnSpc>
                <a:spcPct val="90000"/>
              </a:lnSpc>
              <a:spcBef>
                <a:spcPct val="0"/>
              </a:spcBef>
              <a:spcAft>
                <a:spcPct val="0"/>
              </a:spcAft>
              <a:defRPr sz="3200">
                <a:solidFill>
                  <a:schemeClr val="bg1"/>
                </a:solidFill>
                <a:latin typeface="Arial" charset="0"/>
              </a:defRPr>
            </a:lvl3pPr>
            <a:lvl4pPr algn="l" rtl="0" eaLnBrk="1" fontAlgn="base" hangingPunct="1">
              <a:lnSpc>
                <a:spcPct val="90000"/>
              </a:lnSpc>
              <a:spcBef>
                <a:spcPct val="0"/>
              </a:spcBef>
              <a:spcAft>
                <a:spcPct val="0"/>
              </a:spcAft>
              <a:defRPr sz="3200">
                <a:solidFill>
                  <a:schemeClr val="bg1"/>
                </a:solidFill>
                <a:latin typeface="Arial" charset="0"/>
              </a:defRPr>
            </a:lvl4pPr>
            <a:lvl5pPr algn="l" rtl="0" eaLnBrk="1" fontAlgn="base" hangingPunct="1">
              <a:lnSpc>
                <a:spcPct val="90000"/>
              </a:lnSpc>
              <a:spcBef>
                <a:spcPct val="0"/>
              </a:spcBef>
              <a:spcAft>
                <a:spcPct val="0"/>
              </a:spcAft>
              <a:defRPr sz="3200">
                <a:solidFill>
                  <a:schemeClr val="bg1"/>
                </a:solidFill>
                <a:latin typeface="Arial" charset="0"/>
              </a:defRPr>
            </a:lvl5pPr>
            <a:lvl6pPr marL="457200" algn="l" rtl="0" eaLnBrk="1" fontAlgn="base" hangingPunct="1">
              <a:lnSpc>
                <a:spcPct val="90000"/>
              </a:lnSpc>
              <a:spcBef>
                <a:spcPct val="0"/>
              </a:spcBef>
              <a:spcAft>
                <a:spcPct val="0"/>
              </a:spcAft>
              <a:defRPr sz="3200">
                <a:solidFill>
                  <a:schemeClr val="bg1"/>
                </a:solidFill>
                <a:latin typeface="Arial" charset="0"/>
              </a:defRPr>
            </a:lvl6pPr>
            <a:lvl7pPr marL="914400" algn="l" rtl="0" eaLnBrk="1" fontAlgn="base" hangingPunct="1">
              <a:lnSpc>
                <a:spcPct val="90000"/>
              </a:lnSpc>
              <a:spcBef>
                <a:spcPct val="0"/>
              </a:spcBef>
              <a:spcAft>
                <a:spcPct val="0"/>
              </a:spcAft>
              <a:defRPr sz="3200">
                <a:solidFill>
                  <a:schemeClr val="bg1"/>
                </a:solidFill>
                <a:latin typeface="Arial" charset="0"/>
              </a:defRPr>
            </a:lvl7pPr>
            <a:lvl8pPr marL="1371600" algn="l" rtl="0" eaLnBrk="1" fontAlgn="base" hangingPunct="1">
              <a:lnSpc>
                <a:spcPct val="90000"/>
              </a:lnSpc>
              <a:spcBef>
                <a:spcPct val="0"/>
              </a:spcBef>
              <a:spcAft>
                <a:spcPct val="0"/>
              </a:spcAft>
              <a:defRPr sz="3200">
                <a:solidFill>
                  <a:schemeClr val="bg1"/>
                </a:solidFill>
                <a:latin typeface="Arial" charset="0"/>
              </a:defRPr>
            </a:lvl8pPr>
            <a:lvl9pPr marL="1828800" algn="l" rtl="0" eaLnBrk="1" fontAlgn="base" hangingPunct="1">
              <a:lnSpc>
                <a:spcPct val="90000"/>
              </a:lnSpc>
              <a:spcBef>
                <a:spcPct val="0"/>
              </a:spcBef>
              <a:spcAft>
                <a:spcPct val="0"/>
              </a:spcAft>
              <a:defRPr sz="3200">
                <a:solidFill>
                  <a:schemeClr val="bg1"/>
                </a:solidFill>
                <a:latin typeface="Arial" charset="0"/>
              </a:defRPr>
            </a:lvl9pPr>
          </a:lstStyle>
          <a:p>
            <a:pPr>
              <a:buSzTx/>
            </a:pPr>
            <a:r>
              <a:rPr lang="en-US" sz="4400" i="0" kern="0" dirty="0"/>
              <a:t>SQL</a:t>
            </a:r>
          </a:p>
        </p:txBody>
      </p:sp>
      <p:sp>
        <p:nvSpPr>
          <p:cNvPr id="9" name="Title 3"/>
          <p:cNvSpPr txBox="1">
            <a:spLocks/>
          </p:cNvSpPr>
          <p:nvPr/>
        </p:nvSpPr>
        <p:spPr bwMode="white">
          <a:xfrm>
            <a:off x="3694501" y="698697"/>
            <a:ext cx="3630146" cy="701731"/>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spAutoFit/>
          </a:bodyPr>
          <a:lstStyle>
            <a:lvl1pPr algn="ctr" rtl="0" eaLnBrk="1" fontAlgn="base" hangingPunct="1">
              <a:lnSpc>
                <a:spcPct val="90000"/>
              </a:lnSpc>
              <a:spcBef>
                <a:spcPct val="0"/>
              </a:spcBef>
              <a:spcAft>
                <a:spcPct val="0"/>
              </a:spcAft>
              <a:defRPr sz="3600" b="1">
                <a:solidFill>
                  <a:schemeClr val="bg2"/>
                </a:solidFill>
                <a:latin typeface="Arial" pitchFamily="34" charset="0"/>
                <a:ea typeface="+mj-ea"/>
                <a:cs typeface="Arial" pitchFamily="34" charset="0"/>
              </a:defRPr>
            </a:lvl1pPr>
            <a:lvl2pPr algn="l" rtl="0" eaLnBrk="1" fontAlgn="base" hangingPunct="1">
              <a:lnSpc>
                <a:spcPct val="90000"/>
              </a:lnSpc>
              <a:spcBef>
                <a:spcPct val="0"/>
              </a:spcBef>
              <a:spcAft>
                <a:spcPct val="0"/>
              </a:spcAft>
              <a:defRPr sz="3200">
                <a:solidFill>
                  <a:schemeClr val="bg1"/>
                </a:solidFill>
                <a:latin typeface="Arial" charset="0"/>
              </a:defRPr>
            </a:lvl2pPr>
            <a:lvl3pPr algn="l" rtl="0" eaLnBrk="1" fontAlgn="base" hangingPunct="1">
              <a:lnSpc>
                <a:spcPct val="90000"/>
              </a:lnSpc>
              <a:spcBef>
                <a:spcPct val="0"/>
              </a:spcBef>
              <a:spcAft>
                <a:spcPct val="0"/>
              </a:spcAft>
              <a:defRPr sz="3200">
                <a:solidFill>
                  <a:schemeClr val="bg1"/>
                </a:solidFill>
                <a:latin typeface="Arial" charset="0"/>
              </a:defRPr>
            </a:lvl3pPr>
            <a:lvl4pPr algn="l" rtl="0" eaLnBrk="1" fontAlgn="base" hangingPunct="1">
              <a:lnSpc>
                <a:spcPct val="90000"/>
              </a:lnSpc>
              <a:spcBef>
                <a:spcPct val="0"/>
              </a:spcBef>
              <a:spcAft>
                <a:spcPct val="0"/>
              </a:spcAft>
              <a:defRPr sz="3200">
                <a:solidFill>
                  <a:schemeClr val="bg1"/>
                </a:solidFill>
                <a:latin typeface="Arial" charset="0"/>
              </a:defRPr>
            </a:lvl4pPr>
            <a:lvl5pPr algn="l" rtl="0" eaLnBrk="1" fontAlgn="base" hangingPunct="1">
              <a:lnSpc>
                <a:spcPct val="90000"/>
              </a:lnSpc>
              <a:spcBef>
                <a:spcPct val="0"/>
              </a:spcBef>
              <a:spcAft>
                <a:spcPct val="0"/>
              </a:spcAft>
              <a:defRPr sz="3200">
                <a:solidFill>
                  <a:schemeClr val="bg1"/>
                </a:solidFill>
                <a:latin typeface="Arial" charset="0"/>
              </a:defRPr>
            </a:lvl5pPr>
            <a:lvl6pPr marL="457200" algn="l" rtl="0" eaLnBrk="1" fontAlgn="base" hangingPunct="1">
              <a:lnSpc>
                <a:spcPct val="90000"/>
              </a:lnSpc>
              <a:spcBef>
                <a:spcPct val="0"/>
              </a:spcBef>
              <a:spcAft>
                <a:spcPct val="0"/>
              </a:spcAft>
              <a:defRPr sz="3200">
                <a:solidFill>
                  <a:schemeClr val="bg1"/>
                </a:solidFill>
                <a:latin typeface="Arial" charset="0"/>
              </a:defRPr>
            </a:lvl6pPr>
            <a:lvl7pPr marL="914400" algn="l" rtl="0" eaLnBrk="1" fontAlgn="base" hangingPunct="1">
              <a:lnSpc>
                <a:spcPct val="90000"/>
              </a:lnSpc>
              <a:spcBef>
                <a:spcPct val="0"/>
              </a:spcBef>
              <a:spcAft>
                <a:spcPct val="0"/>
              </a:spcAft>
              <a:defRPr sz="3200">
                <a:solidFill>
                  <a:schemeClr val="bg1"/>
                </a:solidFill>
                <a:latin typeface="Arial" charset="0"/>
              </a:defRPr>
            </a:lvl7pPr>
            <a:lvl8pPr marL="1371600" algn="l" rtl="0" eaLnBrk="1" fontAlgn="base" hangingPunct="1">
              <a:lnSpc>
                <a:spcPct val="90000"/>
              </a:lnSpc>
              <a:spcBef>
                <a:spcPct val="0"/>
              </a:spcBef>
              <a:spcAft>
                <a:spcPct val="0"/>
              </a:spcAft>
              <a:defRPr sz="3200">
                <a:solidFill>
                  <a:schemeClr val="bg1"/>
                </a:solidFill>
                <a:latin typeface="Arial" charset="0"/>
              </a:defRPr>
            </a:lvl8pPr>
            <a:lvl9pPr marL="1828800" algn="l" rtl="0" eaLnBrk="1" fontAlgn="base" hangingPunct="1">
              <a:lnSpc>
                <a:spcPct val="90000"/>
              </a:lnSpc>
              <a:spcBef>
                <a:spcPct val="0"/>
              </a:spcBef>
              <a:spcAft>
                <a:spcPct val="0"/>
              </a:spcAft>
              <a:defRPr sz="3200">
                <a:solidFill>
                  <a:schemeClr val="bg1"/>
                </a:solidFill>
                <a:latin typeface="Arial" charset="0"/>
              </a:defRPr>
            </a:lvl9pPr>
          </a:lstStyle>
          <a:p>
            <a:pPr>
              <a:buSzTx/>
            </a:pPr>
            <a:r>
              <a:rPr lang="en-US" sz="4400" i="0" kern="0" dirty="0"/>
              <a:t>Platforms</a:t>
            </a:r>
          </a:p>
        </p:txBody>
      </p:sp>
      <p:sp>
        <p:nvSpPr>
          <p:cNvPr id="10" name="Title 3"/>
          <p:cNvSpPr txBox="1">
            <a:spLocks/>
          </p:cNvSpPr>
          <p:nvPr/>
        </p:nvSpPr>
        <p:spPr bwMode="white">
          <a:xfrm rot="760266">
            <a:off x="3412454" y="4775151"/>
            <a:ext cx="3630146" cy="701731"/>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spAutoFit/>
          </a:bodyPr>
          <a:lstStyle>
            <a:lvl1pPr algn="ctr" rtl="0" eaLnBrk="1" fontAlgn="base" hangingPunct="1">
              <a:lnSpc>
                <a:spcPct val="90000"/>
              </a:lnSpc>
              <a:spcBef>
                <a:spcPct val="0"/>
              </a:spcBef>
              <a:spcAft>
                <a:spcPct val="0"/>
              </a:spcAft>
              <a:defRPr sz="3600" b="1">
                <a:solidFill>
                  <a:schemeClr val="bg2"/>
                </a:solidFill>
                <a:latin typeface="Arial" pitchFamily="34" charset="0"/>
                <a:ea typeface="+mj-ea"/>
                <a:cs typeface="Arial" pitchFamily="34" charset="0"/>
              </a:defRPr>
            </a:lvl1pPr>
            <a:lvl2pPr algn="l" rtl="0" eaLnBrk="1" fontAlgn="base" hangingPunct="1">
              <a:lnSpc>
                <a:spcPct val="90000"/>
              </a:lnSpc>
              <a:spcBef>
                <a:spcPct val="0"/>
              </a:spcBef>
              <a:spcAft>
                <a:spcPct val="0"/>
              </a:spcAft>
              <a:defRPr sz="3200">
                <a:solidFill>
                  <a:schemeClr val="bg1"/>
                </a:solidFill>
                <a:latin typeface="Arial" charset="0"/>
              </a:defRPr>
            </a:lvl2pPr>
            <a:lvl3pPr algn="l" rtl="0" eaLnBrk="1" fontAlgn="base" hangingPunct="1">
              <a:lnSpc>
                <a:spcPct val="90000"/>
              </a:lnSpc>
              <a:spcBef>
                <a:spcPct val="0"/>
              </a:spcBef>
              <a:spcAft>
                <a:spcPct val="0"/>
              </a:spcAft>
              <a:defRPr sz="3200">
                <a:solidFill>
                  <a:schemeClr val="bg1"/>
                </a:solidFill>
                <a:latin typeface="Arial" charset="0"/>
              </a:defRPr>
            </a:lvl3pPr>
            <a:lvl4pPr algn="l" rtl="0" eaLnBrk="1" fontAlgn="base" hangingPunct="1">
              <a:lnSpc>
                <a:spcPct val="90000"/>
              </a:lnSpc>
              <a:spcBef>
                <a:spcPct val="0"/>
              </a:spcBef>
              <a:spcAft>
                <a:spcPct val="0"/>
              </a:spcAft>
              <a:defRPr sz="3200">
                <a:solidFill>
                  <a:schemeClr val="bg1"/>
                </a:solidFill>
                <a:latin typeface="Arial" charset="0"/>
              </a:defRPr>
            </a:lvl4pPr>
            <a:lvl5pPr algn="l" rtl="0" eaLnBrk="1" fontAlgn="base" hangingPunct="1">
              <a:lnSpc>
                <a:spcPct val="90000"/>
              </a:lnSpc>
              <a:spcBef>
                <a:spcPct val="0"/>
              </a:spcBef>
              <a:spcAft>
                <a:spcPct val="0"/>
              </a:spcAft>
              <a:defRPr sz="3200">
                <a:solidFill>
                  <a:schemeClr val="bg1"/>
                </a:solidFill>
                <a:latin typeface="Arial" charset="0"/>
              </a:defRPr>
            </a:lvl5pPr>
            <a:lvl6pPr marL="457200" algn="l" rtl="0" eaLnBrk="1" fontAlgn="base" hangingPunct="1">
              <a:lnSpc>
                <a:spcPct val="90000"/>
              </a:lnSpc>
              <a:spcBef>
                <a:spcPct val="0"/>
              </a:spcBef>
              <a:spcAft>
                <a:spcPct val="0"/>
              </a:spcAft>
              <a:defRPr sz="3200">
                <a:solidFill>
                  <a:schemeClr val="bg1"/>
                </a:solidFill>
                <a:latin typeface="Arial" charset="0"/>
              </a:defRPr>
            </a:lvl6pPr>
            <a:lvl7pPr marL="914400" algn="l" rtl="0" eaLnBrk="1" fontAlgn="base" hangingPunct="1">
              <a:lnSpc>
                <a:spcPct val="90000"/>
              </a:lnSpc>
              <a:spcBef>
                <a:spcPct val="0"/>
              </a:spcBef>
              <a:spcAft>
                <a:spcPct val="0"/>
              </a:spcAft>
              <a:defRPr sz="3200">
                <a:solidFill>
                  <a:schemeClr val="bg1"/>
                </a:solidFill>
                <a:latin typeface="Arial" charset="0"/>
              </a:defRPr>
            </a:lvl7pPr>
            <a:lvl8pPr marL="1371600" algn="l" rtl="0" eaLnBrk="1" fontAlgn="base" hangingPunct="1">
              <a:lnSpc>
                <a:spcPct val="90000"/>
              </a:lnSpc>
              <a:spcBef>
                <a:spcPct val="0"/>
              </a:spcBef>
              <a:spcAft>
                <a:spcPct val="0"/>
              </a:spcAft>
              <a:defRPr sz="3200">
                <a:solidFill>
                  <a:schemeClr val="bg1"/>
                </a:solidFill>
                <a:latin typeface="Arial" charset="0"/>
              </a:defRPr>
            </a:lvl8pPr>
            <a:lvl9pPr marL="1828800" algn="l" rtl="0" eaLnBrk="1" fontAlgn="base" hangingPunct="1">
              <a:lnSpc>
                <a:spcPct val="90000"/>
              </a:lnSpc>
              <a:spcBef>
                <a:spcPct val="0"/>
              </a:spcBef>
              <a:spcAft>
                <a:spcPct val="0"/>
              </a:spcAft>
              <a:defRPr sz="3200">
                <a:solidFill>
                  <a:schemeClr val="bg1"/>
                </a:solidFill>
                <a:latin typeface="Arial" charset="0"/>
              </a:defRPr>
            </a:lvl9pPr>
          </a:lstStyle>
          <a:p>
            <a:pPr>
              <a:buSzTx/>
            </a:pPr>
            <a:r>
              <a:rPr lang="en-US" sz="4400" i="0" kern="0" dirty="0" err="1"/>
              <a:t>DataServers</a:t>
            </a:r>
            <a:endParaRPr lang="en-US" sz="4400" i="0" kern="0" dirty="0"/>
          </a:p>
        </p:txBody>
      </p:sp>
      <p:sp>
        <p:nvSpPr>
          <p:cNvPr id="11" name="Title 3"/>
          <p:cNvSpPr txBox="1">
            <a:spLocks/>
          </p:cNvSpPr>
          <p:nvPr/>
        </p:nvSpPr>
        <p:spPr bwMode="white">
          <a:xfrm rot="19727388">
            <a:off x="640720" y="4058389"/>
            <a:ext cx="3630146" cy="701731"/>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spAutoFit/>
          </a:bodyPr>
          <a:lstStyle>
            <a:lvl1pPr algn="ctr" rtl="0" eaLnBrk="1" fontAlgn="base" hangingPunct="1">
              <a:lnSpc>
                <a:spcPct val="90000"/>
              </a:lnSpc>
              <a:spcBef>
                <a:spcPct val="0"/>
              </a:spcBef>
              <a:spcAft>
                <a:spcPct val="0"/>
              </a:spcAft>
              <a:defRPr sz="3600" b="1">
                <a:solidFill>
                  <a:schemeClr val="bg2"/>
                </a:solidFill>
                <a:latin typeface="Arial" pitchFamily="34" charset="0"/>
                <a:ea typeface="+mj-ea"/>
                <a:cs typeface="Arial" pitchFamily="34" charset="0"/>
              </a:defRPr>
            </a:lvl1pPr>
            <a:lvl2pPr algn="l" rtl="0" eaLnBrk="1" fontAlgn="base" hangingPunct="1">
              <a:lnSpc>
                <a:spcPct val="90000"/>
              </a:lnSpc>
              <a:spcBef>
                <a:spcPct val="0"/>
              </a:spcBef>
              <a:spcAft>
                <a:spcPct val="0"/>
              </a:spcAft>
              <a:defRPr sz="3200">
                <a:solidFill>
                  <a:schemeClr val="bg1"/>
                </a:solidFill>
                <a:latin typeface="Arial" charset="0"/>
              </a:defRPr>
            </a:lvl2pPr>
            <a:lvl3pPr algn="l" rtl="0" eaLnBrk="1" fontAlgn="base" hangingPunct="1">
              <a:lnSpc>
                <a:spcPct val="90000"/>
              </a:lnSpc>
              <a:spcBef>
                <a:spcPct val="0"/>
              </a:spcBef>
              <a:spcAft>
                <a:spcPct val="0"/>
              </a:spcAft>
              <a:defRPr sz="3200">
                <a:solidFill>
                  <a:schemeClr val="bg1"/>
                </a:solidFill>
                <a:latin typeface="Arial" charset="0"/>
              </a:defRPr>
            </a:lvl3pPr>
            <a:lvl4pPr algn="l" rtl="0" eaLnBrk="1" fontAlgn="base" hangingPunct="1">
              <a:lnSpc>
                <a:spcPct val="90000"/>
              </a:lnSpc>
              <a:spcBef>
                <a:spcPct val="0"/>
              </a:spcBef>
              <a:spcAft>
                <a:spcPct val="0"/>
              </a:spcAft>
              <a:defRPr sz="3200">
                <a:solidFill>
                  <a:schemeClr val="bg1"/>
                </a:solidFill>
                <a:latin typeface="Arial" charset="0"/>
              </a:defRPr>
            </a:lvl4pPr>
            <a:lvl5pPr algn="l" rtl="0" eaLnBrk="1" fontAlgn="base" hangingPunct="1">
              <a:lnSpc>
                <a:spcPct val="90000"/>
              </a:lnSpc>
              <a:spcBef>
                <a:spcPct val="0"/>
              </a:spcBef>
              <a:spcAft>
                <a:spcPct val="0"/>
              </a:spcAft>
              <a:defRPr sz="3200">
                <a:solidFill>
                  <a:schemeClr val="bg1"/>
                </a:solidFill>
                <a:latin typeface="Arial" charset="0"/>
              </a:defRPr>
            </a:lvl5pPr>
            <a:lvl6pPr marL="457200" algn="l" rtl="0" eaLnBrk="1" fontAlgn="base" hangingPunct="1">
              <a:lnSpc>
                <a:spcPct val="90000"/>
              </a:lnSpc>
              <a:spcBef>
                <a:spcPct val="0"/>
              </a:spcBef>
              <a:spcAft>
                <a:spcPct val="0"/>
              </a:spcAft>
              <a:defRPr sz="3200">
                <a:solidFill>
                  <a:schemeClr val="bg1"/>
                </a:solidFill>
                <a:latin typeface="Arial" charset="0"/>
              </a:defRPr>
            </a:lvl6pPr>
            <a:lvl7pPr marL="914400" algn="l" rtl="0" eaLnBrk="1" fontAlgn="base" hangingPunct="1">
              <a:lnSpc>
                <a:spcPct val="90000"/>
              </a:lnSpc>
              <a:spcBef>
                <a:spcPct val="0"/>
              </a:spcBef>
              <a:spcAft>
                <a:spcPct val="0"/>
              </a:spcAft>
              <a:defRPr sz="3200">
                <a:solidFill>
                  <a:schemeClr val="bg1"/>
                </a:solidFill>
                <a:latin typeface="Arial" charset="0"/>
              </a:defRPr>
            </a:lvl7pPr>
            <a:lvl8pPr marL="1371600" algn="l" rtl="0" eaLnBrk="1" fontAlgn="base" hangingPunct="1">
              <a:lnSpc>
                <a:spcPct val="90000"/>
              </a:lnSpc>
              <a:spcBef>
                <a:spcPct val="0"/>
              </a:spcBef>
              <a:spcAft>
                <a:spcPct val="0"/>
              </a:spcAft>
              <a:defRPr sz="3200">
                <a:solidFill>
                  <a:schemeClr val="bg1"/>
                </a:solidFill>
                <a:latin typeface="Arial" charset="0"/>
              </a:defRPr>
            </a:lvl8pPr>
            <a:lvl9pPr marL="1828800" algn="l" rtl="0" eaLnBrk="1" fontAlgn="base" hangingPunct="1">
              <a:lnSpc>
                <a:spcPct val="90000"/>
              </a:lnSpc>
              <a:spcBef>
                <a:spcPct val="0"/>
              </a:spcBef>
              <a:spcAft>
                <a:spcPct val="0"/>
              </a:spcAft>
              <a:defRPr sz="3200">
                <a:solidFill>
                  <a:schemeClr val="bg1"/>
                </a:solidFill>
                <a:latin typeface="Arial" charset="0"/>
              </a:defRPr>
            </a:lvl9pPr>
          </a:lstStyle>
          <a:p>
            <a:pPr>
              <a:buSzTx/>
            </a:pPr>
            <a:r>
              <a:rPr lang="en-US" sz="4400" i="0" kern="0" dirty="0"/>
              <a:t>Analytics360</a:t>
            </a:r>
          </a:p>
        </p:txBody>
      </p:sp>
      <p:sp>
        <p:nvSpPr>
          <p:cNvPr id="12" name="Title 3"/>
          <p:cNvSpPr txBox="1">
            <a:spLocks/>
          </p:cNvSpPr>
          <p:nvPr/>
        </p:nvSpPr>
        <p:spPr bwMode="white">
          <a:xfrm rot="1142219">
            <a:off x="6540120" y="2417397"/>
            <a:ext cx="3026896" cy="701731"/>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spAutoFit/>
          </a:bodyPr>
          <a:lstStyle>
            <a:lvl1pPr algn="ctr" rtl="0" eaLnBrk="1" fontAlgn="base" hangingPunct="1">
              <a:lnSpc>
                <a:spcPct val="90000"/>
              </a:lnSpc>
              <a:spcBef>
                <a:spcPct val="0"/>
              </a:spcBef>
              <a:spcAft>
                <a:spcPct val="0"/>
              </a:spcAft>
              <a:defRPr sz="3600" b="1">
                <a:solidFill>
                  <a:schemeClr val="bg2"/>
                </a:solidFill>
                <a:latin typeface="Arial" pitchFamily="34" charset="0"/>
                <a:ea typeface="+mj-ea"/>
                <a:cs typeface="Arial" pitchFamily="34" charset="0"/>
              </a:defRPr>
            </a:lvl1pPr>
            <a:lvl2pPr algn="l" rtl="0" eaLnBrk="1" fontAlgn="base" hangingPunct="1">
              <a:lnSpc>
                <a:spcPct val="90000"/>
              </a:lnSpc>
              <a:spcBef>
                <a:spcPct val="0"/>
              </a:spcBef>
              <a:spcAft>
                <a:spcPct val="0"/>
              </a:spcAft>
              <a:defRPr sz="3200">
                <a:solidFill>
                  <a:schemeClr val="bg1"/>
                </a:solidFill>
                <a:latin typeface="Arial" charset="0"/>
              </a:defRPr>
            </a:lvl2pPr>
            <a:lvl3pPr algn="l" rtl="0" eaLnBrk="1" fontAlgn="base" hangingPunct="1">
              <a:lnSpc>
                <a:spcPct val="90000"/>
              </a:lnSpc>
              <a:spcBef>
                <a:spcPct val="0"/>
              </a:spcBef>
              <a:spcAft>
                <a:spcPct val="0"/>
              </a:spcAft>
              <a:defRPr sz="3200">
                <a:solidFill>
                  <a:schemeClr val="bg1"/>
                </a:solidFill>
                <a:latin typeface="Arial" charset="0"/>
              </a:defRPr>
            </a:lvl3pPr>
            <a:lvl4pPr algn="l" rtl="0" eaLnBrk="1" fontAlgn="base" hangingPunct="1">
              <a:lnSpc>
                <a:spcPct val="90000"/>
              </a:lnSpc>
              <a:spcBef>
                <a:spcPct val="0"/>
              </a:spcBef>
              <a:spcAft>
                <a:spcPct val="0"/>
              </a:spcAft>
              <a:defRPr sz="3200">
                <a:solidFill>
                  <a:schemeClr val="bg1"/>
                </a:solidFill>
                <a:latin typeface="Arial" charset="0"/>
              </a:defRPr>
            </a:lvl4pPr>
            <a:lvl5pPr algn="l" rtl="0" eaLnBrk="1" fontAlgn="base" hangingPunct="1">
              <a:lnSpc>
                <a:spcPct val="90000"/>
              </a:lnSpc>
              <a:spcBef>
                <a:spcPct val="0"/>
              </a:spcBef>
              <a:spcAft>
                <a:spcPct val="0"/>
              </a:spcAft>
              <a:defRPr sz="3200">
                <a:solidFill>
                  <a:schemeClr val="bg1"/>
                </a:solidFill>
                <a:latin typeface="Arial" charset="0"/>
              </a:defRPr>
            </a:lvl5pPr>
            <a:lvl6pPr marL="457200" algn="l" rtl="0" eaLnBrk="1" fontAlgn="base" hangingPunct="1">
              <a:lnSpc>
                <a:spcPct val="90000"/>
              </a:lnSpc>
              <a:spcBef>
                <a:spcPct val="0"/>
              </a:spcBef>
              <a:spcAft>
                <a:spcPct val="0"/>
              </a:spcAft>
              <a:defRPr sz="3200">
                <a:solidFill>
                  <a:schemeClr val="bg1"/>
                </a:solidFill>
                <a:latin typeface="Arial" charset="0"/>
              </a:defRPr>
            </a:lvl6pPr>
            <a:lvl7pPr marL="914400" algn="l" rtl="0" eaLnBrk="1" fontAlgn="base" hangingPunct="1">
              <a:lnSpc>
                <a:spcPct val="90000"/>
              </a:lnSpc>
              <a:spcBef>
                <a:spcPct val="0"/>
              </a:spcBef>
              <a:spcAft>
                <a:spcPct val="0"/>
              </a:spcAft>
              <a:defRPr sz="3200">
                <a:solidFill>
                  <a:schemeClr val="bg1"/>
                </a:solidFill>
                <a:latin typeface="Arial" charset="0"/>
              </a:defRPr>
            </a:lvl7pPr>
            <a:lvl8pPr marL="1371600" algn="l" rtl="0" eaLnBrk="1" fontAlgn="base" hangingPunct="1">
              <a:lnSpc>
                <a:spcPct val="90000"/>
              </a:lnSpc>
              <a:spcBef>
                <a:spcPct val="0"/>
              </a:spcBef>
              <a:spcAft>
                <a:spcPct val="0"/>
              </a:spcAft>
              <a:defRPr sz="3200">
                <a:solidFill>
                  <a:schemeClr val="bg1"/>
                </a:solidFill>
                <a:latin typeface="Arial" charset="0"/>
              </a:defRPr>
            </a:lvl8pPr>
            <a:lvl9pPr marL="1828800" algn="l" rtl="0" eaLnBrk="1" fontAlgn="base" hangingPunct="1">
              <a:lnSpc>
                <a:spcPct val="90000"/>
              </a:lnSpc>
              <a:spcBef>
                <a:spcPct val="0"/>
              </a:spcBef>
              <a:spcAft>
                <a:spcPct val="0"/>
              </a:spcAft>
              <a:defRPr sz="3200">
                <a:solidFill>
                  <a:schemeClr val="bg1"/>
                </a:solidFill>
                <a:latin typeface="Arial" charset="0"/>
              </a:defRPr>
            </a:lvl9pPr>
          </a:lstStyle>
          <a:p>
            <a:pPr>
              <a:buSzTx/>
            </a:pPr>
            <a:r>
              <a:rPr lang="en-US" sz="4400" i="0" kern="0" dirty="0"/>
              <a:t>OEE/OEM</a:t>
            </a:r>
          </a:p>
        </p:txBody>
      </p:sp>
      <p:sp>
        <p:nvSpPr>
          <p:cNvPr id="13" name="Title 3"/>
          <p:cNvSpPr txBox="1">
            <a:spLocks/>
          </p:cNvSpPr>
          <p:nvPr/>
        </p:nvSpPr>
        <p:spPr bwMode="white">
          <a:xfrm>
            <a:off x="6450868" y="4264194"/>
            <a:ext cx="1747557" cy="701731"/>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spAutoFit/>
          </a:bodyPr>
          <a:lstStyle>
            <a:lvl1pPr algn="ctr" rtl="0" eaLnBrk="1" fontAlgn="base" hangingPunct="1">
              <a:lnSpc>
                <a:spcPct val="90000"/>
              </a:lnSpc>
              <a:spcBef>
                <a:spcPct val="0"/>
              </a:spcBef>
              <a:spcAft>
                <a:spcPct val="0"/>
              </a:spcAft>
              <a:defRPr sz="3600" b="1">
                <a:solidFill>
                  <a:schemeClr val="bg2"/>
                </a:solidFill>
                <a:latin typeface="Arial" pitchFamily="34" charset="0"/>
                <a:ea typeface="+mj-ea"/>
                <a:cs typeface="Arial" pitchFamily="34" charset="0"/>
              </a:defRPr>
            </a:lvl1pPr>
            <a:lvl2pPr algn="l" rtl="0" eaLnBrk="1" fontAlgn="base" hangingPunct="1">
              <a:lnSpc>
                <a:spcPct val="90000"/>
              </a:lnSpc>
              <a:spcBef>
                <a:spcPct val="0"/>
              </a:spcBef>
              <a:spcAft>
                <a:spcPct val="0"/>
              </a:spcAft>
              <a:defRPr sz="3200">
                <a:solidFill>
                  <a:schemeClr val="bg1"/>
                </a:solidFill>
                <a:latin typeface="Arial" charset="0"/>
              </a:defRPr>
            </a:lvl2pPr>
            <a:lvl3pPr algn="l" rtl="0" eaLnBrk="1" fontAlgn="base" hangingPunct="1">
              <a:lnSpc>
                <a:spcPct val="90000"/>
              </a:lnSpc>
              <a:spcBef>
                <a:spcPct val="0"/>
              </a:spcBef>
              <a:spcAft>
                <a:spcPct val="0"/>
              </a:spcAft>
              <a:defRPr sz="3200">
                <a:solidFill>
                  <a:schemeClr val="bg1"/>
                </a:solidFill>
                <a:latin typeface="Arial" charset="0"/>
              </a:defRPr>
            </a:lvl3pPr>
            <a:lvl4pPr algn="l" rtl="0" eaLnBrk="1" fontAlgn="base" hangingPunct="1">
              <a:lnSpc>
                <a:spcPct val="90000"/>
              </a:lnSpc>
              <a:spcBef>
                <a:spcPct val="0"/>
              </a:spcBef>
              <a:spcAft>
                <a:spcPct val="0"/>
              </a:spcAft>
              <a:defRPr sz="3200">
                <a:solidFill>
                  <a:schemeClr val="bg1"/>
                </a:solidFill>
                <a:latin typeface="Arial" charset="0"/>
              </a:defRPr>
            </a:lvl4pPr>
            <a:lvl5pPr algn="l" rtl="0" eaLnBrk="1" fontAlgn="base" hangingPunct="1">
              <a:lnSpc>
                <a:spcPct val="90000"/>
              </a:lnSpc>
              <a:spcBef>
                <a:spcPct val="0"/>
              </a:spcBef>
              <a:spcAft>
                <a:spcPct val="0"/>
              </a:spcAft>
              <a:defRPr sz="3200">
                <a:solidFill>
                  <a:schemeClr val="bg1"/>
                </a:solidFill>
                <a:latin typeface="Arial" charset="0"/>
              </a:defRPr>
            </a:lvl5pPr>
            <a:lvl6pPr marL="457200" algn="l" rtl="0" eaLnBrk="1" fontAlgn="base" hangingPunct="1">
              <a:lnSpc>
                <a:spcPct val="90000"/>
              </a:lnSpc>
              <a:spcBef>
                <a:spcPct val="0"/>
              </a:spcBef>
              <a:spcAft>
                <a:spcPct val="0"/>
              </a:spcAft>
              <a:defRPr sz="3200">
                <a:solidFill>
                  <a:schemeClr val="bg1"/>
                </a:solidFill>
                <a:latin typeface="Arial" charset="0"/>
              </a:defRPr>
            </a:lvl6pPr>
            <a:lvl7pPr marL="914400" algn="l" rtl="0" eaLnBrk="1" fontAlgn="base" hangingPunct="1">
              <a:lnSpc>
                <a:spcPct val="90000"/>
              </a:lnSpc>
              <a:spcBef>
                <a:spcPct val="0"/>
              </a:spcBef>
              <a:spcAft>
                <a:spcPct val="0"/>
              </a:spcAft>
              <a:defRPr sz="3200">
                <a:solidFill>
                  <a:schemeClr val="bg1"/>
                </a:solidFill>
                <a:latin typeface="Arial" charset="0"/>
              </a:defRPr>
            </a:lvl7pPr>
            <a:lvl8pPr marL="1371600" algn="l" rtl="0" eaLnBrk="1" fontAlgn="base" hangingPunct="1">
              <a:lnSpc>
                <a:spcPct val="90000"/>
              </a:lnSpc>
              <a:spcBef>
                <a:spcPct val="0"/>
              </a:spcBef>
              <a:spcAft>
                <a:spcPct val="0"/>
              </a:spcAft>
              <a:defRPr sz="3200">
                <a:solidFill>
                  <a:schemeClr val="bg1"/>
                </a:solidFill>
                <a:latin typeface="Arial" charset="0"/>
              </a:defRPr>
            </a:lvl8pPr>
            <a:lvl9pPr marL="1828800" algn="l" rtl="0" eaLnBrk="1" fontAlgn="base" hangingPunct="1">
              <a:lnSpc>
                <a:spcPct val="90000"/>
              </a:lnSpc>
              <a:spcBef>
                <a:spcPct val="0"/>
              </a:spcBef>
              <a:spcAft>
                <a:spcPct val="0"/>
              </a:spcAft>
              <a:defRPr sz="3200">
                <a:solidFill>
                  <a:schemeClr val="bg1"/>
                </a:solidFill>
                <a:latin typeface="Arial" charset="0"/>
              </a:defRPr>
            </a:lvl9pPr>
          </a:lstStyle>
          <a:p>
            <a:pPr>
              <a:buSzTx/>
            </a:pPr>
            <a:r>
              <a:rPr lang="en-US" sz="4400" i="0" kern="0" dirty="0"/>
              <a:t>Pro2*</a:t>
            </a:r>
          </a:p>
        </p:txBody>
      </p:sp>
      <p:sp>
        <p:nvSpPr>
          <p:cNvPr id="14" name="Title 3"/>
          <p:cNvSpPr txBox="1">
            <a:spLocks/>
          </p:cNvSpPr>
          <p:nvPr/>
        </p:nvSpPr>
        <p:spPr bwMode="white">
          <a:xfrm rot="19583600">
            <a:off x="-54210" y="3327666"/>
            <a:ext cx="3146155" cy="590931"/>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spAutoFit/>
          </a:bodyPr>
          <a:lstStyle>
            <a:lvl1pPr algn="ctr" rtl="0" eaLnBrk="1" fontAlgn="base" hangingPunct="1">
              <a:lnSpc>
                <a:spcPct val="90000"/>
              </a:lnSpc>
              <a:spcBef>
                <a:spcPct val="0"/>
              </a:spcBef>
              <a:spcAft>
                <a:spcPct val="0"/>
              </a:spcAft>
              <a:defRPr sz="3600" b="1">
                <a:solidFill>
                  <a:schemeClr val="bg2"/>
                </a:solidFill>
                <a:latin typeface="Arial" pitchFamily="34" charset="0"/>
                <a:ea typeface="+mj-ea"/>
                <a:cs typeface="Arial" pitchFamily="34" charset="0"/>
              </a:defRPr>
            </a:lvl1pPr>
            <a:lvl2pPr algn="l" rtl="0" eaLnBrk="1" fontAlgn="base" hangingPunct="1">
              <a:lnSpc>
                <a:spcPct val="90000"/>
              </a:lnSpc>
              <a:spcBef>
                <a:spcPct val="0"/>
              </a:spcBef>
              <a:spcAft>
                <a:spcPct val="0"/>
              </a:spcAft>
              <a:defRPr sz="3200">
                <a:solidFill>
                  <a:schemeClr val="bg1"/>
                </a:solidFill>
                <a:latin typeface="Arial" charset="0"/>
              </a:defRPr>
            </a:lvl2pPr>
            <a:lvl3pPr algn="l" rtl="0" eaLnBrk="1" fontAlgn="base" hangingPunct="1">
              <a:lnSpc>
                <a:spcPct val="90000"/>
              </a:lnSpc>
              <a:spcBef>
                <a:spcPct val="0"/>
              </a:spcBef>
              <a:spcAft>
                <a:spcPct val="0"/>
              </a:spcAft>
              <a:defRPr sz="3200">
                <a:solidFill>
                  <a:schemeClr val="bg1"/>
                </a:solidFill>
                <a:latin typeface="Arial" charset="0"/>
              </a:defRPr>
            </a:lvl3pPr>
            <a:lvl4pPr algn="l" rtl="0" eaLnBrk="1" fontAlgn="base" hangingPunct="1">
              <a:lnSpc>
                <a:spcPct val="90000"/>
              </a:lnSpc>
              <a:spcBef>
                <a:spcPct val="0"/>
              </a:spcBef>
              <a:spcAft>
                <a:spcPct val="0"/>
              </a:spcAft>
              <a:defRPr sz="3200">
                <a:solidFill>
                  <a:schemeClr val="bg1"/>
                </a:solidFill>
                <a:latin typeface="Arial" charset="0"/>
              </a:defRPr>
            </a:lvl4pPr>
            <a:lvl5pPr algn="l" rtl="0" eaLnBrk="1" fontAlgn="base" hangingPunct="1">
              <a:lnSpc>
                <a:spcPct val="90000"/>
              </a:lnSpc>
              <a:spcBef>
                <a:spcPct val="0"/>
              </a:spcBef>
              <a:spcAft>
                <a:spcPct val="0"/>
              </a:spcAft>
              <a:defRPr sz="3200">
                <a:solidFill>
                  <a:schemeClr val="bg1"/>
                </a:solidFill>
                <a:latin typeface="Arial" charset="0"/>
              </a:defRPr>
            </a:lvl5pPr>
            <a:lvl6pPr marL="457200" algn="l" rtl="0" eaLnBrk="1" fontAlgn="base" hangingPunct="1">
              <a:lnSpc>
                <a:spcPct val="90000"/>
              </a:lnSpc>
              <a:spcBef>
                <a:spcPct val="0"/>
              </a:spcBef>
              <a:spcAft>
                <a:spcPct val="0"/>
              </a:spcAft>
              <a:defRPr sz="3200">
                <a:solidFill>
                  <a:schemeClr val="bg1"/>
                </a:solidFill>
                <a:latin typeface="Arial" charset="0"/>
              </a:defRPr>
            </a:lvl6pPr>
            <a:lvl7pPr marL="914400" algn="l" rtl="0" eaLnBrk="1" fontAlgn="base" hangingPunct="1">
              <a:lnSpc>
                <a:spcPct val="90000"/>
              </a:lnSpc>
              <a:spcBef>
                <a:spcPct val="0"/>
              </a:spcBef>
              <a:spcAft>
                <a:spcPct val="0"/>
              </a:spcAft>
              <a:defRPr sz="3200">
                <a:solidFill>
                  <a:schemeClr val="bg1"/>
                </a:solidFill>
                <a:latin typeface="Arial" charset="0"/>
              </a:defRPr>
            </a:lvl7pPr>
            <a:lvl8pPr marL="1371600" algn="l" rtl="0" eaLnBrk="1" fontAlgn="base" hangingPunct="1">
              <a:lnSpc>
                <a:spcPct val="90000"/>
              </a:lnSpc>
              <a:spcBef>
                <a:spcPct val="0"/>
              </a:spcBef>
              <a:spcAft>
                <a:spcPct val="0"/>
              </a:spcAft>
              <a:defRPr sz="3200">
                <a:solidFill>
                  <a:schemeClr val="bg1"/>
                </a:solidFill>
                <a:latin typeface="Arial" charset="0"/>
              </a:defRPr>
            </a:lvl8pPr>
            <a:lvl9pPr marL="1828800" algn="l" rtl="0" eaLnBrk="1" fontAlgn="base" hangingPunct="1">
              <a:lnSpc>
                <a:spcPct val="90000"/>
              </a:lnSpc>
              <a:spcBef>
                <a:spcPct val="0"/>
              </a:spcBef>
              <a:spcAft>
                <a:spcPct val="0"/>
              </a:spcAft>
              <a:defRPr sz="3200">
                <a:solidFill>
                  <a:schemeClr val="bg1"/>
                </a:solidFill>
                <a:latin typeface="Arial" charset="0"/>
              </a:defRPr>
            </a:lvl9pPr>
          </a:lstStyle>
          <a:p>
            <a:pPr>
              <a:buSzTx/>
            </a:pPr>
            <a:r>
              <a:rPr lang="en-US" i="0" kern="0" dirty="0"/>
              <a:t>Installation</a:t>
            </a:r>
          </a:p>
        </p:txBody>
      </p:sp>
      <p:sp>
        <p:nvSpPr>
          <p:cNvPr id="15" name="Title 3"/>
          <p:cNvSpPr txBox="1">
            <a:spLocks/>
          </p:cNvSpPr>
          <p:nvPr/>
        </p:nvSpPr>
        <p:spPr bwMode="white">
          <a:xfrm rot="10800000">
            <a:off x="9169556" y="5683530"/>
            <a:ext cx="2735088" cy="701731"/>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spAutoFit/>
          </a:bodyPr>
          <a:lstStyle>
            <a:lvl1pPr algn="ctr" rtl="0" eaLnBrk="1" fontAlgn="base" hangingPunct="1">
              <a:lnSpc>
                <a:spcPct val="90000"/>
              </a:lnSpc>
              <a:spcBef>
                <a:spcPct val="0"/>
              </a:spcBef>
              <a:spcAft>
                <a:spcPct val="0"/>
              </a:spcAft>
              <a:defRPr sz="3600" b="1">
                <a:solidFill>
                  <a:schemeClr val="bg2"/>
                </a:solidFill>
                <a:latin typeface="Arial" pitchFamily="34" charset="0"/>
                <a:ea typeface="+mj-ea"/>
                <a:cs typeface="Arial" pitchFamily="34" charset="0"/>
              </a:defRPr>
            </a:lvl1pPr>
            <a:lvl2pPr algn="l" rtl="0" eaLnBrk="1" fontAlgn="base" hangingPunct="1">
              <a:lnSpc>
                <a:spcPct val="90000"/>
              </a:lnSpc>
              <a:spcBef>
                <a:spcPct val="0"/>
              </a:spcBef>
              <a:spcAft>
                <a:spcPct val="0"/>
              </a:spcAft>
              <a:defRPr sz="3200">
                <a:solidFill>
                  <a:schemeClr val="bg1"/>
                </a:solidFill>
                <a:latin typeface="Arial" charset="0"/>
              </a:defRPr>
            </a:lvl2pPr>
            <a:lvl3pPr algn="l" rtl="0" eaLnBrk="1" fontAlgn="base" hangingPunct="1">
              <a:lnSpc>
                <a:spcPct val="90000"/>
              </a:lnSpc>
              <a:spcBef>
                <a:spcPct val="0"/>
              </a:spcBef>
              <a:spcAft>
                <a:spcPct val="0"/>
              </a:spcAft>
              <a:defRPr sz="3200">
                <a:solidFill>
                  <a:schemeClr val="bg1"/>
                </a:solidFill>
                <a:latin typeface="Arial" charset="0"/>
              </a:defRPr>
            </a:lvl3pPr>
            <a:lvl4pPr algn="l" rtl="0" eaLnBrk="1" fontAlgn="base" hangingPunct="1">
              <a:lnSpc>
                <a:spcPct val="90000"/>
              </a:lnSpc>
              <a:spcBef>
                <a:spcPct val="0"/>
              </a:spcBef>
              <a:spcAft>
                <a:spcPct val="0"/>
              </a:spcAft>
              <a:defRPr sz="3200">
                <a:solidFill>
                  <a:schemeClr val="bg1"/>
                </a:solidFill>
                <a:latin typeface="Arial" charset="0"/>
              </a:defRPr>
            </a:lvl4pPr>
            <a:lvl5pPr algn="l" rtl="0" eaLnBrk="1" fontAlgn="base" hangingPunct="1">
              <a:lnSpc>
                <a:spcPct val="90000"/>
              </a:lnSpc>
              <a:spcBef>
                <a:spcPct val="0"/>
              </a:spcBef>
              <a:spcAft>
                <a:spcPct val="0"/>
              </a:spcAft>
              <a:defRPr sz="3200">
                <a:solidFill>
                  <a:schemeClr val="bg1"/>
                </a:solidFill>
                <a:latin typeface="Arial" charset="0"/>
              </a:defRPr>
            </a:lvl5pPr>
            <a:lvl6pPr marL="457200" algn="l" rtl="0" eaLnBrk="1" fontAlgn="base" hangingPunct="1">
              <a:lnSpc>
                <a:spcPct val="90000"/>
              </a:lnSpc>
              <a:spcBef>
                <a:spcPct val="0"/>
              </a:spcBef>
              <a:spcAft>
                <a:spcPct val="0"/>
              </a:spcAft>
              <a:defRPr sz="3200">
                <a:solidFill>
                  <a:schemeClr val="bg1"/>
                </a:solidFill>
                <a:latin typeface="Arial" charset="0"/>
              </a:defRPr>
            </a:lvl6pPr>
            <a:lvl7pPr marL="914400" algn="l" rtl="0" eaLnBrk="1" fontAlgn="base" hangingPunct="1">
              <a:lnSpc>
                <a:spcPct val="90000"/>
              </a:lnSpc>
              <a:spcBef>
                <a:spcPct val="0"/>
              </a:spcBef>
              <a:spcAft>
                <a:spcPct val="0"/>
              </a:spcAft>
              <a:defRPr sz="3200">
                <a:solidFill>
                  <a:schemeClr val="bg1"/>
                </a:solidFill>
                <a:latin typeface="Arial" charset="0"/>
              </a:defRPr>
            </a:lvl7pPr>
            <a:lvl8pPr marL="1371600" algn="l" rtl="0" eaLnBrk="1" fontAlgn="base" hangingPunct="1">
              <a:lnSpc>
                <a:spcPct val="90000"/>
              </a:lnSpc>
              <a:spcBef>
                <a:spcPct val="0"/>
              </a:spcBef>
              <a:spcAft>
                <a:spcPct val="0"/>
              </a:spcAft>
              <a:defRPr sz="3200">
                <a:solidFill>
                  <a:schemeClr val="bg1"/>
                </a:solidFill>
                <a:latin typeface="Arial" charset="0"/>
              </a:defRPr>
            </a:lvl8pPr>
            <a:lvl9pPr marL="1828800" algn="l" rtl="0" eaLnBrk="1" fontAlgn="base" hangingPunct="1">
              <a:lnSpc>
                <a:spcPct val="90000"/>
              </a:lnSpc>
              <a:spcBef>
                <a:spcPct val="0"/>
              </a:spcBef>
              <a:spcAft>
                <a:spcPct val="0"/>
              </a:spcAft>
              <a:defRPr sz="3200">
                <a:solidFill>
                  <a:schemeClr val="bg1"/>
                </a:solidFill>
                <a:latin typeface="Arial" charset="0"/>
              </a:defRPr>
            </a:lvl9pPr>
          </a:lstStyle>
          <a:p>
            <a:pPr>
              <a:buSzTx/>
            </a:pPr>
            <a:r>
              <a:rPr lang="en-US" sz="4400" i="0" kern="0" dirty="0"/>
              <a:t>HA / DR</a:t>
            </a:r>
          </a:p>
        </p:txBody>
      </p:sp>
      <p:sp>
        <p:nvSpPr>
          <p:cNvPr id="16" name="Title 3"/>
          <p:cNvSpPr txBox="1">
            <a:spLocks/>
          </p:cNvSpPr>
          <p:nvPr/>
        </p:nvSpPr>
        <p:spPr bwMode="white">
          <a:xfrm rot="20855544">
            <a:off x="7688162" y="828947"/>
            <a:ext cx="3968671" cy="701731"/>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spAutoFit/>
          </a:bodyPr>
          <a:lstStyle>
            <a:lvl1pPr algn="ctr" rtl="0" eaLnBrk="1" fontAlgn="base" hangingPunct="1">
              <a:lnSpc>
                <a:spcPct val="90000"/>
              </a:lnSpc>
              <a:spcBef>
                <a:spcPct val="0"/>
              </a:spcBef>
              <a:spcAft>
                <a:spcPct val="0"/>
              </a:spcAft>
              <a:defRPr sz="3600" b="1">
                <a:solidFill>
                  <a:schemeClr val="bg2"/>
                </a:solidFill>
                <a:latin typeface="Arial" pitchFamily="34" charset="0"/>
                <a:ea typeface="+mj-ea"/>
                <a:cs typeface="Arial" pitchFamily="34" charset="0"/>
              </a:defRPr>
            </a:lvl1pPr>
            <a:lvl2pPr algn="l" rtl="0" eaLnBrk="1" fontAlgn="base" hangingPunct="1">
              <a:lnSpc>
                <a:spcPct val="90000"/>
              </a:lnSpc>
              <a:spcBef>
                <a:spcPct val="0"/>
              </a:spcBef>
              <a:spcAft>
                <a:spcPct val="0"/>
              </a:spcAft>
              <a:defRPr sz="3200">
                <a:solidFill>
                  <a:schemeClr val="bg1"/>
                </a:solidFill>
                <a:latin typeface="Arial" charset="0"/>
              </a:defRPr>
            </a:lvl2pPr>
            <a:lvl3pPr algn="l" rtl="0" eaLnBrk="1" fontAlgn="base" hangingPunct="1">
              <a:lnSpc>
                <a:spcPct val="90000"/>
              </a:lnSpc>
              <a:spcBef>
                <a:spcPct val="0"/>
              </a:spcBef>
              <a:spcAft>
                <a:spcPct val="0"/>
              </a:spcAft>
              <a:defRPr sz="3200">
                <a:solidFill>
                  <a:schemeClr val="bg1"/>
                </a:solidFill>
                <a:latin typeface="Arial" charset="0"/>
              </a:defRPr>
            </a:lvl3pPr>
            <a:lvl4pPr algn="l" rtl="0" eaLnBrk="1" fontAlgn="base" hangingPunct="1">
              <a:lnSpc>
                <a:spcPct val="90000"/>
              </a:lnSpc>
              <a:spcBef>
                <a:spcPct val="0"/>
              </a:spcBef>
              <a:spcAft>
                <a:spcPct val="0"/>
              </a:spcAft>
              <a:defRPr sz="3200">
                <a:solidFill>
                  <a:schemeClr val="bg1"/>
                </a:solidFill>
                <a:latin typeface="Arial" charset="0"/>
              </a:defRPr>
            </a:lvl4pPr>
            <a:lvl5pPr algn="l" rtl="0" eaLnBrk="1" fontAlgn="base" hangingPunct="1">
              <a:lnSpc>
                <a:spcPct val="90000"/>
              </a:lnSpc>
              <a:spcBef>
                <a:spcPct val="0"/>
              </a:spcBef>
              <a:spcAft>
                <a:spcPct val="0"/>
              </a:spcAft>
              <a:defRPr sz="3200">
                <a:solidFill>
                  <a:schemeClr val="bg1"/>
                </a:solidFill>
                <a:latin typeface="Arial" charset="0"/>
              </a:defRPr>
            </a:lvl5pPr>
            <a:lvl6pPr marL="457200" algn="l" rtl="0" eaLnBrk="1" fontAlgn="base" hangingPunct="1">
              <a:lnSpc>
                <a:spcPct val="90000"/>
              </a:lnSpc>
              <a:spcBef>
                <a:spcPct val="0"/>
              </a:spcBef>
              <a:spcAft>
                <a:spcPct val="0"/>
              </a:spcAft>
              <a:defRPr sz="3200">
                <a:solidFill>
                  <a:schemeClr val="bg1"/>
                </a:solidFill>
                <a:latin typeface="Arial" charset="0"/>
              </a:defRPr>
            </a:lvl6pPr>
            <a:lvl7pPr marL="914400" algn="l" rtl="0" eaLnBrk="1" fontAlgn="base" hangingPunct="1">
              <a:lnSpc>
                <a:spcPct val="90000"/>
              </a:lnSpc>
              <a:spcBef>
                <a:spcPct val="0"/>
              </a:spcBef>
              <a:spcAft>
                <a:spcPct val="0"/>
              </a:spcAft>
              <a:defRPr sz="3200">
                <a:solidFill>
                  <a:schemeClr val="bg1"/>
                </a:solidFill>
                <a:latin typeface="Arial" charset="0"/>
              </a:defRPr>
            </a:lvl7pPr>
            <a:lvl8pPr marL="1371600" algn="l" rtl="0" eaLnBrk="1" fontAlgn="base" hangingPunct="1">
              <a:lnSpc>
                <a:spcPct val="90000"/>
              </a:lnSpc>
              <a:spcBef>
                <a:spcPct val="0"/>
              </a:spcBef>
              <a:spcAft>
                <a:spcPct val="0"/>
              </a:spcAft>
              <a:defRPr sz="3200">
                <a:solidFill>
                  <a:schemeClr val="bg1"/>
                </a:solidFill>
                <a:latin typeface="Arial" charset="0"/>
              </a:defRPr>
            </a:lvl8pPr>
            <a:lvl9pPr marL="1828800" algn="l" rtl="0" eaLnBrk="1" fontAlgn="base" hangingPunct="1">
              <a:lnSpc>
                <a:spcPct val="90000"/>
              </a:lnSpc>
              <a:spcBef>
                <a:spcPct val="0"/>
              </a:spcBef>
              <a:spcAft>
                <a:spcPct val="0"/>
              </a:spcAft>
              <a:defRPr sz="3200">
                <a:solidFill>
                  <a:schemeClr val="bg1"/>
                </a:solidFill>
                <a:latin typeface="Arial" charset="0"/>
              </a:defRPr>
            </a:lvl9pPr>
          </a:lstStyle>
          <a:p>
            <a:pPr>
              <a:buSzTx/>
            </a:pPr>
            <a:r>
              <a:rPr lang="en-US" sz="4400" i="0" kern="0" dirty="0"/>
              <a:t>AdminServer</a:t>
            </a:r>
          </a:p>
        </p:txBody>
      </p:sp>
      <p:sp>
        <p:nvSpPr>
          <p:cNvPr id="17" name="Title 3"/>
          <p:cNvSpPr txBox="1">
            <a:spLocks/>
          </p:cNvSpPr>
          <p:nvPr/>
        </p:nvSpPr>
        <p:spPr bwMode="white">
          <a:xfrm rot="1349587">
            <a:off x="8609465" y="2045065"/>
            <a:ext cx="2485494" cy="701731"/>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spAutoFit/>
          </a:bodyPr>
          <a:lstStyle>
            <a:lvl1pPr algn="ctr" rtl="0" eaLnBrk="1" fontAlgn="base" hangingPunct="1">
              <a:lnSpc>
                <a:spcPct val="90000"/>
              </a:lnSpc>
              <a:spcBef>
                <a:spcPct val="0"/>
              </a:spcBef>
              <a:spcAft>
                <a:spcPct val="0"/>
              </a:spcAft>
              <a:defRPr sz="3600" b="1">
                <a:solidFill>
                  <a:schemeClr val="bg2"/>
                </a:solidFill>
                <a:latin typeface="Arial" pitchFamily="34" charset="0"/>
                <a:ea typeface="+mj-ea"/>
                <a:cs typeface="Arial" pitchFamily="34" charset="0"/>
              </a:defRPr>
            </a:lvl1pPr>
            <a:lvl2pPr algn="l" rtl="0" eaLnBrk="1" fontAlgn="base" hangingPunct="1">
              <a:lnSpc>
                <a:spcPct val="90000"/>
              </a:lnSpc>
              <a:spcBef>
                <a:spcPct val="0"/>
              </a:spcBef>
              <a:spcAft>
                <a:spcPct val="0"/>
              </a:spcAft>
              <a:defRPr sz="3200">
                <a:solidFill>
                  <a:schemeClr val="bg1"/>
                </a:solidFill>
                <a:latin typeface="Arial" charset="0"/>
              </a:defRPr>
            </a:lvl2pPr>
            <a:lvl3pPr algn="l" rtl="0" eaLnBrk="1" fontAlgn="base" hangingPunct="1">
              <a:lnSpc>
                <a:spcPct val="90000"/>
              </a:lnSpc>
              <a:spcBef>
                <a:spcPct val="0"/>
              </a:spcBef>
              <a:spcAft>
                <a:spcPct val="0"/>
              </a:spcAft>
              <a:defRPr sz="3200">
                <a:solidFill>
                  <a:schemeClr val="bg1"/>
                </a:solidFill>
                <a:latin typeface="Arial" charset="0"/>
              </a:defRPr>
            </a:lvl3pPr>
            <a:lvl4pPr algn="l" rtl="0" eaLnBrk="1" fontAlgn="base" hangingPunct="1">
              <a:lnSpc>
                <a:spcPct val="90000"/>
              </a:lnSpc>
              <a:spcBef>
                <a:spcPct val="0"/>
              </a:spcBef>
              <a:spcAft>
                <a:spcPct val="0"/>
              </a:spcAft>
              <a:defRPr sz="3200">
                <a:solidFill>
                  <a:schemeClr val="bg1"/>
                </a:solidFill>
                <a:latin typeface="Arial" charset="0"/>
              </a:defRPr>
            </a:lvl4pPr>
            <a:lvl5pPr algn="l" rtl="0" eaLnBrk="1" fontAlgn="base" hangingPunct="1">
              <a:lnSpc>
                <a:spcPct val="90000"/>
              </a:lnSpc>
              <a:spcBef>
                <a:spcPct val="0"/>
              </a:spcBef>
              <a:spcAft>
                <a:spcPct val="0"/>
              </a:spcAft>
              <a:defRPr sz="3200">
                <a:solidFill>
                  <a:schemeClr val="bg1"/>
                </a:solidFill>
                <a:latin typeface="Arial" charset="0"/>
              </a:defRPr>
            </a:lvl5pPr>
            <a:lvl6pPr marL="457200" algn="l" rtl="0" eaLnBrk="1" fontAlgn="base" hangingPunct="1">
              <a:lnSpc>
                <a:spcPct val="90000"/>
              </a:lnSpc>
              <a:spcBef>
                <a:spcPct val="0"/>
              </a:spcBef>
              <a:spcAft>
                <a:spcPct val="0"/>
              </a:spcAft>
              <a:defRPr sz="3200">
                <a:solidFill>
                  <a:schemeClr val="bg1"/>
                </a:solidFill>
                <a:latin typeface="Arial" charset="0"/>
              </a:defRPr>
            </a:lvl6pPr>
            <a:lvl7pPr marL="914400" algn="l" rtl="0" eaLnBrk="1" fontAlgn="base" hangingPunct="1">
              <a:lnSpc>
                <a:spcPct val="90000"/>
              </a:lnSpc>
              <a:spcBef>
                <a:spcPct val="0"/>
              </a:spcBef>
              <a:spcAft>
                <a:spcPct val="0"/>
              </a:spcAft>
              <a:defRPr sz="3200">
                <a:solidFill>
                  <a:schemeClr val="bg1"/>
                </a:solidFill>
                <a:latin typeface="Arial" charset="0"/>
              </a:defRPr>
            </a:lvl7pPr>
            <a:lvl8pPr marL="1371600" algn="l" rtl="0" eaLnBrk="1" fontAlgn="base" hangingPunct="1">
              <a:lnSpc>
                <a:spcPct val="90000"/>
              </a:lnSpc>
              <a:spcBef>
                <a:spcPct val="0"/>
              </a:spcBef>
              <a:spcAft>
                <a:spcPct val="0"/>
              </a:spcAft>
              <a:defRPr sz="3200">
                <a:solidFill>
                  <a:schemeClr val="bg1"/>
                </a:solidFill>
                <a:latin typeface="Arial" charset="0"/>
              </a:defRPr>
            </a:lvl8pPr>
            <a:lvl9pPr marL="1828800" algn="l" rtl="0" eaLnBrk="1" fontAlgn="base" hangingPunct="1">
              <a:lnSpc>
                <a:spcPct val="90000"/>
              </a:lnSpc>
              <a:spcBef>
                <a:spcPct val="0"/>
              </a:spcBef>
              <a:spcAft>
                <a:spcPct val="0"/>
              </a:spcAft>
              <a:defRPr sz="3200">
                <a:solidFill>
                  <a:schemeClr val="bg1"/>
                </a:solidFill>
                <a:latin typeface="Arial" charset="0"/>
              </a:defRPr>
            </a:lvl9pPr>
          </a:lstStyle>
          <a:p>
            <a:pPr>
              <a:buSzTx/>
            </a:pPr>
            <a:r>
              <a:rPr lang="en-US" sz="4400" i="0" kern="0" dirty="0"/>
              <a:t>OEDK</a:t>
            </a:r>
          </a:p>
        </p:txBody>
      </p:sp>
      <p:sp>
        <p:nvSpPr>
          <p:cNvPr id="18" name="Title 3"/>
          <p:cNvSpPr txBox="1">
            <a:spLocks/>
          </p:cNvSpPr>
          <p:nvPr/>
        </p:nvSpPr>
        <p:spPr bwMode="white">
          <a:xfrm>
            <a:off x="426811" y="5649874"/>
            <a:ext cx="3630146" cy="701731"/>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spAutoFit/>
          </a:bodyPr>
          <a:lstStyle>
            <a:lvl1pPr algn="ctr" rtl="0" eaLnBrk="1" fontAlgn="base" hangingPunct="1">
              <a:lnSpc>
                <a:spcPct val="90000"/>
              </a:lnSpc>
              <a:spcBef>
                <a:spcPct val="0"/>
              </a:spcBef>
              <a:spcAft>
                <a:spcPct val="0"/>
              </a:spcAft>
              <a:defRPr sz="3600" b="1">
                <a:solidFill>
                  <a:schemeClr val="bg2"/>
                </a:solidFill>
                <a:latin typeface="Arial" pitchFamily="34" charset="0"/>
                <a:ea typeface="+mj-ea"/>
                <a:cs typeface="Arial" pitchFamily="34" charset="0"/>
              </a:defRPr>
            </a:lvl1pPr>
            <a:lvl2pPr algn="l" rtl="0" eaLnBrk="1" fontAlgn="base" hangingPunct="1">
              <a:lnSpc>
                <a:spcPct val="90000"/>
              </a:lnSpc>
              <a:spcBef>
                <a:spcPct val="0"/>
              </a:spcBef>
              <a:spcAft>
                <a:spcPct val="0"/>
              </a:spcAft>
              <a:defRPr sz="3200">
                <a:solidFill>
                  <a:schemeClr val="bg1"/>
                </a:solidFill>
                <a:latin typeface="Arial" charset="0"/>
              </a:defRPr>
            </a:lvl2pPr>
            <a:lvl3pPr algn="l" rtl="0" eaLnBrk="1" fontAlgn="base" hangingPunct="1">
              <a:lnSpc>
                <a:spcPct val="90000"/>
              </a:lnSpc>
              <a:spcBef>
                <a:spcPct val="0"/>
              </a:spcBef>
              <a:spcAft>
                <a:spcPct val="0"/>
              </a:spcAft>
              <a:defRPr sz="3200">
                <a:solidFill>
                  <a:schemeClr val="bg1"/>
                </a:solidFill>
                <a:latin typeface="Arial" charset="0"/>
              </a:defRPr>
            </a:lvl3pPr>
            <a:lvl4pPr algn="l" rtl="0" eaLnBrk="1" fontAlgn="base" hangingPunct="1">
              <a:lnSpc>
                <a:spcPct val="90000"/>
              </a:lnSpc>
              <a:spcBef>
                <a:spcPct val="0"/>
              </a:spcBef>
              <a:spcAft>
                <a:spcPct val="0"/>
              </a:spcAft>
              <a:defRPr sz="3200">
                <a:solidFill>
                  <a:schemeClr val="bg1"/>
                </a:solidFill>
                <a:latin typeface="Arial" charset="0"/>
              </a:defRPr>
            </a:lvl4pPr>
            <a:lvl5pPr algn="l" rtl="0" eaLnBrk="1" fontAlgn="base" hangingPunct="1">
              <a:lnSpc>
                <a:spcPct val="90000"/>
              </a:lnSpc>
              <a:spcBef>
                <a:spcPct val="0"/>
              </a:spcBef>
              <a:spcAft>
                <a:spcPct val="0"/>
              </a:spcAft>
              <a:defRPr sz="3200">
                <a:solidFill>
                  <a:schemeClr val="bg1"/>
                </a:solidFill>
                <a:latin typeface="Arial" charset="0"/>
              </a:defRPr>
            </a:lvl5pPr>
            <a:lvl6pPr marL="457200" algn="l" rtl="0" eaLnBrk="1" fontAlgn="base" hangingPunct="1">
              <a:lnSpc>
                <a:spcPct val="90000"/>
              </a:lnSpc>
              <a:spcBef>
                <a:spcPct val="0"/>
              </a:spcBef>
              <a:spcAft>
                <a:spcPct val="0"/>
              </a:spcAft>
              <a:defRPr sz="3200">
                <a:solidFill>
                  <a:schemeClr val="bg1"/>
                </a:solidFill>
                <a:latin typeface="Arial" charset="0"/>
              </a:defRPr>
            </a:lvl6pPr>
            <a:lvl7pPr marL="914400" algn="l" rtl="0" eaLnBrk="1" fontAlgn="base" hangingPunct="1">
              <a:lnSpc>
                <a:spcPct val="90000"/>
              </a:lnSpc>
              <a:spcBef>
                <a:spcPct val="0"/>
              </a:spcBef>
              <a:spcAft>
                <a:spcPct val="0"/>
              </a:spcAft>
              <a:defRPr sz="3200">
                <a:solidFill>
                  <a:schemeClr val="bg1"/>
                </a:solidFill>
                <a:latin typeface="Arial" charset="0"/>
              </a:defRPr>
            </a:lvl7pPr>
            <a:lvl8pPr marL="1371600" algn="l" rtl="0" eaLnBrk="1" fontAlgn="base" hangingPunct="1">
              <a:lnSpc>
                <a:spcPct val="90000"/>
              </a:lnSpc>
              <a:spcBef>
                <a:spcPct val="0"/>
              </a:spcBef>
              <a:spcAft>
                <a:spcPct val="0"/>
              </a:spcAft>
              <a:defRPr sz="3200">
                <a:solidFill>
                  <a:schemeClr val="bg1"/>
                </a:solidFill>
                <a:latin typeface="Arial" charset="0"/>
              </a:defRPr>
            </a:lvl8pPr>
            <a:lvl9pPr marL="1828800" algn="l" rtl="0" eaLnBrk="1" fontAlgn="base" hangingPunct="1">
              <a:lnSpc>
                <a:spcPct val="90000"/>
              </a:lnSpc>
              <a:spcBef>
                <a:spcPct val="0"/>
              </a:spcBef>
              <a:spcAft>
                <a:spcPct val="0"/>
              </a:spcAft>
              <a:defRPr sz="3200">
                <a:solidFill>
                  <a:schemeClr val="bg1"/>
                </a:solidFill>
                <a:latin typeface="Arial" charset="0"/>
              </a:defRPr>
            </a:lvl9pPr>
          </a:lstStyle>
          <a:p>
            <a:pPr>
              <a:buSzTx/>
            </a:pPr>
            <a:r>
              <a:rPr lang="en-US" sz="4400" i="0" kern="0" dirty="0"/>
              <a:t>Reporting</a:t>
            </a:r>
          </a:p>
        </p:txBody>
      </p:sp>
      <p:sp>
        <p:nvSpPr>
          <p:cNvPr id="19" name="Title 3"/>
          <p:cNvSpPr txBox="1">
            <a:spLocks/>
          </p:cNvSpPr>
          <p:nvPr/>
        </p:nvSpPr>
        <p:spPr bwMode="white">
          <a:xfrm rot="20484588">
            <a:off x="8926354" y="4188120"/>
            <a:ext cx="1851717" cy="701731"/>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spAutoFit/>
          </a:bodyPr>
          <a:lstStyle>
            <a:lvl1pPr algn="ctr" rtl="0" eaLnBrk="1" fontAlgn="base" hangingPunct="1">
              <a:lnSpc>
                <a:spcPct val="90000"/>
              </a:lnSpc>
              <a:spcBef>
                <a:spcPct val="0"/>
              </a:spcBef>
              <a:spcAft>
                <a:spcPct val="0"/>
              </a:spcAft>
              <a:defRPr sz="3600" b="1">
                <a:solidFill>
                  <a:schemeClr val="bg2"/>
                </a:solidFill>
                <a:latin typeface="Arial" pitchFamily="34" charset="0"/>
                <a:ea typeface="+mj-ea"/>
                <a:cs typeface="Arial" pitchFamily="34" charset="0"/>
              </a:defRPr>
            </a:lvl1pPr>
            <a:lvl2pPr algn="l" rtl="0" eaLnBrk="1" fontAlgn="base" hangingPunct="1">
              <a:lnSpc>
                <a:spcPct val="90000"/>
              </a:lnSpc>
              <a:spcBef>
                <a:spcPct val="0"/>
              </a:spcBef>
              <a:spcAft>
                <a:spcPct val="0"/>
              </a:spcAft>
              <a:defRPr sz="3200">
                <a:solidFill>
                  <a:schemeClr val="bg1"/>
                </a:solidFill>
                <a:latin typeface="Arial" charset="0"/>
              </a:defRPr>
            </a:lvl2pPr>
            <a:lvl3pPr algn="l" rtl="0" eaLnBrk="1" fontAlgn="base" hangingPunct="1">
              <a:lnSpc>
                <a:spcPct val="90000"/>
              </a:lnSpc>
              <a:spcBef>
                <a:spcPct val="0"/>
              </a:spcBef>
              <a:spcAft>
                <a:spcPct val="0"/>
              </a:spcAft>
              <a:defRPr sz="3200">
                <a:solidFill>
                  <a:schemeClr val="bg1"/>
                </a:solidFill>
                <a:latin typeface="Arial" charset="0"/>
              </a:defRPr>
            </a:lvl3pPr>
            <a:lvl4pPr algn="l" rtl="0" eaLnBrk="1" fontAlgn="base" hangingPunct="1">
              <a:lnSpc>
                <a:spcPct val="90000"/>
              </a:lnSpc>
              <a:spcBef>
                <a:spcPct val="0"/>
              </a:spcBef>
              <a:spcAft>
                <a:spcPct val="0"/>
              </a:spcAft>
              <a:defRPr sz="3200">
                <a:solidFill>
                  <a:schemeClr val="bg1"/>
                </a:solidFill>
                <a:latin typeface="Arial" charset="0"/>
              </a:defRPr>
            </a:lvl4pPr>
            <a:lvl5pPr algn="l" rtl="0" eaLnBrk="1" fontAlgn="base" hangingPunct="1">
              <a:lnSpc>
                <a:spcPct val="90000"/>
              </a:lnSpc>
              <a:spcBef>
                <a:spcPct val="0"/>
              </a:spcBef>
              <a:spcAft>
                <a:spcPct val="0"/>
              </a:spcAft>
              <a:defRPr sz="3200">
                <a:solidFill>
                  <a:schemeClr val="bg1"/>
                </a:solidFill>
                <a:latin typeface="Arial" charset="0"/>
              </a:defRPr>
            </a:lvl5pPr>
            <a:lvl6pPr marL="457200" algn="l" rtl="0" eaLnBrk="1" fontAlgn="base" hangingPunct="1">
              <a:lnSpc>
                <a:spcPct val="90000"/>
              </a:lnSpc>
              <a:spcBef>
                <a:spcPct val="0"/>
              </a:spcBef>
              <a:spcAft>
                <a:spcPct val="0"/>
              </a:spcAft>
              <a:defRPr sz="3200">
                <a:solidFill>
                  <a:schemeClr val="bg1"/>
                </a:solidFill>
                <a:latin typeface="Arial" charset="0"/>
              </a:defRPr>
            </a:lvl6pPr>
            <a:lvl7pPr marL="914400" algn="l" rtl="0" eaLnBrk="1" fontAlgn="base" hangingPunct="1">
              <a:lnSpc>
                <a:spcPct val="90000"/>
              </a:lnSpc>
              <a:spcBef>
                <a:spcPct val="0"/>
              </a:spcBef>
              <a:spcAft>
                <a:spcPct val="0"/>
              </a:spcAft>
              <a:defRPr sz="3200">
                <a:solidFill>
                  <a:schemeClr val="bg1"/>
                </a:solidFill>
                <a:latin typeface="Arial" charset="0"/>
              </a:defRPr>
            </a:lvl7pPr>
            <a:lvl8pPr marL="1371600" algn="l" rtl="0" eaLnBrk="1" fontAlgn="base" hangingPunct="1">
              <a:lnSpc>
                <a:spcPct val="90000"/>
              </a:lnSpc>
              <a:spcBef>
                <a:spcPct val="0"/>
              </a:spcBef>
              <a:spcAft>
                <a:spcPct val="0"/>
              </a:spcAft>
              <a:defRPr sz="3200">
                <a:solidFill>
                  <a:schemeClr val="bg1"/>
                </a:solidFill>
                <a:latin typeface="Arial" charset="0"/>
              </a:defRPr>
            </a:lvl8pPr>
            <a:lvl9pPr marL="1828800" algn="l" rtl="0" eaLnBrk="1" fontAlgn="base" hangingPunct="1">
              <a:lnSpc>
                <a:spcPct val="90000"/>
              </a:lnSpc>
              <a:spcBef>
                <a:spcPct val="0"/>
              </a:spcBef>
              <a:spcAft>
                <a:spcPct val="0"/>
              </a:spcAft>
              <a:defRPr sz="3200">
                <a:solidFill>
                  <a:schemeClr val="bg1"/>
                </a:solidFill>
                <a:latin typeface="Arial" charset="0"/>
              </a:defRPr>
            </a:lvl9pPr>
          </a:lstStyle>
          <a:p>
            <a:pPr>
              <a:buSzTx/>
            </a:pPr>
            <a:r>
              <a:rPr lang="en-US" sz="4400" i="0" kern="0" dirty="0"/>
              <a:t>PSDN</a:t>
            </a:r>
          </a:p>
        </p:txBody>
      </p:sp>
      <p:sp>
        <p:nvSpPr>
          <p:cNvPr id="20" name="Title 3"/>
          <p:cNvSpPr txBox="1">
            <a:spLocks/>
          </p:cNvSpPr>
          <p:nvPr/>
        </p:nvSpPr>
        <p:spPr bwMode="white">
          <a:xfrm rot="20484588">
            <a:off x="6169000" y="5444460"/>
            <a:ext cx="3508180" cy="701731"/>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spAutoFit/>
          </a:bodyPr>
          <a:lstStyle>
            <a:lvl1pPr algn="ctr" rtl="0" eaLnBrk="1" fontAlgn="base" hangingPunct="1">
              <a:lnSpc>
                <a:spcPct val="90000"/>
              </a:lnSpc>
              <a:spcBef>
                <a:spcPct val="0"/>
              </a:spcBef>
              <a:spcAft>
                <a:spcPct val="0"/>
              </a:spcAft>
              <a:defRPr sz="3600" b="1">
                <a:solidFill>
                  <a:schemeClr val="bg2"/>
                </a:solidFill>
                <a:latin typeface="Arial" pitchFamily="34" charset="0"/>
                <a:ea typeface="+mj-ea"/>
                <a:cs typeface="Arial" pitchFamily="34" charset="0"/>
              </a:defRPr>
            </a:lvl1pPr>
            <a:lvl2pPr algn="l" rtl="0" eaLnBrk="1" fontAlgn="base" hangingPunct="1">
              <a:lnSpc>
                <a:spcPct val="90000"/>
              </a:lnSpc>
              <a:spcBef>
                <a:spcPct val="0"/>
              </a:spcBef>
              <a:spcAft>
                <a:spcPct val="0"/>
              </a:spcAft>
              <a:defRPr sz="3200">
                <a:solidFill>
                  <a:schemeClr val="bg1"/>
                </a:solidFill>
                <a:latin typeface="Arial" charset="0"/>
              </a:defRPr>
            </a:lvl2pPr>
            <a:lvl3pPr algn="l" rtl="0" eaLnBrk="1" fontAlgn="base" hangingPunct="1">
              <a:lnSpc>
                <a:spcPct val="90000"/>
              </a:lnSpc>
              <a:spcBef>
                <a:spcPct val="0"/>
              </a:spcBef>
              <a:spcAft>
                <a:spcPct val="0"/>
              </a:spcAft>
              <a:defRPr sz="3200">
                <a:solidFill>
                  <a:schemeClr val="bg1"/>
                </a:solidFill>
                <a:latin typeface="Arial" charset="0"/>
              </a:defRPr>
            </a:lvl3pPr>
            <a:lvl4pPr algn="l" rtl="0" eaLnBrk="1" fontAlgn="base" hangingPunct="1">
              <a:lnSpc>
                <a:spcPct val="90000"/>
              </a:lnSpc>
              <a:spcBef>
                <a:spcPct val="0"/>
              </a:spcBef>
              <a:spcAft>
                <a:spcPct val="0"/>
              </a:spcAft>
              <a:defRPr sz="3200">
                <a:solidFill>
                  <a:schemeClr val="bg1"/>
                </a:solidFill>
                <a:latin typeface="Arial" charset="0"/>
              </a:defRPr>
            </a:lvl4pPr>
            <a:lvl5pPr algn="l" rtl="0" eaLnBrk="1" fontAlgn="base" hangingPunct="1">
              <a:lnSpc>
                <a:spcPct val="90000"/>
              </a:lnSpc>
              <a:spcBef>
                <a:spcPct val="0"/>
              </a:spcBef>
              <a:spcAft>
                <a:spcPct val="0"/>
              </a:spcAft>
              <a:defRPr sz="3200">
                <a:solidFill>
                  <a:schemeClr val="bg1"/>
                </a:solidFill>
                <a:latin typeface="Arial" charset="0"/>
              </a:defRPr>
            </a:lvl5pPr>
            <a:lvl6pPr marL="457200" algn="l" rtl="0" eaLnBrk="1" fontAlgn="base" hangingPunct="1">
              <a:lnSpc>
                <a:spcPct val="90000"/>
              </a:lnSpc>
              <a:spcBef>
                <a:spcPct val="0"/>
              </a:spcBef>
              <a:spcAft>
                <a:spcPct val="0"/>
              </a:spcAft>
              <a:defRPr sz="3200">
                <a:solidFill>
                  <a:schemeClr val="bg1"/>
                </a:solidFill>
                <a:latin typeface="Arial" charset="0"/>
              </a:defRPr>
            </a:lvl6pPr>
            <a:lvl7pPr marL="914400" algn="l" rtl="0" eaLnBrk="1" fontAlgn="base" hangingPunct="1">
              <a:lnSpc>
                <a:spcPct val="90000"/>
              </a:lnSpc>
              <a:spcBef>
                <a:spcPct val="0"/>
              </a:spcBef>
              <a:spcAft>
                <a:spcPct val="0"/>
              </a:spcAft>
              <a:defRPr sz="3200">
                <a:solidFill>
                  <a:schemeClr val="bg1"/>
                </a:solidFill>
                <a:latin typeface="Arial" charset="0"/>
              </a:defRPr>
            </a:lvl7pPr>
            <a:lvl8pPr marL="1371600" algn="l" rtl="0" eaLnBrk="1" fontAlgn="base" hangingPunct="1">
              <a:lnSpc>
                <a:spcPct val="90000"/>
              </a:lnSpc>
              <a:spcBef>
                <a:spcPct val="0"/>
              </a:spcBef>
              <a:spcAft>
                <a:spcPct val="0"/>
              </a:spcAft>
              <a:defRPr sz="3200">
                <a:solidFill>
                  <a:schemeClr val="bg1"/>
                </a:solidFill>
                <a:latin typeface="Arial" charset="0"/>
              </a:defRPr>
            </a:lvl8pPr>
            <a:lvl9pPr marL="1828800" algn="l" rtl="0" eaLnBrk="1" fontAlgn="base" hangingPunct="1">
              <a:lnSpc>
                <a:spcPct val="90000"/>
              </a:lnSpc>
              <a:spcBef>
                <a:spcPct val="0"/>
              </a:spcBef>
              <a:spcAft>
                <a:spcPct val="0"/>
              </a:spcAft>
              <a:defRPr sz="3200">
                <a:solidFill>
                  <a:schemeClr val="bg1"/>
                </a:solidFill>
                <a:latin typeface="Arial" charset="0"/>
              </a:defRPr>
            </a:lvl9pPr>
          </a:lstStyle>
          <a:p>
            <a:pPr>
              <a:buSzTx/>
            </a:pPr>
            <a:r>
              <a:rPr lang="en-US" sz="4400" i="0" kern="0" dirty="0"/>
              <a:t>Data Admin.</a:t>
            </a:r>
          </a:p>
        </p:txBody>
      </p:sp>
    </p:spTree>
    <p:extLst>
      <p:ext uri="{BB962C8B-B14F-4D97-AF65-F5344CB8AC3E}">
        <p14:creationId xmlns:p14="http://schemas.microsoft.com/office/powerpoint/2010/main" xmlns="" val="1583373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500"/>
                                        <p:tgtEl>
                                          <p:spTgt spid="10"/>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500"/>
                                        <p:tgtEl>
                                          <p:spTgt spid="11"/>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fade">
                                      <p:cBhvr>
                                        <p:cTn id="39" dur="500"/>
                                        <p:tgtEl>
                                          <p:spTgt spid="12"/>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500"/>
                                        <p:tgtEl>
                                          <p:spTgt spid="13"/>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500"/>
                                        <p:tgtEl>
                                          <p:spTgt spid="14"/>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fade">
                                      <p:cBhvr>
                                        <p:cTn id="51" dur="500"/>
                                        <p:tgtEl>
                                          <p:spTgt spid="15"/>
                                        </p:tgtEl>
                                      </p:cBhvr>
                                    </p:animEffect>
                                  </p:childTnLst>
                                </p:cTn>
                              </p:par>
                            </p:childTnLst>
                          </p:cTn>
                        </p:par>
                        <p:par>
                          <p:cTn id="52" fill="hold">
                            <p:stCondLst>
                              <p:cond delay="6000"/>
                            </p:stCondLst>
                            <p:childTnLst>
                              <p:par>
                                <p:cTn id="53" presetID="10" presetClass="entr" presetSubtype="0" fill="hold" grpId="0" nodeType="after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fade">
                                      <p:cBhvr>
                                        <p:cTn id="55" dur="500"/>
                                        <p:tgtEl>
                                          <p:spTgt spid="16"/>
                                        </p:tgtEl>
                                      </p:cBhvr>
                                    </p:animEffect>
                                  </p:childTnLst>
                                </p:cTn>
                              </p:par>
                            </p:childTnLst>
                          </p:cTn>
                        </p:par>
                        <p:par>
                          <p:cTn id="56" fill="hold">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17"/>
                                        </p:tgtEl>
                                        <p:attrNameLst>
                                          <p:attrName>style.visibility</p:attrName>
                                        </p:attrNameLst>
                                      </p:cBhvr>
                                      <p:to>
                                        <p:strVal val="visible"/>
                                      </p:to>
                                    </p:set>
                                    <p:animEffect transition="in" filter="fade">
                                      <p:cBhvr>
                                        <p:cTn id="59" dur="500"/>
                                        <p:tgtEl>
                                          <p:spTgt spid="17"/>
                                        </p:tgtEl>
                                      </p:cBhvr>
                                    </p:animEffect>
                                  </p:childTnLst>
                                </p:cTn>
                              </p:par>
                            </p:childTnLst>
                          </p:cTn>
                        </p:par>
                        <p:par>
                          <p:cTn id="60" fill="hold">
                            <p:stCondLst>
                              <p:cond delay="7000"/>
                            </p:stCondLst>
                            <p:childTnLst>
                              <p:par>
                                <p:cTn id="61" presetID="10" presetClass="entr" presetSubtype="0" fill="hold" grpId="0" nodeType="afterEffect">
                                  <p:stCondLst>
                                    <p:cond delay="0"/>
                                  </p:stCondLst>
                                  <p:childTnLst>
                                    <p:set>
                                      <p:cBhvr>
                                        <p:cTn id="62" dur="1" fill="hold">
                                          <p:stCondLst>
                                            <p:cond delay="0"/>
                                          </p:stCondLst>
                                        </p:cTn>
                                        <p:tgtEl>
                                          <p:spTgt spid="18"/>
                                        </p:tgtEl>
                                        <p:attrNameLst>
                                          <p:attrName>style.visibility</p:attrName>
                                        </p:attrNameLst>
                                      </p:cBhvr>
                                      <p:to>
                                        <p:strVal val="visible"/>
                                      </p:to>
                                    </p:set>
                                    <p:animEffect transition="in" filter="fade">
                                      <p:cBhvr>
                                        <p:cTn id="63" dur="500"/>
                                        <p:tgtEl>
                                          <p:spTgt spid="18"/>
                                        </p:tgtEl>
                                      </p:cBhvr>
                                    </p:animEffect>
                                  </p:childTnLst>
                                </p:cTn>
                              </p:par>
                            </p:childTnLst>
                          </p:cTn>
                        </p:par>
                        <p:par>
                          <p:cTn id="64" fill="hold">
                            <p:stCondLst>
                              <p:cond delay="7500"/>
                            </p:stCondLst>
                            <p:childTnLst>
                              <p:par>
                                <p:cTn id="65" presetID="10" presetClass="entr" presetSubtype="0" fill="hold" grpId="0" nodeType="after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fade">
                                      <p:cBhvr>
                                        <p:cTn id="67" dur="500"/>
                                        <p:tgtEl>
                                          <p:spTgt spid="19"/>
                                        </p:tgtEl>
                                      </p:cBhvr>
                                    </p:animEffect>
                                  </p:childTnLst>
                                </p:cTn>
                              </p:par>
                            </p:childTnLst>
                          </p:cTn>
                        </p:par>
                        <p:par>
                          <p:cTn id="68" fill="hold">
                            <p:stCondLst>
                              <p:cond delay="8000"/>
                            </p:stCondLst>
                            <p:childTnLst>
                              <p:par>
                                <p:cTn id="69" presetID="10" presetClass="entr" presetSubtype="0" fill="hold" grpId="0" nodeType="afterEffect">
                                  <p:stCondLst>
                                    <p:cond delay="0"/>
                                  </p:stCondLst>
                                  <p:childTnLst>
                                    <p:set>
                                      <p:cBhvr>
                                        <p:cTn id="70" dur="1" fill="hold">
                                          <p:stCondLst>
                                            <p:cond delay="0"/>
                                          </p:stCondLst>
                                        </p:cTn>
                                        <p:tgtEl>
                                          <p:spTgt spid="20"/>
                                        </p:tgtEl>
                                        <p:attrNameLst>
                                          <p:attrName>style.visibility</p:attrName>
                                        </p:attrNameLst>
                                      </p:cBhvr>
                                      <p:to>
                                        <p:strVal val="visible"/>
                                      </p:to>
                                    </p:set>
                                    <p:animEffect transition="in" filter="fade">
                                      <p:cBhvr>
                                        <p:cTn id="7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P spid="10" grpId="0"/>
      <p:bldP spid="11" grpId="0"/>
      <p:bldP spid="12" grpId="0"/>
      <p:bldP spid="13" grpId="0"/>
      <p:bldP spid="14" grpId="0"/>
      <p:bldP spid="15" grpId="0"/>
      <p:bldP spid="16" grpId="0"/>
      <p:bldP spid="17" grpId="0"/>
      <p:bldP spid="18" grpId="0"/>
      <p:bldP spid="19" grpId="0"/>
      <p:bldP spid="2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Requirements Gathering</a:t>
            </a:r>
          </a:p>
        </p:txBody>
      </p:sp>
    </p:spTree>
    <p:extLst>
      <p:ext uri="{BB962C8B-B14F-4D97-AF65-F5344CB8AC3E}">
        <p14:creationId xmlns:p14="http://schemas.microsoft.com/office/powerpoint/2010/main" xmlns="" val="278526029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Source Of Enhancement Requests</a:t>
            </a:r>
            <a:endParaRPr lang="en-US" dirty="0"/>
          </a:p>
        </p:txBody>
      </p:sp>
      <p:sp>
        <p:nvSpPr>
          <p:cNvPr id="4" name="Content Placeholder 3"/>
          <p:cNvSpPr>
            <a:spLocks noGrp="1"/>
          </p:cNvSpPr>
          <p:nvPr>
            <p:ph idx="1"/>
          </p:nvPr>
        </p:nvSpPr>
        <p:spPr>
          <a:xfrm>
            <a:off x="557814" y="1200150"/>
            <a:ext cx="7400324" cy="5172075"/>
          </a:xfrm>
        </p:spPr>
        <p:txBody>
          <a:bodyPr/>
          <a:lstStyle/>
          <a:p>
            <a:r>
              <a:rPr lang="en-US" dirty="0"/>
              <a:t>OpenEdge Community</a:t>
            </a:r>
          </a:p>
          <a:p>
            <a:pPr lvl="1"/>
            <a:r>
              <a:rPr lang="en-US" dirty="0"/>
              <a:t>Ideas section on Progress Communities (</a:t>
            </a:r>
            <a:r>
              <a:rPr lang="en-US" dirty="0">
                <a:hlinkClick r:id="rId2"/>
              </a:rPr>
              <a:t>https://community.progress.com/community_groups/products_enhancements/i/openedge</a:t>
            </a:r>
            <a:r>
              <a:rPr lang="en-US" dirty="0"/>
              <a:t>) </a:t>
            </a:r>
          </a:p>
          <a:p>
            <a:pPr lvl="1"/>
            <a:r>
              <a:rPr lang="en-US" dirty="0"/>
              <a:t>Executive Briefing Center- face-to-face meetings at Progress Bedford</a:t>
            </a:r>
          </a:p>
          <a:p>
            <a:pPr lvl="1"/>
            <a:r>
              <a:rPr lang="en-US" dirty="0"/>
              <a:t>Customer site visits &amp; discussions</a:t>
            </a:r>
          </a:p>
          <a:p>
            <a:pPr lvl="1"/>
            <a:r>
              <a:rPr lang="en-US" dirty="0"/>
              <a:t>Events: PUG Challenge, Exchange, etc.</a:t>
            </a:r>
          </a:p>
          <a:p>
            <a:pPr lvl="1"/>
            <a:r>
              <a:rPr lang="en-US" dirty="0"/>
              <a:t>Requests via Technical Support calls</a:t>
            </a:r>
          </a:p>
          <a:p>
            <a:r>
              <a:rPr lang="en-US" dirty="0"/>
              <a:t>Market Trends &amp; Competition</a:t>
            </a:r>
          </a:p>
          <a:p>
            <a:r>
              <a:rPr lang="en-US" dirty="0"/>
              <a:t>Internal Technical Experts</a:t>
            </a:r>
          </a:p>
          <a:p>
            <a:r>
              <a:rPr lang="en-US" dirty="0"/>
              <a:t>Etc.</a:t>
            </a:r>
          </a:p>
          <a:p>
            <a:endParaRPr lang="en-US" dirty="0"/>
          </a:p>
          <a:p>
            <a:endParaRPr lang="en-US" dirty="0"/>
          </a:p>
        </p:txBody>
      </p:sp>
      <p:grpSp>
        <p:nvGrpSpPr>
          <p:cNvPr id="8" name="Group 7"/>
          <p:cNvGrpSpPr/>
          <p:nvPr/>
        </p:nvGrpSpPr>
        <p:grpSpPr>
          <a:xfrm>
            <a:off x="7958138" y="367496"/>
            <a:ext cx="3548062" cy="4104491"/>
            <a:chOff x="8615363" y="798384"/>
            <a:chExt cx="3243262" cy="3607382"/>
          </a:xfrm>
        </p:grpSpPr>
        <p:pic>
          <p:nvPicPr>
            <p:cNvPr id="1026" name="Picture 2" descr="Image result for software requirements"/>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8796655" y="798384"/>
              <a:ext cx="2709545" cy="3607382"/>
            </a:xfrm>
            <a:prstGeom prst="rect">
              <a:avLst/>
            </a:prstGeom>
            <a:noFill/>
            <a:extLst>
              <a:ext uri="{909E8E84-426E-40DD-AFC4-6F175D3DCCD1}">
                <a14:hiddenFill xmlns:a14="http://schemas.microsoft.com/office/drawing/2010/main" xmlns="">
                  <a:solidFill>
                    <a:srgbClr val="FFFFFF"/>
                  </a:solidFill>
                </a14:hiddenFill>
              </a:ext>
            </a:extLst>
          </p:spPr>
        </p:pic>
        <p:sp>
          <p:nvSpPr>
            <p:cNvPr id="7" name="Rectangle 6"/>
            <p:cNvSpPr/>
            <p:nvPr/>
          </p:nvSpPr>
          <p:spPr bwMode="auto">
            <a:xfrm>
              <a:off x="8615363" y="4071938"/>
              <a:ext cx="3243262" cy="333828"/>
            </a:xfrm>
            <a:prstGeom prst="rect">
              <a:avLst/>
            </a:prstGeom>
            <a:solidFill>
              <a:schemeClr val="bg1"/>
            </a:solidFill>
            <a:ln w="12700" cap="flat" cmpd="sng" algn="ctr">
              <a:solidFill>
                <a:schemeClr val="bg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grpSp>
    </p:spTree>
    <p:extLst>
      <p:ext uri="{BB962C8B-B14F-4D97-AF65-F5344CB8AC3E}">
        <p14:creationId xmlns:p14="http://schemas.microsoft.com/office/powerpoint/2010/main" xmlns="" val="29249741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a:t>Community Input Process</a:t>
            </a:r>
            <a:endParaRPr lang="en-US" dirty="0"/>
          </a:p>
        </p:txBody>
      </p:sp>
      <p:sp>
        <p:nvSpPr>
          <p:cNvPr id="10" name="Content Placeholder 9"/>
          <p:cNvSpPr>
            <a:spLocks noGrp="1"/>
          </p:cNvSpPr>
          <p:nvPr>
            <p:ph idx="1"/>
          </p:nvPr>
        </p:nvSpPr>
        <p:spPr/>
        <p:txBody>
          <a:bodyPr/>
          <a:lstStyle/>
          <a:p>
            <a:r>
              <a:rPr lang="en-US" dirty="0"/>
              <a:t>Approximately 20% of development resources allocated to address prioritized needs of the community</a:t>
            </a:r>
          </a:p>
          <a:p>
            <a:r>
              <a:rPr lang="en-US" dirty="0"/>
              <a:t>Voting done on Progress Communities, Ideas area</a:t>
            </a:r>
          </a:p>
          <a:p>
            <a:r>
              <a:rPr lang="en-US" dirty="0"/>
              <a:t>Highest voted items given priority (when realistic)</a:t>
            </a:r>
          </a:p>
          <a:p>
            <a:r>
              <a:rPr lang="en-US" dirty="0"/>
              <a:t>All “Idea” contributions reviewed- the vast majority are added to the product backlog</a:t>
            </a:r>
          </a:p>
          <a:p>
            <a:pPr lvl="1"/>
            <a:r>
              <a:rPr lang="en-US" dirty="0"/>
              <a:t>Selection for implementation as previously described</a:t>
            </a:r>
          </a:p>
          <a:p>
            <a:pPr lvl="1"/>
            <a:r>
              <a:rPr lang="en-US" dirty="0"/>
              <a:t>Given 9-12 month release cycles, some requests may not be addressed for a significant period of time</a:t>
            </a:r>
          </a:p>
          <a:p>
            <a:pPr lvl="1"/>
            <a:r>
              <a:rPr lang="en-US" dirty="0"/>
              <a:t>Given the volume of requests, some may never be addressed</a:t>
            </a:r>
          </a:p>
        </p:txBody>
      </p:sp>
    </p:spTree>
    <p:extLst>
      <p:ext uri="{BB962C8B-B14F-4D97-AF65-F5344CB8AC3E}">
        <p14:creationId xmlns:p14="http://schemas.microsoft.com/office/powerpoint/2010/main" xmlns="" val="3391933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712798" y="1654295"/>
            <a:ext cx="1218883" cy="3931920"/>
          </a:xfrm>
          <a:prstGeom prst="rect">
            <a:avLst/>
          </a:prstGeom>
          <a:solidFill>
            <a:schemeClr val="accent2"/>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sp>
        <p:nvSpPr>
          <p:cNvPr id="2" name="Title 1"/>
          <p:cNvSpPr>
            <a:spLocks noGrp="1"/>
          </p:cNvSpPr>
          <p:nvPr>
            <p:ph type="title"/>
          </p:nvPr>
        </p:nvSpPr>
        <p:spPr/>
        <p:txBody>
          <a:bodyPr/>
          <a:lstStyle/>
          <a:p>
            <a:r>
              <a:rPr lang="en-US"/>
              <a:t>Selecting Features To Implement</a:t>
            </a:r>
            <a:endParaRPr lang="en-US" dirty="0"/>
          </a:p>
        </p:txBody>
      </p:sp>
      <p:sp>
        <p:nvSpPr>
          <p:cNvPr id="5" name="Rectangle 4"/>
          <p:cNvSpPr/>
          <p:nvPr/>
        </p:nvSpPr>
        <p:spPr bwMode="auto">
          <a:xfrm>
            <a:off x="700075" y="2431535"/>
            <a:ext cx="1218883" cy="3154680"/>
          </a:xfrm>
          <a:prstGeom prst="rect">
            <a:avLst/>
          </a:prstGeom>
          <a:solidFill>
            <a:schemeClr val="accent3"/>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dirty="0">
              <a:ln>
                <a:noFill/>
              </a:ln>
              <a:solidFill>
                <a:schemeClr val="tx1"/>
              </a:solidFill>
              <a:effectLst/>
              <a:latin typeface="Arial" charset="0"/>
            </a:endParaRPr>
          </a:p>
        </p:txBody>
      </p:sp>
      <p:sp>
        <p:nvSpPr>
          <p:cNvPr id="6" name="Flowchart: Manual Input 5"/>
          <p:cNvSpPr/>
          <p:nvPr/>
        </p:nvSpPr>
        <p:spPr bwMode="auto">
          <a:xfrm>
            <a:off x="1940833" y="1654295"/>
            <a:ext cx="750085" cy="3931920"/>
          </a:xfrm>
          <a:prstGeom prst="flowChartManualInput">
            <a:avLst/>
          </a:prstGeom>
          <a:gradFill>
            <a:gsLst>
              <a:gs pos="0">
                <a:schemeClr val="accent3"/>
              </a:gs>
              <a:gs pos="45000">
                <a:srgbClr val="C45D00"/>
              </a:gs>
              <a:gs pos="70000">
                <a:srgbClr val="23997A"/>
              </a:gs>
              <a:gs pos="100000">
                <a:schemeClr val="accent2"/>
              </a:gs>
            </a:gsLst>
            <a:lin ang="0" scaled="0"/>
          </a:gra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sp>
        <p:nvSpPr>
          <p:cNvPr id="14" name="TextBox 13"/>
          <p:cNvSpPr txBox="1"/>
          <p:nvPr/>
        </p:nvSpPr>
        <p:spPr>
          <a:xfrm rot="16200000">
            <a:off x="-139563" y="3634735"/>
            <a:ext cx="2962796" cy="646331"/>
          </a:xfrm>
          <a:prstGeom prst="rect">
            <a:avLst/>
          </a:prstGeom>
          <a:noFill/>
        </p:spPr>
        <p:txBody>
          <a:bodyPr wrap="square" rtlCol="0">
            <a:spAutoFit/>
          </a:bodyPr>
          <a:lstStyle/>
          <a:p>
            <a:r>
              <a:rPr lang="en-US" sz="1800" i="0" dirty="0">
                <a:solidFill>
                  <a:schemeClr val="bg1"/>
                </a:solidFill>
              </a:rPr>
              <a:t>Latest set of requirements in the Backlog</a:t>
            </a:r>
          </a:p>
        </p:txBody>
      </p:sp>
      <p:sp>
        <p:nvSpPr>
          <p:cNvPr id="17" name="TextBox 16"/>
          <p:cNvSpPr txBox="1"/>
          <p:nvPr/>
        </p:nvSpPr>
        <p:spPr>
          <a:xfrm rot="16200000">
            <a:off x="716211" y="3382538"/>
            <a:ext cx="3195208" cy="646331"/>
          </a:xfrm>
          <a:prstGeom prst="rect">
            <a:avLst/>
          </a:prstGeom>
          <a:noFill/>
        </p:spPr>
        <p:txBody>
          <a:bodyPr wrap="square" rtlCol="0">
            <a:spAutoFit/>
          </a:bodyPr>
          <a:lstStyle/>
          <a:p>
            <a:r>
              <a:rPr lang="en-US" sz="1200" dirty="0">
                <a:solidFill>
                  <a:schemeClr val="bg1"/>
                </a:solidFill>
              </a:rPr>
              <a:t>Review recent results from Info Exchanges, Community voting, customer meetings, TSAMs, etc.</a:t>
            </a:r>
          </a:p>
        </p:txBody>
      </p:sp>
      <p:sp>
        <p:nvSpPr>
          <p:cNvPr id="22" name="TextBox 21"/>
          <p:cNvSpPr txBox="1"/>
          <p:nvPr/>
        </p:nvSpPr>
        <p:spPr>
          <a:xfrm rot="16200000">
            <a:off x="1719445" y="3178559"/>
            <a:ext cx="3195208" cy="646331"/>
          </a:xfrm>
          <a:prstGeom prst="rect">
            <a:avLst/>
          </a:prstGeom>
          <a:noFill/>
        </p:spPr>
        <p:txBody>
          <a:bodyPr wrap="square" rtlCol="0">
            <a:spAutoFit/>
          </a:bodyPr>
          <a:lstStyle/>
          <a:p>
            <a:r>
              <a:rPr lang="en-US" sz="1800" i="0" dirty="0">
                <a:solidFill>
                  <a:schemeClr val="bg1"/>
                </a:solidFill>
              </a:rPr>
              <a:t>Preliminary pool of release requirements (1,000’s)</a:t>
            </a:r>
          </a:p>
        </p:txBody>
      </p:sp>
      <p:sp>
        <p:nvSpPr>
          <p:cNvPr id="25" name="Right Triangle 24"/>
          <p:cNvSpPr/>
          <p:nvPr/>
        </p:nvSpPr>
        <p:spPr bwMode="auto">
          <a:xfrm>
            <a:off x="3961204" y="1654295"/>
            <a:ext cx="688225" cy="3931920"/>
          </a:xfrm>
          <a:prstGeom prst="rtTriangle">
            <a:avLst/>
          </a:prstGeom>
          <a:gradFill>
            <a:gsLst>
              <a:gs pos="0">
                <a:schemeClr val="accent2"/>
              </a:gs>
              <a:gs pos="45000">
                <a:schemeClr val="accent2"/>
              </a:gs>
              <a:gs pos="70000">
                <a:schemeClr val="accent1"/>
              </a:gs>
              <a:gs pos="100000">
                <a:schemeClr val="accent1"/>
              </a:gs>
            </a:gsLst>
            <a:lin ang="0" scaled="0"/>
          </a:gra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grpSp>
        <p:nvGrpSpPr>
          <p:cNvPr id="3" name="Group 33"/>
          <p:cNvGrpSpPr/>
          <p:nvPr/>
        </p:nvGrpSpPr>
        <p:grpSpPr>
          <a:xfrm>
            <a:off x="4453468" y="4763255"/>
            <a:ext cx="2425055" cy="844428"/>
            <a:chOff x="3346651" y="4589386"/>
            <a:chExt cx="1865427" cy="844428"/>
          </a:xfrm>
        </p:grpSpPr>
        <p:sp>
          <p:nvSpPr>
            <p:cNvPr id="24" name="Rectangle 23"/>
            <p:cNvSpPr/>
            <p:nvPr/>
          </p:nvSpPr>
          <p:spPr bwMode="auto">
            <a:xfrm>
              <a:off x="3383278" y="4589386"/>
              <a:ext cx="1828800" cy="822960"/>
            </a:xfrm>
            <a:prstGeom prst="rect">
              <a:avLst/>
            </a:prstGeom>
            <a:solidFill>
              <a:schemeClr val="accent1"/>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dirty="0">
                <a:ln>
                  <a:noFill/>
                </a:ln>
                <a:solidFill>
                  <a:schemeClr val="tx1"/>
                </a:solidFill>
                <a:effectLst/>
                <a:latin typeface="Arial" charset="0"/>
              </a:endParaRPr>
            </a:p>
          </p:txBody>
        </p:sp>
        <p:sp>
          <p:nvSpPr>
            <p:cNvPr id="26" name="TextBox 25"/>
            <p:cNvSpPr txBox="1"/>
            <p:nvPr/>
          </p:nvSpPr>
          <p:spPr>
            <a:xfrm>
              <a:off x="3441775" y="4631844"/>
              <a:ext cx="1721068" cy="523220"/>
            </a:xfrm>
            <a:prstGeom prst="rect">
              <a:avLst/>
            </a:prstGeom>
            <a:noFill/>
          </p:spPr>
          <p:txBody>
            <a:bodyPr wrap="square" rtlCol="0">
              <a:spAutoFit/>
            </a:bodyPr>
            <a:lstStyle/>
            <a:p>
              <a:r>
                <a:rPr lang="en-US" sz="1400" i="0" dirty="0">
                  <a:solidFill>
                    <a:schemeClr val="bg1"/>
                  </a:solidFill>
                </a:rPr>
                <a:t>Working list of requirements</a:t>
              </a:r>
            </a:p>
          </p:txBody>
        </p:sp>
        <p:sp>
          <p:nvSpPr>
            <p:cNvPr id="27" name="TextBox 26"/>
            <p:cNvSpPr txBox="1"/>
            <p:nvPr/>
          </p:nvSpPr>
          <p:spPr>
            <a:xfrm>
              <a:off x="3346651" y="5126037"/>
              <a:ext cx="1856153" cy="307777"/>
            </a:xfrm>
            <a:prstGeom prst="rect">
              <a:avLst/>
            </a:prstGeom>
            <a:noFill/>
          </p:spPr>
          <p:txBody>
            <a:bodyPr wrap="square" rtlCol="0">
              <a:spAutoFit/>
            </a:bodyPr>
            <a:lstStyle/>
            <a:p>
              <a:r>
                <a:rPr lang="en-US" sz="1400" dirty="0">
                  <a:solidFill>
                    <a:schemeClr val="bg1"/>
                  </a:solidFill>
                </a:rPr>
                <a:t>Sorted by component area</a:t>
              </a:r>
            </a:p>
          </p:txBody>
        </p:sp>
      </p:grpSp>
      <p:grpSp>
        <p:nvGrpSpPr>
          <p:cNvPr id="4" name="Group 32"/>
          <p:cNvGrpSpPr/>
          <p:nvPr/>
        </p:nvGrpSpPr>
        <p:grpSpPr>
          <a:xfrm>
            <a:off x="6903603" y="4763255"/>
            <a:ext cx="640080" cy="822960"/>
            <a:chOff x="5207177" y="5292521"/>
            <a:chExt cx="480184" cy="822960"/>
          </a:xfrm>
        </p:grpSpPr>
        <p:sp>
          <p:nvSpPr>
            <p:cNvPr id="28" name="Rectangle 27"/>
            <p:cNvSpPr/>
            <p:nvPr/>
          </p:nvSpPr>
          <p:spPr bwMode="auto">
            <a:xfrm>
              <a:off x="5216768" y="5657527"/>
              <a:ext cx="365760" cy="457200"/>
            </a:xfrm>
            <a:prstGeom prst="rect">
              <a:avLst/>
            </a:prstGeom>
            <a:gradFill>
              <a:gsLst>
                <a:gs pos="0">
                  <a:schemeClr val="accent1"/>
                </a:gs>
                <a:gs pos="45000">
                  <a:schemeClr val="accent1"/>
                </a:gs>
                <a:gs pos="70000">
                  <a:srgbClr val="FFC000"/>
                </a:gs>
                <a:gs pos="100000">
                  <a:srgbClr val="FFC000"/>
                </a:gs>
              </a:gsLst>
              <a:lin ang="0" scaled="0"/>
            </a:gra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sp>
          <p:nvSpPr>
            <p:cNvPr id="32" name="Right Triangle 31"/>
            <p:cNvSpPr/>
            <p:nvPr/>
          </p:nvSpPr>
          <p:spPr bwMode="auto">
            <a:xfrm>
              <a:off x="5207177" y="5292521"/>
              <a:ext cx="480184" cy="822960"/>
            </a:xfrm>
            <a:prstGeom prst="rtTriangle">
              <a:avLst/>
            </a:prstGeom>
            <a:gradFill>
              <a:gsLst>
                <a:gs pos="0">
                  <a:schemeClr val="accent1"/>
                </a:gs>
                <a:gs pos="45000">
                  <a:schemeClr val="accent1"/>
                </a:gs>
                <a:gs pos="70000">
                  <a:srgbClr val="FFC000"/>
                </a:gs>
                <a:gs pos="100000">
                  <a:srgbClr val="FFC000"/>
                </a:gs>
              </a:gsLst>
              <a:lin ang="0" scaled="0"/>
            </a:gra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grpSp>
      <p:grpSp>
        <p:nvGrpSpPr>
          <p:cNvPr id="8" name="Group 66"/>
          <p:cNvGrpSpPr/>
          <p:nvPr/>
        </p:nvGrpSpPr>
        <p:grpSpPr>
          <a:xfrm>
            <a:off x="7285992" y="5118857"/>
            <a:ext cx="1817527" cy="465839"/>
            <a:chOff x="7314567" y="5118857"/>
            <a:chExt cx="1817527" cy="465839"/>
          </a:xfrm>
        </p:grpSpPr>
        <p:sp>
          <p:nvSpPr>
            <p:cNvPr id="13" name="Rectangle 12"/>
            <p:cNvSpPr/>
            <p:nvPr/>
          </p:nvSpPr>
          <p:spPr bwMode="auto">
            <a:xfrm>
              <a:off x="7425658" y="5127496"/>
              <a:ext cx="1706436" cy="457200"/>
            </a:xfrm>
            <a:prstGeom prst="rect">
              <a:avLst/>
            </a:prstGeom>
            <a:solidFill>
              <a:srgbClr val="FFC000"/>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sp>
          <p:nvSpPr>
            <p:cNvPr id="46" name="TextBox 45"/>
            <p:cNvSpPr txBox="1"/>
            <p:nvPr/>
          </p:nvSpPr>
          <p:spPr>
            <a:xfrm>
              <a:off x="7314567" y="5118857"/>
              <a:ext cx="1812697" cy="461665"/>
            </a:xfrm>
            <a:prstGeom prst="rect">
              <a:avLst/>
            </a:prstGeom>
            <a:noFill/>
          </p:spPr>
          <p:txBody>
            <a:bodyPr wrap="square" rtlCol="0">
              <a:spAutoFit/>
            </a:bodyPr>
            <a:lstStyle/>
            <a:p>
              <a:r>
                <a:rPr lang="en-US" sz="1200" i="0" dirty="0">
                  <a:solidFill>
                    <a:schemeClr val="bg1"/>
                  </a:solidFill>
                </a:rPr>
                <a:t>Short list, ranked by component area</a:t>
              </a:r>
            </a:p>
          </p:txBody>
        </p:sp>
      </p:grpSp>
      <p:grpSp>
        <p:nvGrpSpPr>
          <p:cNvPr id="9" name="Group 67"/>
          <p:cNvGrpSpPr/>
          <p:nvPr/>
        </p:nvGrpSpPr>
        <p:grpSpPr>
          <a:xfrm>
            <a:off x="9294882" y="4731580"/>
            <a:ext cx="2297516" cy="1083235"/>
            <a:chOff x="9294882" y="4731580"/>
            <a:chExt cx="2297516" cy="1083235"/>
          </a:xfrm>
        </p:grpSpPr>
        <p:sp>
          <p:nvSpPr>
            <p:cNvPr id="42" name="Rectangle 41"/>
            <p:cNvSpPr/>
            <p:nvPr/>
          </p:nvSpPr>
          <p:spPr bwMode="auto">
            <a:xfrm>
              <a:off x="9766686" y="5129015"/>
              <a:ext cx="1706436" cy="457200"/>
            </a:xfrm>
            <a:prstGeom prst="rect">
              <a:avLst/>
            </a:prstGeom>
            <a:solidFill>
              <a:schemeClr val="accent4"/>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sp>
          <p:nvSpPr>
            <p:cNvPr id="45" name="Right Arrow 44"/>
            <p:cNvSpPr/>
            <p:nvPr/>
          </p:nvSpPr>
          <p:spPr bwMode="auto">
            <a:xfrm>
              <a:off x="9294882" y="4897736"/>
              <a:ext cx="245472" cy="917079"/>
            </a:xfrm>
            <a:prstGeom prst="rightArrow">
              <a:avLst/>
            </a:prstGeom>
            <a:gradFill>
              <a:gsLst>
                <a:gs pos="0">
                  <a:schemeClr val="accent4"/>
                </a:gs>
                <a:gs pos="0">
                  <a:schemeClr val="accent4"/>
                </a:gs>
                <a:gs pos="50000">
                  <a:schemeClr val="accent4"/>
                </a:gs>
                <a:gs pos="50000">
                  <a:srgbClr val="FFC000"/>
                </a:gs>
              </a:gsLst>
              <a:lin ang="10800000" scaled="1"/>
            </a:gra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sp>
          <p:nvSpPr>
            <p:cNvPr id="50" name="TextBox 49"/>
            <p:cNvSpPr txBox="1"/>
            <p:nvPr/>
          </p:nvSpPr>
          <p:spPr>
            <a:xfrm>
              <a:off x="9645309" y="5210730"/>
              <a:ext cx="1947089" cy="261610"/>
            </a:xfrm>
            <a:prstGeom prst="rect">
              <a:avLst/>
            </a:prstGeom>
            <a:noFill/>
          </p:spPr>
          <p:txBody>
            <a:bodyPr wrap="square" rtlCol="0">
              <a:spAutoFit/>
            </a:bodyPr>
            <a:lstStyle/>
            <a:p>
              <a:r>
                <a:rPr lang="en-US" sz="1100" i="0" dirty="0">
                  <a:solidFill>
                    <a:schemeClr val="bg2"/>
                  </a:solidFill>
                </a:rPr>
                <a:t>Candidate Requirements</a:t>
              </a:r>
            </a:p>
          </p:txBody>
        </p:sp>
        <p:sp>
          <p:nvSpPr>
            <p:cNvPr id="55" name="TextBox 54"/>
            <p:cNvSpPr txBox="1"/>
            <p:nvPr/>
          </p:nvSpPr>
          <p:spPr>
            <a:xfrm>
              <a:off x="10329398" y="4731580"/>
              <a:ext cx="532518" cy="338554"/>
            </a:xfrm>
            <a:prstGeom prst="rect">
              <a:avLst/>
            </a:prstGeom>
            <a:noFill/>
          </p:spPr>
          <p:txBody>
            <a:bodyPr wrap="none" rtlCol="0">
              <a:spAutoFit/>
            </a:bodyPr>
            <a:lstStyle/>
            <a:p>
              <a:pPr algn="l"/>
              <a:r>
                <a:rPr lang="en-US" sz="1600" dirty="0">
                  <a:solidFill>
                    <a:srgbClr val="000000"/>
                  </a:solidFill>
                </a:rPr>
                <a:t>~50</a:t>
              </a:r>
            </a:p>
          </p:txBody>
        </p:sp>
      </p:grpSp>
      <p:grpSp>
        <p:nvGrpSpPr>
          <p:cNvPr id="10" name="Group 59"/>
          <p:cNvGrpSpPr/>
          <p:nvPr/>
        </p:nvGrpSpPr>
        <p:grpSpPr>
          <a:xfrm>
            <a:off x="4116070" y="1730328"/>
            <a:ext cx="2787533" cy="2935066"/>
            <a:chOff x="4116070" y="1730328"/>
            <a:chExt cx="2787533" cy="2935066"/>
          </a:xfrm>
        </p:grpSpPr>
        <p:sp>
          <p:nvSpPr>
            <p:cNvPr id="53" name="TextBox 52"/>
            <p:cNvSpPr txBox="1"/>
            <p:nvPr/>
          </p:nvSpPr>
          <p:spPr>
            <a:xfrm>
              <a:off x="5310845" y="4326840"/>
              <a:ext cx="646331" cy="338554"/>
            </a:xfrm>
            <a:prstGeom prst="rect">
              <a:avLst/>
            </a:prstGeom>
            <a:noFill/>
          </p:spPr>
          <p:txBody>
            <a:bodyPr wrap="none" rtlCol="0">
              <a:spAutoFit/>
            </a:bodyPr>
            <a:lstStyle/>
            <a:p>
              <a:pPr algn="l"/>
              <a:r>
                <a:rPr lang="en-US" sz="1600" dirty="0">
                  <a:solidFill>
                    <a:srgbClr val="000000"/>
                  </a:solidFill>
                </a:rPr>
                <a:t>~150</a:t>
              </a:r>
            </a:p>
          </p:txBody>
        </p:sp>
        <p:grpSp>
          <p:nvGrpSpPr>
            <p:cNvPr id="11" name="Group 51"/>
            <p:cNvGrpSpPr/>
            <p:nvPr/>
          </p:nvGrpSpPr>
          <p:grpSpPr>
            <a:xfrm>
              <a:off x="4116070" y="1730328"/>
              <a:ext cx="2787533" cy="1512276"/>
              <a:chOff x="4116070" y="1730328"/>
              <a:chExt cx="2787533" cy="1512276"/>
            </a:xfrm>
          </p:grpSpPr>
          <p:sp>
            <p:nvSpPr>
              <p:cNvPr id="35" name="TextBox 34"/>
              <p:cNvSpPr txBox="1"/>
              <p:nvPr/>
            </p:nvSpPr>
            <p:spPr>
              <a:xfrm>
                <a:off x="4116070" y="1730328"/>
                <a:ext cx="2787533" cy="646331"/>
              </a:xfrm>
              <a:prstGeom prst="rect">
                <a:avLst/>
              </a:prstGeom>
              <a:noFill/>
            </p:spPr>
            <p:txBody>
              <a:bodyPr wrap="square" rtlCol="0">
                <a:spAutoFit/>
              </a:bodyPr>
              <a:lstStyle/>
              <a:p>
                <a:r>
                  <a:rPr lang="en-US" sz="1200" i="0" dirty="0">
                    <a:solidFill>
                      <a:srgbClr val="000000"/>
                    </a:solidFill>
                  </a:rPr>
                  <a:t>Product Management narrows down the backlog to a working list based on release themes and priorities</a:t>
                </a:r>
              </a:p>
            </p:txBody>
          </p:sp>
          <p:cxnSp>
            <p:nvCxnSpPr>
              <p:cNvPr id="38" name="Straight Arrow Connector 37"/>
              <p:cNvCxnSpPr/>
              <p:nvPr/>
            </p:nvCxnSpPr>
            <p:spPr bwMode="auto">
              <a:xfrm flipH="1">
                <a:off x="4425483" y="2391509"/>
                <a:ext cx="506304" cy="851095"/>
              </a:xfrm>
              <a:prstGeom prst="straightConnector1">
                <a:avLst/>
              </a:prstGeom>
              <a:solidFill>
                <a:schemeClr val="accent1"/>
              </a:solidFill>
              <a:ln w="12700" cap="flat" cmpd="sng" algn="ctr">
                <a:solidFill>
                  <a:schemeClr val="tx1"/>
                </a:solidFill>
                <a:prstDash val="solid"/>
                <a:round/>
                <a:headEnd type="none" w="med" len="med"/>
                <a:tailEnd type="arrow"/>
              </a:ln>
              <a:effectLst/>
            </p:spPr>
          </p:cxnSp>
        </p:grpSp>
      </p:grpSp>
      <p:grpSp>
        <p:nvGrpSpPr>
          <p:cNvPr id="12" name="Group 60"/>
          <p:cNvGrpSpPr/>
          <p:nvPr/>
        </p:nvGrpSpPr>
        <p:grpSpPr>
          <a:xfrm>
            <a:off x="5368139" y="2626116"/>
            <a:ext cx="3632934" cy="2424116"/>
            <a:chOff x="5444339" y="2616591"/>
            <a:chExt cx="3632934" cy="2424116"/>
          </a:xfrm>
        </p:grpSpPr>
        <p:sp>
          <p:nvSpPr>
            <p:cNvPr id="54" name="TextBox 53"/>
            <p:cNvSpPr txBox="1"/>
            <p:nvPr/>
          </p:nvSpPr>
          <p:spPr>
            <a:xfrm>
              <a:off x="7496391" y="4517487"/>
              <a:ext cx="1580882" cy="523220"/>
            </a:xfrm>
            <a:prstGeom prst="rect">
              <a:avLst/>
            </a:prstGeom>
            <a:noFill/>
          </p:spPr>
          <p:txBody>
            <a:bodyPr wrap="none" rtlCol="0">
              <a:spAutoFit/>
            </a:bodyPr>
            <a:lstStyle/>
            <a:p>
              <a:r>
                <a:rPr lang="en-US" sz="1400" dirty="0">
                  <a:solidFill>
                    <a:srgbClr val="000000"/>
                  </a:solidFill>
                </a:rPr>
                <a:t>~80 requirements</a:t>
              </a:r>
            </a:p>
            <a:p>
              <a:pPr>
                <a:spcBef>
                  <a:spcPts val="0"/>
                </a:spcBef>
              </a:pPr>
              <a:r>
                <a:rPr lang="en-US" sz="1400" dirty="0">
                  <a:solidFill>
                    <a:srgbClr val="000000"/>
                  </a:solidFill>
                </a:rPr>
                <a:t>15 components</a:t>
              </a:r>
            </a:p>
          </p:txBody>
        </p:sp>
        <p:sp>
          <p:nvSpPr>
            <p:cNvPr id="36" name="TextBox 35"/>
            <p:cNvSpPr txBox="1"/>
            <p:nvPr/>
          </p:nvSpPr>
          <p:spPr>
            <a:xfrm>
              <a:off x="5444339" y="2616591"/>
              <a:ext cx="2206493" cy="461665"/>
            </a:xfrm>
            <a:prstGeom prst="rect">
              <a:avLst/>
            </a:prstGeom>
            <a:noFill/>
          </p:spPr>
          <p:txBody>
            <a:bodyPr wrap="square" rtlCol="0">
              <a:spAutoFit/>
            </a:bodyPr>
            <a:lstStyle/>
            <a:p>
              <a:r>
                <a:rPr lang="en-US" sz="1200" i="0" dirty="0">
                  <a:solidFill>
                    <a:srgbClr val="000000"/>
                  </a:solidFill>
                </a:rPr>
                <a:t>PM and Dev assign H/M/L  and rank by component area</a:t>
              </a:r>
            </a:p>
          </p:txBody>
        </p:sp>
        <p:cxnSp>
          <p:nvCxnSpPr>
            <p:cNvPr id="39" name="Straight Arrow Connector 38"/>
            <p:cNvCxnSpPr/>
            <p:nvPr/>
          </p:nvCxnSpPr>
          <p:spPr bwMode="auto">
            <a:xfrm>
              <a:off x="6853871" y="3242603"/>
              <a:ext cx="271904" cy="1287194"/>
            </a:xfrm>
            <a:prstGeom prst="straightConnector1">
              <a:avLst/>
            </a:prstGeom>
            <a:solidFill>
              <a:schemeClr val="accent1"/>
            </a:solidFill>
            <a:ln w="12700" cap="flat" cmpd="sng" algn="ctr">
              <a:solidFill>
                <a:schemeClr val="tx1"/>
              </a:solidFill>
              <a:prstDash val="solid"/>
              <a:round/>
              <a:headEnd type="none" w="med" len="med"/>
              <a:tailEnd type="arrow"/>
            </a:ln>
            <a:effectLst/>
          </p:spPr>
        </p:cxnSp>
      </p:grpSp>
      <p:pic>
        <p:nvPicPr>
          <p:cNvPr id="62" name="Picture 2" descr="C:\Users\holzel\AppData\Local\Microsoft\Windows\Temporary Internet Files\Content.IE5\QFLU2M7W\MC900434784[1].png"/>
          <p:cNvPicPr>
            <a:picLocks noChangeAspect="1" noChangeArrowheads="1"/>
          </p:cNvPicPr>
          <p:nvPr/>
        </p:nvPicPr>
        <p:blipFill>
          <a:blip r:embed="rId3" cstate="print"/>
          <a:srcRect/>
          <a:stretch>
            <a:fillRect/>
          </a:stretch>
        </p:blipFill>
        <p:spPr bwMode="auto">
          <a:xfrm>
            <a:off x="8251050" y="2542736"/>
            <a:ext cx="1040586" cy="780643"/>
          </a:xfrm>
          <a:prstGeom prst="rect">
            <a:avLst/>
          </a:prstGeom>
          <a:noFill/>
        </p:spPr>
      </p:pic>
      <p:pic>
        <p:nvPicPr>
          <p:cNvPr id="63" name="Picture 2" descr="C:\Users\holzel\AppData\Local\Microsoft\Windows\Temporary Internet Files\Content.IE5\QFLU2M7W\MC900434784[1].png"/>
          <p:cNvPicPr>
            <a:picLocks noChangeAspect="1" noChangeArrowheads="1"/>
          </p:cNvPicPr>
          <p:nvPr/>
        </p:nvPicPr>
        <p:blipFill>
          <a:blip r:embed="rId3" cstate="print"/>
          <a:srcRect/>
          <a:stretch>
            <a:fillRect/>
          </a:stretch>
        </p:blipFill>
        <p:spPr bwMode="auto">
          <a:xfrm>
            <a:off x="8079159" y="2657622"/>
            <a:ext cx="1193728" cy="895529"/>
          </a:xfrm>
          <a:prstGeom prst="rect">
            <a:avLst/>
          </a:prstGeom>
          <a:noFill/>
        </p:spPr>
      </p:pic>
      <p:pic>
        <p:nvPicPr>
          <p:cNvPr id="64" name="Picture 2" descr="C:\Users\holzel\AppData\Local\Microsoft\Windows\Temporary Internet Files\Content.IE5\QFLU2M7W\MC900434784[1].png"/>
          <p:cNvPicPr>
            <a:picLocks noChangeAspect="1" noChangeArrowheads="1"/>
          </p:cNvPicPr>
          <p:nvPr/>
        </p:nvPicPr>
        <p:blipFill>
          <a:blip r:embed="rId3" cstate="print"/>
          <a:srcRect/>
          <a:stretch>
            <a:fillRect/>
          </a:stretch>
        </p:blipFill>
        <p:spPr bwMode="auto">
          <a:xfrm>
            <a:off x="7941641" y="2810022"/>
            <a:ext cx="1293739" cy="970557"/>
          </a:xfrm>
          <a:prstGeom prst="rect">
            <a:avLst/>
          </a:prstGeom>
          <a:noFill/>
        </p:spPr>
      </p:pic>
      <p:pic>
        <p:nvPicPr>
          <p:cNvPr id="65" name="Picture 2" descr="C:\Users\holzel\AppData\Local\Microsoft\Windows\Temporary Internet Files\Content.IE5\QFLU2M7W\MC900434784[1].png"/>
          <p:cNvPicPr>
            <a:picLocks noChangeAspect="1" noChangeArrowheads="1"/>
          </p:cNvPicPr>
          <p:nvPr/>
        </p:nvPicPr>
        <p:blipFill>
          <a:blip r:embed="rId3" cstate="print"/>
          <a:srcRect/>
          <a:stretch>
            <a:fillRect/>
          </a:stretch>
        </p:blipFill>
        <p:spPr bwMode="auto">
          <a:xfrm>
            <a:off x="7632232" y="2922564"/>
            <a:ext cx="1598613" cy="1199272"/>
          </a:xfrm>
          <a:prstGeom prst="rect">
            <a:avLst/>
          </a:prstGeom>
          <a:noFill/>
        </p:spPr>
      </p:pic>
      <p:pic>
        <p:nvPicPr>
          <p:cNvPr id="66" name="Picture 2" descr="C:\Users\holzel\AppData\Local\Microsoft\Windows\Temporary Internet Files\Content.IE5\QFLU2M7W\MC900434784[1].png"/>
          <p:cNvPicPr>
            <a:picLocks noChangeAspect="1" noChangeArrowheads="1"/>
          </p:cNvPicPr>
          <p:nvPr/>
        </p:nvPicPr>
        <p:blipFill>
          <a:blip r:embed="rId3" cstate="print"/>
          <a:srcRect/>
          <a:stretch>
            <a:fillRect/>
          </a:stretch>
        </p:blipFill>
        <p:spPr bwMode="auto">
          <a:xfrm>
            <a:off x="7341576" y="3056204"/>
            <a:ext cx="1921933" cy="1441825"/>
          </a:xfrm>
          <a:prstGeom prst="rect">
            <a:avLst/>
          </a:prstGeom>
          <a:noFill/>
        </p:spPr>
      </p:pic>
      <p:grpSp>
        <p:nvGrpSpPr>
          <p:cNvPr id="15" name="Group 73"/>
          <p:cNvGrpSpPr/>
          <p:nvPr/>
        </p:nvGrpSpPr>
        <p:grpSpPr>
          <a:xfrm>
            <a:off x="9702591" y="2463742"/>
            <a:ext cx="1576757" cy="2039751"/>
            <a:chOff x="7314010" y="2590352"/>
            <a:chExt cx="1182876" cy="2039751"/>
          </a:xfrm>
        </p:grpSpPr>
        <p:sp>
          <p:nvSpPr>
            <p:cNvPr id="3075" name="Form"/>
            <p:cNvSpPr>
              <a:spLocks noEditPoints="1" noChangeArrowheads="1"/>
            </p:cNvSpPr>
            <p:nvPr/>
          </p:nvSpPr>
          <p:spPr bwMode="auto">
            <a:xfrm>
              <a:off x="7395064" y="2897945"/>
              <a:ext cx="1101822" cy="1732158"/>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10800 h 21600"/>
                <a:gd name="T14" fmla="*/ 4740 w 21600"/>
                <a:gd name="T15" fmla="*/ 1309 h 21600"/>
                <a:gd name="T16" fmla="*/ 19410 w 21600"/>
                <a:gd name="T17" fmla="*/ 16331 h 21600"/>
              </a:gdLst>
              <a:ahLst/>
              <a:cxnLst>
                <a:cxn ang="0">
                  <a:pos x="T0" y="T1"/>
                </a:cxn>
                <a:cxn ang="0">
                  <a:pos x="T2" y="T3"/>
                </a:cxn>
                <a:cxn ang="0">
                  <a:pos x="T4" y="T5"/>
                </a:cxn>
                <a:cxn ang="0">
                  <a:pos x="T6" y="T7"/>
                </a:cxn>
                <a:cxn ang="0">
                  <a:pos x="T8" y="T9"/>
                </a:cxn>
                <a:cxn ang="0">
                  <a:pos x="T10" y="T11"/>
                </a:cxn>
                <a:cxn ang="0">
                  <a:pos x="T12" y="T13"/>
                </a:cxn>
              </a:cxnLst>
              <a:rect l="T14" t="T15" r="T16" b="T17"/>
              <a:pathLst>
                <a:path w="21600" h="21600" extrusionOk="0">
                  <a:moveTo>
                    <a:pt x="10757" y="21632"/>
                  </a:moveTo>
                  <a:lnTo>
                    <a:pt x="5187" y="21632"/>
                  </a:lnTo>
                  <a:lnTo>
                    <a:pt x="85" y="17509"/>
                  </a:lnTo>
                  <a:lnTo>
                    <a:pt x="85" y="10849"/>
                  </a:lnTo>
                  <a:lnTo>
                    <a:pt x="85" y="81"/>
                  </a:lnTo>
                  <a:lnTo>
                    <a:pt x="10757" y="81"/>
                  </a:lnTo>
                  <a:lnTo>
                    <a:pt x="21706" y="81"/>
                  </a:lnTo>
                  <a:lnTo>
                    <a:pt x="21706" y="10652"/>
                  </a:lnTo>
                  <a:lnTo>
                    <a:pt x="21706" y="21632"/>
                  </a:lnTo>
                  <a:lnTo>
                    <a:pt x="10757" y="21632"/>
                  </a:lnTo>
                  <a:close/>
                </a:path>
                <a:path w="21600" h="21600" extrusionOk="0">
                  <a:moveTo>
                    <a:pt x="85" y="17509"/>
                  </a:moveTo>
                  <a:lnTo>
                    <a:pt x="5187" y="17509"/>
                  </a:lnTo>
                  <a:lnTo>
                    <a:pt x="5187" y="21632"/>
                  </a:lnTo>
                  <a:lnTo>
                    <a:pt x="85" y="17509"/>
                  </a:lnTo>
                  <a:close/>
                </a:path>
                <a:path w="21600" h="21600" extrusionOk="0">
                  <a:moveTo>
                    <a:pt x="12840" y="18507"/>
                  </a:moveTo>
                  <a:lnTo>
                    <a:pt x="16051" y="18507"/>
                  </a:lnTo>
                  <a:lnTo>
                    <a:pt x="16051" y="19260"/>
                  </a:lnTo>
                  <a:lnTo>
                    <a:pt x="12840" y="19260"/>
                  </a:lnTo>
                  <a:lnTo>
                    <a:pt x="12840" y="18507"/>
                  </a:lnTo>
                  <a:close/>
                </a:path>
                <a:path w="21600" h="21600" extrusionOk="0">
                  <a:moveTo>
                    <a:pt x="16731" y="18507"/>
                  </a:moveTo>
                  <a:lnTo>
                    <a:pt x="19941" y="18507"/>
                  </a:lnTo>
                  <a:lnTo>
                    <a:pt x="19941" y="19260"/>
                  </a:lnTo>
                  <a:lnTo>
                    <a:pt x="16731" y="19260"/>
                  </a:lnTo>
                  <a:lnTo>
                    <a:pt x="16731" y="18507"/>
                  </a:lnTo>
                  <a:close/>
                </a:path>
                <a:path w="21600" h="21600" extrusionOk="0">
                  <a:moveTo>
                    <a:pt x="1913" y="1194"/>
                  </a:moveTo>
                  <a:lnTo>
                    <a:pt x="3699" y="1194"/>
                  </a:lnTo>
                  <a:lnTo>
                    <a:pt x="2678" y="1832"/>
                  </a:lnTo>
                  <a:lnTo>
                    <a:pt x="2296" y="1538"/>
                  </a:lnTo>
                  <a:lnTo>
                    <a:pt x="2125" y="1636"/>
                  </a:lnTo>
                  <a:lnTo>
                    <a:pt x="2700" y="2078"/>
                  </a:lnTo>
                  <a:lnTo>
                    <a:pt x="3699" y="1440"/>
                  </a:lnTo>
                  <a:lnTo>
                    <a:pt x="3699" y="2176"/>
                  </a:lnTo>
                  <a:lnTo>
                    <a:pt x="1913" y="2176"/>
                  </a:lnTo>
                  <a:lnTo>
                    <a:pt x="1913" y="1194"/>
                  </a:lnTo>
                  <a:close/>
                </a:path>
                <a:path w="21600" h="21600" extrusionOk="0">
                  <a:moveTo>
                    <a:pt x="1913" y="2765"/>
                  </a:moveTo>
                  <a:lnTo>
                    <a:pt x="3699" y="2765"/>
                  </a:lnTo>
                  <a:lnTo>
                    <a:pt x="2678" y="3403"/>
                  </a:lnTo>
                  <a:lnTo>
                    <a:pt x="2296" y="3109"/>
                  </a:lnTo>
                  <a:lnTo>
                    <a:pt x="2125" y="3207"/>
                  </a:lnTo>
                  <a:lnTo>
                    <a:pt x="2700" y="3649"/>
                  </a:lnTo>
                  <a:lnTo>
                    <a:pt x="3699" y="3010"/>
                  </a:lnTo>
                  <a:lnTo>
                    <a:pt x="3699" y="3747"/>
                  </a:lnTo>
                  <a:lnTo>
                    <a:pt x="1913" y="3747"/>
                  </a:lnTo>
                  <a:lnTo>
                    <a:pt x="1913" y="2765"/>
                  </a:lnTo>
                  <a:close/>
                </a:path>
                <a:path w="21600" h="21600" extrusionOk="0">
                  <a:moveTo>
                    <a:pt x="1913" y="4336"/>
                  </a:moveTo>
                  <a:lnTo>
                    <a:pt x="3699" y="4336"/>
                  </a:lnTo>
                  <a:lnTo>
                    <a:pt x="2678" y="4974"/>
                  </a:lnTo>
                  <a:lnTo>
                    <a:pt x="2296" y="4680"/>
                  </a:lnTo>
                  <a:lnTo>
                    <a:pt x="2125" y="4778"/>
                  </a:lnTo>
                  <a:lnTo>
                    <a:pt x="2700" y="5220"/>
                  </a:lnTo>
                  <a:lnTo>
                    <a:pt x="3699" y="4581"/>
                  </a:lnTo>
                  <a:lnTo>
                    <a:pt x="3699" y="5318"/>
                  </a:lnTo>
                  <a:lnTo>
                    <a:pt x="1913" y="5318"/>
                  </a:lnTo>
                  <a:lnTo>
                    <a:pt x="1913" y="4336"/>
                  </a:lnTo>
                  <a:close/>
                </a:path>
                <a:path w="21600" h="21600" extrusionOk="0">
                  <a:moveTo>
                    <a:pt x="1913" y="5907"/>
                  </a:moveTo>
                  <a:lnTo>
                    <a:pt x="3699" y="5907"/>
                  </a:lnTo>
                  <a:lnTo>
                    <a:pt x="2678" y="6545"/>
                  </a:lnTo>
                  <a:lnTo>
                    <a:pt x="2296" y="6250"/>
                  </a:lnTo>
                  <a:lnTo>
                    <a:pt x="2125" y="6349"/>
                  </a:lnTo>
                  <a:lnTo>
                    <a:pt x="2700" y="6790"/>
                  </a:lnTo>
                  <a:lnTo>
                    <a:pt x="3699" y="6152"/>
                  </a:lnTo>
                  <a:lnTo>
                    <a:pt x="3699" y="6889"/>
                  </a:lnTo>
                  <a:lnTo>
                    <a:pt x="1913" y="6889"/>
                  </a:lnTo>
                  <a:lnTo>
                    <a:pt x="1913" y="5907"/>
                  </a:lnTo>
                  <a:close/>
                </a:path>
                <a:path w="21600" h="21600" extrusionOk="0">
                  <a:moveTo>
                    <a:pt x="1913" y="7478"/>
                  </a:moveTo>
                  <a:lnTo>
                    <a:pt x="3699" y="7478"/>
                  </a:lnTo>
                  <a:lnTo>
                    <a:pt x="2678" y="8116"/>
                  </a:lnTo>
                  <a:lnTo>
                    <a:pt x="2296" y="7821"/>
                  </a:lnTo>
                  <a:lnTo>
                    <a:pt x="2125" y="7919"/>
                  </a:lnTo>
                  <a:lnTo>
                    <a:pt x="2700" y="8361"/>
                  </a:lnTo>
                  <a:lnTo>
                    <a:pt x="3699" y="7723"/>
                  </a:lnTo>
                  <a:lnTo>
                    <a:pt x="3699" y="8460"/>
                  </a:lnTo>
                  <a:lnTo>
                    <a:pt x="1913" y="8460"/>
                  </a:lnTo>
                  <a:lnTo>
                    <a:pt x="1913" y="7478"/>
                  </a:lnTo>
                  <a:close/>
                </a:path>
                <a:path w="21600" h="21600" extrusionOk="0">
                  <a:moveTo>
                    <a:pt x="1913" y="9049"/>
                  </a:moveTo>
                  <a:lnTo>
                    <a:pt x="3699" y="9049"/>
                  </a:lnTo>
                  <a:lnTo>
                    <a:pt x="2678" y="9687"/>
                  </a:lnTo>
                  <a:lnTo>
                    <a:pt x="2296" y="9392"/>
                  </a:lnTo>
                  <a:lnTo>
                    <a:pt x="2125" y="9490"/>
                  </a:lnTo>
                  <a:lnTo>
                    <a:pt x="2700" y="9932"/>
                  </a:lnTo>
                  <a:lnTo>
                    <a:pt x="3699" y="9294"/>
                  </a:lnTo>
                  <a:lnTo>
                    <a:pt x="3699" y="10030"/>
                  </a:lnTo>
                  <a:lnTo>
                    <a:pt x="1913" y="10030"/>
                  </a:lnTo>
                  <a:lnTo>
                    <a:pt x="1913" y="9049"/>
                  </a:lnTo>
                  <a:close/>
                </a:path>
                <a:path w="21600" h="21600" extrusionOk="0">
                  <a:moveTo>
                    <a:pt x="1913" y="10620"/>
                  </a:moveTo>
                  <a:lnTo>
                    <a:pt x="3699" y="10620"/>
                  </a:lnTo>
                  <a:lnTo>
                    <a:pt x="2678" y="11258"/>
                  </a:lnTo>
                  <a:lnTo>
                    <a:pt x="2296" y="10963"/>
                  </a:lnTo>
                  <a:lnTo>
                    <a:pt x="2125" y="11061"/>
                  </a:lnTo>
                  <a:lnTo>
                    <a:pt x="2700" y="11503"/>
                  </a:lnTo>
                  <a:lnTo>
                    <a:pt x="3699" y="10865"/>
                  </a:lnTo>
                  <a:lnTo>
                    <a:pt x="3699" y="11601"/>
                  </a:lnTo>
                  <a:lnTo>
                    <a:pt x="1913" y="11601"/>
                  </a:lnTo>
                  <a:lnTo>
                    <a:pt x="1913" y="10620"/>
                  </a:lnTo>
                  <a:close/>
                </a:path>
                <a:path w="21600" h="21600" extrusionOk="0">
                  <a:moveTo>
                    <a:pt x="1913" y="12190"/>
                  </a:moveTo>
                  <a:lnTo>
                    <a:pt x="3699" y="12190"/>
                  </a:lnTo>
                  <a:lnTo>
                    <a:pt x="2678" y="12829"/>
                  </a:lnTo>
                  <a:lnTo>
                    <a:pt x="2296" y="12534"/>
                  </a:lnTo>
                  <a:lnTo>
                    <a:pt x="2125" y="12632"/>
                  </a:lnTo>
                  <a:lnTo>
                    <a:pt x="2700" y="13074"/>
                  </a:lnTo>
                  <a:lnTo>
                    <a:pt x="3699" y="12436"/>
                  </a:lnTo>
                  <a:lnTo>
                    <a:pt x="3699" y="13172"/>
                  </a:lnTo>
                  <a:lnTo>
                    <a:pt x="1913" y="13172"/>
                  </a:lnTo>
                  <a:lnTo>
                    <a:pt x="1913" y="12190"/>
                  </a:lnTo>
                  <a:close/>
                </a:path>
                <a:path w="21600" h="21600" extrusionOk="0">
                  <a:moveTo>
                    <a:pt x="1913" y="13761"/>
                  </a:moveTo>
                  <a:lnTo>
                    <a:pt x="3699" y="13761"/>
                  </a:lnTo>
                  <a:lnTo>
                    <a:pt x="2678" y="14400"/>
                  </a:lnTo>
                  <a:lnTo>
                    <a:pt x="2296" y="14105"/>
                  </a:lnTo>
                  <a:lnTo>
                    <a:pt x="2125" y="14203"/>
                  </a:lnTo>
                  <a:lnTo>
                    <a:pt x="2700" y="14645"/>
                  </a:lnTo>
                  <a:lnTo>
                    <a:pt x="3699" y="14007"/>
                  </a:lnTo>
                  <a:lnTo>
                    <a:pt x="3699" y="14743"/>
                  </a:lnTo>
                  <a:lnTo>
                    <a:pt x="1913" y="14743"/>
                  </a:lnTo>
                  <a:lnTo>
                    <a:pt x="1913" y="13761"/>
                  </a:lnTo>
                  <a:close/>
                </a:path>
                <a:path w="21600" h="21600" extrusionOk="0">
                  <a:moveTo>
                    <a:pt x="1913" y="15332"/>
                  </a:moveTo>
                  <a:lnTo>
                    <a:pt x="3699" y="15332"/>
                  </a:lnTo>
                  <a:lnTo>
                    <a:pt x="2678" y="15970"/>
                  </a:lnTo>
                  <a:lnTo>
                    <a:pt x="2296" y="15676"/>
                  </a:lnTo>
                  <a:lnTo>
                    <a:pt x="2125" y="15774"/>
                  </a:lnTo>
                  <a:lnTo>
                    <a:pt x="2700" y="16216"/>
                  </a:lnTo>
                  <a:lnTo>
                    <a:pt x="3699" y="15578"/>
                  </a:lnTo>
                  <a:lnTo>
                    <a:pt x="3699" y="16314"/>
                  </a:lnTo>
                  <a:lnTo>
                    <a:pt x="1913" y="16314"/>
                  </a:lnTo>
                  <a:lnTo>
                    <a:pt x="1913" y="15332"/>
                  </a:lnTo>
                  <a:close/>
                </a:path>
              </a:pathLst>
            </a:custGeom>
            <a:solidFill>
              <a:srgbClr val="D8EBB3"/>
            </a:solidFill>
            <a:ln w="9525">
              <a:solidFill>
                <a:srgbClr val="000000"/>
              </a:solidFill>
              <a:miter lim="800000"/>
              <a:headEnd/>
              <a:tailEnd/>
            </a:ln>
            <a:effectLst>
              <a:outerShdw dist="107763" dir="2700000" algn="ctr" rotWithShape="0">
                <a:srgbClr val="808080"/>
              </a:outerShdw>
            </a:effectLst>
          </p:spPr>
          <p:txBody>
            <a:bodyPr vert="horz" wrap="square" lIns="91440" tIns="45720" rIns="91440" bIns="45720" numCol="1" anchor="t" anchorCtr="0" compatLnSpc="1">
              <a:prstTxWarp prst="textNoShape">
                <a:avLst/>
              </a:prstTxWarp>
            </a:bodyPr>
            <a:lstStyle/>
            <a:p>
              <a:endParaRPr lang="en-US"/>
            </a:p>
          </p:txBody>
        </p:sp>
        <p:sp>
          <p:nvSpPr>
            <p:cNvPr id="70" name="Down Arrow 69"/>
            <p:cNvSpPr/>
            <p:nvPr/>
          </p:nvSpPr>
          <p:spPr bwMode="auto">
            <a:xfrm>
              <a:off x="7592551" y="3459491"/>
              <a:ext cx="275292" cy="550962"/>
            </a:xfrm>
            <a:prstGeom prst="downArrow">
              <a:avLst/>
            </a:prstGeom>
            <a:solidFill>
              <a:srgbClr val="FFFF00"/>
            </a:solidFill>
            <a:ln w="12700" cap="flat" cmpd="sng" algn="ctr">
              <a:solidFill>
                <a:schemeClr val="bg2">
                  <a:lumMod val="50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sp>
          <p:nvSpPr>
            <p:cNvPr id="71" name="TextBox 70"/>
            <p:cNvSpPr txBox="1"/>
            <p:nvPr/>
          </p:nvSpPr>
          <p:spPr>
            <a:xfrm>
              <a:off x="7603587" y="3080825"/>
              <a:ext cx="186638" cy="230832"/>
            </a:xfrm>
            <a:prstGeom prst="rect">
              <a:avLst/>
            </a:prstGeom>
            <a:noFill/>
          </p:spPr>
          <p:txBody>
            <a:bodyPr wrap="none" rtlCol="0">
              <a:spAutoFit/>
            </a:bodyPr>
            <a:lstStyle/>
            <a:p>
              <a:pPr algn="l"/>
              <a:r>
                <a:rPr lang="en-US" sz="900" i="0" dirty="0">
                  <a:solidFill>
                    <a:srgbClr val="000000"/>
                  </a:solidFill>
                </a:rPr>
                <a:t>1</a:t>
              </a:r>
            </a:p>
          </p:txBody>
        </p:sp>
        <p:sp>
          <p:nvSpPr>
            <p:cNvPr id="72" name="TextBox 71"/>
            <p:cNvSpPr txBox="1"/>
            <p:nvPr/>
          </p:nvSpPr>
          <p:spPr>
            <a:xfrm>
              <a:off x="7587176" y="4133556"/>
              <a:ext cx="234741" cy="230832"/>
            </a:xfrm>
            <a:prstGeom prst="rect">
              <a:avLst/>
            </a:prstGeom>
            <a:noFill/>
          </p:spPr>
          <p:txBody>
            <a:bodyPr wrap="none" rtlCol="0">
              <a:spAutoFit/>
            </a:bodyPr>
            <a:lstStyle/>
            <a:p>
              <a:pPr algn="l"/>
              <a:r>
                <a:rPr lang="en-US" sz="900" i="0" dirty="0">
                  <a:solidFill>
                    <a:srgbClr val="000000"/>
                  </a:solidFill>
                </a:rPr>
                <a:t>50</a:t>
              </a:r>
            </a:p>
          </p:txBody>
        </p:sp>
        <p:sp>
          <p:nvSpPr>
            <p:cNvPr id="73" name="TextBox 72"/>
            <p:cNvSpPr txBox="1"/>
            <p:nvPr/>
          </p:nvSpPr>
          <p:spPr>
            <a:xfrm>
              <a:off x="7314010" y="2590352"/>
              <a:ext cx="916595" cy="338554"/>
            </a:xfrm>
            <a:prstGeom prst="rect">
              <a:avLst/>
            </a:prstGeom>
            <a:noFill/>
          </p:spPr>
          <p:txBody>
            <a:bodyPr wrap="none" rtlCol="0">
              <a:spAutoFit/>
            </a:bodyPr>
            <a:lstStyle/>
            <a:p>
              <a:pPr algn="l"/>
              <a:r>
                <a:rPr lang="en-US" sz="1600" i="0" u="sng" dirty="0">
                  <a:solidFill>
                    <a:srgbClr val="000000"/>
                  </a:solidFill>
                  <a:latin typeface="Freestyle Script" pitchFamily="66" charset="0"/>
                </a:rPr>
                <a:t>11.x backlog</a:t>
              </a:r>
            </a:p>
          </p:txBody>
        </p:sp>
      </p:grpSp>
    </p:spTree>
    <p:extLst>
      <p:ext uri="{BB962C8B-B14F-4D97-AF65-F5344CB8AC3E}">
        <p14:creationId xmlns:p14="http://schemas.microsoft.com/office/powerpoint/2010/main" xmlns="" val="2747528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1"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slide(fromLeft)">
                                      <p:cBhvr>
                                        <p:cTn id="7" dur="500"/>
                                        <p:tgtEl>
                                          <p:spTgt spid="6"/>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slide(fromLeft)">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12" presetClass="entr" presetSubtype="8" fill="hold" grpId="0" nodeType="click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slide(fromLeft)">
                                      <p:cBhvr>
                                        <p:cTn id="16" dur="500"/>
                                        <p:tgtEl>
                                          <p:spTgt spid="25"/>
                                        </p:tgtEl>
                                      </p:cBhvr>
                                    </p:animEffect>
                                  </p:childTnLst>
                                </p:cTn>
                              </p:par>
                            </p:childTnLst>
                          </p:cTn>
                        </p:par>
                        <p:par>
                          <p:cTn id="17" fill="hold">
                            <p:stCondLst>
                              <p:cond delay="500"/>
                            </p:stCondLst>
                            <p:childTnLst>
                              <p:par>
                                <p:cTn id="18" presetID="12" presetClass="entr" presetSubtype="8"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slide(fromLeft)">
                                      <p:cBhvr>
                                        <p:cTn id="20" dur="500"/>
                                        <p:tgtEl>
                                          <p:spTgt spid="3"/>
                                        </p:tgtEl>
                                      </p:cBhvr>
                                    </p:animEffect>
                                  </p:childTnLst>
                                </p:cTn>
                              </p:par>
                            </p:childTnLst>
                          </p:cTn>
                        </p:par>
                        <p:par>
                          <p:cTn id="21" fill="hold">
                            <p:stCondLst>
                              <p:cond delay="1000"/>
                            </p:stCondLst>
                            <p:childTnLst>
                              <p:par>
                                <p:cTn id="22" presetID="9" presetClass="entr" presetSubtype="0" fill="hold"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dissolve">
                                      <p:cBhvr>
                                        <p:cTn id="24" dur="500"/>
                                        <p:tgtEl>
                                          <p:spTgt spid="10"/>
                                        </p:tgtEl>
                                      </p:cBhvr>
                                    </p:animEffect>
                                  </p:childTnLst>
                                </p:cTn>
                              </p:par>
                            </p:childTnLst>
                          </p:cTn>
                        </p:par>
                      </p:childTnLst>
                    </p:cTn>
                  </p:par>
                  <p:par>
                    <p:cTn id="25" fill="hold">
                      <p:stCondLst>
                        <p:cond delay="indefinite"/>
                      </p:stCondLst>
                      <p:childTnLst>
                        <p:par>
                          <p:cTn id="26" fill="hold">
                            <p:stCondLst>
                              <p:cond delay="0"/>
                            </p:stCondLst>
                            <p:childTnLst>
                              <p:par>
                                <p:cTn id="27" presetID="12" presetClass="entr" presetSubtype="8" fill="hold" nodeType="click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slide(fromLeft)">
                                      <p:cBhvr>
                                        <p:cTn id="29" dur="500"/>
                                        <p:tgtEl>
                                          <p:spTgt spid="4"/>
                                        </p:tgtEl>
                                      </p:cBhvr>
                                    </p:animEffect>
                                  </p:childTnLst>
                                </p:cTn>
                              </p:par>
                            </p:childTnLst>
                          </p:cTn>
                        </p:par>
                        <p:par>
                          <p:cTn id="30" fill="hold">
                            <p:stCondLst>
                              <p:cond delay="500"/>
                            </p:stCondLst>
                            <p:childTnLst>
                              <p:par>
                                <p:cTn id="31" presetID="12" presetClass="entr" presetSubtype="8" fill="hold" nodeType="after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slide(fromLeft)">
                                      <p:cBhvr>
                                        <p:cTn id="33" dur="500"/>
                                        <p:tgtEl>
                                          <p:spTgt spid="8"/>
                                        </p:tgtEl>
                                      </p:cBhvr>
                                    </p:animEffect>
                                  </p:childTnLst>
                                </p:cTn>
                              </p:par>
                            </p:childTnLst>
                          </p:cTn>
                        </p:par>
                        <p:par>
                          <p:cTn id="34" fill="hold">
                            <p:stCondLst>
                              <p:cond delay="1000"/>
                            </p:stCondLst>
                            <p:childTnLst>
                              <p:par>
                                <p:cTn id="35" presetID="9" presetClass="entr" presetSubtype="0" fill="hold" nodeType="after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dissolve">
                                      <p:cBhvr>
                                        <p:cTn id="37" dur="500"/>
                                        <p:tgtEl>
                                          <p:spTgt spid="12"/>
                                        </p:tgtEl>
                                      </p:cBhvr>
                                    </p:animEffect>
                                  </p:childTnLst>
                                </p:cTn>
                              </p:par>
                              <p:par>
                                <p:cTn id="38" presetID="10" presetClass="entr" presetSubtype="0" fill="hold" nodeType="withEffect">
                                  <p:stCondLst>
                                    <p:cond delay="0"/>
                                  </p:stCondLst>
                                  <p:childTnLst>
                                    <p:set>
                                      <p:cBhvr>
                                        <p:cTn id="39" dur="1" fill="hold">
                                          <p:stCondLst>
                                            <p:cond delay="0"/>
                                          </p:stCondLst>
                                        </p:cTn>
                                        <p:tgtEl>
                                          <p:spTgt spid="62"/>
                                        </p:tgtEl>
                                        <p:attrNameLst>
                                          <p:attrName>style.visibility</p:attrName>
                                        </p:attrNameLst>
                                      </p:cBhvr>
                                      <p:to>
                                        <p:strVal val="visible"/>
                                      </p:to>
                                    </p:set>
                                    <p:animEffect transition="in" filter="fade">
                                      <p:cBhvr>
                                        <p:cTn id="40" dur="500"/>
                                        <p:tgtEl>
                                          <p:spTgt spid="62"/>
                                        </p:tgtEl>
                                      </p:cBhvr>
                                    </p:animEffect>
                                  </p:childTnLst>
                                </p:cTn>
                              </p:par>
                            </p:childTnLst>
                          </p:cTn>
                        </p:par>
                        <p:par>
                          <p:cTn id="41" fill="hold">
                            <p:stCondLst>
                              <p:cond delay="1500"/>
                            </p:stCondLst>
                            <p:childTnLst>
                              <p:par>
                                <p:cTn id="42" presetID="10" presetClass="entr" presetSubtype="0" fill="hold" nodeType="afterEffect">
                                  <p:stCondLst>
                                    <p:cond delay="0"/>
                                  </p:stCondLst>
                                  <p:childTnLst>
                                    <p:set>
                                      <p:cBhvr>
                                        <p:cTn id="43" dur="1" fill="hold">
                                          <p:stCondLst>
                                            <p:cond delay="0"/>
                                          </p:stCondLst>
                                        </p:cTn>
                                        <p:tgtEl>
                                          <p:spTgt spid="63"/>
                                        </p:tgtEl>
                                        <p:attrNameLst>
                                          <p:attrName>style.visibility</p:attrName>
                                        </p:attrNameLst>
                                      </p:cBhvr>
                                      <p:to>
                                        <p:strVal val="visible"/>
                                      </p:to>
                                    </p:set>
                                    <p:animEffect transition="in" filter="fade">
                                      <p:cBhvr>
                                        <p:cTn id="44" dur="500"/>
                                        <p:tgtEl>
                                          <p:spTgt spid="63"/>
                                        </p:tgtEl>
                                      </p:cBhvr>
                                    </p:animEffect>
                                  </p:childTnLst>
                                </p:cTn>
                              </p:par>
                            </p:childTnLst>
                          </p:cTn>
                        </p:par>
                        <p:par>
                          <p:cTn id="45" fill="hold">
                            <p:stCondLst>
                              <p:cond delay="2000"/>
                            </p:stCondLst>
                            <p:childTnLst>
                              <p:par>
                                <p:cTn id="46" presetID="10" presetClass="entr" presetSubtype="0" fill="hold" nodeType="afterEffect">
                                  <p:stCondLst>
                                    <p:cond delay="0"/>
                                  </p:stCondLst>
                                  <p:childTnLst>
                                    <p:set>
                                      <p:cBhvr>
                                        <p:cTn id="47" dur="1" fill="hold">
                                          <p:stCondLst>
                                            <p:cond delay="0"/>
                                          </p:stCondLst>
                                        </p:cTn>
                                        <p:tgtEl>
                                          <p:spTgt spid="64"/>
                                        </p:tgtEl>
                                        <p:attrNameLst>
                                          <p:attrName>style.visibility</p:attrName>
                                        </p:attrNameLst>
                                      </p:cBhvr>
                                      <p:to>
                                        <p:strVal val="visible"/>
                                      </p:to>
                                    </p:set>
                                    <p:animEffect transition="in" filter="fade">
                                      <p:cBhvr>
                                        <p:cTn id="48" dur="500"/>
                                        <p:tgtEl>
                                          <p:spTgt spid="64"/>
                                        </p:tgtEl>
                                      </p:cBhvr>
                                    </p:animEffect>
                                  </p:childTnLst>
                                </p:cTn>
                              </p:par>
                            </p:childTnLst>
                          </p:cTn>
                        </p:par>
                        <p:par>
                          <p:cTn id="49" fill="hold">
                            <p:stCondLst>
                              <p:cond delay="2500"/>
                            </p:stCondLst>
                            <p:childTnLst>
                              <p:par>
                                <p:cTn id="50" presetID="10" presetClass="entr" presetSubtype="0" fill="hold" nodeType="afterEffect">
                                  <p:stCondLst>
                                    <p:cond delay="0"/>
                                  </p:stCondLst>
                                  <p:childTnLst>
                                    <p:set>
                                      <p:cBhvr>
                                        <p:cTn id="51" dur="1" fill="hold">
                                          <p:stCondLst>
                                            <p:cond delay="0"/>
                                          </p:stCondLst>
                                        </p:cTn>
                                        <p:tgtEl>
                                          <p:spTgt spid="65"/>
                                        </p:tgtEl>
                                        <p:attrNameLst>
                                          <p:attrName>style.visibility</p:attrName>
                                        </p:attrNameLst>
                                      </p:cBhvr>
                                      <p:to>
                                        <p:strVal val="visible"/>
                                      </p:to>
                                    </p:set>
                                    <p:animEffect transition="in" filter="fade">
                                      <p:cBhvr>
                                        <p:cTn id="52" dur="500"/>
                                        <p:tgtEl>
                                          <p:spTgt spid="65"/>
                                        </p:tgtEl>
                                      </p:cBhvr>
                                    </p:animEffect>
                                  </p:childTnLst>
                                </p:cTn>
                              </p:par>
                            </p:childTnLst>
                          </p:cTn>
                        </p:par>
                        <p:par>
                          <p:cTn id="53" fill="hold">
                            <p:stCondLst>
                              <p:cond delay="3000"/>
                            </p:stCondLst>
                            <p:childTnLst>
                              <p:par>
                                <p:cTn id="54" presetID="10" presetClass="entr" presetSubtype="0" fill="hold" nodeType="afterEffect">
                                  <p:stCondLst>
                                    <p:cond delay="0"/>
                                  </p:stCondLst>
                                  <p:childTnLst>
                                    <p:set>
                                      <p:cBhvr>
                                        <p:cTn id="55" dur="1" fill="hold">
                                          <p:stCondLst>
                                            <p:cond delay="0"/>
                                          </p:stCondLst>
                                        </p:cTn>
                                        <p:tgtEl>
                                          <p:spTgt spid="66"/>
                                        </p:tgtEl>
                                        <p:attrNameLst>
                                          <p:attrName>style.visibility</p:attrName>
                                        </p:attrNameLst>
                                      </p:cBhvr>
                                      <p:to>
                                        <p:strVal val="visible"/>
                                      </p:to>
                                    </p:set>
                                    <p:animEffect transition="in" filter="fade">
                                      <p:cBhvr>
                                        <p:cTn id="56" dur="500"/>
                                        <p:tgtEl>
                                          <p:spTgt spid="66"/>
                                        </p:tgtEl>
                                      </p:cBhvr>
                                    </p:animEffect>
                                  </p:childTnLst>
                                </p:cTn>
                              </p:par>
                            </p:childTnLst>
                          </p:cTn>
                        </p:par>
                      </p:childTnLst>
                    </p:cTn>
                  </p:par>
                  <p:par>
                    <p:cTn id="57" fill="hold">
                      <p:stCondLst>
                        <p:cond delay="indefinite"/>
                      </p:stCondLst>
                      <p:childTnLst>
                        <p:par>
                          <p:cTn id="58" fill="hold">
                            <p:stCondLst>
                              <p:cond delay="0"/>
                            </p:stCondLst>
                            <p:childTnLst>
                              <p:par>
                                <p:cTn id="59" presetID="12" presetClass="entr" presetSubtype="8" fill="hold" nodeType="clickEffect">
                                  <p:stCondLst>
                                    <p:cond delay="0"/>
                                  </p:stCondLst>
                                  <p:childTnLst>
                                    <p:set>
                                      <p:cBhvr>
                                        <p:cTn id="60" dur="1" fill="hold">
                                          <p:stCondLst>
                                            <p:cond delay="0"/>
                                          </p:stCondLst>
                                        </p:cTn>
                                        <p:tgtEl>
                                          <p:spTgt spid="9"/>
                                        </p:tgtEl>
                                        <p:attrNameLst>
                                          <p:attrName>style.visibility</p:attrName>
                                        </p:attrNameLst>
                                      </p:cBhvr>
                                      <p:to>
                                        <p:strVal val="visible"/>
                                      </p:to>
                                    </p:set>
                                    <p:animEffect transition="in" filter="slide(fromLeft)">
                                      <p:cBhvr>
                                        <p:cTn id="61" dur="500"/>
                                        <p:tgtEl>
                                          <p:spTgt spid="9"/>
                                        </p:tgtEl>
                                      </p:cBhvr>
                                    </p:animEffect>
                                  </p:childTnLst>
                                </p:cTn>
                              </p:par>
                              <p:par>
                                <p:cTn id="62" presetID="0" presetClass="path" presetSubtype="0" accel="50000" decel="50000" fill="hold" nodeType="withEffect">
                                  <p:stCondLst>
                                    <p:cond delay="0"/>
                                  </p:stCondLst>
                                  <p:childTnLst>
                                    <p:animMotion origin="layout" path="M 5E-6 -4.81481E-6 C 0.00278 0.00348 0.00763 0.00301 0.01181 0.00371 C 0.01598 0.0051 0.02032 0.00579 0.02483 0.00625 C 0.0408 0.01065 0.05815 0.01389 0.07465 0.01505 C 0.08143 0.01667 0.08855 0.01713 0.09565 0.0176 C 0.10174 0.01991 0.10903 0.01991 0.11546 0.02107 C 0.12292 0.02223 0.13091 0.02593 0.13855 0.02593 " pathEditMode="relative" rAng="0" ptsTypes="ffffffA">
                                      <p:cBhvr>
                                        <p:cTn id="63" dur="2000" fill="hold"/>
                                        <p:tgtEl>
                                          <p:spTgt spid="62"/>
                                        </p:tgtEl>
                                        <p:attrNameLst>
                                          <p:attrName>ppt_x</p:attrName>
                                          <p:attrName>ppt_y</p:attrName>
                                        </p:attrNameLst>
                                      </p:cBhvr>
                                      <p:rCtr x="6900" y="1300"/>
                                    </p:animMotion>
                                  </p:childTnLst>
                                </p:cTn>
                              </p:par>
                              <p:par>
                                <p:cTn id="64" presetID="0" presetClass="path" presetSubtype="0" accel="50000" decel="50000" fill="hold" nodeType="withEffect">
                                  <p:stCondLst>
                                    <p:cond delay="0"/>
                                  </p:stCondLst>
                                  <p:childTnLst>
                                    <p:animMotion origin="layout" path="M -2.5E-6 3.7037E-6 C 0.00313 0.00208 0.00816 0.00185 0.01285 0.00231 C 0.01736 0.00347 0.02205 0.0037 0.02709 0.00416 C 0.04445 0.0074 0.0632 0.00972 0.08125 0.01041 C 0.08872 0.0118 0.09636 0.01203 0.104 0.01203 C 0.11077 0.01412 0.11875 0.01412 0.1257 0.01458 C 0.13368 0.01551 0.14236 0.01828 0.1507 0.01828 " pathEditMode="relative" rAng="0" ptsTypes="ffffffA">
                                      <p:cBhvr>
                                        <p:cTn id="65" dur="2000" fill="hold"/>
                                        <p:tgtEl>
                                          <p:spTgt spid="63"/>
                                        </p:tgtEl>
                                        <p:attrNameLst>
                                          <p:attrName>ppt_x</p:attrName>
                                          <p:attrName>ppt_y</p:attrName>
                                        </p:attrNameLst>
                                      </p:cBhvr>
                                      <p:rCtr x="7500" y="900"/>
                                    </p:animMotion>
                                  </p:childTnLst>
                                </p:cTn>
                              </p:par>
                              <p:par>
                                <p:cTn id="66" presetID="0" presetClass="path" presetSubtype="0" accel="50000" decel="50000" fill="hold" nodeType="withEffect">
                                  <p:stCondLst>
                                    <p:cond delay="0"/>
                                  </p:stCondLst>
                                  <p:childTnLst>
                                    <p:animMotion origin="layout" path="M -4.44444E-6 -2.59259E-6 C 0.0033 -0.00069 0.00886 -0.00069 0.01372 -0.00092 C 0.01858 -0.00115 0.02379 -0.00139 0.02882 -0.00139 C 0.04757 -0.00254 0.06754 -0.00324 0.08664 -0.00347 C 0.09462 -0.00393 0.10296 -0.00416 0.11112 -0.00416 C 0.11823 -0.00486 0.12691 -0.00486 0.13421 -0.00509 C 0.14289 -0.00532 0.15191 -0.00625 0.16094 -0.00625 " pathEditMode="relative" rAng="0" ptsTypes="ffffffA">
                                      <p:cBhvr>
                                        <p:cTn id="67" dur="2000" fill="hold"/>
                                        <p:tgtEl>
                                          <p:spTgt spid="64"/>
                                        </p:tgtEl>
                                        <p:attrNameLst>
                                          <p:attrName>ppt_x</p:attrName>
                                          <p:attrName>ppt_y</p:attrName>
                                        </p:attrNameLst>
                                      </p:cBhvr>
                                      <p:rCtr x="8000" y="-300"/>
                                    </p:animMotion>
                                  </p:childTnLst>
                                </p:cTn>
                              </p:par>
                              <p:par>
                                <p:cTn id="68" presetID="0" presetClass="path" presetSubtype="0" accel="50000" decel="50000" fill="hold" nodeType="withEffect">
                                  <p:stCondLst>
                                    <p:cond delay="0"/>
                                  </p:stCondLst>
                                  <p:childTnLst>
                                    <p:animMotion origin="layout" path="M -3.61111E-6 -4.44444E-6 C 0.00382 -0.00277 0.00973 -0.00277 0.01493 -0.00347 C 0.02032 -0.00463 0.02605 -0.00509 0.0316 -0.00509 C 0.05191 -0.00833 0.07379 -0.01111 0.09462 -0.0118 C 0.10348 -0.01342 0.11233 -0.01342 0.12118 -0.01388 C 0.129 -0.01574 0.1382 -0.01574 0.14636 -0.0162 C 0.15573 -0.01736 0.1658 -0.01944 0.17535 -0.01944 " pathEditMode="relative" rAng="0" ptsTypes="ffffffA">
                                      <p:cBhvr>
                                        <p:cTn id="69" dur="2000" fill="hold"/>
                                        <p:tgtEl>
                                          <p:spTgt spid="65"/>
                                        </p:tgtEl>
                                        <p:attrNameLst>
                                          <p:attrName>ppt_x</p:attrName>
                                          <p:attrName>ppt_y</p:attrName>
                                        </p:attrNameLst>
                                      </p:cBhvr>
                                      <p:rCtr x="8800" y="-1000"/>
                                    </p:animMotion>
                                  </p:childTnLst>
                                </p:cTn>
                              </p:par>
                              <p:par>
                                <p:cTn id="70" presetID="0" presetClass="path" presetSubtype="0" accel="50000" decel="50000" fill="hold" nodeType="withEffect">
                                  <p:stCondLst>
                                    <p:cond delay="0"/>
                                  </p:stCondLst>
                                  <p:childTnLst>
                                    <p:animMotion origin="layout" path="M 3.05556E-6 -2.96296E-6 C 0.00416 -0.00555 0.01076 -0.00509 0.01632 -0.00625 C 0.02222 -0.00833 0.02847 -0.00926 0.03455 -0.01018 C 0.05677 -0.01666 0.08073 -0.02152 0.10364 -0.02315 C 0.11337 -0.02592 0.12309 -0.02615 0.13281 -0.02685 C 0.14132 -0.03078 0.15156 -0.03055 0.16041 -0.03217 C 0.17066 -0.03402 0.18159 -0.03889 0.19218 -0.03889 " pathEditMode="relative" rAng="0" ptsTypes="ffffffA">
                                      <p:cBhvr>
                                        <p:cTn id="71" dur="2000" fill="hold"/>
                                        <p:tgtEl>
                                          <p:spTgt spid="66"/>
                                        </p:tgtEl>
                                        <p:attrNameLst>
                                          <p:attrName>ppt_x</p:attrName>
                                          <p:attrName>ppt_y</p:attrName>
                                        </p:attrNameLst>
                                      </p:cBhvr>
                                      <p:rCtr x="9600" y="-1900"/>
                                    </p:animMotion>
                                  </p:childTnLst>
                                </p:cTn>
                              </p:par>
                            </p:childTnLst>
                          </p:cTn>
                        </p:par>
                        <p:par>
                          <p:cTn id="72" fill="hold">
                            <p:stCondLst>
                              <p:cond delay="2000"/>
                            </p:stCondLst>
                            <p:childTnLst>
                              <p:par>
                                <p:cTn id="73" presetID="10" presetClass="exit" presetSubtype="0" fill="hold" nodeType="afterEffect">
                                  <p:stCondLst>
                                    <p:cond delay="0"/>
                                  </p:stCondLst>
                                  <p:childTnLst>
                                    <p:animEffect transition="out" filter="fade">
                                      <p:cBhvr>
                                        <p:cTn id="74" dur="500"/>
                                        <p:tgtEl>
                                          <p:spTgt spid="62"/>
                                        </p:tgtEl>
                                      </p:cBhvr>
                                    </p:animEffect>
                                    <p:set>
                                      <p:cBhvr>
                                        <p:cTn id="75" dur="1" fill="hold">
                                          <p:stCondLst>
                                            <p:cond delay="499"/>
                                          </p:stCondLst>
                                        </p:cTn>
                                        <p:tgtEl>
                                          <p:spTgt spid="62"/>
                                        </p:tgtEl>
                                        <p:attrNameLst>
                                          <p:attrName>style.visibility</p:attrName>
                                        </p:attrNameLst>
                                      </p:cBhvr>
                                      <p:to>
                                        <p:strVal val="hidden"/>
                                      </p:to>
                                    </p:set>
                                  </p:childTnLst>
                                </p:cTn>
                              </p:par>
                              <p:par>
                                <p:cTn id="76" presetID="10" presetClass="exit" presetSubtype="0" fill="hold" nodeType="withEffect">
                                  <p:stCondLst>
                                    <p:cond delay="0"/>
                                  </p:stCondLst>
                                  <p:childTnLst>
                                    <p:animEffect transition="out" filter="fade">
                                      <p:cBhvr>
                                        <p:cTn id="77" dur="500"/>
                                        <p:tgtEl>
                                          <p:spTgt spid="63"/>
                                        </p:tgtEl>
                                      </p:cBhvr>
                                    </p:animEffect>
                                    <p:set>
                                      <p:cBhvr>
                                        <p:cTn id="78" dur="1" fill="hold">
                                          <p:stCondLst>
                                            <p:cond delay="499"/>
                                          </p:stCondLst>
                                        </p:cTn>
                                        <p:tgtEl>
                                          <p:spTgt spid="63"/>
                                        </p:tgtEl>
                                        <p:attrNameLst>
                                          <p:attrName>style.visibility</p:attrName>
                                        </p:attrNameLst>
                                      </p:cBhvr>
                                      <p:to>
                                        <p:strVal val="hidden"/>
                                      </p:to>
                                    </p:set>
                                  </p:childTnLst>
                                </p:cTn>
                              </p:par>
                              <p:par>
                                <p:cTn id="79" presetID="10" presetClass="exit" presetSubtype="0" fill="hold" nodeType="withEffect">
                                  <p:stCondLst>
                                    <p:cond delay="0"/>
                                  </p:stCondLst>
                                  <p:childTnLst>
                                    <p:animEffect transition="out" filter="fade">
                                      <p:cBhvr>
                                        <p:cTn id="80" dur="500"/>
                                        <p:tgtEl>
                                          <p:spTgt spid="64"/>
                                        </p:tgtEl>
                                      </p:cBhvr>
                                    </p:animEffect>
                                    <p:set>
                                      <p:cBhvr>
                                        <p:cTn id="81" dur="1" fill="hold">
                                          <p:stCondLst>
                                            <p:cond delay="499"/>
                                          </p:stCondLst>
                                        </p:cTn>
                                        <p:tgtEl>
                                          <p:spTgt spid="64"/>
                                        </p:tgtEl>
                                        <p:attrNameLst>
                                          <p:attrName>style.visibility</p:attrName>
                                        </p:attrNameLst>
                                      </p:cBhvr>
                                      <p:to>
                                        <p:strVal val="hidden"/>
                                      </p:to>
                                    </p:set>
                                  </p:childTnLst>
                                </p:cTn>
                              </p:par>
                              <p:par>
                                <p:cTn id="82" presetID="10" presetClass="exit" presetSubtype="0" fill="hold" nodeType="withEffect">
                                  <p:stCondLst>
                                    <p:cond delay="0"/>
                                  </p:stCondLst>
                                  <p:childTnLst>
                                    <p:animEffect transition="out" filter="fade">
                                      <p:cBhvr>
                                        <p:cTn id="83" dur="500"/>
                                        <p:tgtEl>
                                          <p:spTgt spid="65"/>
                                        </p:tgtEl>
                                      </p:cBhvr>
                                    </p:animEffect>
                                    <p:set>
                                      <p:cBhvr>
                                        <p:cTn id="84" dur="1" fill="hold">
                                          <p:stCondLst>
                                            <p:cond delay="499"/>
                                          </p:stCondLst>
                                        </p:cTn>
                                        <p:tgtEl>
                                          <p:spTgt spid="65"/>
                                        </p:tgtEl>
                                        <p:attrNameLst>
                                          <p:attrName>style.visibility</p:attrName>
                                        </p:attrNameLst>
                                      </p:cBhvr>
                                      <p:to>
                                        <p:strVal val="hidden"/>
                                      </p:to>
                                    </p:set>
                                  </p:childTnLst>
                                </p:cTn>
                              </p:par>
                              <p:par>
                                <p:cTn id="85" presetID="10" presetClass="exit" presetSubtype="0" fill="hold" nodeType="withEffect">
                                  <p:stCondLst>
                                    <p:cond delay="0"/>
                                  </p:stCondLst>
                                  <p:childTnLst>
                                    <p:animEffect transition="out" filter="fade">
                                      <p:cBhvr>
                                        <p:cTn id="86" dur="500"/>
                                        <p:tgtEl>
                                          <p:spTgt spid="66"/>
                                        </p:tgtEl>
                                      </p:cBhvr>
                                    </p:animEffect>
                                    <p:set>
                                      <p:cBhvr>
                                        <p:cTn id="87" dur="1" fill="hold">
                                          <p:stCondLst>
                                            <p:cond delay="499"/>
                                          </p:stCondLst>
                                        </p:cTn>
                                        <p:tgtEl>
                                          <p:spTgt spid="66"/>
                                        </p:tgtEl>
                                        <p:attrNameLst>
                                          <p:attrName>style.visibility</p:attrName>
                                        </p:attrNameLst>
                                      </p:cBhvr>
                                      <p:to>
                                        <p:strVal val="hidden"/>
                                      </p:to>
                                    </p:set>
                                  </p:childTnLst>
                                </p:cTn>
                              </p:par>
                              <p:par>
                                <p:cTn id="88" presetID="55" presetClass="entr" presetSubtype="0" fill="hold" nodeType="withEffect">
                                  <p:stCondLst>
                                    <p:cond delay="0"/>
                                  </p:stCondLst>
                                  <p:childTnLst>
                                    <p:set>
                                      <p:cBhvr>
                                        <p:cTn id="89" dur="1" fill="hold">
                                          <p:stCondLst>
                                            <p:cond delay="0"/>
                                          </p:stCondLst>
                                        </p:cTn>
                                        <p:tgtEl>
                                          <p:spTgt spid="15"/>
                                        </p:tgtEl>
                                        <p:attrNameLst>
                                          <p:attrName>style.visibility</p:attrName>
                                        </p:attrNameLst>
                                      </p:cBhvr>
                                      <p:to>
                                        <p:strVal val="visible"/>
                                      </p:to>
                                    </p:set>
                                    <p:anim calcmode="lin" valueType="num">
                                      <p:cBhvr>
                                        <p:cTn id="90" dur="1000" fill="hold"/>
                                        <p:tgtEl>
                                          <p:spTgt spid="15"/>
                                        </p:tgtEl>
                                        <p:attrNameLst>
                                          <p:attrName>ppt_w</p:attrName>
                                        </p:attrNameLst>
                                      </p:cBhvr>
                                      <p:tavLst>
                                        <p:tav tm="0">
                                          <p:val>
                                            <p:strVal val="#ppt_w*0.70"/>
                                          </p:val>
                                        </p:tav>
                                        <p:tav tm="100000">
                                          <p:val>
                                            <p:strVal val="#ppt_w"/>
                                          </p:val>
                                        </p:tav>
                                      </p:tavLst>
                                    </p:anim>
                                    <p:anim calcmode="lin" valueType="num">
                                      <p:cBhvr>
                                        <p:cTn id="91" dur="1000" fill="hold"/>
                                        <p:tgtEl>
                                          <p:spTgt spid="15"/>
                                        </p:tgtEl>
                                        <p:attrNameLst>
                                          <p:attrName>ppt_h</p:attrName>
                                        </p:attrNameLst>
                                      </p:cBhvr>
                                      <p:tavLst>
                                        <p:tav tm="0">
                                          <p:val>
                                            <p:strVal val="#ppt_h"/>
                                          </p:val>
                                        </p:tav>
                                        <p:tav tm="100000">
                                          <p:val>
                                            <p:strVal val="#ppt_h"/>
                                          </p:val>
                                        </p:tav>
                                      </p:tavLst>
                                    </p:anim>
                                    <p:animEffect transition="in" filter="fade">
                                      <p:cBhvr>
                                        <p:cTn id="92"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6" grpId="1" animBg="1"/>
      <p:bldP spid="2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31"/>
          <p:cNvPicPr>
            <a:picLocks noChangeAspect="1"/>
          </p:cNvPicPr>
          <p:nvPr/>
        </p:nvPicPr>
        <p:blipFill rotWithShape="1">
          <a:blip r:embed="rId3" cstate="print">
            <a:lum bright="-54000" contrast="56000"/>
            <a:extLst>
              <a:ext uri="{28A0092B-C50C-407E-A947-70E740481C1C}">
                <a14:useLocalDpi xmlns:a14="http://schemas.microsoft.com/office/drawing/2010/main" xmlns="" val="0"/>
              </a:ext>
            </a:extLst>
          </a:blip>
          <a:srcRect l="540" t="1138" r="359" b="33804"/>
          <a:stretch/>
        </p:blipFill>
        <p:spPr>
          <a:xfrm>
            <a:off x="-99819" y="539595"/>
            <a:ext cx="12288644" cy="6913756"/>
          </a:xfrm>
          <a:prstGeom prst="rect">
            <a:avLst/>
          </a:prstGeom>
        </p:spPr>
      </p:pic>
      <p:sp>
        <p:nvSpPr>
          <p:cNvPr id="27" name="Freeform 26"/>
          <p:cNvSpPr/>
          <p:nvPr/>
        </p:nvSpPr>
        <p:spPr bwMode="auto">
          <a:xfrm>
            <a:off x="1104900" y="1511300"/>
            <a:ext cx="10388600" cy="4203700"/>
          </a:xfrm>
          <a:custGeom>
            <a:avLst/>
            <a:gdLst>
              <a:gd name="connsiteX0" fmla="*/ 0 w 10388600"/>
              <a:gd name="connsiteY0" fmla="*/ 4203700 h 4203700"/>
              <a:gd name="connsiteX1" fmla="*/ 4394200 w 10388600"/>
              <a:gd name="connsiteY1" fmla="*/ 3784600 h 4203700"/>
              <a:gd name="connsiteX2" fmla="*/ 2768600 w 10388600"/>
              <a:gd name="connsiteY2" fmla="*/ 2451100 h 4203700"/>
              <a:gd name="connsiteX3" fmla="*/ 6604000 w 10388600"/>
              <a:gd name="connsiteY3" fmla="*/ 1955800 h 4203700"/>
              <a:gd name="connsiteX4" fmla="*/ 5600700 w 10388600"/>
              <a:gd name="connsiteY4" fmla="*/ 838200 h 4203700"/>
              <a:gd name="connsiteX5" fmla="*/ 10388600 w 10388600"/>
              <a:gd name="connsiteY5" fmla="*/ 0 h 4203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388600" h="4203700">
                <a:moveTo>
                  <a:pt x="0" y="4203700"/>
                </a:moveTo>
                <a:cubicBezTo>
                  <a:pt x="1966383" y="4140200"/>
                  <a:pt x="3932767" y="4076700"/>
                  <a:pt x="4394200" y="3784600"/>
                </a:cubicBezTo>
                <a:cubicBezTo>
                  <a:pt x="4855633" y="3492500"/>
                  <a:pt x="2400300" y="2755900"/>
                  <a:pt x="2768600" y="2451100"/>
                </a:cubicBezTo>
                <a:cubicBezTo>
                  <a:pt x="3136900" y="2146300"/>
                  <a:pt x="6131983" y="2224617"/>
                  <a:pt x="6604000" y="1955800"/>
                </a:cubicBezTo>
                <a:cubicBezTo>
                  <a:pt x="7076017" y="1686983"/>
                  <a:pt x="4969933" y="1164167"/>
                  <a:pt x="5600700" y="838200"/>
                </a:cubicBezTo>
                <a:cubicBezTo>
                  <a:pt x="6231467" y="512233"/>
                  <a:pt x="10388600" y="0"/>
                  <a:pt x="10388600" y="0"/>
                </a:cubicBezTo>
              </a:path>
            </a:pathLst>
          </a:custGeom>
          <a:noFill/>
          <a:ln w="63500" cap="flat" cmpd="sng" algn="ctr">
            <a:solidFill>
              <a:schemeClr val="bg1"/>
            </a:solidFill>
            <a:prstDash val="dash"/>
            <a:round/>
            <a:headEnd type="none" w="med" len="med"/>
            <a:tailEnd type="none" w="med" len="med"/>
          </a:ln>
          <a:effectLst>
            <a:outerShdw blurRad="50800" dist="88900" dir="2700000" algn="tl" rotWithShape="0">
              <a:prstClr val="black">
                <a:alpha val="40000"/>
              </a:prstClr>
            </a:outerShdw>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sp>
        <p:nvSpPr>
          <p:cNvPr id="28" name="Freeform 27"/>
          <p:cNvSpPr/>
          <p:nvPr/>
        </p:nvSpPr>
        <p:spPr bwMode="auto">
          <a:xfrm>
            <a:off x="622300" y="1397000"/>
            <a:ext cx="10388600" cy="4203700"/>
          </a:xfrm>
          <a:custGeom>
            <a:avLst/>
            <a:gdLst>
              <a:gd name="connsiteX0" fmla="*/ 0 w 10388600"/>
              <a:gd name="connsiteY0" fmla="*/ 4203700 h 4203700"/>
              <a:gd name="connsiteX1" fmla="*/ 4394200 w 10388600"/>
              <a:gd name="connsiteY1" fmla="*/ 3784600 h 4203700"/>
              <a:gd name="connsiteX2" fmla="*/ 2768600 w 10388600"/>
              <a:gd name="connsiteY2" fmla="*/ 2451100 h 4203700"/>
              <a:gd name="connsiteX3" fmla="*/ 6604000 w 10388600"/>
              <a:gd name="connsiteY3" fmla="*/ 1955800 h 4203700"/>
              <a:gd name="connsiteX4" fmla="*/ 5600700 w 10388600"/>
              <a:gd name="connsiteY4" fmla="*/ 838200 h 4203700"/>
              <a:gd name="connsiteX5" fmla="*/ 10388600 w 10388600"/>
              <a:gd name="connsiteY5" fmla="*/ 0 h 4203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388600" h="4203700">
                <a:moveTo>
                  <a:pt x="0" y="4203700"/>
                </a:moveTo>
                <a:cubicBezTo>
                  <a:pt x="1966383" y="4140200"/>
                  <a:pt x="3932767" y="4076700"/>
                  <a:pt x="4394200" y="3784600"/>
                </a:cubicBezTo>
                <a:cubicBezTo>
                  <a:pt x="4855633" y="3492500"/>
                  <a:pt x="2400300" y="2755900"/>
                  <a:pt x="2768600" y="2451100"/>
                </a:cubicBezTo>
                <a:cubicBezTo>
                  <a:pt x="3136900" y="2146300"/>
                  <a:pt x="6131983" y="2224617"/>
                  <a:pt x="6604000" y="1955800"/>
                </a:cubicBezTo>
                <a:cubicBezTo>
                  <a:pt x="7076017" y="1686983"/>
                  <a:pt x="4969933" y="1164167"/>
                  <a:pt x="5600700" y="838200"/>
                </a:cubicBezTo>
                <a:cubicBezTo>
                  <a:pt x="6231467" y="512233"/>
                  <a:pt x="10388600" y="0"/>
                  <a:pt x="10388600" y="0"/>
                </a:cubicBezTo>
              </a:path>
            </a:pathLst>
          </a:custGeom>
          <a:noFill/>
          <a:ln w="66675" cap="flat" cmpd="sng" algn="ctr">
            <a:solidFill>
              <a:schemeClr val="accent1"/>
            </a:solidFill>
            <a:prstDash val="solid"/>
            <a:round/>
            <a:headEnd type="none" w="med" len="med"/>
            <a:tailEnd type="none" w="med" len="med"/>
          </a:ln>
          <a:effectLst>
            <a:outerShdw blurRad="50800" dist="88900" dir="2700000" algn="tl" rotWithShape="0">
              <a:prstClr val="black">
                <a:alpha val="40000"/>
              </a:prstClr>
            </a:outerShdw>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sp>
        <p:nvSpPr>
          <p:cNvPr id="29" name="Freeform 28"/>
          <p:cNvSpPr/>
          <p:nvPr/>
        </p:nvSpPr>
        <p:spPr bwMode="auto">
          <a:xfrm>
            <a:off x="1752600" y="1638300"/>
            <a:ext cx="10388600" cy="4203700"/>
          </a:xfrm>
          <a:custGeom>
            <a:avLst/>
            <a:gdLst>
              <a:gd name="connsiteX0" fmla="*/ 0 w 10388600"/>
              <a:gd name="connsiteY0" fmla="*/ 4203700 h 4203700"/>
              <a:gd name="connsiteX1" fmla="*/ 4394200 w 10388600"/>
              <a:gd name="connsiteY1" fmla="*/ 3784600 h 4203700"/>
              <a:gd name="connsiteX2" fmla="*/ 2768600 w 10388600"/>
              <a:gd name="connsiteY2" fmla="*/ 2451100 h 4203700"/>
              <a:gd name="connsiteX3" fmla="*/ 6604000 w 10388600"/>
              <a:gd name="connsiteY3" fmla="*/ 1955800 h 4203700"/>
              <a:gd name="connsiteX4" fmla="*/ 5600700 w 10388600"/>
              <a:gd name="connsiteY4" fmla="*/ 838200 h 4203700"/>
              <a:gd name="connsiteX5" fmla="*/ 10388600 w 10388600"/>
              <a:gd name="connsiteY5" fmla="*/ 0 h 4203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388600" h="4203700">
                <a:moveTo>
                  <a:pt x="0" y="4203700"/>
                </a:moveTo>
                <a:cubicBezTo>
                  <a:pt x="1966383" y="4140200"/>
                  <a:pt x="3932767" y="4076700"/>
                  <a:pt x="4394200" y="3784600"/>
                </a:cubicBezTo>
                <a:cubicBezTo>
                  <a:pt x="4855633" y="3492500"/>
                  <a:pt x="2400300" y="2755900"/>
                  <a:pt x="2768600" y="2451100"/>
                </a:cubicBezTo>
                <a:cubicBezTo>
                  <a:pt x="3136900" y="2146300"/>
                  <a:pt x="6131983" y="2224617"/>
                  <a:pt x="6604000" y="1955800"/>
                </a:cubicBezTo>
                <a:cubicBezTo>
                  <a:pt x="7076017" y="1686983"/>
                  <a:pt x="4969933" y="1164167"/>
                  <a:pt x="5600700" y="838200"/>
                </a:cubicBezTo>
                <a:cubicBezTo>
                  <a:pt x="6231467" y="512233"/>
                  <a:pt x="10388600" y="0"/>
                  <a:pt x="10388600" y="0"/>
                </a:cubicBezTo>
              </a:path>
            </a:pathLst>
          </a:custGeom>
          <a:noFill/>
          <a:ln w="66675" cap="flat" cmpd="sng" algn="ctr">
            <a:solidFill>
              <a:schemeClr val="accent1"/>
            </a:solidFill>
            <a:prstDash val="solid"/>
            <a:round/>
            <a:headEnd type="none" w="med" len="med"/>
            <a:tailEnd type="none" w="med" len="med"/>
          </a:ln>
          <a:effectLst>
            <a:outerShdw blurRad="50800" dist="88900" dir="2700000" algn="tl" rotWithShape="0">
              <a:prstClr val="black">
                <a:alpha val="40000"/>
              </a:prstClr>
            </a:outerShdw>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sp>
        <p:nvSpPr>
          <p:cNvPr id="44" name="Rectangle 43"/>
          <p:cNvSpPr/>
          <p:nvPr/>
        </p:nvSpPr>
        <p:spPr bwMode="auto">
          <a:xfrm>
            <a:off x="9252640" y="751657"/>
            <a:ext cx="2484045" cy="461665"/>
          </a:xfrm>
          <a:prstGeom prst="rect">
            <a:avLst/>
          </a:prstGeom>
          <a:solidFill>
            <a:schemeClr val="tx1"/>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sp>
        <p:nvSpPr>
          <p:cNvPr id="2" name="Title 1"/>
          <p:cNvSpPr>
            <a:spLocks noGrp="1"/>
          </p:cNvSpPr>
          <p:nvPr>
            <p:ph type="title" idx="4294967295"/>
          </p:nvPr>
        </p:nvSpPr>
        <p:spPr>
          <a:xfrm>
            <a:off x="525101" y="196803"/>
            <a:ext cx="10799763" cy="590550"/>
          </a:xfrm>
        </p:spPr>
        <p:txBody>
          <a:bodyPr/>
          <a:lstStyle/>
          <a:p>
            <a:r>
              <a:rPr lang="en-US" sz="3600" dirty="0">
                <a:solidFill>
                  <a:schemeClr val="bg2">
                    <a:lumMod val="95000"/>
                  </a:schemeClr>
                </a:solidFill>
              </a:rPr>
              <a:t>Progress OpenEdge: Continuous Innovation</a:t>
            </a:r>
          </a:p>
        </p:txBody>
      </p:sp>
      <p:grpSp>
        <p:nvGrpSpPr>
          <p:cNvPr id="16" name="Group 15"/>
          <p:cNvGrpSpPr/>
          <p:nvPr/>
        </p:nvGrpSpPr>
        <p:grpSpPr>
          <a:xfrm>
            <a:off x="7994983" y="2896435"/>
            <a:ext cx="2938576" cy="1990138"/>
            <a:chOff x="8796068" y="3684002"/>
            <a:chExt cx="2938576" cy="1990138"/>
          </a:xfrm>
        </p:grpSpPr>
        <p:sp>
          <p:nvSpPr>
            <p:cNvPr id="30" name="TextBox 29"/>
            <p:cNvSpPr txBox="1"/>
            <p:nvPr/>
          </p:nvSpPr>
          <p:spPr>
            <a:xfrm>
              <a:off x="8796068" y="3684002"/>
              <a:ext cx="1764986" cy="427746"/>
            </a:xfrm>
            <a:prstGeom prst="rect">
              <a:avLst/>
            </a:prstGeom>
            <a:noFill/>
          </p:spPr>
          <p:txBody>
            <a:bodyPr wrap="square" rtlCol="0">
              <a:spAutoFit/>
            </a:bodyPr>
            <a:lstStyle/>
            <a:p>
              <a:pPr algn="l">
                <a:lnSpc>
                  <a:spcPct val="120000"/>
                </a:lnSpc>
              </a:pPr>
              <a:r>
                <a:rPr lang="en-US" sz="2000" b="1" i="0" dirty="0">
                  <a:solidFill>
                    <a:schemeClr val="accent2">
                      <a:lumMod val="40000"/>
                      <a:lumOff val="60000"/>
                    </a:schemeClr>
                  </a:solidFill>
                </a:rPr>
                <a:t>Version 11.4</a:t>
              </a:r>
            </a:p>
          </p:txBody>
        </p:sp>
        <p:pic>
          <p:nvPicPr>
            <p:cNvPr id="38" name="Picture 37" descr="table partitioning slide.PNG"/>
            <p:cNvPicPr>
              <a:picLocks noChangeAspect="1"/>
            </p:cNvPicPr>
            <p:nvPr/>
          </p:nvPicPr>
          <p:blipFill>
            <a:blip r:embed="rId4" cstate="print"/>
            <a:stretch>
              <a:fillRect/>
            </a:stretch>
          </p:blipFill>
          <p:spPr>
            <a:xfrm>
              <a:off x="8873749" y="4153158"/>
              <a:ext cx="2860895" cy="1520982"/>
            </a:xfrm>
            <a:prstGeom prst="rect">
              <a:avLst/>
            </a:prstGeom>
            <a:ln>
              <a:solidFill>
                <a:schemeClr val="accent2"/>
              </a:solidFill>
            </a:ln>
          </p:spPr>
        </p:pic>
      </p:grpSp>
      <p:grpSp>
        <p:nvGrpSpPr>
          <p:cNvPr id="19" name="Group 18"/>
          <p:cNvGrpSpPr/>
          <p:nvPr/>
        </p:nvGrpSpPr>
        <p:grpSpPr>
          <a:xfrm>
            <a:off x="540847" y="4336084"/>
            <a:ext cx="2934840" cy="2023972"/>
            <a:chOff x="607221" y="4297856"/>
            <a:chExt cx="2934840" cy="2023972"/>
          </a:xfrm>
        </p:grpSpPr>
        <p:sp>
          <p:nvSpPr>
            <p:cNvPr id="18" name="TextBox 17"/>
            <p:cNvSpPr txBox="1"/>
            <p:nvPr/>
          </p:nvSpPr>
          <p:spPr>
            <a:xfrm>
              <a:off x="607221" y="4297856"/>
              <a:ext cx="2483223" cy="427746"/>
            </a:xfrm>
            <a:prstGeom prst="rect">
              <a:avLst/>
            </a:prstGeom>
            <a:noFill/>
          </p:spPr>
          <p:txBody>
            <a:bodyPr wrap="square" rtlCol="0">
              <a:spAutoFit/>
            </a:bodyPr>
            <a:lstStyle/>
            <a:p>
              <a:pPr algn="l">
                <a:lnSpc>
                  <a:spcPct val="120000"/>
                </a:lnSpc>
              </a:pPr>
              <a:r>
                <a:rPr lang="en-US" sz="2000" b="1" i="0" dirty="0">
                  <a:solidFill>
                    <a:schemeClr val="accent2">
                      <a:lumMod val="40000"/>
                      <a:lumOff val="60000"/>
                    </a:schemeClr>
                  </a:solidFill>
                </a:rPr>
                <a:t>Version 11.0/11.1</a:t>
              </a:r>
            </a:p>
          </p:txBody>
        </p:sp>
        <p:pic>
          <p:nvPicPr>
            <p:cNvPr id="50" name="Picture 49" descr="multiteancy slide.PNG"/>
            <p:cNvPicPr>
              <a:picLocks noChangeAspect="1"/>
            </p:cNvPicPr>
            <p:nvPr/>
          </p:nvPicPr>
          <p:blipFill>
            <a:blip r:embed="rId5" cstate="print"/>
            <a:stretch>
              <a:fillRect/>
            </a:stretch>
          </p:blipFill>
          <p:spPr>
            <a:xfrm>
              <a:off x="687092" y="4818953"/>
              <a:ext cx="2854969" cy="1502875"/>
            </a:xfrm>
            <a:prstGeom prst="rect">
              <a:avLst/>
            </a:prstGeom>
            <a:ln>
              <a:solidFill>
                <a:schemeClr val="accent2"/>
              </a:solidFill>
            </a:ln>
          </p:spPr>
        </p:pic>
      </p:grpSp>
      <p:grpSp>
        <p:nvGrpSpPr>
          <p:cNvPr id="17" name="Group 16"/>
          <p:cNvGrpSpPr/>
          <p:nvPr/>
        </p:nvGrpSpPr>
        <p:grpSpPr>
          <a:xfrm>
            <a:off x="4544391" y="3926641"/>
            <a:ext cx="2924141" cy="1969717"/>
            <a:chOff x="4943320" y="4134179"/>
            <a:chExt cx="2924141" cy="1969717"/>
          </a:xfrm>
        </p:grpSpPr>
        <p:grpSp>
          <p:nvGrpSpPr>
            <p:cNvPr id="3" name="Group 18"/>
            <p:cNvGrpSpPr/>
            <p:nvPr/>
          </p:nvGrpSpPr>
          <p:grpSpPr>
            <a:xfrm>
              <a:off x="4943320" y="4134179"/>
              <a:ext cx="1687764" cy="1968920"/>
              <a:chOff x="3193392" y="2055917"/>
              <a:chExt cx="1687764" cy="1968920"/>
            </a:xfrm>
          </p:grpSpPr>
          <p:sp>
            <p:nvSpPr>
              <p:cNvPr id="23" name="TextBox 22"/>
              <p:cNvSpPr txBox="1"/>
              <p:nvPr/>
            </p:nvSpPr>
            <p:spPr>
              <a:xfrm>
                <a:off x="3193392" y="2055917"/>
                <a:ext cx="1687764" cy="427746"/>
              </a:xfrm>
              <a:prstGeom prst="rect">
                <a:avLst/>
              </a:prstGeom>
              <a:noFill/>
            </p:spPr>
            <p:txBody>
              <a:bodyPr wrap="square" rtlCol="0">
                <a:spAutoFit/>
              </a:bodyPr>
              <a:lstStyle/>
              <a:p>
                <a:pPr algn="l">
                  <a:lnSpc>
                    <a:spcPct val="120000"/>
                  </a:lnSpc>
                </a:pPr>
                <a:r>
                  <a:rPr lang="en-US" sz="2000" b="1" i="0" dirty="0">
                    <a:solidFill>
                      <a:schemeClr val="accent2">
                        <a:lumMod val="40000"/>
                        <a:lumOff val="60000"/>
                      </a:schemeClr>
                    </a:solidFill>
                  </a:rPr>
                  <a:t>Version 11.2</a:t>
                </a:r>
              </a:p>
            </p:txBody>
          </p:sp>
          <p:sp>
            <p:nvSpPr>
              <p:cNvPr id="21" name="Rectangle 20"/>
              <p:cNvSpPr/>
              <p:nvPr/>
            </p:nvSpPr>
            <p:spPr bwMode="auto">
              <a:xfrm>
                <a:off x="3286758" y="3563172"/>
                <a:ext cx="184731" cy="461665"/>
              </a:xfrm>
              <a:prstGeom prst="rect">
                <a:avLst/>
              </a:prstGeom>
              <a:solidFill>
                <a:schemeClr val="bg2"/>
              </a:solidFill>
              <a:ln w="12700" cap="flat" cmpd="sng" algn="ctr">
                <a:solidFill>
                  <a:schemeClr val="bg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bg1"/>
                  </a:solidFill>
                  <a:effectLst/>
                  <a:latin typeface="Arial" charset="0"/>
                </a:endParaRPr>
              </a:p>
            </p:txBody>
          </p:sp>
        </p:grpSp>
        <p:pic>
          <p:nvPicPr>
            <p:cNvPr id="51" name="Picture 50" descr="oe mobility slide.PNG"/>
            <p:cNvPicPr>
              <a:picLocks noChangeAspect="1"/>
            </p:cNvPicPr>
            <p:nvPr/>
          </p:nvPicPr>
          <p:blipFill>
            <a:blip r:embed="rId6" cstate="print"/>
            <a:stretch>
              <a:fillRect/>
            </a:stretch>
          </p:blipFill>
          <p:spPr>
            <a:xfrm>
              <a:off x="4988460" y="4581053"/>
              <a:ext cx="2879001" cy="1522843"/>
            </a:xfrm>
            <a:prstGeom prst="rect">
              <a:avLst/>
            </a:prstGeom>
            <a:ln>
              <a:solidFill>
                <a:schemeClr val="accent2"/>
              </a:solidFill>
            </a:ln>
          </p:spPr>
        </p:pic>
      </p:grpSp>
      <p:grpSp>
        <p:nvGrpSpPr>
          <p:cNvPr id="9" name="Group 8"/>
          <p:cNvGrpSpPr/>
          <p:nvPr/>
        </p:nvGrpSpPr>
        <p:grpSpPr>
          <a:xfrm>
            <a:off x="1075542" y="2157960"/>
            <a:ext cx="2982983" cy="1991701"/>
            <a:chOff x="1281199" y="1991824"/>
            <a:chExt cx="2982983" cy="1991701"/>
          </a:xfrm>
        </p:grpSpPr>
        <p:sp>
          <p:nvSpPr>
            <p:cNvPr id="26" name="TextBox 25"/>
            <p:cNvSpPr txBox="1"/>
            <p:nvPr/>
          </p:nvSpPr>
          <p:spPr>
            <a:xfrm>
              <a:off x="1281199" y="1991824"/>
              <a:ext cx="1679337" cy="427746"/>
            </a:xfrm>
            <a:prstGeom prst="rect">
              <a:avLst/>
            </a:prstGeom>
            <a:noFill/>
          </p:spPr>
          <p:txBody>
            <a:bodyPr wrap="square" rtlCol="0">
              <a:spAutoFit/>
            </a:bodyPr>
            <a:lstStyle/>
            <a:p>
              <a:pPr algn="l">
                <a:lnSpc>
                  <a:spcPct val="120000"/>
                </a:lnSpc>
              </a:pPr>
              <a:r>
                <a:rPr lang="en-US" sz="2000" b="1" i="0" dirty="0">
                  <a:solidFill>
                    <a:schemeClr val="accent2">
                      <a:lumMod val="40000"/>
                      <a:lumOff val="60000"/>
                    </a:schemeClr>
                  </a:solidFill>
                </a:rPr>
                <a:t>Version 11.3</a:t>
              </a:r>
            </a:p>
          </p:txBody>
        </p:sp>
        <p:pic>
          <p:nvPicPr>
            <p:cNvPr id="11" name="Picture 2"/>
            <p:cNvPicPr>
              <a:picLocks noChangeAspect="1" noChangeArrowheads="1"/>
            </p:cNvPicPr>
            <p:nvPr/>
          </p:nvPicPr>
          <p:blipFill>
            <a:blip r:embed="rId7" cstate="print"/>
            <a:srcRect/>
            <a:stretch>
              <a:fillRect/>
            </a:stretch>
          </p:blipFill>
          <p:spPr bwMode="auto">
            <a:xfrm>
              <a:off x="1358019" y="2453489"/>
              <a:ext cx="2906163" cy="1530036"/>
            </a:xfrm>
            <a:prstGeom prst="rect">
              <a:avLst/>
            </a:prstGeom>
            <a:noFill/>
            <a:ln w="9525">
              <a:solidFill>
                <a:schemeClr val="accent2"/>
              </a:solidFill>
              <a:miter lim="800000"/>
              <a:headEnd/>
              <a:tailEnd/>
            </a:ln>
          </p:spPr>
        </p:pic>
      </p:grpSp>
      <p:grpSp>
        <p:nvGrpSpPr>
          <p:cNvPr id="10" name="Group 9"/>
          <p:cNvGrpSpPr/>
          <p:nvPr/>
        </p:nvGrpSpPr>
        <p:grpSpPr>
          <a:xfrm>
            <a:off x="4373575" y="904496"/>
            <a:ext cx="2907410" cy="1931120"/>
            <a:chOff x="4845160" y="860544"/>
            <a:chExt cx="2907410" cy="1931120"/>
          </a:xfrm>
        </p:grpSpPr>
        <p:grpSp>
          <p:nvGrpSpPr>
            <p:cNvPr id="4" name="Group 30"/>
            <p:cNvGrpSpPr/>
            <p:nvPr/>
          </p:nvGrpSpPr>
          <p:grpSpPr>
            <a:xfrm>
              <a:off x="4845160" y="860544"/>
              <a:ext cx="1853419" cy="670848"/>
              <a:chOff x="-77628" y="4119391"/>
              <a:chExt cx="1853419" cy="670848"/>
            </a:xfrm>
          </p:grpSpPr>
          <p:sp>
            <p:nvSpPr>
              <p:cNvPr id="34" name="TextBox 33"/>
              <p:cNvSpPr txBox="1"/>
              <p:nvPr/>
            </p:nvSpPr>
            <p:spPr>
              <a:xfrm>
                <a:off x="-77628" y="4119391"/>
                <a:ext cx="1752876" cy="427746"/>
              </a:xfrm>
              <a:prstGeom prst="rect">
                <a:avLst/>
              </a:prstGeom>
              <a:noFill/>
            </p:spPr>
            <p:txBody>
              <a:bodyPr wrap="square" rtlCol="0">
                <a:spAutoFit/>
              </a:bodyPr>
              <a:lstStyle/>
              <a:p>
                <a:pPr algn="l">
                  <a:lnSpc>
                    <a:spcPct val="120000"/>
                  </a:lnSpc>
                </a:pPr>
                <a:r>
                  <a:rPr lang="en-US" sz="2000" b="1" i="0" dirty="0">
                    <a:solidFill>
                      <a:schemeClr val="accent2">
                        <a:lumMod val="40000"/>
                        <a:lumOff val="60000"/>
                      </a:schemeClr>
                    </a:solidFill>
                  </a:rPr>
                  <a:t>Version 11.5</a:t>
                </a:r>
              </a:p>
            </p:txBody>
          </p:sp>
          <p:sp>
            <p:nvSpPr>
              <p:cNvPr id="33" name="TextBox 32"/>
              <p:cNvSpPr txBox="1"/>
              <p:nvPr/>
            </p:nvSpPr>
            <p:spPr>
              <a:xfrm>
                <a:off x="1296465" y="4574795"/>
                <a:ext cx="479326" cy="215444"/>
              </a:xfrm>
              <a:prstGeom prst="rect">
                <a:avLst/>
              </a:prstGeom>
              <a:solidFill>
                <a:schemeClr val="bg2"/>
              </a:solidFill>
            </p:spPr>
            <p:txBody>
              <a:bodyPr wrap="square" lIns="45720" rIns="45720" rtlCol="0">
                <a:spAutoFit/>
              </a:bodyPr>
              <a:lstStyle/>
              <a:p>
                <a:pPr algn="l"/>
                <a:endParaRPr lang="en-US" sz="800" i="0" dirty="0">
                  <a:solidFill>
                    <a:schemeClr val="bg1"/>
                  </a:solidFill>
                </a:endParaRPr>
              </a:p>
            </p:txBody>
          </p:sp>
        </p:grpSp>
        <p:pic>
          <p:nvPicPr>
            <p:cNvPr id="1027" name="Picture 3"/>
            <p:cNvPicPr>
              <a:picLocks noChangeAspect="1" noChangeArrowheads="1"/>
            </p:cNvPicPr>
            <p:nvPr/>
          </p:nvPicPr>
          <p:blipFill>
            <a:blip r:embed="rId8" cstate="print"/>
            <a:srcRect/>
            <a:stretch>
              <a:fillRect/>
            </a:stretch>
          </p:blipFill>
          <p:spPr bwMode="auto">
            <a:xfrm>
              <a:off x="4927888" y="1315948"/>
              <a:ext cx="2824682" cy="1475716"/>
            </a:xfrm>
            <a:prstGeom prst="rect">
              <a:avLst/>
            </a:prstGeom>
            <a:noFill/>
            <a:ln w="9525">
              <a:noFill/>
              <a:miter lim="800000"/>
              <a:headEnd/>
              <a:tailEnd/>
            </a:ln>
          </p:spPr>
        </p:pic>
      </p:grpSp>
      <p:grpSp>
        <p:nvGrpSpPr>
          <p:cNvPr id="12" name="Group 11"/>
          <p:cNvGrpSpPr/>
          <p:nvPr/>
        </p:nvGrpSpPr>
        <p:grpSpPr>
          <a:xfrm>
            <a:off x="8391565" y="657034"/>
            <a:ext cx="2869950" cy="1972426"/>
            <a:chOff x="9104890" y="927642"/>
            <a:chExt cx="2869950" cy="1972426"/>
          </a:xfrm>
        </p:grpSpPr>
        <p:sp>
          <p:nvSpPr>
            <p:cNvPr id="40" name="TextBox 39"/>
            <p:cNvSpPr txBox="1"/>
            <p:nvPr/>
          </p:nvSpPr>
          <p:spPr>
            <a:xfrm>
              <a:off x="9104890" y="927642"/>
              <a:ext cx="2106438" cy="427746"/>
            </a:xfrm>
            <a:prstGeom prst="rect">
              <a:avLst/>
            </a:prstGeom>
            <a:noFill/>
          </p:spPr>
          <p:txBody>
            <a:bodyPr wrap="square" rtlCol="0">
              <a:spAutoFit/>
            </a:bodyPr>
            <a:lstStyle/>
            <a:p>
              <a:pPr algn="l">
                <a:lnSpc>
                  <a:spcPct val="120000"/>
                </a:lnSpc>
              </a:pPr>
              <a:r>
                <a:rPr lang="en-US" sz="2000" b="1" i="0" dirty="0">
                  <a:solidFill>
                    <a:schemeClr val="accent2">
                      <a:lumMod val="40000"/>
                      <a:lumOff val="60000"/>
                    </a:schemeClr>
                  </a:solidFill>
                </a:rPr>
                <a:t>Version 11.6</a:t>
              </a:r>
            </a:p>
          </p:txBody>
        </p:sp>
        <p:pic>
          <p:nvPicPr>
            <p:cNvPr id="31" name="Picture 30" descr="11_6 slide.PNG"/>
            <p:cNvPicPr>
              <a:picLocks noChangeAspect="1"/>
            </p:cNvPicPr>
            <p:nvPr/>
          </p:nvPicPr>
          <p:blipFill>
            <a:blip r:embed="rId9" cstate="print"/>
            <a:stretch>
              <a:fillRect/>
            </a:stretch>
          </p:blipFill>
          <p:spPr>
            <a:xfrm>
              <a:off x="9104890" y="1400633"/>
              <a:ext cx="2869950" cy="1499435"/>
            </a:xfrm>
            <a:prstGeom prst="rect">
              <a:avLst/>
            </a:prstGeom>
            <a:ln>
              <a:solidFill>
                <a:schemeClr val="accent2"/>
              </a:solidFill>
            </a:ln>
          </p:spPr>
        </p:pic>
      </p:grpSp>
      <p:sp>
        <p:nvSpPr>
          <p:cNvPr id="5" name="Rectangle 4"/>
          <p:cNvSpPr/>
          <p:nvPr/>
        </p:nvSpPr>
        <p:spPr bwMode="auto">
          <a:xfrm>
            <a:off x="0" y="896320"/>
            <a:ext cx="12188825" cy="6128327"/>
          </a:xfrm>
          <a:prstGeom prst="rect">
            <a:avLst/>
          </a:prstGeom>
          <a:solidFill>
            <a:schemeClr val="bg1">
              <a:lumMod val="85000"/>
              <a:alpha val="57000"/>
            </a:schemeClr>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dirty="0">
              <a:ln>
                <a:noFill/>
              </a:ln>
              <a:solidFill>
                <a:schemeClr val="tx1"/>
              </a:solidFill>
              <a:effectLst/>
              <a:latin typeface="Arial" charset="0"/>
            </a:endParaRPr>
          </a:p>
        </p:txBody>
      </p:sp>
      <p:sp>
        <p:nvSpPr>
          <p:cNvPr id="6" name="TextBox 5"/>
          <p:cNvSpPr txBox="1"/>
          <p:nvPr/>
        </p:nvSpPr>
        <p:spPr bwMode="auto">
          <a:xfrm>
            <a:off x="3033401" y="1903443"/>
            <a:ext cx="6110599" cy="3785652"/>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spAutoFit/>
          </a:bodyPr>
          <a:lstStyle/>
          <a:p>
            <a:pPr>
              <a:buSzTx/>
            </a:pPr>
            <a:r>
              <a:rPr lang="en-US" sz="6000" b="1" dirty="0">
                <a:solidFill>
                  <a:srgbClr val="FF4E00"/>
                </a:solidFill>
              </a:rPr>
              <a:t>5 Years</a:t>
            </a:r>
          </a:p>
          <a:p>
            <a:pPr>
              <a:buSzTx/>
            </a:pPr>
            <a:r>
              <a:rPr lang="en-US" sz="6000" b="1" dirty="0">
                <a:solidFill>
                  <a:srgbClr val="FF4E00"/>
                </a:solidFill>
              </a:rPr>
              <a:t>7 Releases</a:t>
            </a:r>
          </a:p>
          <a:p>
            <a:pPr>
              <a:buSzTx/>
            </a:pPr>
            <a:r>
              <a:rPr lang="en-US" sz="6000" b="1" dirty="0">
                <a:solidFill>
                  <a:srgbClr val="FF4E00"/>
                </a:solidFill>
              </a:rPr>
              <a:t>7 Service Packs</a:t>
            </a:r>
          </a:p>
        </p:txBody>
      </p:sp>
    </p:spTree>
    <p:extLst>
      <p:ext uri="{BB962C8B-B14F-4D97-AF65-F5344CB8AC3E}">
        <p14:creationId xmlns:p14="http://schemas.microsoft.com/office/powerpoint/2010/main" xmlns="" val="398903170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anim calcmode="lin" valueType="num">
                                      <p:cBhvr>
                                        <p:cTn id="12" dur="1000" fill="hold"/>
                                        <p:tgtEl>
                                          <p:spTgt spid="6"/>
                                        </p:tgtEl>
                                        <p:attrNameLst>
                                          <p:attrName>ppt_x</p:attrName>
                                        </p:attrNameLst>
                                      </p:cBhvr>
                                      <p:tavLst>
                                        <p:tav tm="0">
                                          <p:val>
                                            <p:strVal val="#ppt_x"/>
                                          </p:val>
                                        </p:tav>
                                        <p:tav tm="100000">
                                          <p:val>
                                            <p:strVal val="#ppt_x"/>
                                          </p:val>
                                        </p:tav>
                                      </p:tavLst>
                                    </p:anim>
                                    <p:anim calcmode="lin" valueType="num">
                                      <p:cBhvr>
                                        <p:cTn id="1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Requirements for the Future</a:t>
            </a:r>
          </a:p>
        </p:txBody>
      </p:sp>
    </p:spTree>
    <p:extLst>
      <p:ext uri="{BB962C8B-B14F-4D97-AF65-F5344CB8AC3E}">
        <p14:creationId xmlns:p14="http://schemas.microsoft.com/office/powerpoint/2010/main" xmlns="" val="148142217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Disclaimer</a:t>
            </a:r>
            <a:endParaRPr lang="en-US" dirty="0"/>
          </a:p>
        </p:txBody>
      </p:sp>
      <p:sp>
        <p:nvSpPr>
          <p:cNvPr id="7" name="Content Placeholder 6"/>
          <p:cNvSpPr>
            <a:spLocks noGrp="1"/>
          </p:cNvSpPr>
          <p:nvPr>
            <p:ph idx="1"/>
          </p:nvPr>
        </p:nvSpPr>
        <p:spPr/>
        <p:txBody>
          <a:bodyPr/>
          <a:lstStyle/>
          <a:p>
            <a:pPr algn="ctr">
              <a:buNone/>
            </a:pPr>
            <a:r>
              <a:rPr lang="en-US" sz="2800" dirty="0"/>
              <a:t>This discussion is for informational purposes only, and the reader is hereby cautioned that actual product development may vary significantly from roadmaps</a:t>
            </a:r>
          </a:p>
          <a:p>
            <a:pPr algn="ctr">
              <a:buNone/>
            </a:pPr>
            <a:endParaRPr lang="en-US" sz="2800" dirty="0"/>
          </a:p>
          <a:p>
            <a:pPr algn="ctr">
              <a:buNone/>
            </a:pPr>
            <a:r>
              <a:rPr lang="en-US" sz="2800" dirty="0"/>
              <a:t>This discussion may not be interpreted as any commitment on behalf of Progress, and future development, timing and release of any features or functionality described in this discussion remains at our sole discretion</a:t>
            </a:r>
          </a:p>
          <a:p>
            <a:endParaRPr lang="en-US" dirty="0"/>
          </a:p>
        </p:txBody>
      </p:sp>
    </p:spTree>
    <p:extLst>
      <p:ext uri="{BB962C8B-B14F-4D97-AF65-F5344CB8AC3E}">
        <p14:creationId xmlns:p14="http://schemas.microsoft.com/office/powerpoint/2010/main" xmlns="" val="6978261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56884" y="3738958"/>
            <a:ext cx="7286625" cy="757130"/>
          </a:xfrm>
        </p:spPr>
        <p:txBody>
          <a:bodyPr/>
          <a:lstStyle/>
          <a:p>
            <a:pPr lvl="0" rtl="0" eaLnBrk="1" fontAlgn="base" latinLnBrk="0" hangingPunct="1"/>
            <a:r>
              <a:rPr lang="en-US" sz="2400" dirty="0">
                <a:solidFill>
                  <a:schemeClr val="accent1"/>
                </a:solidFill>
              </a:rPr>
              <a:t>Setting Expectations – Some things will never get implemented</a:t>
            </a:r>
            <a:endParaRPr lang="en-US" dirty="0">
              <a:solidFill>
                <a:schemeClr val="accent1"/>
              </a:solidFill>
            </a:endParaRPr>
          </a:p>
        </p:txBody>
      </p:sp>
      <p:sp>
        <p:nvSpPr>
          <p:cNvPr id="3" name="Content Placeholder 2"/>
          <p:cNvSpPr>
            <a:spLocks noGrp="1"/>
          </p:cNvSpPr>
          <p:nvPr>
            <p:ph idx="4294967295"/>
          </p:nvPr>
        </p:nvSpPr>
        <p:spPr>
          <a:xfrm>
            <a:off x="1162049" y="1051281"/>
            <a:ext cx="9858375" cy="4857750"/>
          </a:xfrm>
        </p:spPr>
        <p:txBody>
          <a:bodyPr/>
          <a:lstStyle/>
          <a:p>
            <a:pPr lvl="0" rtl="0" eaLnBrk="1" fontAlgn="base" latinLnBrk="0" hangingPunct="1"/>
            <a:r>
              <a:rPr lang="en-US" sz="2400" dirty="0">
                <a:solidFill>
                  <a:schemeClr val="bg1"/>
                </a:solidFill>
                <a:ea typeface="+mj-ea"/>
              </a:rPr>
              <a:t>Too expensive</a:t>
            </a:r>
            <a:endParaRPr lang="en-US" dirty="0">
              <a:solidFill>
                <a:schemeClr val="bg1"/>
              </a:solidFill>
            </a:endParaRPr>
          </a:p>
          <a:p>
            <a:pPr lvl="0" rtl="0" eaLnBrk="1" fontAlgn="base" latinLnBrk="0" hangingPunct="1"/>
            <a:r>
              <a:rPr lang="en-US" sz="2400" dirty="0">
                <a:solidFill>
                  <a:schemeClr val="bg1"/>
                </a:solidFill>
                <a:ea typeface="+mj-ea"/>
              </a:rPr>
              <a:t>Great idea – not the direction we want to take the product…</a:t>
            </a:r>
            <a:endParaRPr lang="en-US" dirty="0">
              <a:solidFill>
                <a:schemeClr val="bg1"/>
              </a:solidFill>
            </a:endParaRPr>
          </a:p>
          <a:p>
            <a:pPr lvl="0" rtl="0" eaLnBrk="1" fontAlgn="base" latinLnBrk="0" hangingPunct="1"/>
            <a:r>
              <a:rPr lang="en-US" sz="2400" baseline="0" dirty="0">
                <a:solidFill>
                  <a:schemeClr val="bg1"/>
                </a:solidFill>
                <a:latin typeface="Arial" pitchFamily="34" charset="0"/>
                <a:ea typeface="+mj-ea"/>
                <a:cs typeface="Arial" pitchFamily="34" charset="0"/>
              </a:rPr>
              <a:t>Great for you – nobody else will ever use it…</a:t>
            </a:r>
          </a:p>
          <a:p>
            <a:pPr lvl="0" rtl="0" eaLnBrk="1" fontAlgn="base" latinLnBrk="0" hangingPunct="1"/>
            <a:endParaRPr lang="en-US" sz="2400" dirty="0">
              <a:solidFill>
                <a:schemeClr val="bg1"/>
              </a:solidFill>
              <a:ea typeface="+mj-ea"/>
            </a:endParaRPr>
          </a:p>
          <a:p>
            <a:pPr lvl="0" rtl="0" eaLnBrk="1" fontAlgn="base" latinLnBrk="0" hangingPunct="1"/>
            <a:endParaRPr lang="en-US" sz="2400" baseline="0" dirty="0">
              <a:solidFill>
                <a:schemeClr val="bg1"/>
              </a:solidFill>
              <a:latin typeface="Arial" pitchFamily="34" charset="0"/>
              <a:ea typeface="+mj-ea"/>
              <a:cs typeface="Arial" pitchFamily="34" charset="0"/>
            </a:endParaRPr>
          </a:p>
          <a:p>
            <a:pPr marL="457200" lvl="1" indent="0">
              <a:buNone/>
            </a:pPr>
            <a:endParaRPr lang="en-US" sz="2200" dirty="0">
              <a:solidFill>
                <a:schemeClr val="bg1"/>
              </a:solidFill>
              <a:ea typeface="+mj-ea"/>
            </a:endParaRPr>
          </a:p>
          <a:p>
            <a:pPr marL="457200" lvl="1" indent="0">
              <a:buNone/>
            </a:pPr>
            <a:endParaRPr lang="en-US" sz="2200" dirty="0">
              <a:solidFill>
                <a:schemeClr val="bg1"/>
              </a:solidFill>
              <a:ea typeface="+mj-ea"/>
            </a:endParaRPr>
          </a:p>
          <a:p>
            <a:pPr lvl="0" rtl="0" eaLnBrk="1" fontAlgn="base" latinLnBrk="0" hangingPunct="1"/>
            <a:endParaRPr lang="en-US" sz="2400" baseline="0" dirty="0">
              <a:solidFill>
                <a:schemeClr val="bg1"/>
              </a:solidFill>
              <a:latin typeface="Arial" pitchFamily="34" charset="0"/>
              <a:ea typeface="+mj-ea"/>
              <a:cs typeface="Arial" pitchFamily="34" charset="0"/>
            </a:endParaRPr>
          </a:p>
          <a:p>
            <a:pPr lvl="0" rtl="0" eaLnBrk="1" fontAlgn="base" latinLnBrk="0" hangingPunct="1"/>
            <a:endParaRPr lang="en-US" sz="2400" dirty="0">
              <a:solidFill>
                <a:schemeClr val="bg1"/>
              </a:solidFill>
              <a:ea typeface="+mj-ea"/>
            </a:endParaRPr>
          </a:p>
          <a:p>
            <a:pPr lvl="0" rtl="0" eaLnBrk="1" fontAlgn="base" latinLnBrk="0" hangingPunct="1"/>
            <a:r>
              <a:rPr lang="en-US" sz="2400" baseline="0" dirty="0">
                <a:solidFill>
                  <a:schemeClr val="bg1"/>
                </a:solidFill>
                <a:latin typeface="Arial" pitchFamily="34" charset="0"/>
                <a:ea typeface="+mj-ea"/>
                <a:cs typeface="Arial" pitchFamily="34" charset="0"/>
              </a:rPr>
              <a:t>That’s a Really </a:t>
            </a:r>
            <a:r>
              <a:rPr lang="en-US" sz="2400" baseline="0" dirty="0" err="1">
                <a:solidFill>
                  <a:schemeClr val="bg1"/>
                </a:solidFill>
                <a:latin typeface="Arial" pitchFamily="34" charset="0"/>
                <a:ea typeface="+mj-ea"/>
                <a:cs typeface="Arial" pitchFamily="34" charset="0"/>
              </a:rPr>
              <a:t>Really</a:t>
            </a:r>
            <a:r>
              <a:rPr lang="en-US" sz="2400" baseline="0" dirty="0">
                <a:solidFill>
                  <a:schemeClr val="bg1"/>
                </a:solidFill>
                <a:latin typeface="Arial" pitchFamily="34" charset="0"/>
                <a:ea typeface="+mj-ea"/>
                <a:cs typeface="Arial" pitchFamily="34" charset="0"/>
              </a:rPr>
              <a:t> Bad Idea…</a:t>
            </a:r>
          </a:p>
        </p:txBody>
      </p:sp>
    </p:spTree>
    <p:extLst>
      <p:ext uri="{BB962C8B-B14F-4D97-AF65-F5344CB8AC3E}">
        <p14:creationId xmlns:p14="http://schemas.microsoft.com/office/powerpoint/2010/main" xmlns="" val="1931946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9" end="9"/>
                                            </p:txEl>
                                          </p:spTgt>
                                        </p:tgtEl>
                                        <p:attrNameLst>
                                          <p:attrName>style.visibility</p:attrName>
                                        </p:attrNameLst>
                                      </p:cBhvr>
                                      <p:to>
                                        <p:strVal val="visible"/>
                                      </p:to>
                                    </p:set>
                                    <p:animEffect transition="in" filter="fade">
                                      <p:cBhvr>
                                        <p:cTn id="22"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63968" y="829754"/>
            <a:ext cx="7286625" cy="590931"/>
          </a:xfrm>
        </p:spPr>
        <p:txBody>
          <a:bodyPr/>
          <a:lstStyle/>
          <a:p>
            <a:r>
              <a:rPr lang="en-US" dirty="0"/>
              <a:t>Startup Questions…</a:t>
            </a:r>
          </a:p>
        </p:txBody>
      </p:sp>
      <p:sp>
        <p:nvSpPr>
          <p:cNvPr id="3" name="Title 1"/>
          <p:cNvSpPr txBox="1">
            <a:spLocks/>
          </p:cNvSpPr>
          <p:nvPr/>
        </p:nvSpPr>
        <p:spPr bwMode="white">
          <a:xfrm>
            <a:off x="1267327" y="1928637"/>
            <a:ext cx="9689429" cy="590931"/>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spAutoFit/>
          </a:bodyPr>
          <a:lstStyle>
            <a:lvl1pPr algn="ctr" rtl="0" eaLnBrk="1" fontAlgn="base" hangingPunct="1">
              <a:lnSpc>
                <a:spcPct val="90000"/>
              </a:lnSpc>
              <a:spcBef>
                <a:spcPct val="0"/>
              </a:spcBef>
              <a:spcAft>
                <a:spcPct val="0"/>
              </a:spcAft>
              <a:defRPr sz="3600" b="1">
                <a:solidFill>
                  <a:schemeClr val="bg2"/>
                </a:solidFill>
                <a:latin typeface="Arial" pitchFamily="34" charset="0"/>
                <a:ea typeface="+mj-ea"/>
                <a:cs typeface="Arial" pitchFamily="34" charset="0"/>
              </a:defRPr>
            </a:lvl1pPr>
            <a:lvl2pPr algn="l" rtl="0" eaLnBrk="1" fontAlgn="base" hangingPunct="1">
              <a:lnSpc>
                <a:spcPct val="90000"/>
              </a:lnSpc>
              <a:spcBef>
                <a:spcPct val="0"/>
              </a:spcBef>
              <a:spcAft>
                <a:spcPct val="0"/>
              </a:spcAft>
              <a:defRPr sz="3200">
                <a:solidFill>
                  <a:schemeClr val="bg1"/>
                </a:solidFill>
                <a:latin typeface="Arial" charset="0"/>
              </a:defRPr>
            </a:lvl2pPr>
            <a:lvl3pPr algn="l" rtl="0" eaLnBrk="1" fontAlgn="base" hangingPunct="1">
              <a:lnSpc>
                <a:spcPct val="90000"/>
              </a:lnSpc>
              <a:spcBef>
                <a:spcPct val="0"/>
              </a:spcBef>
              <a:spcAft>
                <a:spcPct val="0"/>
              </a:spcAft>
              <a:defRPr sz="3200">
                <a:solidFill>
                  <a:schemeClr val="bg1"/>
                </a:solidFill>
                <a:latin typeface="Arial" charset="0"/>
              </a:defRPr>
            </a:lvl3pPr>
            <a:lvl4pPr algn="l" rtl="0" eaLnBrk="1" fontAlgn="base" hangingPunct="1">
              <a:lnSpc>
                <a:spcPct val="90000"/>
              </a:lnSpc>
              <a:spcBef>
                <a:spcPct val="0"/>
              </a:spcBef>
              <a:spcAft>
                <a:spcPct val="0"/>
              </a:spcAft>
              <a:defRPr sz="3200">
                <a:solidFill>
                  <a:schemeClr val="bg1"/>
                </a:solidFill>
                <a:latin typeface="Arial" charset="0"/>
              </a:defRPr>
            </a:lvl4pPr>
            <a:lvl5pPr algn="l" rtl="0" eaLnBrk="1" fontAlgn="base" hangingPunct="1">
              <a:lnSpc>
                <a:spcPct val="90000"/>
              </a:lnSpc>
              <a:spcBef>
                <a:spcPct val="0"/>
              </a:spcBef>
              <a:spcAft>
                <a:spcPct val="0"/>
              </a:spcAft>
              <a:defRPr sz="3200">
                <a:solidFill>
                  <a:schemeClr val="bg1"/>
                </a:solidFill>
                <a:latin typeface="Arial" charset="0"/>
              </a:defRPr>
            </a:lvl5pPr>
            <a:lvl6pPr marL="457200" algn="l" rtl="0" eaLnBrk="1" fontAlgn="base" hangingPunct="1">
              <a:lnSpc>
                <a:spcPct val="90000"/>
              </a:lnSpc>
              <a:spcBef>
                <a:spcPct val="0"/>
              </a:spcBef>
              <a:spcAft>
                <a:spcPct val="0"/>
              </a:spcAft>
              <a:defRPr sz="3200">
                <a:solidFill>
                  <a:schemeClr val="bg1"/>
                </a:solidFill>
                <a:latin typeface="Arial" charset="0"/>
              </a:defRPr>
            </a:lvl6pPr>
            <a:lvl7pPr marL="914400" algn="l" rtl="0" eaLnBrk="1" fontAlgn="base" hangingPunct="1">
              <a:lnSpc>
                <a:spcPct val="90000"/>
              </a:lnSpc>
              <a:spcBef>
                <a:spcPct val="0"/>
              </a:spcBef>
              <a:spcAft>
                <a:spcPct val="0"/>
              </a:spcAft>
              <a:defRPr sz="3200">
                <a:solidFill>
                  <a:schemeClr val="bg1"/>
                </a:solidFill>
                <a:latin typeface="Arial" charset="0"/>
              </a:defRPr>
            </a:lvl7pPr>
            <a:lvl8pPr marL="1371600" algn="l" rtl="0" eaLnBrk="1" fontAlgn="base" hangingPunct="1">
              <a:lnSpc>
                <a:spcPct val="90000"/>
              </a:lnSpc>
              <a:spcBef>
                <a:spcPct val="0"/>
              </a:spcBef>
              <a:spcAft>
                <a:spcPct val="0"/>
              </a:spcAft>
              <a:defRPr sz="3200">
                <a:solidFill>
                  <a:schemeClr val="bg1"/>
                </a:solidFill>
                <a:latin typeface="Arial" charset="0"/>
              </a:defRPr>
            </a:lvl8pPr>
            <a:lvl9pPr marL="1828800" algn="l" rtl="0" eaLnBrk="1" fontAlgn="base" hangingPunct="1">
              <a:lnSpc>
                <a:spcPct val="90000"/>
              </a:lnSpc>
              <a:spcBef>
                <a:spcPct val="0"/>
              </a:spcBef>
              <a:spcAft>
                <a:spcPct val="0"/>
              </a:spcAft>
              <a:defRPr sz="3200">
                <a:solidFill>
                  <a:schemeClr val="bg1"/>
                </a:solidFill>
                <a:latin typeface="Arial" charset="0"/>
              </a:defRPr>
            </a:lvl9pPr>
          </a:lstStyle>
          <a:p>
            <a:pPr>
              <a:buSzTx/>
            </a:pPr>
            <a:r>
              <a:rPr lang="en-US" i="0" kern="0" dirty="0"/>
              <a:t>What do you want us to do with log files?</a:t>
            </a:r>
          </a:p>
        </p:txBody>
      </p:sp>
      <p:sp>
        <p:nvSpPr>
          <p:cNvPr id="4" name="Title 1"/>
          <p:cNvSpPr txBox="1">
            <a:spLocks/>
          </p:cNvSpPr>
          <p:nvPr/>
        </p:nvSpPr>
        <p:spPr bwMode="white">
          <a:xfrm>
            <a:off x="1830309" y="3749422"/>
            <a:ext cx="8581020" cy="590931"/>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spAutoFit/>
          </a:bodyPr>
          <a:lstStyle>
            <a:lvl1pPr algn="ctr" rtl="0" eaLnBrk="1" fontAlgn="base" hangingPunct="1">
              <a:lnSpc>
                <a:spcPct val="90000"/>
              </a:lnSpc>
              <a:spcBef>
                <a:spcPct val="0"/>
              </a:spcBef>
              <a:spcAft>
                <a:spcPct val="0"/>
              </a:spcAft>
              <a:defRPr sz="3600" b="1">
                <a:solidFill>
                  <a:schemeClr val="bg2"/>
                </a:solidFill>
                <a:latin typeface="Arial" pitchFamily="34" charset="0"/>
                <a:ea typeface="+mj-ea"/>
                <a:cs typeface="Arial" pitchFamily="34" charset="0"/>
              </a:defRPr>
            </a:lvl1pPr>
            <a:lvl2pPr algn="l" rtl="0" eaLnBrk="1" fontAlgn="base" hangingPunct="1">
              <a:lnSpc>
                <a:spcPct val="90000"/>
              </a:lnSpc>
              <a:spcBef>
                <a:spcPct val="0"/>
              </a:spcBef>
              <a:spcAft>
                <a:spcPct val="0"/>
              </a:spcAft>
              <a:defRPr sz="3200">
                <a:solidFill>
                  <a:schemeClr val="bg1"/>
                </a:solidFill>
                <a:latin typeface="Arial" charset="0"/>
              </a:defRPr>
            </a:lvl2pPr>
            <a:lvl3pPr algn="l" rtl="0" eaLnBrk="1" fontAlgn="base" hangingPunct="1">
              <a:lnSpc>
                <a:spcPct val="90000"/>
              </a:lnSpc>
              <a:spcBef>
                <a:spcPct val="0"/>
              </a:spcBef>
              <a:spcAft>
                <a:spcPct val="0"/>
              </a:spcAft>
              <a:defRPr sz="3200">
                <a:solidFill>
                  <a:schemeClr val="bg1"/>
                </a:solidFill>
                <a:latin typeface="Arial" charset="0"/>
              </a:defRPr>
            </a:lvl3pPr>
            <a:lvl4pPr algn="l" rtl="0" eaLnBrk="1" fontAlgn="base" hangingPunct="1">
              <a:lnSpc>
                <a:spcPct val="90000"/>
              </a:lnSpc>
              <a:spcBef>
                <a:spcPct val="0"/>
              </a:spcBef>
              <a:spcAft>
                <a:spcPct val="0"/>
              </a:spcAft>
              <a:defRPr sz="3200">
                <a:solidFill>
                  <a:schemeClr val="bg1"/>
                </a:solidFill>
                <a:latin typeface="Arial" charset="0"/>
              </a:defRPr>
            </a:lvl4pPr>
            <a:lvl5pPr algn="l" rtl="0" eaLnBrk="1" fontAlgn="base" hangingPunct="1">
              <a:lnSpc>
                <a:spcPct val="90000"/>
              </a:lnSpc>
              <a:spcBef>
                <a:spcPct val="0"/>
              </a:spcBef>
              <a:spcAft>
                <a:spcPct val="0"/>
              </a:spcAft>
              <a:defRPr sz="3200">
                <a:solidFill>
                  <a:schemeClr val="bg1"/>
                </a:solidFill>
                <a:latin typeface="Arial" charset="0"/>
              </a:defRPr>
            </a:lvl5pPr>
            <a:lvl6pPr marL="457200" algn="l" rtl="0" eaLnBrk="1" fontAlgn="base" hangingPunct="1">
              <a:lnSpc>
                <a:spcPct val="90000"/>
              </a:lnSpc>
              <a:spcBef>
                <a:spcPct val="0"/>
              </a:spcBef>
              <a:spcAft>
                <a:spcPct val="0"/>
              </a:spcAft>
              <a:defRPr sz="3200">
                <a:solidFill>
                  <a:schemeClr val="bg1"/>
                </a:solidFill>
                <a:latin typeface="Arial" charset="0"/>
              </a:defRPr>
            </a:lvl6pPr>
            <a:lvl7pPr marL="914400" algn="l" rtl="0" eaLnBrk="1" fontAlgn="base" hangingPunct="1">
              <a:lnSpc>
                <a:spcPct val="90000"/>
              </a:lnSpc>
              <a:spcBef>
                <a:spcPct val="0"/>
              </a:spcBef>
              <a:spcAft>
                <a:spcPct val="0"/>
              </a:spcAft>
              <a:defRPr sz="3200">
                <a:solidFill>
                  <a:schemeClr val="bg1"/>
                </a:solidFill>
                <a:latin typeface="Arial" charset="0"/>
              </a:defRPr>
            </a:lvl7pPr>
            <a:lvl8pPr marL="1371600" algn="l" rtl="0" eaLnBrk="1" fontAlgn="base" hangingPunct="1">
              <a:lnSpc>
                <a:spcPct val="90000"/>
              </a:lnSpc>
              <a:spcBef>
                <a:spcPct val="0"/>
              </a:spcBef>
              <a:spcAft>
                <a:spcPct val="0"/>
              </a:spcAft>
              <a:defRPr sz="3200">
                <a:solidFill>
                  <a:schemeClr val="bg1"/>
                </a:solidFill>
                <a:latin typeface="Arial" charset="0"/>
              </a:defRPr>
            </a:lvl8pPr>
            <a:lvl9pPr marL="1828800" algn="l" rtl="0" eaLnBrk="1" fontAlgn="base" hangingPunct="1">
              <a:lnSpc>
                <a:spcPct val="90000"/>
              </a:lnSpc>
              <a:spcBef>
                <a:spcPct val="0"/>
              </a:spcBef>
              <a:spcAft>
                <a:spcPct val="0"/>
              </a:spcAft>
              <a:defRPr sz="3200">
                <a:solidFill>
                  <a:schemeClr val="bg1"/>
                </a:solidFill>
                <a:latin typeface="Arial" charset="0"/>
              </a:defRPr>
            </a:lvl9pPr>
          </a:lstStyle>
          <a:p>
            <a:pPr>
              <a:buSzTx/>
            </a:pPr>
            <a:r>
              <a:rPr lang="en-US" i="0" kern="0" dirty="0"/>
              <a:t>Do you have a performance problem?</a:t>
            </a:r>
          </a:p>
        </p:txBody>
      </p:sp>
      <p:sp>
        <p:nvSpPr>
          <p:cNvPr id="5" name="Title 1"/>
          <p:cNvSpPr txBox="1">
            <a:spLocks/>
          </p:cNvSpPr>
          <p:nvPr/>
        </p:nvSpPr>
        <p:spPr bwMode="white">
          <a:xfrm>
            <a:off x="1155033" y="5578214"/>
            <a:ext cx="9897979" cy="590931"/>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spAutoFit/>
          </a:bodyPr>
          <a:lstStyle>
            <a:lvl1pPr algn="ctr" rtl="0" eaLnBrk="1" fontAlgn="base" hangingPunct="1">
              <a:lnSpc>
                <a:spcPct val="90000"/>
              </a:lnSpc>
              <a:spcBef>
                <a:spcPct val="0"/>
              </a:spcBef>
              <a:spcAft>
                <a:spcPct val="0"/>
              </a:spcAft>
              <a:defRPr sz="3600" b="1">
                <a:solidFill>
                  <a:schemeClr val="bg2"/>
                </a:solidFill>
                <a:latin typeface="Arial" pitchFamily="34" charset="0"/>
                <a:ea typeface="+mj-ea"/>
                <a:cs typeface="Arial" pitchFamily="34" charset="0"/>
              </a:defRPr>
            </a:lvl1pPr>
            <a:lvl2pPr algn="l" rtl="0" eaLnBrk="1" fontAlgn="base" hangingPunct="1">
              <a:lnSpc>
                <a:spcPct val="90000"/>
              </a:lnSpc>
              <a:spcBef>
                <a:spcPct val="0"/>
              </a:spcBef>
              <a:spcAft>
                <a:spcPct val="0"/>
              </a:spcAft>
              <a:defRPr sz="3200">
                <a:solidFill>
                  <a:schemeClr val="bg1"/>
                </a:solidFill>
                <a:latin typeface="Arial" charset="0"/>
              </a:defRPr>
            </a:lvl2pPr>
            <a:lvl3pPr algn="l" rtl="0" eaLnBrk="1" fontAlgn="base" hangingPunct="1">
              <a:lnSpc>
                <a:spcPct val="90000"/>
              </a:lnSpc>
              <a:spcBef>
                <a:spcPct val="0"/>
              </a:spcBef>
              <a:spcAft>
                <a:spcPct val="0"/>
              </a:spcAft>
              <a:defRPr sz="3200">
                <a:solidFill>
                  <a:schemeClr val="bg1"/>
                </a:solidFill>
                <a:latin typeface="Arial" charset="0"/>
              </a:defRPr>
            </a:lvl3pPr>
            <a:lvl4pPr algn="l" rtl="0" eaLnBrk="1" fontAlgn="base" hangingPunct="1">
              <a:lnSpc>
                <a:spcPct val="90000"/>
              </a:lnSpc>
              <a:spcBef>
                <a:spcPct val="0"/>
              </a:spcBef>
              <a:spcAft>
                <a:spcPct val="0"/>
              </a:spcAft>
              <a:defRPr sz="3200">
                <a:solidFill>
                  <a:schemeClr val="bg1"/>
                </a:solidFill>
                <a:latin typeface="Arial" charset="0"/>
              </a:defRPr>
            </a:lvl4pPr>
            <a:lvl5pPr algn="l" rtl="0" eaLnBrk="1" fontAlgn="base" hangingPunct="1">
              <a:lnSpc>
                <a:spcPct val="90000"/>
              </a:lnSpc>
              <a:spcBef>
                <a:spcPct val="0"/>
              </a:spcBef>
              <a:spcAft>
                <a:spcPct val="0"/>
              </a:spcAft>
              <a:defRPr sz="3200">
                <a:solidFill>
                  <a:schemeClr val="bg1"/>
                </a:solidFill>
                <a:latin typeface="Arial" charset="0"/>
              </a:defRPr>
            </a:lvl5pPr>
            <a:lvl6pPr marL="457200" algn="l" rtl="0" eaLnBrk="1" fontAlgn="base" hangingPunct="1">
              <a:lnSpc>
                <a:spcPct val="90000"/>
              </a:lnSpc>
              <a:spcBef>
                <a:spcPct val="0"/>
              </a:spcBef>
              <a:spcAft>
                <a:spcPct val="0"/>
              </a:spcAft>
              <a:defRPr sz="3200">
                <a:solidFill>
                  <a:schemeClr val="bg1"/>
                </a:solidFill>
                <a:latin typeface="Arial" charset="0"/>
              </a:defRPr>
            </a:lvl6pPr>
            <a:lvl7pPr marL="914400" algn="l" rtl="0" eaLnBrk="1" fontAlgn="base" hangingPunct="1">
              <a:lnSpc>
                <a:spcPct val="90000"/>
              </a:lnSpc>
              <a:spcBef>
                <a:spcPct val="0"/>
              </a:spcBef>
              <a:spcAft>
                <a:spcPct val="0"/>
              </a:spcAft>
              <a:defRPr sz="3200">
                <a:solidFill>
                  <a:schemeClr val="bg1"/>
                </a:solidFill>
                <a:latin typeface="Arial" charset="0"/>
              </a:defRPr>
            </a:lvl7pPr>
            <a:lvl8pPr marL="1371600" algn="l" rtl="0" eaLnBrk="1" fontAlgn="base" hangingPunct="1">
              <a:lnSpc>
                <a:spcPct val="90000"/>
              </a:lnSpc>
              <a:spcBef>
                <a:spcPct val="0"/>
              </a:spcBef>
              <a:spcAft>
                <a:spcPct val="0"/>
              </a:spcAft>
              <a:defRPr sz="3200">
                <a:solidFill>
                  <a:schemeClr val="bg1"/>
                </a:solidFill>
                <a:latin typeface="Arial" charset="0"/>
              </a:defRPr>
            </a:lvl8pPr>
            <a:lvl9pPr marL="1828800" algn="l" rtl="0" eaLnBrk="1" fontAlgn="base" hangingPunct="1">
              <a:lnSpc>
                <a:spcPct val="90000"/>
              </a:lnSpc>
              <a:spcBef>
                <a:spcPct val="0"/>
              </a:spcBef>
              <a:spcAft>
                <a:spcPct val="0"/>
              </a:spcAft>
              <a:defRPr sz="3200">
                <a:solidFill>
                  <a:schemeClr val="bg1"/>
                </a:solidFill>
                <a:latin typeface="Arial" charset="0"/>
              </a:defRPr>
            </a:lvl9pPr>
          </a:lstStyle>
          <a:p>
            <a:pPr>
              <a:buSzTx/>
            </a:pPr>
            <a:r>
              <a:rPr lang="en-US" i="0" kern="0" dirty="0"/>
              <a:t>How much would you pay for a MAC Port?</a:t>
            </a:r>
          </a:p>
        </p:txBody>
      </p:sp>
    </p:spTree>
    <p:extLst>
      <p:ext uri="{BB962C8B-B14F-4D97-AF65-F5344CB8AC3E}">
        <p14:creationId xmlns:p14="http://schemas.microsoft.com/office/powerpoint/2010/main" xmlns="" val="1908479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57813" y="315175"/>
            <a:ext cx="10948387" cy="535531"/>
          </a:xfrm>
        </p:spPr>
        <p:txBody>
          <a:bodyPr/>
          <a:lstStyle/>
          <a:p>
            <a:r>
              <a:rPr lang="en-US" sz="3200" dirty="0"/>
              <a:t>Open Floor…</a:t>
            </a:r>
          </a:p>
        </p:txBody>
      </p:sp>
      <p:sp>
        <p:nvSpPr>
          <p:cNvPr id="4" name="Content Placeholder 3"/>
          <p:cNvSpPr>
            <a:spLocks noGrp="1"/>
          </p:cNvSpPr>
          <p:nvPr>
            <p:ph idx="1"/>
          </p:nvPr>
        </p:nvSpPr>
        <p:spPr/>
        <p:txBody>
          <a:bodyPr/>
          <a:lstStyle/>
          <a:p>
            <a:r>
              <a:rPr lang="en-US" sz="3200" dirty="0"/>
              <a:t>Log files</a:t>
            </a:r>
          </a:p>
          <a:p>
            <a:pPr lvl="1"/>
            <a:r>
              <a:rPr lang="en-US" sz="3000" dirty="0"/>
              <a:t>(40) Rotation – by size and time</a:t>
            </a:r>
          </a:p>
          <a:p>
            <a:pPr lvl="1"/>
            <a:r>
              <a:rPr lang="en-US" sz="3000" dirty="0"/>
              <a:t>(3) Option to have them processed by another tool we supply</a:t>
            </a:r>
          </a:p>
          <a:p>
            <a:pPr lvl="2"/>
            <a:r>
              <a:rPr lang="en-US" sz="2400" dirty="0"/>
              <a:t>Something to parse out ‘non essential’ messages; filter out things such as login/out/switch user; keep errors – things that affect operation; better/more granular weights </a:t>
            </a:r>
          </a:p>
          <a:p>
            <a:pPr lvl="2"/>
            <a:r>
              <a:rPr lang="en-US" sz="2400" dirty="0"/>
              <a:t>Sumo? Tool</a:t>
            </a:r>
          </a:p>
          <a:p>
            <a:pPr lvl="2"/>
            <a:r>
              <a:rPr lang="en-US" sz="2400" dirty="0"/>
              <a:t>Some log files growing by 1G/day</a:t>
            </a:r>
          </a:p>
          <a:p>
            <a:pPr lvl="1"/>
            <a:r>
              <a:rPr lang="en-US" sz="3000" dirty="0"/>
              <a:t>(1) Separate log files split by message type</a:t>
            </a:r>
          </a:p>
          <a:p>
            <a:pPr lvl="1"/>
            <a:r>
              <a:rPr lang="en-US" sz="3000" dirty="0"/>
              <a:t>(1) On certain event have separate action taken</a:t>
            </a:r>
          </a:p>
          <a:p>
            <a:pPr lvl="1"/>
            <a:endParaRPr lang="en-US" sz="3000" dirty="0"/>
          </a:p>
          <a:p>
            <a:pPr lvl="2"/>
            <a:endParaRPr lang="en-US" sz="2800" dirty="0"/>
          </a:p>
        </p:txBody>
      </p:sp>
    </p:spTree>
    <p:extLst>
      <p:ext uri="{BB962C8B-B14F-4D97-AF65-F5344CB8AC3E}">
        <p14:creationId xmlns:p14="http://schemas.microsoft.com/office/powerpoint/2010/main" xmlns="" val="1389798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57813" y="315175"/>
            <a:ext cx="10948387" cy="535531"/>
          </a:xfrm>
        </p:spPr>
        <p:txBody>
          <a:bodyPr/>
          <a:lstStyle/>
          <a:p>
            <a:r>
              <a:rPr lang="en-US" sz="3200" dirty="0"/>
              <a:t>Open Floor (2)…</a:t>
            </a:r>
          </a:p>
        </p:txBody>
      </p:sp>
      <p:sp>
        <p:nvSpPr>
          <p:cNvPr id="4" name="Content Placeholder 3"/>
          <p:cNvSpPr>
            <a:spLocks noGrp="1"/>
          </p:cNvSpPr>
          <p:nvPr>
            <p:ph idx="1"/>
          </p:nvPr>
        </p:nvSpPr>
        <p:spPr/>
        <p:txBody>
          <a:bodyPr/>
          <a:lstStyle/>
          <a:p>
            <a:r>
              <a:rPr lang="en-US" sz="3200" u="sng" dirty="0"/>
              <a:t>Documentation</a:t>
            </a:r>
            <a:r>
              <a:rPr lang="en-US" sz="3200" dirty="0"/>
              <a:t> (KB too) isn’t keeping up with new versions</a:t>
            </a:r>
            <a:endParaRPr lang="en-US" sz="3000" dirty="0"/>
          </a:p>
          <a:p>
            <a:pPr lvl="1"/>
            <a:r>
              <a:rPr lang="en-US" sz="3000" dirty="0"/>
              <a:t>References to old OE versions, old 3</a:t>
            </a:r>
            <a:r>
              <a:rPr lang="en-US" sz="3000" baseline="30000" dirty="0"/>
              <a:t>rd</a:t>
            </a:r>
            <a:r>
              <a:rPr lang="en-US" sz="3000" dirty="0"/>
              <a:t> party (eclipse, java) versions</a:t>
            </a:r>
          </a:p>
          <a:p>
            <a:pPr lvl="1"/>
            <a:r>
              <a:rPr lang="en-US" sz="3000" dirty="0"/>
              <a:t>Examples too classroom simplified</a:t>
            </a:r>
          </a:p>
          <a:p>
            <a:pPr lvl="1"/>
            <a:r>
              <a:rPr lang="en-US" sz="3000" dirty="0"/>
              <a:t>KB search by (date/)version; include date/last update in entry</a:t>
            </a:r>
          </a:p>
          <a:p>
            <a:r>
              <a:rPr lang="en-US" sz="3200" dirty="0"/>
              <a:t>(9) Real compression option for backup</a:t>
            </a:r>
          </a:p>
          <a:p>
            <a:r>
              <a:rPr lang="en-US" sz="3200" dirty="0"/>
              <a:t>(15) Multi-threaded backup/restore; not for Enterprise only</a:t>
            </a:r>
          </a:p>
        </p:txBody>
      </p:sp>
    </p:spTree>
    <p:extLst>
      <p:ext uri="{BB962C8B-B14F-4D97-AF65-F5344CB8AC3E}">
        <p14:creationId xmlns:p14="http://schemas.microsoft.com/office/powerpoint/2010/main" xmlns="" val="12415375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57813" y="315175"/>
            <a:ext cx="10948387" cy="535531"/>
          </a:xfrm>
        </p:spPr>
        <p:txBody>
          <a:bodyPr/>
          <a:lstStyle/>
          <a:p>
            <a:r>
              <a:rPr lang="en-US" sz="3200" dirty="0"/>
              <a:t>Open Floor(3)…</a:t>
            </a:r>
          </a:p>
        </p:txBody>
      </p:sp>
      <p:sp>
        <p:nvSpPr>
          <p:cNvPr id="4" name="Content Placeholder 3"/>
          <p:cNvSpPr>
            <a:spLocks noGrp="1"/>
          </p:cNvSpPr>
          <p:nvPr>
            <p:ph idx="1"/>
          </p:nvPr>
        </p:nvSpPr>
        <p:spPr/>
        <p:txBody>
          <a:bodyPr/>
          <a:lstStyle/>
          <a:p>
            <a:r>
              <a:rPr lang="en-US" sz="3200" dirty="0"/>
              <a:t>(in the plan) Enable/change online</a:t>
            </a:r>
          </a:p>
          <a:p>
            <a:pPr lvl="1"/>
            <a:r>
              <a:rPr lang="en-US" sz="3000" dirty="0"/>
              <a:t>PICA, </a:t>
            </a:r>
            <a:r>
              <a:rPr lang="en-US" sz="3000" dirty="0" err="1"/>
              <a:t>mn</a:t>
            </a:r>
            <a:r>
              <a:rPr lang="en-US" sz="3000" dirty="0"/>
              <a:t>, -n, add AI extents</a:t>
            </a:r>
          </a:p>
          <a:p>
            <a:pPr lvl="1"/>
            <a:r>
              <a:rPr lang="en-US" sz="3000" dirty="0"/>
              <a:t>Table size, index size, OM size</a:t>
            </a:r>
            <a:endParaRPr lang="en-US" sz="3200" dirty="0"/>
          </a:p>
          <a:p>
            <a:r>
              <a:rPr lang="en-US" sz="3200" dirty="0"/>
              <a:t>(1+Rich) Extend extent project</a:t>
            </a:r>
          </a:p>
          <a:p>
            <a:r>
              <a:rPr lang="en-US" sz="3200" dirty="0"/>
              <a:t>(bug?) If you don’t have another AI extent, and you’re on variable; don’t keep logging that it’s trying to switch</a:t>
            </a:r>
          </a:p>
          <a:p>
            <a:pPr lvl="1"/>
            <a:r>
              <a:rPr lang="en-US" sz="3000" dirty="0"/>
              <a:t>Message looks like crisis; tone it down – not fatal</a:t>
            </a:r>
          </a:p>
          <a:p>
            <a:r>
              <a:rPr lang="en-US" sz="3200" dirty="0"/>
              <a:t>(OE12.0) Improve defaults (e.g. OM size)</a:t>
            </a:r>
          </a:p>
          <a:p>
            <a:pPr lvl="1"/>
            <a:r>
              <a:rPr lang="en-US" sz="3000" dirty="0"/>
              <a:t>OEM give tool tip on upper/lower limit</a:t>
            </a:r>
          </a:p>
        </p:txBody>
      </p:sp>
    </p:spTree>
    <p:extLst>
      <p:ext uri="{BB962C8B-B14F-4D97-AF65-F5344CB8AC3E}">
        <p14:creationId xmlns:p14="http://schemas.microsoft.com/office/powerpoint/2010/main" xmlns="" val="8776611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57813" y="315175"/>
            <a:ext cx="10948387" cy="535531"/>
          </a:xfrm>
        </p:spPr>
        <p:txBody>
          <a:bodyPr/>
          <a:lstStyle/>
          <a:p>
            <a:r>
              <a:rPr lang="en-US" sz="3200" dirty="0"/>
              <a:t>Open Floor(4)…</a:t>
            </a:r>
          </a:p>
        </p:txBody>
      </p:sp>
      <p:sp>
        <p:nvSpPr>
          <p:cNvPr id="4" name="Content Placeholder 3"/>
          <p:cNvSpPr>
            <a:spLocks noGrp="1"/>
          </p:cNvSpPr>
          <p:nvPr>
            <p:ph idx="1"/>
          </p:nvPr>
        </p:nvSpPr>
        <p:spPr/>
        <p:txBody>
          <a:bodyPr/>
          <a:lstStyle/>
          <a:p>
            <a:r>
              <a:rPr lang="en-US" sz="3200" dirty="0"/>
              <a:t>(6) Online upgrade OE version (SP, HF) w/o bouncing DB</a:t>
            </a:r>
            <a:endParaRPr lang="en-US" sz="3000" dirty="0"/>
          </a:p>
          <a:p>
            <a:r>
              <a:rPr lang="en-US" sz="2800" dirty="0"/>
              <a:t>(fix KB) </a:t>
            </a:r>
            <a:r>
              <a:rPr lang="en-US" sz="3000" dirty="0"/>
              <a:t>11.5 to 11.6 – don’t require rebase of Replication; doc bug? says you can’t do this</a:t>
            </a:r>
          </a:p>
          <a:p>
            <a:r>
              <a:rPr lang="en-US" sz="2800" dirty="0"/>
              <a:t>(15) </a:t>
            </a:r>
            <a:r>
              <a:rPr lang="en-US" sz="3000" dirty="0"/>
              <a:t>Maintenance mode so DBA can be in; broker running; like DB restrict in DBA mode</a:t>
            </a:r>
          </a:p>
          <a:p>
            <a:r>
              <a:rPr lang="en-US" sz="2800" dirty="0"/>
              <a:t>(11) </a:t>
            </a:r>
            <a:r>
              <a:rPr lang="en-US" sz="3000" dirty="0"/>
              <a:t>VM awareness for DB; amazon flips to new VM, large DB results in inconsistency.  Need to </a:t>
            </a:r>
            <a:r>
              <a:rPr lang="en-US" sz="3000" dirty="0" err="1"/>
              <a:t>proquiet</a:t>
            </a:r>
            <a:r>
              <a:rPr lang="en-US" sz="3000" dirty="0"/>
              <a:t> manually now.  Don’t want to shut everyone out.</a:t>
            </a:r>
          </a:p>
          <a:p>
            <a:pPr lvl="1"/>
            <a:r>
              <a:rPr lang="en-US" sz="3000" dirty="0" err="1"/>
              <a:t>Vmotion</a:t>
            </a:r>
            <a:r>
              <a:rPr lang="en-US" sz="3000" dirty="0"/>
              <a:t> / VSS, </a:t>
            </a:r>
            <a:r>
              <a:rPr lang="en-US" sz="3000" dirty="0" err="1"/>
              <a:t>HyperV</a:t>
            </a:r>
            <a:r>
              <a:rPr lang="en-US" sz="3000" dirty="0"/>
              <a:t> support</a:t>
            </a:r>
          </a:p>
        </p:txBody>
      </p:sp>
    </p:spTree>
    <p:extLst>
      <p:ext uri="{BB962C8B-B14F-4D97-AF65-F5344CB8AC3E}">
        <p14:creationId xmlns:p14="http://schemas.microsoft.com/office/powerpoint/2010/main" xmlns="" val="21073818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57813" y="315175"/>
            <a:ext cx="10948387" cy="535531"/>
          </a:xfrm>
        </p:spPr>
        <p:txBody>
          <a:bodyPr/>
          <a:lstStyle/>
          <a:p>
            <a:r>
              <a:rPr lang="en-US" sz="3200" dirty="0"/>
              <a:t>Open Floor(5)…</a:t>
            </a:r>
          </a:p>
        </p:txBody>
      </p:sp>
      <p:sp>
        <p:nvSpPr>
          <p:cNvPr id="4" name="Content Placeholder 3"/>
          <p:cNvSpPr>
            <a:spLocks noGrp="1"/>
          </p:cNvSpPr>
          <p:nvPr>
            <p:ph idx="1"/>
          </p:nvPr>
        </p:nvSpPr>
        <p:spPr/>
        <p:txBody>
          <a:bodyPr/>
          <a:lstStyle/>
          <a:p>
            <a:r>
              <a:rPr lang="en-US" sz="3200" dirty="0"/>
              <a:t>(6) Automatic SQL statistics update</a:t>
            </a:r>
          </a:p>
          <a:p>
            <a:r>
              <a:rPr lang="en-US" sz="3200" dirty="0"/>
              <a:t>(14) Install: auto/scriptable w/o human intervention (Docker?)</a:t>
            </a:r>
          </a:p>
          <a:p>
            <a:r>
              <a:rPr lang="en-US" sz="3200" dirty="0"/>
              <a:t>(4) Changing licenses: add/del/</a:t>
            </a:r>
            <a:r>
              <a:rPr lang="en-US" sz="3200" dirty="0" err="1"/>
              <a:t>upd</a:t>
            </a:r>
            <a:r>
              <a:rPr lang="en-US" sz="3200" dirty="0"/>
              <a:t> </a:t>
            </a:r>
            <a:r>
              <a:rPr lang="en-US" sz="3200" dirty="0" err="1"/>
              <a:t>progress.cfg</a:t>
            </a:r>
            <a:r>
              <a:rPr lang="en-US" sz="3200" dirty="0"/>
              <a:t> painful</a:t>
            </a:r>
          </a:p>
          <a:p>
            <a:pPr lvl="1"/>
            <a:r>
              <a:rPr lang="en-US" sz="2000" dirty="0"/>
              <a:t>Expiration, product, user account… </a:t>
            </a:r>
          </a:p>
          <a:p>
            <a:pPr lvl="1"/>
            <a:r>
              <a:rPr lang="en-US" sz="2000" dirty="0"/>
              <a:t>Not Windows-only; must be scriptable</a:t>
            </a:r>
          </a:p>
          <a:p>
            <a:pPr lvl="1"/>
            <a:r>
              <a:rPr lang="en-US" sz="2000" dirty="0" err="1"/>
              <a:t>Telerik’s</a:t>
            </a:r>
            <a:r>
              <a:rPr lang="en-US" sz="2000" dirty="0"/>
              <a:t> </a:t>
            </a:r>
            <a:r>
              <a:rPr lang="en-US" sz="2000" dirty="0" err="1"/>
              <a:t>AppManager</a:t>
            </a:r>
            <a:endParaRPr lang="en-US" sz="2000" dirty="0"/>
          </a:p>
          <a:p>
            <a:r>
              <a:rPr lang="en-US" sz="3200" dirty="0"/>
              <a:t>(3) Build simple text file containing control codes; use as </a:t>
            </a:r>
            <a:r>
              <a:rPr lang="en-US" sz="3200" dirty="0" err="1"/>
              <a:t>cmd</a:t>
            </a:r>
            <a:r>
              <a:rPr lang="en-US" sz="3200" dirty="0"/>
              <a:t> line input</a:t>
            </a:r>
          </a:p>
          <a:p>
            <a:pPr lvl="1"/>
            <a:r>
              <a:rPr lang="en-US" sz="3000" dirty="0"/>
              <a:t>Download </a:t>
            </a:r>
            <a:r>
              <a:rPr lang="en-US" sz="3000" dirty="0" err="1"/>
              <a:t>cfg</a:t>
            </a:r>
            <a:r>
              <a:rPr lang="en-US" sz="3000" dirty="0"/>
              <a:t>? Would need to be editable; generate </a:t>
            </a:r>
            <a:r>
              <a:rPr lang="en-US" sz="3000" dirty="0" err="1"/>
              <a:t>cfg</a:t>
            </a:r>
            <a:r>
              <a:rPr lang="en-US" sz="3000" dirty="0"/>
              <a:t> with a select set of products; then custom build just those</a:t>
            </a:r>
          </a:p>
        </p:txBody>
      </p:sp>
    </p:spTree>
    <p:extLst>
      <p:ext uri="{BB962C8B-B14F-4D97-AF65-F5344CB8AC3E}">
        <p14:creationId xmlns:p14="http://schemas.microsoft.com/office/powerpoint/2010/main" xmlns="" val="3485702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57813" y="315175"/>
            <a:ext cx="10948387" cy="535531"/>
          </a:xfrm>
        </p:spPr>
        <p:txBody>
          <a:bodyPr/>
          <a:lstStyle/>
          <a:p>
            <a:r>
              <a:rPr lang="en-US" sz="3200" dirty="0"/>
              <a:t>Open Floor(6)…</a:t>
            </a:r>
          </a:p>
        </p:txBody>
      </p:sp>
      <p:sp>
        <p:nvSpPr>
          <p:cNvPr id="4" name="Content Placeholder 3"/>
          <p:cNvSpPr>
            <a:spLocks noGrp="1"/>
          </p:cNvSpPr>
          <p:nvPr>
            <p:ph idx="1"/>
          </p:nvPr>
        </p:nvSpPr>
        <p:spPr/>
        <p:txBody>
          <a:bodyPr/>
          <a:lstStyle/>
          <a:p>
            <a:r>
              <a:rPr lang="en-US" sz="2800" dirty="0"/>
              <a:t>(just do it) </a:t>
            </a:r>
            <a:r>
              <a:rPr lang="en-US" sz="3000" dirty="0"/>
              <a:t>AI scan verbose; timestamp only to second  - request </a:t>
            </a:r>
            <a:r>
              <a:rPr lang="en-US" sz="3000" dirty="0" err="1"/>
              <a:t>millisec</a:t>
            </a:r>
            <a:endParaRPr lang="en-US" sz="3000" dirty="0"/>
          </a:p>
          <a:p>
            <a:r>
              <a:rPr lang="en-US" sz="2800" dirty="0"/>
              <a:t>(JDI) </a:t>
            </a:r>
            <a:r>
              <a:rPr lang="en-US" sz="3000" dirty="0"/>
              <a:t>Index rebuild; can’t do single index easily</a:t>
            </a:r>
          </a:p>
          <a:p>
            <a:r>
              <a:rPr lang="en-US" sz="3000" dirty="0"/>
              <a:t>Anyone using Chef? Is there a progress recipe?</a:t>
            </a:r>
          </a:p>
          <a:p>
            <a:r>
              <a:rPr lang="en-US" sz="2800" dirty="0"/>
              <a:t>(in plan) </a:t>
            </a:r>
            <a:r>
              <a:rPr lang="en-US" sz="3000" dirty="0"/>
              <a:t>Verifying backup w/ </a:t>
            </a:r>
            <a:r>
              <a:rPr lang="en-US" sz="3000" dirty="0" err="1"/>
              <a:t>vp</a:t>
            </a:r>
            <a:r>
              <a:rPr lang="en-US" sz="3000" dirty="0"/>
              <a:t> (partial verify) didn’t work; how else to verify?</a:t>
            </a:r>
          </a:p>
          <a:p>
            <a:pPr lvl="1"/>
            <a:r>
              <a:rPr lang="en-US" sz="2800" dirty="0"/>
              <a:t>Ability to run –</a:t>
            </a:r>
            <a:r>
              <a:rPr lang="en-US" sz="2800" dirty="0" err="1"/>
              <a:t>vf</a:t>
            </a:r>
            <a:r>
              <a:rPr lang="en-US" sz="2800" dirty="0"/>
              <a:t> while DB is running?</a:t>
            </a:r>
          </a:p>
          <a:p>
            <a:r>
              <a:rPr lang="en-US" sz="3000" dirty="0"/>
              <a:t>Code signing  - only allow signed code to run</a:t>
            </a:r>
          </a:p>
          <a:p>
            <a:endParaRPr lang="en-US" sz="3000" dirty="0"/>
          </a:p>
        </p:txBody>
      </p:sp>
    </p:spTree>
    <p:extLst>
      <p:ext uri="{BB962C8B-B14F-4D97-AF65-F5344CB8AC3E}">
        <p14:creationId xmlns:p14="http://schemas.microsoft.com/office/powerpoint/2010/main" xmlns="" val="11915909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4424" y="522974"/>
            <a:ext cx="9858039" cy="424732"/>
          </a:xfrm>
        </p:spPr>
        <p:txBody>
          <a:bodyPr/>
          <a:lstStyle/>
          <a:p>
            <a:pPr lvl="0" rtl="0" eaLnBrk="1" fontAlgn="base" latinLnBrk="0" hangingPunct="1"/>
            <a:r>
              <a:rPr lang="en-US" sz="2400" baseline="0" dirty="0"/>
              <a:t>Where do we go from here…</a:t>
            </a:r>
            <a:endParaRPr lang="en-US" dirty="0"/>
          </a:p>
        </p:txBody>
      </p:sp>
      <p:sp>
        <p:nvSpPr>
          <p:cNvPr id="3" name="Content Placeholder 2"/>
          <p:cNvSpPr>
            <a:spLocks noGrp="1"/>
          </p:cNvSpPr>
          <p:nvPr>
            <p:ph idx="1"/>
          </p:nvPr>
        </p:nvSpPr>
        <p:spPr/>
        <p:txBody>
          <a:bodyPr/>
          <a:lstStyle/>
          <a:p>
            <a:pPr lvl="0" rtl="0" eaLnBrk="1" fontAlgn="base" latinLnBrk="0" hangingPunct="1"/>
            <a:r>
              <a:rPr lang="en-US" sz="2400" dirty="0">
                <a:latin typeface="Arial" pitchFamily="34" charset="0"/>
                <a:ea typeface="+mj-ea"/>
                <a:cs typeface="Arial" pitchFamily="34" charset="0"/>
              </a:rPr>
              <a:t>Community</a:t>
            </a:r>
          </a:p>
          <a:p>
            <a:pPr lvl="0" rtl="0" eaLnBrk="1" fontAlgn="base" latinLnBrk="0" hangingPunct="1"/>
            <a:endParaRPr lang="en-US" sz="2400" dirty="0">
              <a:ea typeface="+mj-ea"/>
            </a:endParaRPr>
          </a:p>
          <a:p>
            <a:pPr lvl="0" rtl="0" eaLnBrk="1" fontAlgn="base" latinLnBrk="0" hangingPunct="1"/>
            <a:r>
              <a:rPr lang="en-US" sz="2400" dirty="0">
                <a:ea typeface="+mj-ea"/>
              </a:rPr>
              <a:t>PUG Challenge EMEA October 2016</a:t>
            </a:r>
          </a:p>
          <a:p>
            <a:pPr lvl="0" rtl="0" eaLnBrk="1" fontAlgn="base" latinLnBrk="0" hangingPunct="1"/>
            <a:endParaRPr lang="en-US" sz="2400" dirty="0">
              <a:ea typeface="+mj-ea"/>
            </a:endParaRPr>
          </a:p>
          <a:p>
            <a:pPr lvl="0" rtl="0" eaLnBrk="1" fontAlgn="base" latinLnBrk="0" hangingPunct="1"/>
            <a:r>
              <a:rPr lang="en-US" sz="2400" dirty="0">
                <a:ea typeface="+mj-ea"/>
              </a:rPr>
              <a:t>PUG Challenge Americas 2017</a:t>
            </a:r>
            <a:endParaRPr lang="en-US" sz="2400" dirty="0">
              <a:solidFill>
                <a:srgbClr val="000000"/>
              </a:solidFill>
              <a:latin typeface="Arial" pitchFamily="34" charset="0"/>
              <a:ea typeface="+mj-ea"/>
              <a:cs typeface="Arial" pitchFamily="34" charset="0"/>
            </a:endParaRPr>
          </a:p>
          <a:p>
            <a:pPr lvl="0" rtl="0" eaLnBrk="1" fontAlgn="base" latinLnBrk="0" hangingPunct="1"/>
            <a:endParaRPr lang="en-US" sz="2400" dirty="0">
              <a:ea typeface="+mj-ea"/>
            </a:endParaRPr>
          </a:p>
          <a:p>
            <a:pPr lvl="0" rtl="0" eaLnBrk="1" fontAlgn="base" latinLnBrk="0" hangingPunct="1"/>
            <a:endParaRPr lang="en-US" sz="2400" dirty="0">
              <a:ea typeface="+mj-ea"/>
            </a:endParaRPr>
          </a:p>
          <a:p>
            <a:pPr lvl="0" rtl="0" eaLnBrk="1" fontAlgn="base" latinLnBrk="0" hangingPunct="1"/>
            <a:r>
              <a:rPr lang="en-US" sz="2400" dirty="0">
                <a:ea typeface="+mj-ea"/>
              </a:rPr>
              <a:t>And the party…</a:t>
            </a:r>
            <a:endParaRPr lang="en-US" sz="2400" dirty="0">
              <a:solidFill>
                <a:srgbClr val="000000"/>
              </a:solidFill>
              <a:latin typeface="Arial" pitchFamily="34" charset="0"/>
              <a:ea typeface="+mj-ea"/>
              <a:cs typeface="Arial" pitchFamily="34" charset="0"/>
            </a:endParaRPr>
          </a:p>
          <a:p>
            <a:pPr lvl="0" rtl="0" eaLnBrk="1" fontAlgn="base" latinLnBrk="0" hangingPunct="1"/>
            <a:endParaRPr lang="en-US" dirty="0"/>
          </a:p>
          <a:p>
            <a:endParaRPr lang="en-US" dirty="0"/>
          </a:p>
        </p:txBody>
      </p:sp>
    </p:spTree>
    <p:extLst>
      <p:ext uri="{BB962C8B-B14F-4D97-AF65-F5344CB8AC3E}">
        <p14:creationId xmlns:p14="http://schemas.microsoft.com/office/powerpoint/2010/main" xmlns="" val="34297753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79819745"/>
      </p:ext>
    </p:extLst>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392258292"/>
      </p:ext>
    </p:extLst>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PROGRESS_16x9_PPT_Template">
  <a:themeElements>
    <a:clrScheme name="Progress Corporate Palette">
      <a:dk1>
        <a:srgbClr val="373A3E"/>
      </a:dk1>
      <a:lt1>
        <a:srgbClr val="FFFFFF"/>
      </a:lt1>
      <a:dk2>
        <a:srgbClr val="0D5257"/>
      </a:dk2>
      <a:lt2>
        <a:srgbClr val="FFFFFF"/>
      </a:lt2>
      <a:accent1>
        <a:srgbClr val="55D400"/>
      </a:accent1>
      <a:accent2>
        <a:srgbClr val="00A4A5"/>
      </a:accent2>
      <a:accent3>
        <a:srgbClr val="84329B"/>
      </a:accent3>
      <a:accent4>
        <a:srgbClr val="FFB419"/>
      </a:accent4>
      <a:accent5>
        <a:srgbClr val="DC3200"/>
      </a:accent5>
      <a:accent6>
        <a:srgbClr val="0072CE"/>
      </a:accent6>
      <a:hlink>
        <a:srgbClr val="0072CE"/>
      </a:hlink>
      <a:folHlink>
        <a:srgbClr val="5F2367"/>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Pct val="130000"/>
          <a:buFontTx/>
          <a:buNone/>
          <a:tabLst/>
          <a:defRPr kumimoji="0" lang="en-US" sz="2400" b="0" i="1"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Pct val="130000"/>
          <a:buFontTx/>
          <a:buNone/>
          <a:tabLst/>
          <a:defRPr kumimoji="0" lang="en-US" sz="2400" b="0" i="1" u="none" strike="noStrike" cap="none" normalizeH="0" baseline="0" smtClean="0">
            <a:ln>
              <a:noFill/>
            </a:ln>
            <a:solidFill>
              <a:schemeClr val="tx1"/>
            </a:solidFill>
            <a:effectLst/>
            <a:latin typeface="Arial" charset="0"/>
          </a:defRPr>
        </a:defPPr>
      </a:lstStyle>
    </a:lnDef>
    <a:txDef>
      <a:spPr bwMode="auto">
        <a:noFill/>
        <a:ln w="9525">
          <a:noFill/>
          <a:miter lim="800000"/>
          <a:headEnd/>
          <a:tailEnd/>
        </a:ln>
      </a:spPr>
      <a:bodyPr vert="horz" wrap="square" lIns="91440" tIns="45720" rIns="91440" bIns="45720" numCol="1" anchor="t" anchorCtr="0" compatLnSpc="1">
        <a:prstTxWarp prst="textNoShape">
          <a:avLst/>
        </a:prstTxWarp>
      </a:bodyPr>
      <a:lstStyle>
        <a:defPPr>
          <a:buSzTx/>
          <a:defRPr i="0" dirty="0" smtClean="0"/>
        </a:defPPr>
      </a:lstStyle>
    </a:txDef>
  </a:objectDefaults>
  <a:extraClrSchemeLst>
    <a:extraClrScheme>
      <a:clrScheme name="psc_powerpoint_template_2007 1">
        <a:dk1>
          <a:srgbClr val="000000"/>
        </a:dk1>
        <a:lt1>
          <a:srgbClr val="FFFFFF"/>
        </a:lt1>
        <a:dk2>
          <a:srgbClr val="004B85"/>
        </a:dk2>
        <a:lt2>
          <a:srgbClr val="C0C0C0"/>
        </a:lt2>
        <a:accent1>
          <a:srgbClr val="E8A82C"/>
        </a:accent1>
        <a:accent2>
          <a:srgbClr val="00BA97"/>
        </a:accent2>
        <a:accent3>
          <a:srgbClr val="FFFFFF"/>
        </a:accent3>
        <a:accent4>
          <a:srgbClr val="000000"/>
        </a:accent4>
        <a:accent5>
          <a:srgbClr val="F2D1AC"/>
        </a:accent5>
        <a:accent6>
          <a:srgbClr val="00A888"/>
        </a:accent6>
        <a:hlink>
          <a:srgbClr val="D21E27"/>
        </a:hlink>
        <a:folHlink>
          <a:srgbClr val="0066CC"/>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PROGRESS_16x9_PPT_Template" id="{8EF10D70-53BF-5F44-B6C0-F8A41F34556A}" vid="{D39FBD4F-1AFA-864E-AEE2-8C58E93B9AC1}"/>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Marketing Document" ma:contentTypeID="0x0101007762244904354189B623A14C45C78D5B009BE410C6F004421E9B31CE4C3BF734AD008DF6C51CFB236842A026F88F613870DE" ma:contentTypeVersion="108" ma:contentTypeDescription="Create a new document." ma:contentTypeScope="" ma:versionID="bc6b4c8ff69be684063a922159c20b90">
  <xsd:schema xmlns:xsd="http://www.w3.org/2001/XMLSchema" xmlns:xs="http://www.w3.org/2001/XMLSchema" xmlns:p="http://schemas.microsoft.com/office/2006/metadata/properties" xmlns:ns2="efb4a6a7-40f5-4c55-b7cd-bfe5555b5884" xmlns:ns3="7c69e624-827f-471b-adea-ac070ddc6867" targetNamespace="http://schemas.microsoft.com/office/2006/metadata/properties" ma:root="true" ma:fieldsID="ba1af1dc4e05e63367f9f8439e025d4e" ns2:_="" ns3:_="">
    <xsd:import namespace="efb4a6a7-40f5-4c55-b7cd-bfe5555b5884"/>
    <xsd:import namespace="7c69e624-827f-471b-adea-ac070ddc6867"/>
    <xsd:element name="properties">
      <xsd:complexType>
        <xsd:sequence>
          <xsd:element name="documentManagement">
            <xsd:complexType>
              <xsd:all>
                <xsd:element ref="ns3:Summary" minOccurs="0"/>
                <xsd:element ref="ns3:Policy" minOccurs="0"/>
                <xsd:element ref="ns2:ContentType1_0" minOccurs="0"/>
                <xsd:element ref="ns3:Solution_0" minOccurs="0"/>
                <xsd:element ref="ns3:c60905045b3141dfb44ebee3a51fd0a7" minOccurs="0"/>
                <xsd:element ref="ns3:g7620f54b84d4877b8ce49e3874564d0" minOccurs="0"/>
                <xsd:element ref="ns3:MetaDescription" minOccurs="0"/>
                <xsd:element ref="ns3:m3946e80dba8470d9700658463930af8" minOccurs="0"/>
                <xsd:element ref="ns3:Industry_0" minOccurs="0"/>
                <xsd:element ref="ns3:l58a9cb184754a90a3d0c9fae6dfc0fc" minOccurs="0"/>
                <xsd:element ref="ns2:Location1_0" minOccurs="0"/>
                <xsd:element ref="ns3:e88edf6f69774249aa5a94de92e0b3ee" minOccurs="0"/>
                <xsd:element ref="ns3:h2f9ec3728094124b933b9cf7e867a92" minOccurs="0"/>
                <xsd:element ref="ns3:TaxCatchAll" minOccurs="0"/>
                <xsd:element ref="ns3:TaxCatchAllLabel" minOccurs="0"/>
                <xsd:element ref="ns3:Category1_0" minOccurs="0"/>
                <xsd:element ref="ns3:efbf5ec808454fc39dd6e73fb30f9800" minOccurs="0"/>
                <xsd:element ref="ns3:h847452f74b44b57bc4a2a741f9c94e9" minOccurs="0"/>
                <xsd:element ref="ns3:_dlc_DocId" minOccurs="0"/>
                <xsd:element ref="ns3:_dlc_DocIdUrl" minOccurs="0"/>
                <xsd:element ref="ns3: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fb4a6a7-40f5-4c55-b7cd-bfe5555b5884" elementFormDefault="qualified">
    <xsd:import namespace="http://schemas.microsoft.com/office/2006/documentManagement/types"/>
    <xsd:import namespace="http://schemas.microsoft.com/office/infopath/2007/PartnerControls"/>
    <xsd:element name="ContentType1_0" ma:index="16" nillable="true" ma:taxonomy="true" ma:internalName="ContentType1_0" ma:taxonomyFieldName="ContentType1" ma:displayName="Content Type" ma:default="" ma:fieldId="{11444373-c56f-4b66-a200-4ad1b94ffae6}" ma:taxonomyMulti="true" ma:sspId="7b600b03-3399-40df-9d9c-caeefc5a4d97" ma:termSetId="5aa15f61-36bc-4410-840a-be7c2ccad282" ma:anchorId="00000000-0000-0000-0000-000000000000" ma:open="false" ma:isKeyword="false">
      <xsd:complexType>
        <xsd:sequence>
          <xsd:element ref="pc:Terms" minOccurs="0" maxOccurs="1"/>
        </xsd:sequence>
      </xsd:complexType>
    </xsd:element>
    <xsd:element name="Location1_0" ma:index="26" nillable="true" ma:taxonomy="true" ma:internalName="Location1_0" ma:taxonomyFieldName="Location1" ma:displayName="Location" ma:default="" ma:fieldId="{4a19d0fd-e2d8-4bdf-9d9f-62784e6d291e}" ma:taxonomyMulti="true" ma:sspId="7b600b03-3399-40df-9d9c-caeefc5a4d97" ma:termSetId="928ecf7e-5ffd-4d70-8570-4eabbc9f73ff"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7c69e624-827f-471b-adea-ac070ddc6867" elementFormDefault="qualified">
    <xsd:import namespace="http://schemas.microsoft.com/office/2006/documentManagement/types"/>
    <xsd:import namespace="http://schemas.microsoft.com/office/infopath/2007/PartnerControls"/>
    <xsd:element name="Summary" ma:index="12" nillable="true" ma:displayName="Summary" ma:internalName="Summary">
      <xsd:simpleType>
        <xsd:restriction base="dms:Unknown"/>
      </xsd:simpleType>
    </xsd:element>
    <xsd:element name="Policy" ma:index="13" nillable="true" ma:displayName="Policy" ma:internalName="Policy">
      <xsd:simpleType>
        <xsd:restriction base="dms:Boolean"/>
      </xsd:simpleType>
    </xsd:element>
    <xsd:element name="Solution_0" ma:index="18" nillable="true" ma:taxonomy="true" ma:internalName="Solution_0" ma:taxonomyFieldName="Solution0" ma:displayName="Solution" ma:default="" ma:fieldId="{08ee8523-5519-4869-bd80-fd97b8eed69f}" ma:taxonomyMulti="true" ma:sspId="7b600b03-3399-40df-9d9c-caeefc5a4d97" ma:termSetId="3588f872-1047-4b04-ab77-d19bff164962" ma:anchorId="00000000-0000-0000-0000-000000000000" ma:open="false" ma:isKeyword="false">
      <xsd:complexType>
        <xsd:sequence>
          <xsd:element ref="pc:Terms" minOccurs="0" maxOccurs="1"/>
        </xsd:sequence>
      </xsd:complexType>
    </xsd:element>
    <xsd:element name="c60905045b3141dfb44ebee3a51fd0a7" ma:index="19" nillable="true" ma:taxonomy="true" ma:internalName="c60905045b3141dfb44ebee3a51fd0a7" ma:taxonomyFieldName="IndustrySolution" ma:displayName="IndustrySolution" ma:readOnly="false" ma:default="" ma:fieldId="{c6090504-5b31-41df-b44e-bee3a51fd0a7}" ma:taxonomyMulti="true" ma:sspId="7b600b03-3399-40df-9d9c-caeefc5a4d97" ma:termSetId="101cb54c-3813-433a-907a-450f34923821" ma:anchorId="00000000-0000-0000-0000-000000000000" ma:open="false" ma:isKeyword="false">
      <xsd:complexType>
        <xsd:sequence>
          <xsd:element ref="pc:Terms" minOccurs="0" maxOccurs="1"/>
        </xsd:sequence>
      </xsd:complexType>
    </xsd:element>
    <xsd:element name="g7620f54b84d4877b8ce49e3874564d0" ma:index="21" nillable="true" ma:taxonomy="true" ma:internalName="g7620f54b84d4877b8ce49e3874564d0" ma:taxonomyFieldName="OpenEdgeModule" ma:displayName="OpenEdgeModule" ma:default="" ma:fieldId="{07620f54-b84d-4877-b8ce-49e3874564d0}" ma:taxonomyMulti="true" ma:sspId="7b600b03-3399-40df-9d9c-caeefc5a4d97" ma:termSetId="7cd707e9-9176-4196-bd54-810649188952" ma:anchorId="00000000-0000-0000-0000-000000000000" ma:open="false" ma:isKeyword="false">
      <xsd:complexType>
        <xsd:sequence>
          <xsd:element ref="pc:Terms" minOccurs="0" maxOccurs="1"/>
        </xsd:sequence>
      </xsd:complexType>
    </xsd:element>
    <xsd:element name="MetaDescription" ma:index="22" nillable="true" ma:displayName="Meta Description" ma:hidden="true" ma:internalName="MetaDescription" ma:readOnly="false">
      <xsd:simpleType>
        <xsd:restriction base="dms:Note"/>
      </xsd:simpleType>
    </xsd:element>
    <xsd:element name="m3946e80dba8470d9700658463930af8" ma:index="23" nillable="true" ma:taxonomy="true" ma:internalName="m3946e80dba8470d9700658463930af8" ma:taxonomyFieldName="Portal_x0020_Audience" ma:displayName="Portal Audience" ma:default="" ma:fieldId="{63946e80-dba8-470d-9700-658463930af8}" ma:taxonomyMulti="true" ma:sspId="7b600b03-3399-40df-9d9c-caeefc5a4d97" ma:termSetId="bedc8d7a-d5a7-4c2c-80ef-eb0f41598430" ma:anchorId="00000000-0000-0000-0000-000000000000" ma:open="false" ma:isKeyword="false">
      <xsd:complexType>
        <xsd:sequence>
          <xsd:element ref="pc:Terms" minOccurs="0" maxOccurs="1"/>
        </xsd:sequence>
      </xsd:complexType>
    </xsd:element>
    <xsd:element name="Industry_0" ma:index="24" nillable="true" ma:taxonomy="true" ma:internalName="Industry_0" ma:taxonomyFieldName="Industry" ma:displayName="Industry" ma:default="" ma:fieldId="{54782f52-600e-43b5-a6fd-b215e0434802}" ma:taxonomyMulti="true" ma:sspId="7b600b03-3399-40df-9d9c-caeefc5a4d97" ma:termSetId="eb725fca-679b-44ad-aba0-523e9b641fbe" ma:anchorId="00000000-0000-0000-0000-000000000000" ma:open="false" ma:isKeyword="false">
      <xsd:complexType>
        <xsd:sequence>
          <xsd:element ref="pc:Terms" minOccurs="0" maxOccurs="1"/>
        </xsd:sequence>
      </xsd:complexType>
    </xsd:element>
    <xsd:element name="l58a9cb184754a90a3d0c9fae6dfc0fc" ma:index="25" nillable="true" ma:taxonomy="true" ma:internalName="l58a9cb184754a90a3d0c9fae6dfc0fc" ma:taxonomyFieldName="Partner_x0020_Empowerment" ma:displayName="Partner Empowerment" ma:default="" ma:fieldId="{558a9cb1-8475-4a90-a3d0-c9fae6dfc0fc}" ma:taxonomyMulti="true" ma:sspId="7b600b03-3399-40df-9d9c-caeefc5a4d97" ma:termSetId="8b46d00a-8700-4556-b3eb-8ef0f7a4bfc1" ma:anchorId="00000000-0000-0000-0000-000000000000" ma:open="false" ma:isKeyword="false">
      <xsd:complexType>
        <xsd:sequence>
          <xsd:element ref="pc:Terms" minOccurs="0" maxOccurs="1"/>
        </xsd:sequence>
      </xsd:complexType>
    </xsd:element>
    <xsd:element name="e88edf6f69774249aa5a94de92e0b3ee" ma:index="27" nillable="true" ma:taxonomy="true" ma:internalName="e88edf6f69774249aa5a94de92e0b3ee" ma:taxonomyFieldName="BusinessLine" ma:displayName="Business Line" ma:readOnly="false" ma:default="" ma:fieldId="{e88edf6f-6977-4249-aa5a-94de92e0b3ee}" ma:taxonomyMulti="true" ma:sspId="7b600b03-3399-40df-9d9c-caeefc5a4d97" ma:termSetId="cfc961ee-612e-4b05-aaf2-35411bb17891" ma:anchorId="00000000-0000-0000-0000-000000000000" ma:open="false" ma:isKeyword="false">
      <xsd:complexType>
        <xsd:sequence>
          <xsd:element ref="pc:Terms" minOccurs="0" maxOccurs="1"/>
        </xsd:sequence>
      </xsd:complexType>
    </xsd:element>
    <xsd:element name="h2f9ec3728094124b933b9cf7e867a92" ma:index="29" nillable="true" ma:taxonomy="true" ma:internalName="h2f9ec3728094124b933b9cf7e867a92" ma:taxonomyFieldName="HorizontalUseCase" ma:displayName="Horizontal Use Case" ma:default="" ma:fieldId="{12f9ec37-2809-4124-b933-b9cf7e867a92}" ma:taxonomyMulti="true" ma:sspId="7b600b03-3399-40df-9d9c-caeefc5a4d97" ma:termSetId="c7a844bb-8121-4652-bd19-c7a1b502d44a" ma:anchorId="00000000-0000-0000-0000-000000000000" ma:open="false" ma:isKeyword="false">
      <xsd:complexType>
        <xsd:sequence>
          <xsd:element ref="pc:Terms" minOccurs="0" maxOccurs="1"/>
        </xsd:sequence>
      </xsd:complexType>
    </xsd:element>
    <xsd:element name="TaxCatchAll" ma:index="31" nillable="true" ma:displayName="Taxonomy Catch All Column" ma:hidden="true" ma:list="{f9d269f6-3014-462f-9504-c656af7f5a48}" ma:internalName="TaxCatchAll" ma:showField="CatchAllData" ma:web="7c69e624-827f-471b-adea-ac070ddc6867">
      <xsd:complexType>
        <xsd:complexContent>
          <xsd:extension base="dms:MultiChoiceLookup">
            <xsd:sequence>
              <xsd:element name="Value" type="dms:Lookup" maxOccurs="unbounded" minOccurs="0" nillable="true"/>
            </xsd:sequence>
          </xsd:extension>
        </xsd:complexContent>
      </xsd:complexType>
    </xsd:element>
    <xsd:element name="TaxCatchAllLabel" ma:index="32" nillable="true" ma:displayName="Taxonomy Catch All Column1" ma:hidden="true" ma:list="{f9d269f6-3014-462f-9504-c656af7f5a48}" ma:internalName="TaxCatchAllLabel" ma:readOnly="true" ma:showField="CatchAllDataLabel" ma:web="7c69e624-827f-471b-adea-ac070ddc6867">
      <xsd:complexType>
        <xsd:complexContent>
          <xsd:extension base="dms:MultiChoiceLookup">
            <xsd:sequence>
              <xsd:element name="Value" type="dms:Lookup" maxOccurs="unbounded" minOccurs="0" nillable="true"/>
            </xsd:sequence>
          </xsd:extension>
        </xsd:complexContent>
      </xsd:complexType>
    </xsd:element>
    <xsd:element name="Category1_0" ma:index="34" nillable="true" ma:taxonomy="true" ma:internalName="Category1_0" ma:taxonomyFieldName="Category1" ma:displayName="Category" ma:readOnly="false" ma:default="" ma:fieldId="{76361ab5-a999-4bf4-b0a9-d3c0bdaba2c4}" ma:taxonomyMulti="true" ma:sspId="7b600b03-3399-40df-9d9c-caeefc5a4d97" ma:termSetId="cb52a124-ba58-44ba-aea0-e8392dfbd867" ma:anchorId="e0850434-8544-4c75-a3ba-67842db1fa28" ma:open="false" ma:isKeyword="false">
      <xsd:complexType>
        <xsd:sequence>
          <xsd:element ref="pc:Terms" minOccurs="0" maxOccurs="1"/>
        </xsd:sequence>
      </xsd:complexType>
    </xsd:element>
    <xsd:element name="efbf5ec808454fc39dd6e73fb30f9800" ma:index="35" nillable="true" ma:taxonomy="true" ma:internalName="efbf5ec808454fc39dd6e73fb30f9800" ma:taxonomyFieldName="GFOResourceTags" ma:displayName="GFO Resource Tags" ma:readOnly="false" ma:default="" ma:fieldId="{efbf5ec8-0845-4fc3-9dd6-e73fb30f9800}" ma:taxonomyMulti="true" ma:sspId="7b600b03-3399-40df-9d9c-caeefc5a4d97" ma:termSetId="42171f31-be76-463d-a933-eae23b9ef3f7" ma:anchorId="00000000-0000-0000-0000-000000000000" ma:open="false" ma:isKeyword="false">
      <xsd:complexType>
        <xsd:sequence>
          <xsd:element ref="pc:Terms" minOccurs="0" maxOccurs="1"/>
        </xsd:sequence>
      </xsd:complexType>
    </xsd:element>
    <xsd:element name="h847452f74b44b57bc4a2a741f9c94e9" ma:index="37" nillable="true" ma:taxonomy="true" ma:internalName="h847452f74b44b57bc4a2a741f9c94e9" ma:taxonomyFieldName="Visibility" ma:displayName="Visibility" ma:default="758;#Internal|52c39dec-86ec-4d25-bb10-18d2912cd0c4" ma:fieldId="{1847452f-74b4-4b57-bc4a-2a741f9c94e9}" ma:sspId="7b600b03-3399-40df-9d9c-caeefc5a4d97" ma:termSetId="35802469-5d1e-4d8e-8772-02bbe8856d7e" ma:anchorId="00000000-0000-0000-0000-000000000000" ma:open="false" ma:isKeyword="false">
      <xsd:complexType>
        <xsd:sequence>
          <xsd:element ref="pc:Terms" minOccurs="0" maxOccurs="1"/>
        </xsd:sequence>
      </xsd:complexType>
    </xsd:element>
    <xsd:element name="_dlc_DocId" ma:index="39" nillable="true" ma:displayName="Document ID Value" ma:description="The value of the document ID assigned to this item." ma:internalName="_dlc_DocId" ma:readOnly="true">
      <xsd:simpleType>
        <xsd:restriction base="dms:Text"/>
      </xsd:simpleType>
    </xsd:element>
    <xsd:element name="_dlc_DocIdUrl" ma:index="40"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41"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0"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olicy xmlns="7c69e624-827f-471b-adea-ac070ddc6867" xsi:nil="true"/>
    <Location1_0 xmlns="efb4a6a7-40f5-4c55-b7cd-bfe5555b5884" xsi:nil="true"/>
    <MetaDescription xmlns="7c69e624-827f-471b-adea-ac070ddc6867" xsi:nil="true"/>
    <Category1_0 xmlns="7c69e624-827f-471b-adea-ac070ddc6867" xsi:nil="true"/>
    <g7620f54b84d4877b8ce49e3874564d0 xmlns="7c69e624-827f-471b-adea-ac070ddc6867" xsi:nil="true"/>
    <c60905045b3141dfb44ebee3a51fd0a7 xmlns="7c69e624-827f-471b-adea-ac070ddc6867" xsi:nil="true"/>
    <Industry_0 xmlns="7c69e624-827f-471b-adea-ac070ddc6867" xsi:nil="true"/>
    <Summary xmlns="7c69e624-827f-471b-adea-ac070ddc6867" xsi:nil="true"/>
    <TaxCatchAll xmlns="7c69e624-827f-471b-adea-ac070ddc6867">
      <Value xmlns="7c69e624-827f-471b-adea-ac070ddc6867">237</Value>
    </TaxCatchAll>
    <ContentType1_0 xmlns="efb4a6a7-40f5-4c55-b7cd-bfe5555b5884" xsi:nil="true"/>
    <Solution_0 xmlns="7c69e624-827f-471b-adea-ac070ddc6867" xsi:nil="true"/>
    <efbf5ec808454fc39dd6e73fb30f9800 xmlns="7c69e624-827f-471b-adea-ac070ddc6867" xsi:nil="true"/>
    <e88edf6f69774249aa5a94de92e0b3ee xmlns="7c69e624-827f-471b-adea-ac070ddc6867" xsi:nil="true"/>
    <h2f9ec3728094124b933b9cf7e867a92 xmlns="7c69e624-827f-471b-adea-ac070ddc6867" xsi:nil="true"/>
    <m3946e80dba8470d9700658463930af8 xmlns="7c69e624-827f-471b-adea-ac070ddc6867" xsi:nil="true"/>
    <h847452f74b44b57bc4a2a741f9c94e9 xmlns="7c69e624-827f-471b-adea-ac070ddc6867" xsi:nil="true"/>
    <l58a9cb184754a90a3d0c9fae6dfc0fc xmlns="7c69e624-827f-471b-adea-ac070ddc6867" xsi:nil="true"/>
    <_dlc_DocId xmlns="7c69e624-827f-471b-adea-ac070ddc6867" xsi:nil="true"/>
    <_dlc_DocIdUrl xmlns="7c69e624-827f-471b-adea-ac070ddc6867">
      <Url xsi:nil="true"/>
      <Description xsi:nil="true"/>
    </_dlc_DocIdUrl>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B11BA582-BE3C-43B3-9930-1D1A8AAEA3A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fb4a6a7-40f5-4c55-b7cd-bfe5555b5884"/>
    <ds:schemaRef ds:uri="7c69e624-827f-471b-adea-ac070ddc686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DA4C4B2-98B1-44DF-A244-E8FB7A2D1956}">
  <ds:schemaRefs>
    <ds:schemaRef ds:uri="http://schemas.microsoft.com/office/2006/documentManagement/types"/>
    <ds:schemaRef ds:uri="http://schemas.openxmlformats.org/package/2006/metadata/core-properties"/>
    <ds:schemaRef ds:uri="efb4a6a7-40f5-4c55-b7cd-bfe5555b5884"/>
    <ds:schemaRef ds:uri="http://purl.org/dc/elements/1.1/"/>
    <ds:schemaRef ds:uri="http://purl.org/dc/dcmitype/"/>
    <ds:schemaRef ds:uri="http://www.w3.org/XML/1998/namespace"/>
    <ds:schemaRef ds:uri="http://schemas.microsoft.com/office/infopath/2007/PartnerControls"/>
    <ds:schemaRef ds:uri="7c69e624-827f-471b-adea-ac070ddc6867"/>
    <ds:schemaRef ds:uri="http://schemas.microsoft.com/office/2006/metadata/properties"/>
    <ds:schemaRef ds:uri="http://purl.org/dc/terms/"/>
  </ds:schemaRefs>
</ds:datastoreItem>
</file>

<file path=customXml/itemProps3.xml><?xml version="1.0" encoding="utf-8"?>
<ds:datastoreItem xmlns:ds="http://schemas.openxmlformats.org/officeDocument/2006/customXml" ds:itemID="{EEA8EEE7-F1C0-4377-82D1-E55A92F384C3}">
  <ds:schemaRefs>
    <ds:schemaRef ds:uri="http://schemas.microsoft.com/sharepoint/v3/contenttype/forms"/>
  </ds:schemaRefs>
</ds:datastoreItem>
</file>

<file path=customXml/itemProps4.xml><?xml version="1.0" encoding="utf-8"?>
<ds:datastoreItem xmlns:ds="http://schemas.openxmlformats.org/officeDocument/2006/customXml" ds:itemID="{859C7E5E-A5D4-423A-83C0-EA48CC3B7A8C}">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PUG_16x9_PPT_Template</Template>
  <TotalTime>1646</TotalTime>
  <Words>1022</Words>
  <Application>Microsoft Office PowerPoint</Application>
  <PresentationFormat>Custom</PresentationFormat>
  <Paragraphs>159</Paragraphs>
  <Slides>21</Slides>
  <Notes>3</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PROGRESS_16x9_PPT_Template</vt:lpstr>
      <vt:lpstr>DB and Deployment Info Exchange</vt:lpstr>
      <vt:lpstr>Agenda</vt:lpstr>
      <vt:lpstr>Database</vt:lpstr>
      <vt:lpstr>Requirements Gathering</vt:lpstr>
      <vt:lpstr>Source Of Enhancement Requests</vt:lpstr>
      <vt:lpstr>Community Input Process</vt:lpstr>
      <vt:lpstr>Selecting Features To Implement</vt:lpstr>
      <vt:lpstr>Progress OpenEdge: Continuous Innovation</vt:lpstr>
      <vt:lpstr>Requirements for the Future</vt:lpstr>
      <vt:lpstr>Disclaimer</vt:lpstr>
      <vt:lpstr>Setting Expectations – Some things will never get implemented</vt:lpstr>
      <vt:lpstr>Startup Questions…</vt:lpstr>
      <vt:lpstr>Open Floor…</vt:lpstr>
      <vt:lpstr>Open Floor (2)…</vt:lpstr>
      <vt:lpstr>Open Floor(3)…</vt:lpstr>
      <vt:lpstr>Open Floor(4)…</vt:lpstr>
      <vt:lpstr>Open Floor(5)…</vt:lpstr>
      <vt:lpstr>Open Floor(6)…</vt:lpstr>
      <vt:lpstr>Where do we go from here…</vt:lpstr>
      <vt:lpstr>Slide 20</vt:lpstr>
      <vt:lpstr>Slide 21</vt:lpstr>
    </vt:vector>
  </TitlesOfParts>
  <LinksUpToDate>false</LinksUpToDate>
  <SharedDoc>false</SharedDoc>
  <HyperlinkBase/>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Progress Corporate PowerPoint Template</dc:title>
  <dc:creator>Martin Tsekov</dc:creator>
  <cp:lastModifiedBy>saoconno</cp:lastModifiedBy>
  <cp:revision>37</cp:revision>
  <cp:lastPrinted>2013-09-18T03:48:20Z</cp:lastPrinted>
  <dcterms:created xsi:type="dcterms:W3CDTF">2016-05-13T13:52:00Z</dcterms:created>
  <dcterms:modified xsi:type="dcterms:W3CDTF">2016-07-06T12:52:41Z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0x0101007762244904354189B623A14C45C78D5B009BE410C6F004421E9B31CE4C3BF734AD008DF6C51CFB236842A026F88F613870DE</vt:lpwstr>
  </property>
  <property fmtid="{D5CDD505-2E9C-101B-9397-08002B2CF9AE}" pid="3" name="Category1">
    <vt:lpwstr>367;#PowerPoint|ef797fd0-0a2c-4c70-979e-7c4753a1af05</vt:lpwstr>
  </property>
  <property fmtid="{D5CDD505-2E9C-101B-9397-08002B2CF9AE}" pid="4" name="Doc ID">
    <vt:lpwstr>101816</vt:lpwstr>
  </property>
  <property fmtid="{D5CDD505-2E9C-101B-9397-08002B2CF9AE}" pid="5" name="Location1">
    <vt:lpwstr/>
  </property>
  <property fmtid="{D5CDD505-2E9C-101B-9397-08002B2CF9AE}" pid="6" name="Tagged Doc ID's">
    <vt:bool>false</vt:bool>
  </property>
  <property fmtid="{D5CDD505-2E9C-101B-9397-08002B2CF9AE}" pid="7" name="ContentType1">
    <vt:lpwstr/>
  </property>
  <property fmtid="{D5CDD505-2E9C-101B-9397-08002B2CF9AE}" pid="8" name="Solution0">
    <vt:lpwstr/>
  </property>
  <property fmtid="{D5CDD505-2E9C-101B-9397-08002B2CF9AE}" pid="9" name="Industry">
    <vt:lpwstr/>
  </property>
  <property fmtid="{D5CDD505-2E9C-101B-9397-08002B2CF9AE}" pid="10" name="IndustrySolution">
    <vt:lpwstr/>
  </property>
  <property fmtid="{D5CDD505-2E9C-101B-9397-08002B2CF9AE}" pid="11" name="Attachment Only ?">
    <vt:bool>true</vt:bool>
  </property>
  <property fmtid="{D5CDD505-2E9C-101B-9397-08002B2CF9AE}" pid="12" name="GFOAudience">
    <vt:lpwstr/>
  </property>
  <property fmtid="{D5CDD505-2E9C-101B-9397-08002B2CF9AE}" pid="13" name="OpenEdgeModule">
    <vt:lpwstr/>
  </property>
  <property fmtid="{D5CDD505-2E9C-101B-9397-08002B2CF9AE}" pid="14" name="HorizontalUseCase">
    <vt:lpwstr/>
  </property>
  <property fmtid="{D5CDD505-2E9C-101B-9397-08002B2CF9AE}" pid="15" name="GFOResourceTags">
    <vt:lpwstr/>
  </property>
  <property fmtid="{D5CDD505-2E9C-101B-9397-08002B2CF9AE}" pid="16" name="Partner Empowerment">
    <vt:lpwstr/>
  </property>
  <property fmtid="{D5CDD505-2E9C-101B-9397-08002B2CF9AE}" pid="17" name="BusinessLine">
    <vt:lpwstr/>
  </property>
  <property fmtid="{D5CDD505-2E9C-101B-9397-08002B2CF9AE}" pid="18" name="Portal Audience">
    <vt:lpwstr/>
  </property>
  <property fmtid="{D5CDD505-2E9C-101B-9397-08002B2CF9AE}" pid="19" name="kb2a064789314f00a60cb6c3cf784453">
    <vt:lpwstr/>
  </property>
  <property fmtid="{D5CDD505-2E9C-101B-9397-08002B2CF9AE}" pid="20" name="_dlc_DocIdItemGuid">
    <vt:lpwstr>8f308494-2ca7-4968-acf2-a8e53c479d10</vt:lpwstr>
  </property>
  <property fmtid="{D5CDD505-2E9C-101B-9397-08002B2CF9AE}" pid="21" name="Visibility">
    <vt:lpwstr>758;#Internal|52c39dec-86ec-4d25-bb10-18d2912cd0c4</vt:lpwstr>
  </property>
</Properties>
</file>