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23"/>
  </p:notesMasterIdLst>
  <p:handoutMasterIdLst>
    <p:handoutMasterId r:id="rId24"/>
  </p:handoutMasterIdLst>
  <p:sldIdLst>
    <p:sldId id="1182" r:id="rId6"/>
    <p:sldId id="1183" r:id="rId7"/>
    <p:sldId id="1184" r:id="rId8"/>
    <p:sldId id="1185" r:id="rId9"/>
    <p:sldId id="1186" r:id="rId10"/>
    <p:sldId id="1187" r:id="rId11"/>
    <p:sldId id="1188" r:id="rId12"/>
    <p:sldId id="1189" r:id="rId13"/>
    <p:sldId id="1190" r:id="rId14"/>
    <p:sldId id="1191" r:id="rId15"/>
    <p:sldId id="1192" r:id="rId16"/>
    <p:sldId id="1193" r:id="rId17"/>
    <p:sldId id="1194" r:id="rId18"/>
    <p:sldId id="1195" r:id="rId19"/>
    <p:sldId id="1196" r:id="rId20"/>
    <p:sldId id="1197" r:id="rId21"/>
    <p:sldId id="1198" r:id="rId22"/>
  </p:sldIdLst>
  <p:sldSz cx="12188825" cy="6858000"/>
  <p:notesSz cx="7027863" cy="9313863"/>
  <p:custDataLst>
    <p:tags r:id="rId2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://documentation.progress.com/output/rb/doc/#page/rb/supported-data-types.html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://documentation.progress.com/output/rb/doc/#page/rb/supported-data-types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818CD-B468-484A-8563-36DB1D172DF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8D0562-D9A5-419A-A84F-C4C4C5502AE6}">
      <dgm:prSet phldrT="[Text]"/>
      <dgm:spPr/>
      <dgm:t>
        <a:bodyPr/>
        <a:lstStyle/>
        <a:p>
          <a:r>
            <a:rPr lang="en-US" b="0" i="0" smtClean="0"/>
            <a:t>Turn your business idea quickly </a:t>
          </a:r>
          <a:br>
            <a:rPr lang="en-US" b="0" i="0" smtClean="0"/>
          </a:br>
          <a:r>
            <a:rPr lang="en-US" b="0" i="0" smtClean="0"/>
            <a:t>into a functional and engaging proof of concept</a:t>
          </a:r>
          <a:endParaRPr lang="en-US"/>
        </a:p>
      </dgm:t>
    </dgm:pt>
    <dgm:pt modelId="{FE79C06F-8A26-4659-9A01-0DB3C902A315}" type="parTrans" cxnId="{64133DCF-A4DA-45DE-B197-6026F3DEAC2A}">
      <dgm:prSet/>
      <dgm:spPr/>
      <dgm:t>
        <a:bodyPr/>
        <a:lstStyle/>
        <a:p>
          <a:endParaRPr lang="en-US"/>
        </a:p>
      </dgm:t>
    </dgm:pt>
    <dgm:pt modelId="{2A31C75D-518A-4670-B139-C25A8C35E638}" type="sibTrans" cxnId="{64133DCF-A4DA-45DE-B197-6026F3DEAC2A}">
      <dgm:prSet/>
      <dgm:spPr/>
      <dgm:t>
        <a:bodyPr/>
        <a:lstStyle/>
        <a:p>
          <a:endParaRPr lang="en-US"/>
        </a:p>
      </dgm:t>
    </dgm:pt>
    <dgm:pt modelId="{8B64D952-CD57-4BC6-A697-309A17AC4799}">
      <dgm:prSet phldrT="[Text]"/>
      <dgm:spPr/>
      <dgm:t>
        <a:bodyPr/>
        <a:lstStyle/>
        <a:p>
          <a:r>
            <a:rPr lang="en-US" b="0" i="0" dirty="0" smtClean="0"/>
            <a:t>Modify it to meet customers’ needs </a:t>
          </a:r>
          <a:br>
            <a:rPr lang="en-US" b="0" i="0" dirty="0" smtClean="0"/>
          </a:br>
          <a:r>
            <a:rPr lang="en-US" b="0" i="0" dirty="0" smtClean="0"/>
            <a:t>and deliver a complete, secure SaaS business application</a:t>
          </a:r>
          <a:endParaRPr lang="en-US" dirty="0"/>
        </a:p>
      </dgm:t>
    </dgm:pt>
    <dgm:pt modelId="{D1326940-CDB4-4698-8800-29E53677C8EF}" type="parTrans" cxnId="{D5793AD3-2EAE-4430-A059-6FFF296CB8A1}">
      <dgm:prSet/>
      <dgm:spPr/>
      <dgm:t>
        <a:bodyPr/>
        <a:lstStyle/>
        <a:p>
          <a:endParaRPr lang="en-US"/>
        </a:p>
      </dgm:t>
    </dgm:pt>
    <dgm:pt modelId="{9F5F2353-E361-4495-8D2C-D1BBBC92B2E1}" type="sibTrans" cxnId="{D5793AD3-2EAE-4430-A059-6FFF296CB8A1}">
      <dgm:prSet/>
      <dgm:spPr/>
      <dgm:t>
        <a:bodyPr/>
        <a:lstStyle/>
        <a:p>
          <a:endParaRPr lang="en-US"/>
        </a:p>
      </dgm:t>
    </dgm:pt>
    <dgm:pt modelId="{986A69A6-C04F-4508-984D-78F76AC0035E}">
      <dgm:prSet phldrT="[Text]"/>
      <dgm:spPr/>
      <dgm:t>
        <a:bodyPr/>
        <a:lstStyle/>
        <a:p>
          <a:r>
            <a:rPr lang="en-US" b="0" i="0" dirty="0" smtClean="0"/>
            <a:t>All while avoiding unforeseen IT requirements that </a:t>
          </a:r>
          <a:br>
            <a:rPr lang="en-US" b="0" i="0" dirty="0" smtClean="0"/>
          </a:br>
          <a:r>
            <a:rPr lang="en-US" b="0" i="0" dirty="0" smtClean="0"/>
            <a:t>add unnecessary cost and complexity</a:t>
          </a:r>
          <a:endParaRPr lang="en-US" dirty="0"/>
        </a:p>
      </dgm:t>
    </dgm:pt>
    <dgm:pt modelId="{82927ACE-A00D-42A6-91E6-49FA5D93B720}" type="parTrans" cxnId="{CA873632-0E51-48DC-8B26-BBAEF3B8A367}">
      <dgm:prSet/>
      <dgm:spPr/>
      <dgm:t>
        <a:bodyPr/>
        <a:lstStyle/>
        <a:p>
          <a:endParaRPr lang="en-US"/>
        </a:p>
      </dgm:t>
    </dgm:pt>
    <dgm:pt modelId="{3CE5D55C-D041-4BC3-994C-6ED5950D08AB}" type="sibTrans" cxnId="{CA873632-0E51-48DC-8B26-BBAEF3B8A367}">
      <dgm:prSet/>
      <dgm:spPr/>
      <dgm:t>
        <a:bodyPr/>
        <a:lstStyle/>
        <a:p>
          <a:endParaRPr lang="en-US"/>
        </a:p>
      </dgm:t>
    </dgm:pt>
    <dgm:pt modelId="{D2813D18-4C14-4E93-BF15-9D5F8634CB1E}" type="pres">
      <dgm:prSet presAssocID="{949818CD-B468-484A-8563-36DB1D172DF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79107F-3F79-4332-877F-13DC0D68EA6F}" type="pres">
      <dgm:prSet presAssocID="{328D0562-D9A5-419A-A84F-C4C4C5502AE6}" presName="composite" presStyleCnt="0"/>
      <dgm:spPr/>
    </dgm:pt>
    <dgm:pt modelId="{B051AD44-712F-4907-996E-A021A7EAE9C8}" type="pres">
      <dgm:prSet presAssocID="{328D0562-D9A5-419A-A84F-C4C4C5502AE6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6CEABE5-340D-470C-A798-986F37DB2AB7}" type="pres">
      <dgm:prSet presAssocID="{328D0562-D9A5-419A-A84F-C4C4C5502AE6}" presName="wedgeRectCallout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E5A6C-A032-4940-8CB9-F14DEB8A63C0}" type="pres">
      <dgm:prSet presAssocID="{2A31C75D-518A-4670-B139-C25A8C35E638}" presName="sibTrans" presStyleCnt="0"/>
      <dgm:spPr/>
    </dgm:pt>
    <dgm:pt modelId="{31832699-C41E-430C-8461-3701E9E5EBFC}" type="pres">
      <dgm:prSet presAssocID="{8B64D952-CD57-4BC6-A697-309A17AC4799}" presName="composite" presStyleCnt="0"/>
      <dgm:spPr/>
    </dgm:pt>
    <dgm:pt modelId="{3C30CF48-B3BE-46F6-B292-7B6F835085C2}" type="pres">
      <dgm:prSet presAssocID="{8B64D952-CD57-4BC6-A697-309A17AC4799}" presName="rect1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567D3209-00EF-41A1-8339-C64B5CB3068F}" type="pres">
      <dgm:prSet presAssocID="{8B64D952-CD57-4BC6-A697-309A17AC4799}" presName="wedgeRectCallout1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A01F98-73CD-44DC-B902-A9CE37E6E3B7}" type="pres">
      <dgm:prSet presAssocID="{9F5F2353-E361-4495-8D2C-D1BBBC92B2E1}" presName="sibTrans" presStyleCnt="0"/>
      <dgm:spPr/>
    </dgm:pt>
    <dgm:pt modelId="{048BF247-F990-4102-A20E-1EDA1CB0E375}" type="pres">
      <dgm:prSet presAssocID="{986A69A6-C04F-4508-984D-78F76AC0035E}" presName="composite" presStyleCnt="0"/>
      <dgm:spPr/>
    </dgm:pt>
    <dgm:pt modelId="{B7C15F78-3DD4-4891-8DDF-ED8BA76EBF76}" type="pres">
      <dgm:prSet presAssocID="{986A69A6-C04F-4508-984D-78F76AC0035E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3C543C41-C7BA-49E5-BD7F-ACAB76AB70AE}" type="pres">
      <dgm:prSet presAssocID="{986A69A6-C04F-4508-984D-78F76AC0035E}" presName="wedgeRectCallout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873632-0E51-48DC-8B26-BBAEF3B8A367}" srcId="{949818CD-B468-484A-8563-36DB1D172DFE}" destId="{986A69A6-C04F-4508-984D-78F76AC0035E}" srcOrd="2" destOrd="0" parTransId="{82927ACE-A00D-42A6-91E6-49FA5D93B720}" sibTransId="{3CE5D55C-D041-4BC3-994C-6ED5950D08AB}"/>
    <dgm:cxn modelId="{DDD5BBBD-B96A-4B3C-B7CA-B42CC72F197F}" type="presOf" srcId="{328D0562-D9A5-419A-A84F-C4C4C5502AE6}" destId="{F6CEABE5-340D-470C-A798-986F37DB2AB7}" srcOrd="0" destOrd="0" presId="urn:microsoft.com/office/officeart/2008/layout/BendingPictureCaptionList"/>
    <dgm:cxn modelId="{703EA24C-B20A-4CD5-8658-02CD25463EDA}" type="presOf" srcId="{986A69A6-C04F-4508-984D-78F76AC0035E}" destId="{3C543C41-C7BA-49E5-BD7F-ACAB76AB70AE}" srcOrd="0" destOrd="0" presId="urn:microsoft.com/office/officeart/2008/layout/BendingPictureCaptionList"/>
    <dgm:cxn modelId="{B5472F81-37BE-4ABB-8EB1-A5E89970CB1E}" type="presOf" srcId="{8B64D952-CD57-4BC6-A697-309A17AC4799}" destId="{567D3209-00EF-41A1-8339-C64B5CB3068F}" srcOrd="0" destOrd="0" presId="urn:microsoft.com/office/officeart/2008/layout/BendingPictureCaptionList"/>
    <dgm:cxn modelId="{D5793AD3-2EAE-4430-A059-6FFF296CB8A1}" srcId="{949818CD-B468-484A-8563-36DB1D172DFE}" destId="{8B64D952-CD57-4BC6-A697-309A17AC4799}" srcOrd="1" destOrd="0" parTransId="{D1326940-CDB4-4698-8800-29E53677C8EF}" sibTransId="{9F5F2353-E361-4495-8D2C-D1BBBC92B2E1}"/>
    <dgm:cxn modelId="{7ABB62BC-C9B6-4F7B-8635-6F3DCF6B11F5}" type="presOf" srcId="{949818CD-B468-484A-8563-36DB1D172DFE}" destId="{D2813D18-4C14-4E93-BF15-9D5F8634CB1E}" srcOrd="0" destOrd="0" presId="urn:microsoft.com/office/officeart/2008/layout/BendingPictureCaptionList"/>
    <dgm:cxn modelId="{64133DCF-A4DA-45DE-B197-6026F3DEAC2A}" srcId="{949818CD-B468-484A-8563-36DB1D172DFE}" destId="{328D0562-D9A5-419A-A84F-C4C4C5502AE6}" srcOrd="0" destOrd="0" parTransId="{FE79C06F-8A26-4659-9A01-0DB3C902A315}" sibTransId="{2A31C75D-518A-4670-B139-C25A8C35E638}"/>
    <dgm:cxn modelId="{E6D34C38-E4F8-48E4-BD3B-38F496BBECE3}" type="presParOf" srcId="{D2813D18-4C14-4E93-BF15-9D5F8634CB1E}" destId="{9B79107F-3F79-4332-877F-13DC0D68EA6F}" srcOrd="0" destOrd="0" presId="urn:microsoft.com/office/officeart/2008/layout/BendingPictureCaptionList"/>
    <dgm:cxn modelId="{A008260F-9D90-438C-935C-CAB0669A212C}" type="presParOf" srcId="{9B79107F-3F79-4332-877F-13DC0D68EA6F}" destId="{B051AD44-712F-4907-996E-A021A7EAE9C8}" srcOrd="0" destOrd="0" presId="urn:microsoft.com/office/officeart/2008/layout/BendingPictureCaptionList"/>
    <dgm:cxn modelId="{F0DCA3F5-1FB9-4158-A418-DB012CCF446B}" type="presParOf" srcId="{9B79107F-3F79-4332-877F-13DC0D68EA6F}" destId="{F6CEABE5-340D-470C-A798-986F37DB2AB7}" srcOrd="1" destOrd="0" presId="urn:microsoft.com/office/officeart/2008/layout/BendingPictureCaptionList"/>
    <dgm:cxn modelId="{E2BC5CFE-83B8-4B47-A084-D689F4152B9F}" type="presParOf" srcId="{D2813D18-4C14-4E93-BF15-9D5F8634CB1E}" destId="{B48E5A6C-A032-4940-8CB9-F14DEB8A63C0}" srcOrd="1" destOrd="0" presId="urn:microsoft.com/office/officeart/2008/layout/BendingPictureCaptionList"/>
    <dgm:cxn modelId="{DF12790B-B317-47A0-80EB-1595DE6B5AB2}" type="presParOf" srcId="{D2813D18-4C14-4E93-BF15-9D5F8634CB1E}" destId="{31832699-C41E-430C-8461-3701E9E5EBFC}" srcOrd="2" destOrd="0" presId="urn:microsoft.com/office/officeart/2008/layout/BendingPictureCaptionList"/>
    <dgm:cxn modelId="{FDAAD4A4-61A9-4DE4-809B-5B6833E09B81}" type="presParOf" srcId="{31832699-C41E-430C-8461-3701E9E5EBFC}" destId="{3C30CF48-B3BE-46F6-B292-7B6F835085C2}" srcOrd="0" destOrd="0" presId="urn:microsoft.com/office/officeart/2008/layout/BendingPictureCaptionList"/>
    <dgm:cxn modelId="{03DC522B-8127-4F65-B311-3214F0A1EFC7}" type="presParOf" srcId="{31832699-C41E-430C-8461-3701E9E5EBFC}" destId="{567D3209-00EF-41A1-8339-C64B5CB3068F}" srcOrd="1" destOrd="0" presId="urn:microsoft.com/office/officeart/2008/layout/BendingPictureCaptionList"/>
    <dgm:cxn modelId="{E672E91A-740C-4F05-AC1A-3F5F460CBF65}" type="presParOf" srcId="{D2813D18-4C14-4E93-BF15-9D5F8634CB1E}" destId="{65A01F98-73CD-44DC-B902-A9CE37E6E3B7}" srcOrd="3" destOrd="0" presId="urn:microsoft.com/office/officeart/2008/layout/BendingPictureCaptionList"/>
    <dgm:cxn modelId="{6C844229-9611-4437-B715-53AEF39091F8}" type="presParOf" srcId="{D2813D18-4C14-4E93-BF15-9D5F8634CB1E}" destId="{048BF247-F990-4102-A20E-1EDA1CB0E375}" srcOrd="4" destOrd="0" presId="urn:microsoft.com/office/officeart/2008/layout/BendingPictureCaptionList"/>
    <dgm:cxn modelId="{76930B3B-7C2F-4590-978E-D92AD82244F1}" type="presParOf" srcId="{048BF247-F990-4102-A20E-1EDA1CB0E375}" destId="{B7C15F78-3DD4-4891-8DDF-ED8BA76EBF76}" srcOrd="0" destOrd="0" presId="urn:microsoft.com/office/officeart/2008/layout/BendingPictureCaptionList"/>
    <dgm:cxn modelId="{A8ED1447-C67A-4445-AA7E-81608705D29F}" type="presParOf" srcId="{048BF247-F990-4102-A20E-1EDA1CB0E375}" destId="{3C543C41-C7BA-49E5-BD7F-ACAB76AB70AE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DD1707-50D9-4DE0-BFA0-3A6A6DFAA488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DC6E2D7-7CA5-40CA-AD98-A9659B3E5C87}">
      <dgm:prSet phldrT="[Text]"/>
      <dgm:spPr/>
      <dgm:t>
        <a:bodyPr/>
        <a:lstStyle/>
        <a:p>
          <a:r>
            <a:rPr lang="en-US" dirty="0"/>
            <a:t>Items</a:t>
          </a:r>
        </a:p>
      </dgm:t>
    </dgm:pt>
    <dgm:pt modelId="{CA507657-6AED-409E-9A98-DB17F041E311}" type="parTrans" cxnId="{A5E9158D-6C58-4BD0-8C0B-1DFFC52232CE}">
      <dgm:prSet/>
      <dgm:spPr/>
      <dgm:t>
        <a:bodyPr/>
        <a:lstStyle/>
        <a:p>
          <a:endParaRPr lang="en-US"/>
        </a:p>
      </dgm:t>
    </dgm:pt>
    <dgm:pt modelId="{93415C16-1A1B-458F-9EF0-9576081A3B4A}" type="sibTrans" cxnId="{A5E9158D-6C58-4BD0-8C0B-1DFFC52232CE}">
      <dgm:prSet/>
      <dgm:spPr/>
      <dgm:t>
        <a:bodyPr/>
        <a:lstStyle/>
        <a:p>
          <a:endParaRPr lang="en-US"/>
        </a:p>
      </dgm:t>
    </dgm:pt>
    <dgm:pt modelId="{28E94B61-CB6B-4D24-AA1B-D709D09E3B53}">
      <dgm:prSet phldrT="[Text]"/>
      <dgm:spPr/>
      <dgm:t>
        <a:bodyPr/>
        <a:lstStyle/>
        <a:p>
          <a:r>
            <a:rPr lang="en-US" dirty="0"/>
            <a:t>Item id</a:t>
          </a:r>
        </a:p>
      </dgm:t>
    </dgm:pt>
    <dgm:pt modelId="{72195C68-BD4C-4051-A60B-9A031C0C478C}" type="parTrans" cxnId="{1045B375-59B7-45CA-A7AC-98072E18389E}">
      <dgm:prSet/>
      <dgm:spPr/>
      <dgm:t>
        <a:bodyPr/>
        <a:lstStyle/>
        <a:p>
          <a:endParaRPr lang="en-US"/>
        </a:p>
      </dgm:t>
    </dgm:pt>
    <dgm:pt modelId="{1DCCC1F3-96ED-4909-AAE0-5680EEBD35C5}" type="sibTrans" cxnId="{1045B375-59B7-45CA-A7AC-98072E18389E}">
      <dgm:prSet/>
      <dgm:spPr/>
      <dgm:t>
        <a:bodyPr/>
        <a:lstStyle/>
        <a:p>
          <a:endParaRPr lang="en-US"/>
        </a:p>
      </dgm:t>
    </dgm:pt>
    <dgm:pt modelId="{BB65E74E-5405-4051-AAB8-BF52D8F0C07A}">
      <dgm:prSet phldrT="[Text]"/>
      <dgm:spPr/>
      <dgm:t>
        <a:bodyPr/>
        <a:lstStyle/>
        <a:p>
          <a:r>
            <a:rPr lang="en-US" dirty="0"/>
            <a:t>Order</a:t>
          </a:r>
        </a:p>
      </dgm:t>
    </dgm:pt>
    <dgm:pt modelId="{E79AC22C-4AB3-4776-9B8A-0D7096B9CC16}" type="parTrans" cxnId="{84B490C2-D5E0-45C5-AAA9-C83FD6B70470}">
      <dgm:prSet/>
      <dgm:spPr/>
      <dgm:t>
        <a:bodyPr/>
        <a:lstStyle/>
        <a:p>
          <a:endParaRPr lang="en-US"/>
        </a:p>
      </dgm:t>
    </dgm:pt>
    <dgm:pt modelId="{EF4B12D3-F92B-4E25-819D-4893FB77CB67}" type="sibTrans" cxnId="{84B490C2-D5E0-45C5-AAA9-C83FD6B70470}">
      <dgm:prSet/>
      <dgm:spPr/>
      <dgm:t>
        <a:bodyPr/>
        <a:lstStyle/>
        <a:p>
          <a:endParaRPr lang="en-US"/>
        </a:p>
      </dgm:t>
    </dgm:pt>
    <dgm:pt modelId="{BB84AE80-5A55-46C6-A688-707C6D1CDE6F}">
      <dgm:prSet phldrT="[Text]"/>
      <dgm:spPr/>
      <dgm:t>
        <a:bodyPr/>
        <a:lstStyle/>
        <a:p>
          <a:r>
            <a:rPr lang="en-US" dirty="0"/>
            <a:t>Customer</a:t>
          </a:r>
        </a:p>
      </dgm:t>
    </dgm:pt>
    <dgm:pt modelId="{45813B5D-C05B-402F-AD35-9855580088F2}" type="parTrans" cxnId="{C78FD8CA-315B-49EF-A097-8541A9F94CA5}">
      <dgm:prSet/>
      <dgm:spPr/>
      <dgm:t>
        <a:bodyPr/>
        <a:lstStyle/>
        <a:p>
          <a:endParaRPr lang="en-US"/>
        </a:p>
      </dgm:t>
    </dgm:pt>
    <dgm:pt modelId="{3756580C-A24B-4D44-94AA-2B38523D8A88}" type="sibTrans" cxnId="{C78FD8CA-315B-49EF-A097-8541A9F94CA5}">
      <dgm:prSet/>
      <dgm:spPr/>
      <dgm:t>
        <a:bodyPr/>
        <a:lstStyle/>
        <a:p>
          <a:endParaRPr lang="en-US"/>
        </a:p>
      </dgm:t>
    </dgm:pt>
    <dgm:pt modelId="{BDC61641-DC70-42C4-A81E-973327DDF2E1}">
      <dgm:prSet phldrT="[Text]"/>
      <dgm:spPr/>
      <dgm:t>
        <a:bodyPr/>
        <a:lstStyle/>
        <a:p>
          <a:r>
            <a:rPr lang="en-US" dirty="0"/>
            <a:t>Item name</a:t>
          </a:r>
        </a:p>
      </dgm:t>
    </dgm:pt>
    <dgm:pt modelId="{1B1771E6-3234-4CD5-A5BF-9CB9DABC71DA}" type="parTrans" cxnId="{3E31142B-75D2-402B-9875-A8CE37A09C71}">
      <dgm:prSet/>
      <dgm:spPr/>
      <dgm:t>
        <a:bodyPr/>
        <a:lstStyle/>
        <a:p>
          <a:endParaRPr lang="en-US"/>
        </a:p>
      </dgm:t>
    </dgm:pt>
    <dgm:pt modelId="{9AA01044-C57F-4AD7-8337-9F635F964513}" type="sibTrans" cxnId="{3E31142B-75D2-402B-9875-A8CE37A09C71}">
      <dgm:prSet/>
      <dgm:spPr/>
      <dgm:t>
        <a:bodyPr/>
        <a:lstStyle/>
        <a:p>
          <a:endParaRPr lang="en-US"/>
        </a:p>
      </dgm:t>
    </dgm:pt>
    <dgm:pt modelId="{F845C1C5-F31B-4093-9462-A28BF06B9C33}">
      <dgm:prSet phldrT="[Text]"/>
      <dgm:spPr/>
      <dgm:t>
        <a:bodyPr/>
        <a:lstStyle/>
        <a:p>
          <a:r>
            <a:rPr lang="en-US" dirty="0"/>
            <a:t>Quantity</a:t>
          </a:r>
        </a:p>
      </dgm:t>
    </dgm:pt>
    <dgm:pt modelId="{39647F7F-B22B-4482-A88F-A64E3023590E}" type="parTrans" cxnId="{93F1958C-5F71-404E-8E14-1FED3FC2733A}">
      <dgm:prSet/>
      <dgm:spPr/>
      <dgm:t>
        <a:bodyPr/>
        <a:lstStyle/>
        <a:p>
          <a:endParaRPr lang="en-US"/>
        </a:p>
      </dgm:t>
    </dgm:pt>
    <dgm:pt modelId="{EC644F86-D298-4AA0-B67C-421AFBC5168A}" type="sibTrans" cxnId="{93F1958C-5F71-404E-8E14-1FED3FC2733A}">
      <dgm:prSet/>
      <dgm:spPr/>
      <dgm:t>
        <a:bodyPr/>
        <a:lstStyle/>
        <a:p>
          <a:endParaRPr lang="en-US"/>
        </a:p>
      </dgm:t>
    </dgm:pt>
    <dgm:pt modelId="{2639222B-6CD7-4027-9F3D-2EED9E0F015C}">
      <dgm:prSet phldrT="[Text]"/>
      <dgm:spPr/>
      <dgm:t>
        <a:bodyPr/>
        <a:lstStyle/>
        <a:p>
          <a:r>
            <a:rPr lang="en-US" dirty="0"/>
            <a:t>Price</a:t>
          </a:r>
        </a:p>
      </dgm:t>
    </dgm:pt>
    <dgm:pt modelId="{FAC34F69-6C8C-4BE9-B19D-67F44E361135}" type="parTrans" cxnId="{06FF98AD-C6C7-4ED6-91D8-00F12186125F}">
      <dgm:prSet/>
      <dgm:spPr/>
      <dgm:t>
        <a:bodyPr/>
        <a:lstStyle/>
        <a:p>
          <a:endParaRPr lang="en-US"/>
        </a:p>
      </dgm:t>
    </dgm:pt>
    <dgm:pt modelId="{26677690-CA13-426F-8152-3698466270C8}" type="sibTrans" cxnId="{06FF98AD-C6C7-4ED6-91D8-00F12186125F}">
      <dgm:prSet/>
      <dgm:spPr/>
      <dgm:t>
        <a:bodyPr/>
        <a:lstStyle/>
        <a:p>
          <a:endParaRPr lang="en-US"/>
        </a:p>
      </dgm:t>
    </dgm:pt>
    <dgm:pt modelId="{B8BA8E6C-C6DF-4971-95C1-9AFFF94B4E00}">
      <dgm:prSet phldrT="[Text]"/>
      <dgm:spPr/>
      <dgm:t>
        <a:bodyPr/>
        <a:lstStyle/>
        <a:p>
          <a:r>
            <a:rPr lang="en-US" dirty="0"/>
            <a:t>Category</a:t>
          </a:r>
        </a:p>
      </dgm:t>
    </dgm:pt>
    <dgm:pt modelId="{29E23484-5990-424F-BC1A-F1E5BA63A9E5}" type="parTrans" cxnId="{3E6025C7-2821-4482-8652-6C62F638F4E7}">
      <dgm:prSet/>
      <dgm:spPr/>
      <dgm:t>
        <a:bodyPr/>
        <a:lstStyle/>
        <a:p>
          <a:endParaRPr lang="en-US"/>
        </a:p>
      </dgm:t>
    </dgm:pt>
    <dgm:pt modelId="{D13B6882-97E9-4D4F-9556-2186399DAA33}" type="sibTrans" cxnId="{3E6025C7-2821-4482-8652-6C62F638F4E7}">
      <dgm:prSet/>
      <dgm:spPr/>
      <dgm:t>
        <a:bodyPr/>
        <a:lstStyle/>
        <a:p>
          <a:endParaRPr lang="en-US"/>
        </a:p>
      </dgm:t>
    </dgm:pt>
    <dgm:pt modelId="{8A77DA6D-8F36-4E4D-8DD3-237C8377335F}">
      <dgm:prSet phldrT="[Text]"/>
      <dgm:spPr/>
      <dgm:t>
        <a:bodyPr/>
        <a:lstStyle/>
        <a:p>
          <a:r>
            <a:rPr lang="en-US" dirty="0"/>
            <a:t>Order #</a:t>
          </a:r>
        </a:p>
      </dgm:t>
    </dgm:pt>
    <dgm:pt modelId="{60EC244B-AF8E-454C-8AAC-CA633C826527}" type="parTrans" cxnId="{0BBEA41F-79F6-40D9-8C58-B1EDA62936D9}">
      <dgm:prSet/>
      <dgm:spPr/>
      <dgm:t>
        <a:bodyPr/>
        <a:lstStyle/>
        <a:p>
          <a:endParaRPr lang="en-US"/>
        </a:p>
      </dgm:t>
    </dgm:pt>
    <dgm:pt modelId="{37954DFF-B5A1-45FB-92F5-0903326D6E7B}" type="sibTrans" cxnId="{0BBEA41F-79F6-40D9-8C58-B1EDA62936D9}">
      <dgm:prSet/>
      <dgm:spPr/>
      <dgm:t>
        <a:bodyPr/>
        <a:lstStyle/>
        <a:p>
          <a:endParaRPr lang="en-US"/>
        </a:p>
      </dgm:t>
    </dgm:pt>
    <dgm:pt modelId="{9E67F6FA-EFDE-4C86-A830-0124F28C26CA}">
      <dgm:prSet phldrT="[Text]"/>
      <dgm:spPr/>
      <dgm:t>
        <a:bodyPr/>
        <a:lstStyle/>
        <a:p>
          <a:r>
            <a:rPr lang="en-US" dirty="0"/>
            <a:t>Total price</a:t>
          </a:r>
        </a:p>
      </dgm:t>
    </dgm:pt>
    <dgm:pt modelId="{84DF2633-E345-4E92-8CBB-287B242A5DA3}" type="parTrans" cxnId="{E638D7D6-F5BE-415B-8FBA-B7FAB46A1B34}">
      <dgm:prSet/>
      <dgm:spPr/>
      <dgm:t>
        <a:bodyPr/>
        <a:lstStyle/>
        <a:p>
          <a:endParaRPr lang="en-US"/>
        </a:p>
      </dgm:t>
    </dgm:pt>
    <dgm:pt modelId="{02F4298C-9682-41C9-93DD-97BF2FD5F1AD}" type="sibTrans" cxnId="{E638D7D6-F5BE-415B-8FBA-B7FAB46A1B34}">
      <dgm:prSet/>
      <dgm:spPr/>
      <dgm:t>
        <a:bodyPr/>
        <a:lstStyle/>
        <a:p>
          <a:endParaRPr lang="en-US"/>
        </a:p>
      </dgm:t>
    </dgm:pt>
    <dgm:pt modelId="{A3012A07-00D6-4991-9628-605017FF4534}">
      <dgm:prSet phldrT="[Text]"/>
      <dgm:spPr/>
      <dgm:t>
        <a:bodyPr/>
        <a:lstStyle/>
        <a:p>
          <a:r>
            <a:rPr lang="en-US" dirty="0"/>
            <a:t>Customer id</a:t>
          </a:r>
        </a:p>
      </dgm:t>
    </dgm:pt>
    <dgm:pt modelId="{67BEABB2-2E30-4854-91AA-A670955E3A9C}" type="parTrans" cxnId="{69D0DEAA-E46A-436F-9993-CEEDEC890E65}">
      <dgm:prSet/>
      <dgm:spPr/>
      <dgm:t>
        <a:bodyPr/>
        <a:lstStyle/>
        <a:p>
          <a:endParaRPr lang="en-US"/>
        </a:p>
      </dgm:t>
    </dgm:pt>
    <dgm:pt modelId="{BDFA203B-C1CE-4366-BC1B-89ADE19E057C}" type="sibTrans" cxnId="{69D0DEAA-E46A-436F-9993-CEEDEC890E65}">
      <dgm:prSet/>
      <dgm:spPr/>
      <dgm:t>
        <a:bodyPr/>
        <a:lstStyle/>
        <a:p>
          <a:endParaRPr lang="en-US"/>
        </a:p>
      </dgm:t>
    </dgm:pt>
    <dgm:pt modelId="{E5D48CC7-F717-4791-9B6C-9C66828EFBE7}">
      <dgm:prSet phldrT="[Text]"/>
      <dgm:spPr/>
      <dgm:t>
        <a:bodyPr/>
        <a:lstStyle/>
        <a:p>
          <a:r>
            <a:rPr lang="en-US" dirty="0"/>
            <a:t>List of items &amp; quantity</a:t>
          </a:r>
        </a:p>
      </dgm:t>
    </dgm:pt>
    <dgm:pt modelId="{760BB3E3-AF6A-47DD-9B86-1BA661E98B3F}" type="parTrans" cxnId="{A5869F3E-45B0-4622-8FED-43A9DED828DD}">
      <dgm:prSet/>
      <dgm:spPr/>
      <dgm:t>
        <a:bodyPr/>
        <a:lstStyle/>
        <a:p>
          <a:endParaRPr lang="en-US"/>
        </a:p>
      </dgm:t>
    </dgm:pt>
    <dgm:pt modelId="{BA55A6B3-85CF-4172-9CC2-C0E5A8AEAE68}" type="sibTrans" cxnId="{A5869F3E-45B0-4622-8FED-43A9DED828DD}">
      <dgm:prSet/>
      <dgm:spPr/>
      <dgm:t>
        <a:bodyPr/>
        <a:lstStyle/>
        <a:p>
          <a:endParaRPr lang="en-US"/>
        </a:p>
      </dgm:t>
    </dgm:pt>
    <dgm:pt modelId="{62BA45A3-26CB-47BE-B8CD-C142F4174CD1}">
      <dgm:prSet phldrT="[Text]"/>
      <dgm:spPr/>
      <dgm:t>
        <a:bodyPr/>
        <a:lstStyle/>
        <a:p>
          <a:r>
            <a:rPr lang="en-US" dirty="0"/>
            <a:t># Items</a:t>
          </a:r>
        </a:p>
      </dgm:t>
    </dgm:pt>
    <dgm:pt modelId="{93488C27-58A8-4D64-8F98-BC53E6699362}" type="parTrans" cxnId="{021F2E81-C251-42EE-9E53-CEF22E40AC3B}">
      <dgm:prSet/>
      <dgm:spPr/>
      <dgm:t>
        <a:bodyPr/>
        <a:lstStyle/>
        <a:p>
          <a:endParaRPr lang="en-US"/>
        </a:p>
      </dgm:t>
    </dgm:pt>
    <dgm:pt modelId="{BC185F7E-13D1-44F1-88BB-14D785A7D334}" type="sibTrans" cxnId="{021F2E81-C251-42EE-9E53-CEF22E40AC3B}">
      <dgm:prSet/>
      <dgm:spPr/>
      <dgm:t>
        <a:bodyPr/>
        <a:lstStyle/>
        <a:p>
          <a:endParaRPr lang="en-US"/>
        </a:p>
      </dgm:t>
    </dgm:pt>
    <dgm:pt modelId="{E14E4176-86BE-414C-BE7B-9588B70775FB}">
      <dgm:prSet phldrT="[Text]"/>
      <dgm:spPr/>
      <dgm:t>
        <a:bodyPr/>
        <a:lstStyle/>
        <a:p>
          <a:r>
            <a:rPr lang="en-US" dirty="0"/>
            <a:t>Name</a:t>
          </a:r>
        </a:p>
      </dgm:t>
    </dgm:pt>
    <dgm:pt modelId="{E081A920-30AE-4966-9B0B-7CBB535308AA}" type="parTrans" cxnId="{D6E10186-04F9-4569-8718-2067CE9F14A6}">
      <dgm:prSet/>
      <dgm:spPr/>
      <dgm:t>
        <a:bodyPr/>
        <a:lstStyle/>
        <a:p>
          <a:endParaRPr lang="en-US"/>
        </a:p>
      </dgm:t>
    </dgm:pt>
    <dgm:pt modelId="{8455CC51-D79A-4F75-8497-5062A2F9C307}" type="sibTrans" cxnId="{D6E10186-04F9-4569-8718-2067CE9F14A6}">
      <dgm:prSet/>
      <dgm:spPr/>
      <dgm:t>
        <a:bodyPr/>
        <a:lstStyle/>
        <a:p>
          <a:endParaRPr lang="en-US"/>
        </a:p>
      </dgm:t>
    </dgm:pt>
    <dgm:pt modelId="{8D625CF3-B39C-4864-B695-52D9764F8E01}">
      <dgm:prSet phldrT="[Text]"/>
      <dgm:spPr/>
      <dgm:t>
        <a:bodyPr/>
        <a:lstStyle/>
        <a:p>
          <a:r>
            <a:rPr lang="en-US" dirty="0"/>
            <a:t>Phone number</a:t>
          </a:r>
        </a:p>
      </dgm:t>
    </dgm:pt>
    <dgm:pt modelId="{702CD1E3-0EB7-405B-8916-A340453252F5}" type="parTrans" cxnId="{A5209540-3B31-4AE1-9C65-102C50E839C6}">
      <dgm:prSet/>
      <dgm:spPr/>
      <dgm:t>
        <a:bodyPr/>
        <a:lstStyle/>
        <a:p>
          <a:endParaRPr lang="en-US"/>
        </a:p>
      </dgm:t>
    </dgm:pt>
    <dgm:pt modelId="{B129B1B5-72BD-42BA-9116-3DA33C236F7D}" type="sibTrans" cxnId="{A5209540-3B31-4AE1-9C65-102C50E839C6}">
      <dgm:prSet/>
      <dgm:spPr/>
      <dgm:t>
        <a:bodyPr/>
        <a:lstStyle/>
        <a:p>
          <a:endParaRPr lang="en-US"/>
        </a:p>
      </dgm:t>
    </dgm:pt>
    <dgm:pt modelId="{5FF6E1C2-A379-428D-A786-F0128C42B590}">
      <dgm:prSet phldrT="[Text]"/>
      <dgm:spPr/>
      <dgm:t>
        <a:bodyPr/>
        <a:lstStyle/>
        <a:p>
          <a:r>
            <a:rPr lang="en-US" dirty="0"/>
            <a:t>Customer ID</a:t>
          </a:r>
        </a:p>
      </dgm:t>
    </dgm:pt>
    <dgm:pt modelId="{BAD83D33-814D-456D-8925-52672B196606}" type="parTrans" cxnId="{41378EFF-B15B-412B-B664-0163C1A5A10F}">
      <dgm:prSet/>
      <dgm:spPr/>
      <dgm:t>
        <a:bodyPr/>
        <a:lstStyle/>
        <a:p>
          <a:endParaRPr lang="en-US"/>
        </a:p>
      </dgm:t>
    </dgm:pt>
    <dgm:pt modelId="{1496D449-1AC3-4A35-AE84-2AF0C2CCE50A}" type="sibTrans" cxnId="{41378EFF-B15B-412B-B664-0163C1A5A10F}">
      <dgm:prSet/>
      <dgm:spPr/>
      <dgm:t>
        <a:bodyPr/>
        <a:lstStyle/>
        <a:p>
          <a:endParaRPr lang="en-US"/>
        </a:p>
      </dgm:t>
    </dgm:pt>
    <dgm:pt modelId="{3C8DD72E-E54D-4BED-BDEC-5E1EEDAB7A6C}">
      <dgm:prSet phldrT="[Text]"/>
      <dgm:spPr/>
      <dgm:t>
        <a:bodyPr/>
        <a:lstStyle/>
        <a:p>
          <a:r>
            <a:rPr lang="en-US" dirty="0"/>
            <a:t>Address</a:t>
          </a:r>
        </a:p>
      </dgm:t>
    </dgm:pt>
    <dgm:pt modelId="{C684EFD4-562A-49C5-9497-A256EF9FADAA}" type="parTrans" cxnId="{3AFF8862-27BD-4B3A-8D00-6FA09F4E7D67}">
      <dgm:prSet/>
      <dgm:spPr/>
      <dgm:t>
        <a:bodyPr/>
        <a:lstStyle/>
        <a:p>
          <a:endParaRPr lang="en-US"/>
        </a:p>
      </dgm:t>
    </dgm:pt>
    <dgm:pt modelId="{AA86F4FA-886F-48EA-84CD-279D9CEE7C21}" type="sibTrans" cxnId="{3AFF8862-27BD-4B3A-8D00-6FA09F4E7D67}">
      <dgm:prSet/>
      <dgm:spPr/>
      <dgm:t>
        <a:bodyPr/>
        <a:lstStyle/>
        <a:p>
          <a:endParaRPr lang="en-US"/>
        </a:p>
      </dgm:t>
    </dgm:pt>
    <dgm:pt modelId="{071099A9-DF15-4F80-8F51-02457749B6E7}">
      <dgm:prSet phldrT="[Text]"/>
      <dgm:spPr/>
      <dgm:t>
        <a:bodyPr/>
        <a:lstStyle/>
        <a:p>
          <a:r>
            <a:rPr lang="en-US" dirty="0"/>
            <a:t>Order history</a:t>
          </a:r>
        </a:p>
      </dgm:t>
    </dgm:pt>
    <dgm:pt modelId="{33B37E78-982B-44B3-B90E-B0DBDE3A414C}" type="parTrans" cxnId="{3974B0C5-C433-48BF-A8D4-54668D06FD2A}">
      <dgm:prSet/>
      <dgm:spPr/>
      <dgm:t>
        <a:bodyPr/>
        <a:lstStyle/>
        <a:p>
          <a:endParaRPr lang="en-US"/>
        </a:p>
      </dgm:t>
    </dgm:pt>
    <dgm:pt modelId="{A1D40F80-88F9-411D-981C-0A3E2FBF199D}" type="sibTrans" cxnId="{3974B0C5-C433-48BF-A8D4-54668D06FD2A}">
      <dgm:prSet/>
      <dgm:spPr/>
      <dgm:t>
        <a:bodyPr/>
        <a:lstStyle/>
        <a:p>
          <a:endParaRPr lang="en-US"/>
        </a:p>
      </dgm:t>
    </dgm:pt>
    <dgm:pt modelId="{21CA6CCC-9339-44F9-B22D-9C7969B7984D}">
      <dgm:prSet phldrT="[Text]"/>
      <dgm:spPr/>
      <dgm:t>
        <a:bodyPr/>
        <a:lstStyle/>
        <a:p>
          <a:r>
            <a:rPr lang="en-US" dirty="0"/>
            <a:t>Employee doing this order</a:t>
          </a:r>
        </a:p>
      </dgm:t>
    </dgm:pt>
    <dgm:pt modelId="{B4CDD033-A1EF-4E02-8E48-8F0B5719B678}" type="parTrans" cxnId="{7BB2B74A-C21E-4F30-89A1-A56779FD5F5E}">
      <dgm:prSet/>
      <dgm:spPr/>
      <dgm:t>
        <a:bodyPr/>
        <a:lstStyle/>
        <a:p>
          <a:endParaRPr lang="en-US"/>
        </a:p>
      </dgm:t>
    </dgm:pt>
    <dgm:pt modelId="{DA4E9BE1-4284-4F77-9B9D-4AEBB07C0968}" type="sibTrans" cxnId="{7BB2B74A-C21E-4F30-89A1-A56779FD5F5E}">
      <dgm:prSet/>
      <dgm:spPr/>
      <dgm:t>
        <a:bodyPr/>
        <a:lstStyle/>
        <a:p>
          <a:endParaRPr lang="en-US"/>
        </a:p>
      </dgm:t>
    </dgm:pt>
    <dgm:pt modelId="{49171AED-FEA4-4AF5-87D9-7AFEE9A6B4BF}">
      <dgm:prSet phldrT="[Text]"/>
      <dgm:spPr/>
      <dgm:t>
        <a:bodyPr/>
        <a:lstStyle/>
        <a:p>
          <a:r>
            <a:rPr lang="en-US" dirty="0"/>
            <a:t>Outlet ID</a:t>
          </a:r>
        </a:p>
      </dgm:t>
    </dgm:pt>
    <dgm:pt modelId="{E224FD76-17E1-4B91-AE3A-F0E8C587ACBF}" type="parTrans" cxnId="{9FBAF888-32F3-4D0C-89AA-BB25F2351A74}">
      <dgm:prSet/>
      <dgm:spPr/>
      <dgm:t>
        <a:bodyPr/>
        <a:lstStyle/>
        <a:p>
          <a:endParaRPr lang="en-US"/>
        </a:p>
      </dgm:t>
    </dgm:pt>
    <dgm:pt modelId="{9CF763D5-2D2D-4128-A755-770E710E7D55}" type="sibTrans" cxnId="{9FBAF888-32F3-4D0C-89AA-BB25F2351A74}">
      <dgm:prSet/>
      <dgm:spPr/>
      <dgm:t>
        <a:bodyPr/>
        <a:lstStyle/>
        <a:p>
          <a:endParaRPr lang="en-US"/>
        </a:p>
      </dgm:t>
    </dgm:pt>
    <dgm:pt modelId="{8AF009C7-2DF2-49E9-8047-C0250D4397C9}" type="pres">
      <dgm:prSet presAssocID="{0CDD1707-50D9-4DE0-BFA0-3A6A6DFAA4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472310-9E8F-4808-AF06-17C71AE7C5DF}" type="pres">
      <dgm:prSet presAssocID="{4DC6E2D7-7CA5-40CA-AD98-A9659B3E5C87}" presName="composite" presStyleCnt="0"/>
      <dgm:spPr/>
    </dgm:pt>
    <dgm:pt modelId="{15A9E800-633A-4C5B-9114-F04CA7C88AD9}" type="pres">
      <dgm:prSet presAssocID="{4DC6E2D7-7CA5-40CA-AD98-A9659B3E5C8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19DE93-1CA1-402A-B0F0-EFC03545A613}" type="pres">
      <dgm:prSet presAssocID="{4DC6E2D7-7CA5-40CA-AD98-A9659B3E5C8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86E81-E6E1-4198-8857-989D1C055837}" type="pres">
      <dgm:prSet presAssocID="{93415C16-1A1B-458F-9EF0-9576081A3B4A}" presName="space" presStyleCnt="0"/>
      <dgm:spPr/>
    </dgm:pt>
    <dgm:pt modelId="{0692446C-AE1A-4698-8A02-AB6AFD593DA0}" type="pres">
      <dgm:prSet presAssocID="{BB65E74E-5405-4051-AAB8-BF52D8F0C07A}" presName="composite" presStyleCnt="0"/>
      <dgm:spPr/>
    </dgm:pt>
    <dgm:pt modelId="{AF2FC49F-CDDD-4177-BF5D-D7D4630F7584}" type="pres">
      <dgm:prSet presAssocID="{BB65E74E-5405-4051-AAB8-BF52D8F0C07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D58101-8F1F-45A8-AFA1-FBF667836DD3}" type="pres">
      <dgm:prSet presAssocID="{BB65E74E-5405-4051-AAB8-BF52D8F0C07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F3DD01-CD5A-47A6-88FF-884AD5D3DEE4}" type="pres">
      <dgm:prSet presAssocID="{EF4B12D3-F92B-4E25-819D-4893FB77CB67}" presName="space" presStyleCnt="0"/>
      <dgm:spPr/>
    </dgm:pt>
    <dgm:pt modelId="{83D56315-A5F0-4C62-8A5B-B2FC7D9D7D07}" type="pres">
      <dgm:prSet presAssocID="{BB84AE80-5A55-46C6-A688-707C6D1CDE6F}" presName="composite" presStyleCnt="0"/>
      <dgm:spPr/>
    </dgm:pt>
    <dgm:pt modelId="{E79AF816-C0EE-4F96-A8CE-1EE3907A2067}" type="pres">
      <dgm:prSet presAssocID="{BB84AE80-5A55-46C6-A688-707C6D1CDE6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4B2E1-3A85-4E1A-84BD-39516DFB6923}" type="pres">
      <dgm:prSet presAssocID="{BB84AE80-5A55-46C6-A688-707C6D1CDE6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5121D7-C5FB-43C7-B2BF-A1897131113E}" type="presOf" srcId="{49171AED-FEA4-4AF5-87D9-7AFEE9A6B4BF}" destId="{A019DE93-1CA1-402A-B0F0-EFC03545A613}" srcOrd="0" destOrd="5" presId="urn:microsoft.com/office/officeart/2005/8/layout/hList1"/>
    <dgm:cxn modelId="{41378EFF-B15B-412B-B664-0163C1A5A10F}" srcId="{BB84AE80-5A55-46C6-A688-707C6D1CDE6F}" destId="{5FF6E1C2-A379-428D-A786-F0128C42B590}" srcOrd="0" destOrd="0" parTransId="{BAD83D33-814D-456D-8925-52672B196606}" sibTransId="{1496D449-1AC3-4A35-AE84-2AF0C2CCE50A}"/>
    <dgm:cxn modelId="{58540999-1D8D-412E-A1EF-F32A02EE0997}" type="presOf" srcId="{071099A9-DF15-4F80-8F51-02457749B6E7}" destId="{7434B2E1-3A85-4E1A-84BD-39516DFB6923}" srcOrd="0" destOrd="4" presId="urn:microsoft.com/office/officeart/2005/8/layout/hList1"/>
    <dgm:cxn modelId="{1045B375-59B7-45CA-A7AC-98072E18389E}" srcId="{4DC6E2D7-7CA5-40CA-AD98-A9659B3E5C87}" destId="{28E94B61-CB6B-4D24-AA1B-D709D09E3B53}" srcOrd="0" destOrd="0" parTransId="{72195C68-BD4C-4051-A60B-9A031C0C478C}" sibTransId="{1DCCC1F3-96ED-4909-AAE0-5680EEBD35C5}"/>
    <dgm:cxn modelId="{1F1C325A-DB2B-49E9-9366-DE2B9E7B4651}" type="presOf" srcId="{9E67F6FA-EFDE-4C86-A830-0124F28C26CA}" destId="{CFD58101-8F1F-45A8-AFA1-FBF667836DD3}" srcOrd="0" destOrd="1" presId="urn:microsoft.com/office/officeart/2005/8/layout/hList1"/>
    <dgm:cxn modelId="{91A69A62-B697-4068-89B6-676C04C948C5}" type="presOf" srcId="{8A77DA6D-8F36-4E4D-8DD3-237C8377335F}" destId="{CFD58101-8F1F-45A8-AFA1-FBF667836DD3}" srcOrd="0" destOrd="0" presId="urn:microsoft.com/office/officeart/2005/8/layout/hList1"/>
    <dgm:cxn modelId="{A17BFBF4-31EE-4426-9D0F-78E35084C048}" type="presOf" srcId="{A3012A07-00D6-4991-9628-605017FF4534}" destId="{CFD58101-8F1F-45A8-AFA1-FBF667836DD3}" srcOrd="0" destOrd="2" presId="urn:microsoft.com/office/officeart/2005/8/layout/hList1"/>
    <dgm:cxn modelId="{06FF98AD-C6C7-4ED6-91D8-00F12186125F}" srcId="{4DC6E2D7-7CA5-40CA-AD98-A9659B3E5C87}" destId="{2639222B-6CD7-4027-9F3D-2EED9E0F015C}" srcOrd="3" destOrd="0" parTransId="{FAC34F69-6C8C-4BE9-B19D-67F44E361135}" sibTransId="{26677690-CA13-426F-8152-3698466270C8}"/>
    <dgm:cxn modelId="{3DBFC39D-D164-432F-9314-9A70D312A650}" type="presOf" srcId="{28E94B61-CB6B-4D24-AA1B-D709D09E3B53}" destId="{A019DE93-1CA1-402A-B0F0-EFC03545A613}" srcOrd="0" destOrd="0" presId="urn:microsoft.com/office/officeart/2005/8/layout/hList1"/>
    <dgm:cxn modelId="{50429086-0516-4AE5-AFBE-0CB89BB721DD}" type="presOf" srcId="{5FF6E1C2-A379-428D-A786-F0128C42B590}" destId="{7434B2E1-3A85-4E1A-84BD-39516DFB6923}" srcOrd="0" destOrd="0" presId="urn:microsoft.com/office/officeart/2005/8/layout/hList1"/>
    <dgm:cxn modelId="{C78FD8CA-315B-49EF-A097-8541A9F94CA5}" srcId="{0CDD1707-50D9-4DE0-BFA0-3A6A6DFAA488}" destId="{BB84AE80-5A55-46C6-A688-707C6D1CDE6F}" srcOrd="2" destOrd="0" parTransId="{45813B5D-C05B-402F-AD35-9855580088F2}" sibTransId="{3756580C-A24B-4D44-94AA-2B38523D8A88}"/>
    <dgm:cxn modelId="{A5209540-3B31-4AE1-9C65-102C50E839C6}" srcId="{BB84AE80-5A55-46C6-A688-707C6D1CDE6F}" destId="{8D625CF3-B39C-4864-B695-52D9764F8E01}" srcOrd="2" destOrd="0" parTransId="{702CD1E3-0EB7-405B-8916-A340453252F5}" sibTransId="{B129B1B5-72BD-42BA-9116-3DA33C236F7D}"/>
    <dgm:cxn modelId="{24AD15CB-C958-4F90-840C-89F6F05765DA}" type="presOf" srcId="{0CDD1707-50D9-4DE0-BFA0-3A6A6DFAA488}" destId="{8AF009C7-2DF2-49E9-8047-C0250D4397C9}" srcOrd="0" destOrd="0" presId="urn:microsoft.com/office/officeart/2005/8/layout/hList1"/>
    <dgm:cxn modelId="{F5D5C3D9-7801-4D54-AF5E-1B1D7798942D}" type="presOf" srcId="{E14E4176-86BE-414C-BE7B-9588B70775FB}" destId="{7434B2E1-3A85-4E1A-84BD-39516DFB6923}" srcOrd="0" destOrd="1" presId="urn:microsoft.com/office/officeart/2005/8/layout/hList1"/>
    <dgm:cxn modelId="{7284250F-E5D5-4AE2-9A51-0CD95608D224}" type="presOf" srcId="{BB84AE80-5A55-46C6-A688-707C6D1CDE6F}" destId="{E79AF816-C0EE-4F96-A8CE-1EE3907A2067}" srcOrd="0" destOrd="0" presId="urn:microsoft.com/office/officeart/2005/8/layout/hList1"/>
    <dgm:cxn modelId="{A5E9158D-6C58-4BD0-8C0B-1DFFC52232CE}" srcId="{0CDD1707-50D9-4DE0-BFA0-3A6A6DFAA488}" destId="{4DC6E2D7-7CA5-40CA-AD98-A9659B3E5C87}" srcOrd="0" destOrd="0" parTransId="{CA507657-6AED-409E-9A98-DB17F041E311}" sibTransId="{93415C16-1A1B-458F-9EF0-9576081A3B4A}"/>
    <dgm:cxn modelId="{84B490C2-D5E0-45C5-AAA9-C83FD6B70470}" srcId="{0CDD1707-50D9-4DE0-BFA0-3A6A6DFAA488}" destId="{BB65E74E-5405-4051-AAB8-BF52D8F0C07A}" srcOrd="1" destOrd="0" parTransId="{E79AC22C-4AB3-4776-9B8A-0D7096B9CC16}" sibTransId="{EF4B12D3-F92B-4E25-819D-4893FB77CB67}"/>
    <dgm:cxn modelId="{69D0DEAA-E46A-436F-9993-CEEDEC890E65}" srcId="{BB65E74E-5405-4051-AAB8-BF52D8F0C07A}" destId="{A3012A07-00D6-4991-9628-605017FF4534}" srcOrd="2" destOrd="0" parTransId="{67BEABB2-2E30-4854-91AA-A670955E3A9C}" sibTransId="{BDFA203B-C1CE-4366-BC1B-89ADE19E057C}"/>
    <dgm:cxn modelId="{3E31142B-75D2-402B-9875-A8CE37A09C71}" srcId="{4DC6E2D7-7CA5-40CA-AD98-A9659B3E5C87}" destId="{BDC61641-DC70-42C4-A81E-973327DDF2E1}" srcOrd="1" destOrd="0" parTransId="{1B1771E6-3234-4CD5-A5BF-9CB9DABC71DA}" sibTransId="{9AA01044-C57F-4AD7-8337-9F635F964513}"/>
    <dgm:cxn modelId="{E638D7D6-F5BE-415B-8FBA-B7FAB46A1B34}" srcId="{BB65E74E-5405-4051-AAB8-BF52D8F0C07A}" destId="{9E67F6FA-EFDE-4C86-A830-0124F28C26CA}" srcOrd="1" destOrd="0" parTransId="{84DF2633-E345-4E92-8CBB-287B242A5DA3}" sibTransId="{02F4298C-9682-41C9-93DD-97BF2FD5F1AD}"/>
    <dgm:cxn modelId="{93F1958C-5F71-404E-8E14-1FED3FC2733A}" srcId="{4DC6E2D7-7CA5-40CA-AD98-A9659B3E5C87}" destId="{F845C1C5-F31B-4093-9462-A28BF06B9C33}" srcOrd="2" destOrd="0" parTransId="{39647F7F-B22B-4482-A88F-A64E3023590E}" sibTransId="{EC644F86-D298-4AA0-B67C-421AFBC5168A}"/>
    <dgm:cxn modelId="{B21848B5-5BC6-4E88-9ABC-27213994D03E}" type="presOf" srcId="{B8BA8E6C-C6DF-4971-95C1-9AFFF94B4E00}" destId="{A019DE93-1CA1-402A-B0F0-EFC03545A613}" srcOrd="0" destOrd="4" presId="urn:microsoft.com/office/officeart/2005/8/layout/hList1"/>
    <dgm:cxn modelId="{EEE76F0E-A872-4E18-B07A-5A293F9201AC}" type="presOf" srcId="{8D625CF3-B39C-4864-B695-52D9764F8E01}" destId="{7434B2E1-3A85-4E1A-84BD-39516DFB6923}" srcOrd="0" destOrd="2" presId="urn:microsoft.com/office/officeart/2005/8/layout/hList1"/>
    <dgm:cxn modelId="{021F2E81-C251-42EE-9E53-CEF22E40AC3B}" srcId="{BB65E74E-5405-4051-AAB8-BF52D8F0C07A}" destId="{62BA45A3-26CB-47BE-B8CD-C142F4174CD1}" srcOrd="4" destOrd="0" parTransId="{93488C27-58A8-4D64-8F98-BC53E6699362}" sibTransId="{BC185F7E-13D1-44F1-88BB-14D785A7D334}"/>
    <dgm:cxn modelId="{A5869F3E-45B0-4622-8FED-43A9DED828DD}" srcId="{BB65E74E-5405-4051-AAB8-BF52D8F0C07A}" destId="{E5D48CC7-F717-4791-9B6C-9C66828EFBE7}" srcOrd="3" destOrd="0" parTransId="{760BB3E3-AF6A-47DD-9B86-1BA661E98B3F}" sibTransId="{BA55A6B3-85CF-4172-9CC2-C0E5A8AEAE68}"/>
    <dgm:cxn modelId="{52A01BFB-9057-4F08-A200-85C9457444C9}" type="presOf" srcId="{2639222B-6CD7-4027-9F3D-2EED9E0F015C}" destId="{A019DE93-1CA1-402A-B0F0-EFC03545A613}" srcOrd="0" destOrd="3" presId="urn:microsoft.com/office/officeart/2005/8/layout/hList1"/>
    <dgm:cxn modelId="{4524430E-2C6B-44E5-803D-41BF9E1F9B42}" type="presOf" srcId="{62BA45A3-26CB-47BE-B8CD-C142F4174CD1}" destId="{CFD58101-8F1F-45A8-AFA1-FBF667836DD3}" srcOrd="0" destOrd="4" presId="urn:microsoft.com/office/officeart/2005/8/layout/hList1"/>
    <dgm:cxn modelId="{D4FE5132-C220-477B-AEF3-42C1265447D9}" type="presOf" srcId="{BDC61641-DC70-42C4-A81E-973327DDF2E1}" destId="{A019DE93-1CA1-402A-B0F0-EFC03545A613}" srcOrd="0" destOrd="1" presId="urn:microsoft.com/office/officeart/2005/8/layout/hList1"/>
    <dgm:cxn modelId="{0BBEA41F-79F6-40D9-8C58-B1EDA62936D9}" srcId="{BB65E74E-5405-4051-AAB8-BF52D8F0C07A}" destId="{8A77DA6D-8F36-4E4D-8DD3-237C8377335F}" srcOrd="0" destOrd="0" parTransId="{60EC244B-AF8E-454C-8AAC-CA633C826527}" sibTransId="{37954DFF-B5A1-45FB-92F5-0903326D6E7B}"/>
    <dgm:cxn modelId="{CD431271-DEDE-446B-8992-99E122EB24FF}" type="presOf" srcId="{3C8DD72E-E54D-4BED-BDEC-5E1EEDAB7A6C}" destId="{7434B2E1-3A85-4E1A-84BD-39516DFB6923}" srcOrd="0" destOrd="3" presId="urn:microsoft.com/office/officeart/2005/8/layout/hList1"/>
    <dgm:cxn modelId="{D6E10186-04F9-4569-8718-2067CE9F14A6}" srcId="{BB84AE80-5A55-46C6-A688-707C6D1CDE6F}" destId="{E14E4176-86BE-414C-BE7B-9588B70775FB}" srcOrd="1" destOrd="0" parTransId="{E081A920-30AE-4966-9B0B-7CBB535308AA}" sibTransId="{8455CC51-D79A-4F75-8497-5062A2F9C307}"/>
    <dgm:cxn modelId="{3974B0C5-C433-48BF-A8D4-54668D06FD2A}" srcId="{BB84AE80-5A55-46C6-A688-707C6D1CDE6F}" destId="{071099A9-DF15-4F80-8F51-02457749B6E7}" srcOrd="4" destOrd="0" parTransId="{33B37E78-982B-44B3-B90E-B0DBDE3A414C}" sibTransId="{A1D40F80-88F9-411D-981C-0A3E2FBF199D}"/>
    <dgm:cxn modelId="{A33E0476-DD1C-4526-8AA3-936C6860B293}" type="presOf" srcId="{21CA6CCC-9339-44F9-B22D-9C7969B7984D}" destId="{CFD58101-8F1F-45A8-AFA1-FBF667836DD3}" srcOrd="0" destOrd="5" presId="urn:microsoft.com/office/officeart/2005/8/layout/hList1"/>
    <dgm:cxn modelId="{9FBAF888-32F3-4D0C-89AA-BB25F2351A74}" srcId="{4DC6E2D7-7CA5-40CA-AD98-A9659B3E5C87}" destId="{49171AED-FEA4-4AF5-87D9-7AFEE9A6B4BF}" srcOrd="5" destOrd="0" parTransId="{E224FD76-17E1-4B91-AE3A-F0E8C587ACBF}" sibTransId="{9CF763D5-2D2D-4128-A755-770E710E7D55}"/>
    <dgm:cxn modelId="{7BB2B74A-C21E-4F30-89A1-A56779FD5F5E}" srcId="{BB65E74E-5405-4051-AAB8-BF52D8F0C07A}" destId="{21CA6CCC-9339-44F9-B22D-9C7969B7984D}" srcOrd="5" destOrd="0" parTransId="{B4CDD033-A1EF-4E02-8E48-8F0B5719B678}" sibTransId="{DA4E9BE1-4284-4F77-9B9D-4AEBB07C0968}"/>
    <dgm:cxn modelId="{6F194E88-2775-48C3-88CC-FB460C9CEF4B}" type="presOf" srcId="{BB65E74E-5405-4051-AAB8-BF52D8F0C07A}" destId="{AF2FC49F-CDDD-4177-BF5D-D7D4630F7584}" srcOrd="0" destOrd="0" presId="urn:microsoft.com/office/officeart/2005/8/layout/hList1"/>
    <dgm:cxn modelId="{E9240091-0B29-4E66-9B34-1A17B7338DC7}" type="presOf" srcId="{E5D48CC7-F717-4791-9B6C-9C66828EFBE7}" destId="{CFD58101-8F1F-45A8-AFA1-FBF667836DD3}" srcOrd="0" destOrd="3" presId="urn:microsoft.com/office/officeart/2005/8/layout/hList1"/>
    <dgm:cxn modelId="{3AFF8862-27BD-4B3A-8D00-6FA09F4E7D67}" srcId="{BB84AE80-5A55-46C6-A688-707C6D1CDE6F}" destId="{3C8DD72E-E54D-4BED-BDEC-5E1EEDAB7A6C}" srcOrd="3" destOrd="0" parTransId="{C684EFD4-562A-49C5-9497-A256EF9FADAA}" sibTransId="{AA86F4FA-886F-48EA-84CD-279D9CEE7C21}"/>
    <dgm:cxn modelId="{3E6025C7-2821-4482-8652-6C62F638F4E7}" srcId="{4DC6E2D7-7CA5-40CA-AD98-A9659B3E5C87}" destId="{B8BA8E6C-C6DF-4971-95C1-9AFFF94B4E00}" srcOrd="4" destOrd="0" parTransId="{29E23484-5990-424F-BC1A-F1E5BA63A9E5}" sibTransId="{D13B6882-97E9-4D4F-9556-2186399DAA33}"/>
    <dgm:cxn modelId="{17C1DCC3-56FF-4E5B-8708-9F57A463BC7F}" type="presOf" srcId="{F845C1C5-F31B-4093-9462-A28BF06B9C33}" destId="{A019DE93-1CA1-402A-B0F0-EFC03545A613}" srcOrd="0" destOrd="2" presId="urn:microsoft.com/office/officeart/2005/8/layout/hList1"/>
    <dgm:cxn modelId="{C5FE1646-80D9-4081-8F52-53269B9DDFEF}" type="presOf" srcId="{4DC6E2D7-7CA5-40CA-AD98-A9659B3E5C87}" destId="{15A9E800-633A-4C5B-9114-F04CA7C88AD9}" srcOrd="0" destOrd="0" presId="urn:microsoft.com/office/officeart/2005/8/layout/hList1"/>
    <dgm:cxn modelId="{FA63B1D3-E30F-4F16-93D2-D95CA16CDA86}" type="presParOf" srcId="{8AF009C7-2DF2-49E9-8047-C0250D4397C9}" destId="{DF472310-9E8F-4808-AF06-17C71AE7C5DF}" srcOrd="0" destOrd="0" presId="urn:microsoft.com/office/officeart/2005/8/layout/hList1"/>
    <dgm:cxn modelId="{C46896C1-50EF-496F-9D62-2B1960FA5B0D}" type="presParOf" srcId="{DF472310-9E8F-4808-AF06-17C71AE7C5DF}" destId="{15A9E800-633A-4C5B-9114-F04CA7C88AD9}" srcOrd="0" destOrd="0" presId="urn:microsoft.com/office/officeart/2005/8/layout/hList1"/>
    <dgm:cxn modelId="{DB89FEC8-0A78-43DC-8F60-8CED38A5F485}" type="presParOf" srcId="{DF472310-9E8F-4808-AF06-17C71AE7C5DF}" destId="{A019DE93-1CA1-402A-B0F0-EFC03545A613}" srcOrd="1" destOrd="0" presId="urn:microsoft.com/office/officeart/2005/8/layout/hList1"/>
    <dgm:cxn modelId="{82D526A4-11E6-42C2-9C64-F5135AA42E2D}" type="presParOf" srcId="{8AF009C7-2DF2-49E9-8047-C0250D4397C9}" destId="{D6486E81-E6E1-4198-8857-989D1C055837}" srcOrd="1" destOrd="0" presId="urn:microsoft.com/office/officeart/2005/8/layout/hList1"/>
    <dgm:cxn modelId="{28FF3BB0-3D94-4AE5-A951-48E0B4221C95}" type="presParOf" srcId="{8AF009C7-2DF2-49E9-8047-C0250D4397C9}" destId="{0692446C-AE1A-4698-8A02-AB6AFD593DA0}" srcOrd="2" destOrd="0" presId="urn:microsoft.com/office/officeart/2005/8/layout/hList1"/>
    <dgm:cxn modelId="{272BA323-8235-4639-AC9B-CCE8CBC96751}" type="presParOf" srcId="{0692446C-AE1A-4698-8A02-AB6AFD593DA0}" destId="{AF2FC49F-CDDD-4177-BF5D-D7D4630F7584}" srcOrd="0" destOrd="0" presId="urn:microsoft.com/office/officeart/2005/8/layout/hList1"/>
    <dgm:cxn modelId="{2F729F3B-69E6-4A48-BB2A-540E114FB0F7}" type="presParOf" srcId="{0692446C-AE1A-4698-8A02-AB6AFD593DA0}" destId="{CFD58101-8F1F-45A8-AFA1-FBF667836DD3}" srcOrd="1" destOrd="0" presId="urn:microsoft.com/office/officeart/2005/8/layout/hList1"/>
    <dgm:cxn modelId="{E452FE27-7EAD-4FD3-9BE4-B08DC961B5C3}" type="presParOf" srcId="{8AF009C7-2DF2-49E9-8047-C0250D4397C9}" destId="{F1F3DD01-CD5A-47A6-88FF-884AD5D3DEE4}" srcOrd="3" destOrd="0" presId="urn:microsoft.com/office/officeart/2005/8/layout/hList1"/>
    <dgm:cxn modelId="{08F87669-AAF3-4A1E-9425-BF2B000DEEDA}" type="presParOf" srcId="{8AF009C7-2DF2-49E9-8047-C0250D4397C9}" destId="{83D56315-A5F0-4C62-8A5B-B2FC7D9D7D07}" srcOrd="4" destOrd="0" presId="urn:microsoft.com/office/officeart/2005/8/layout/hList1"/>
    <dgm:cxn modelId="{1278D080-CF3B-472B-BAB6-6DF520F6000C}" type="presParOf" srcId="{83D56315-A5F0-4C62-8A5B-B2FC7D9D7D07}" destId="{E79AF816-C0EE-4F96-A8CE-1EE3907A2067}" srcOrd="0" destOrd="0" presId="urn:microsoft.com/office/officeart/2005/8/layout/hList1"/>
    <dgm:cxn modelId="{0BE1DF9F-3651-4438-9688-1D3A35147ED1}" type="presParOf" srcId="{83D56315-A5F0-4C62-8A5B-B2FC7D9D7D07}" destId="{7434B2E1-3A85-4E1A-84BD-39516DFB69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63722A-C2DF-425F-852A-53AC31BDB82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AC210E-6451-4E56-9296-008544077BC0}">
      <dgm:prSet phldrT="[Text]"/>
      <dgm:spPr/>
      <dgm:t>
        <a:bodyPr/>
        <a:lstStyle/>
        <a:p>
          <a:r>
            <a:rPr lang="en-US" dirty="0" smtClean="0"/>
            <a:t>Support for a variety of data types</a:t>
          </a:r>
          <a:endParaRPr lang="en-US" dirty="0"/>
        </a:p>
      </dgm:t>
    </dgm:pt>
    <dgm:pt modelId="{248517D4-0D58-41C7-BF3F-62C5FB3EFD39}" type="parTrans" cxnId="{ED3B6DCE-7F42-4E99-825C-393A22CFAB56}">
      <dgm:prSet/>
      <dgm:spPr/>
      <dgm:t>
        <a:bodyPr/>
        <a:lstStyle/>
        <a:p>
          <a:endParaRPr lang="en-US"/>
        </a:p>
      </dgm:t>
    </dgm:pt>
    <dgm:pt modelId="{EBA3AD17-11D7-4CDC-B4BF-41812AA9B38E}" type="sibTrans" cxnId="{ED3B6DCE-7F42-4E99-825C-393A22CFAB56}">
      <dgm:prSet/>
      <dgm:spPr/>
      <dgm:t>
        <a:bodyPr/>
        <a:lstStyle/>
        <a:p>
          <a:endParaRPr lang="en-US"/>
        </a:p>
      </dgm:t>
    </dgm:pt>
    <dgm:pt modelId="{6E4F1307-2BF9-4584-A4C2-1FAEA676E1BE}">
      <dgm:prSet/>
      <dgm:spPr/>
      <dgm:t>
        <a:bodyPr/>
        <a:lstStyle/>
        <a:p>
          <a:r>
            <a:rPr lang="en-US" smtClean="0"/>
            <a:t>Enabling support for filtering options and sorting</a:t>
          </a:r>
          <a:endParaRPr lang="en-US" dirty="0" smtClean="0"/>
        </a:p>
      </dgm:t>
    </dgm:pt>
    <dgm:pt modelId="{3C25BFF0-9830-4484-8AB7-C2F82BB90F05}" type="parTrans" cxnId="{208A0A44-582C-4F69-8014-9B6FA12D2DDC}">
      <dgm:prSet/>
      <dgm:spPr/>
      <dgm:t>
        <a:bodyPr/>
        <a:lstStyle/>
        <a:p>
          <a:endParaRPr lang="en-US"/>
        </a:p>
      </dgm:t>
    </dgm:pt>
    <dgm:pt modelId="{A67DB3A7-6474-444C-878A-D7DC1070BBB4}" type="sibTrans" cxnId="{208A0A44-582C-4F69-8014-9B6FA12D2DDC}">
      <dgm:prSet/>
      <dgm:spPr/>
      <dgm:t>
        <a:bodyPr/>
        <a:lstStyle/>
        <a:p>
          <a:endParaRPr lang="en-US"/>
        </a:p>
      </dgm:t>
    </dgm:pt>
    <dgm:pt modelId="{46CF65B5-2777-46A0-B8D7-3472A9BF9843}">
      <dgm:prSet/>
      <dgm:spPr/>
      <dgm:t>
        <a:bodyPr/>
        <a:lstStyle/>
        <a:p>
          <a:r>
            <a:rPr lang="en-US" smtClean="0"/>
            <a:t>ABL filter</a:t>
          </a:r>
          <a:endParaRPr lang="en-US" dirty="0" smtClean="0"/>
        </a:p>
      </dgm:t>
    </dgm:pt>
    <dgm:pt modelId="{0CF8E7DF-5ED8-41AD-8117-7FB242F22C9B}" type="parTrans" cxnId="{D99E3094-8CBC-49A5-9862-D04F6C62A461}">
      <dgm:prSet/>
      <dgm:spPr/>
      <dgm:t>
        <a:bodyPr/>
        <a:lstStyle/>
        <a:p>
          <a:endParaRPr lang="en-US"/>
        </a:p>
      </dgm:t>
    </dgm:pt>
    <dgm:pt modelId="{C13A3A2E-E2B7-49DA-B8DB-A8A6D6D71E00}" type="sibTrans" cxnId="{D99E3094-8CBC-49A5-9862-D04F6C62A461}">
      <dgm:prSet/>
      <dgm:spPr/>
      <dgm:t>
        <a:bodyPr/>
        <a:lstStyle/>
        <a:p>
          <a:endParaRPr lang="en-US"/>
        </a:p>
      </dgm:t>
    </dgm:pt>
    <dgm:pt modelId="{91B812CE-0683-435A-8094-91B83BAEA7FC}">
      <dgm:prSet/>
      <dgm:spPr/>
      <dgm:t>
        <a:bodyPr/>
        <a:lstStyle/>
        <a:p>
          <a:r>
            <a:rPr lang="en-US" smtClean="0"/>
            <a:t>Top and Skip for pagination</a:t>
          </a:r>
          <a:endParaRPr lang="en-US" dirty="0" smtClean="0"/>
        </a:p>
      </dgm:t>
    </dgm:pt>
    <dgm:pt modelId="{FA621D42-FB25-4282-A3EB-5410F7A3F9FC}" type="parTrans" cxnId="{D32CFDFA-8316-4EC0-A5A4-2E1B60550080}">
      <dgm:prSet/>
      <dgm:spPr/>
      <dgm:t>
        <a:bodyPr/>
        <a:lstStyle/>
        <a:p>
          <a:endParaRPr lang="en-US"/>
        </a:p>
      </dgm:t>
    </dgm:pt>
    <dgm:pt modelId="{BF1F981F-18D3-4E3A-B008-395AD2E771AC}" type="sibTrans" cxnId="{D32CFDFA-8316-4EC0-A5A4-2E1B60550080}">
      <dgm:prSet/>
      <dgm:spPr/>
      <dgm:t>
        <a:bodyPr/>
        <a:lstStyle/>
        <a:p>
          <a:endParaRPr lang="en-US"/>
        </a:p>
      </dgm:t>
    </dgm:pt>
    <dgm:pt modelId="{D783C942-34D1-4249-B4C8-E74E217F39C2}">
      <dgm:prSet/>
      <dgm:spPr/>
      <dgm:t>
        <a:bodyPr/>
        <a:lstStyle/>
        <a:p>
          <a:r>
            <a:rPr lang="en-US" smtClean="0"/>
            <a:t>Orderby</a:t>
          </a:r>
          <a:endParaRPr lang="en-US" dirty="0" smtClean="0"/>
        </a:p>
      </dgm:t>
    </dgm:pt>
    <dgm:pt modelId="{B850D94F-A085-4500-9723-8929E4B44EAD}" type="parTrans" cxnId="{866BA74E-0F6C-457D-BDC3-75A3F92B876D}">
      <dgm:prSet/>
      <dgm:spPr/>
      <dgm:t>
        <a:bodyPr/>
        <a:lstStyle/>
        <a:p>
          <a:endParaRPr lang="en-US"/>
        </a:p>
      </dgm:t>
    </dgm:pt>
    <dgm:pt modelId="{13C5C7BA-1F87-4A22-B740-CD8F82A61D0F}" type="sibTrans" cxnId="{866BA74E-0F6C-457D-BDC3-75A3F92B876D}">
      <dgm:prSet/>
      <dgm:spPr/>
      <dgm:t>
        <a:bodyPr/>
        <a:lstStyle/>
        <a:p>
          <a:endParaRPr lang="en-US"/>
        </a:p>
      </dgm:t>
    </dgm:pt>
    <dgm:pt modelId="{DDEFE2B0-6B5C-4D72-B6A3-BCCFD2E0A09D}">
      <dgm:prSet/>
      <dgm:spPr/>
      <dgm:t>
        <a:bodyPr/>
        <a:lstStyle/>
        <a:p>
          <a:r>
            <a:rPr lang="en-US" smtClean="0"/>
            <a:t>GetCount</a:t>
          </a:r>
          <a:endParaRPr lang="en-US" dirty="0" smtClean="0"/>
        </a:p>
      </dgm:t>
    </dgm:pt>
    <dgm:pt modelId="{727DC572-FE70-47CC-960A-2DB979FBE0DB}" type="parTrans" cxnId="{FB30D506-5167-46A4-A4ED-B3E79EA9DF51}">
      <dgm:prSet/>
      <dgm:spPr/>
      <dgm:t>
        <a:bodyPr/>
        <a:lstStyle/>
        <a:p>
          <a:endParaRPr lang="en-US"/>
        </a:p>
      </dgm:t>
    </dgm:pt>
    <dgm:pt modelId="{B4F49235-0A1D-42DA-937D-5029EC5B814F}" type="sibTrans" cxnId="{FB30D506-5167-46A4-A4ED-B3E79EA9DF51}">
      <dgm:prSet/>
      <dgm:spPr/>
      <dgm:t>
        <a:bodyPr/>
        <a:lstStyle/>
        <a:p>
          <a:endParaRPr lang="en-US"/>
        </a:p>
      </dgm:t>
    </dgm:pt>
    <dgm:pt modelId="{7B9DFE7B-E731-47E9-9712-D9462BD2B228}">
      <dgm:prSet/>
      <dgm:spPr/>
      <dgm:t>
        <a:bodyPr/>
        <a:lstStyle/>
        <a:p>
          <a:r>
            <a:rPr lang="en-US" smtClean="0"/>
            <a:t>OE-SPA authentication support</a:t>
          </a:r>
          <a:endParaRPr lang="en-US" dirty="0" smtClean="0"/>
        </a:p>
      </dgm:t>
    </dgm:pt>
    <dgm:pt modelId="{03E05142-C617-4AB8-8F43-92C477EACFB3}" type="parTrans" cxnId="{AAA5EFCF-AD55-4BD8-925B-4A787B816809}">
      <dgm:prSet/>
      <dgm:spPr/>
      <dgm:t>
        <a:bodyPr/>
        <a:lstStyle/>
        <a:p>
          <a:endParaRPr lang="en-US"/>
        </a:p>
      </dgm:t>
    </dgm:pt>
    <dgm:pt modelId="{815631B2-82A1-4840-BADA-0E48D728C406}" type="sibTrans" cxnId="{AAA5EFCF-AD55-4BD8-925B-4A787B816809}">
      <dgm:prSet/>
      <dgm:spPr/>
      <dgm:t>
        <a:bodyPr/>
        <a:lstStyle/>
        <a:p>
          <a:endParaRPr lang="en-US"/>
        </a:p>
      </dgm:t>
    </dgm:pt>
    <dgm:pt modelId="{D9F0E01C-626D-47EF-AEDB-CC9F8A33CDEA}">
      <dgm:prSet/>
      <dgm:spPr/>
      <dgm:t>
        <a:bodyPr/>
        <a:lstStyle/>
        <a:p>
          <a:r>
            <a:rPr lang="en-US" smtClean="0"/>
            <a:t>With Password Management support</a:t>
          </a:r>
          <a:endParaRPr lang="en-US" dirty="0" smtClean="0"/>
        </a:p>
      </dgm:t>
    </dgm:pt>
    <dgm:pt modelId="{1B16D64A-FA36-4FAE-B07B-4C24EFFF4B8C}" type="parTrans" cxnId="{C876E15F-AB0E-4F94-8490-C87A3C57D863}">
      <dgm:prSet/>
      <dgm:spPr/>
      <dgm:t>
        <a:bodyPr/>
        <a:lstStyle/>
        <a:p>
          <a:endParaRPr lang="en-US"/>
        </a:p>
      </dgm:t>
    </dgm:pt>
    <dgm:pt modelId="{F6C98BD5-E1A9-47AD-AD4E-C466ED3FA597}" type="sibTrans" cxnId="{C876E15F-AB0E-4F94-8490-C87A3C57D863}">
      <dgm:prSet/>
      <dgm:spPr/>
      <dgm:t>
        <a:bodyPr/>
        <a:lstStyle/>
        <a:p>
          <a:endParaRPr lang="en-US"/>
        </a:p>
      </dgm:t>
    </dgm:pt>
    <dgm:pt modelId="{0D6AD457-CDFF-4779-BDCA-F6AA17FA903D}">
      <dgm:prSet/>
      <dgm:spPr/>
      <dgm:t>
        <a:bodyPr/>
        <a:lstStyle/>
        <a:p>
          <a:r>
            <a:rPr lang="en-US" smtClean="0"/>
            <a:t>API to set Authentication</a:t>
          </a:r>
          <a:endParaRPr lang="en-US" dirty="0" smtClean="0"/>
        </a:p>
      </dgm:t>
    </dgm:pt>
    <dgm:pt modelId="{890074D4-216D-44E3-AD4B-79A9541C65D8}" type="parTrans" cxnId="{E0B1D4DA-2FFD-453C-9A59-2B771D9C9B6B}">
      <dgm:prSet/>
      <dgm:spPr/>
      <dgm:t>
        <a:bodyPr/>
        <a:lstStyle/>
        <a:p>
          <a:endParaRPr lang="en-US"/>
        </a:p>
      </dgm:t>
    </dgm:pt>
    <dgm:pt modelId="{C0F7D71D-800E-4429-96D9-6D324A1F493F}" type="sibTrans" cxnId="{E0B1D4DA-2FFD-453C-9A59-2B771D9C9B6B}">
      <dgm:prSet/>
      <dgm:spPr/>
      <dgm:t>
        <a:bodyPr/>
        <a:lstStyle/>
        <a:p>
          <a:endParaRPr lang="en-US"/>
        </a:p>
      </dgm:t>
    </dgm:pt>
    <dgm:pt modelId="{0069462E-5B08-4066-BB14-8EDC39B6F3E1}">
      <dgm:prSet phldrT="[Text]"/>
      <dgm:spPr/>
      <dgm:t>
        <a:bodyPr/>
        <a:lstStyle/>
        <a:p>
          <a:r>
            <a:rPr lang="en-US" dirty="0" smtClean="0"/>
            <a:t>Full list </a:t>
          </a:r>
          <a:r>
            <a:rPr lang="en-US" dirty="0" smtClean="0">
              <a:hlinkClick xmlns:r="http://schemas.openxmlformats.org/officeDocument/2006/relationships" r:id="rId1"/>
            </a:rPr>
            <a:t>here</a:t>
          </a:r>
          <a:endParaRPr lang="en-US" dirty="0"/>
        </a:p>
      </dgm:t>
    </dgm:pt>
    <dgm:pt modelId="{0662F165-114C-4BF2-9B05-AEEAE7199B73}" type="parTrans" cxnId="{C735039D-D31D-4CFC-85E9-BB1C243B57E9}">
      <dgm:prSet/>
      <dgm:spPr/>
      <dgm:t>
        <a:bodyPr/>
        <a:lstStyle/>
        <a:p>
          <a:endParaRPr lang="en-US"/>
        </a:p>
      </dgm:t>
    </dgm:pt>
    <dgm:pt modelId="{50E86AE0-DE62-4F03-82E2-F47FC6E3ACCA}" type="sibTrans" cxnId="{C735039D-D31D-4CFC-85E9-BB1C243B57E9}">
      <dgm:prSet/>
      <dgm:spPr/>
      <dgm:t>
        <a:bodyPr/>
        <a:lstStyle/>
        <a:p>
          <a:endParaRPr lang="en-US"/>
        </a:p>
      </dgm:t>
    </dgm:pt>
    <dgm:pt modelId="{DC7A9EBC-7F36-4496-B6E2-49BC8B5FE559}">
      <dgm:prSet phldrT="[Text]"/>
      <dgm:spPr/>
      <dgm:t>
        <a:bodyPr/>
        <a:lstStyle/>
        <a:p>
          <a:r>
            <a:rPr lang="en-US" dirty="0" smtClean="0"/>
            <a:t>Character, Date, Decimal, </a:t>
          </a:r>
          <a:r>
            <a:rPr lang="en-US" dirty="0" err="1" smtClean="0"/>
            <a:t>RowID</a:t>
          </a:r>
          <a:r>
            <a:rPr lang="en-US" dirty="0" smtClean="0"/>
            <a:t> </a:t>
          </a:r>
          <a:r>
            <a:rPr lang="en-US" dirty="0" err="1" smtClean="0"/>
            <a:t>etc</a:t>
          </a:r>
          <a:endParaRPr lang="en-US" dirty="0"/>
        </a:p>
      </dgm:t>
    </dgm:pt>
    <dgm:pt modelId="{639EB409-6049-4A55-9108-C24A763FAA57}" type="parTrans" cxnId="{6431FC0F-D017-4FF6-A42F-2BB84921C75C}">
      <dgm:prSet/>
      <dgm:spPr/>
      <dgm:t>
        <a:bodyPr/>
        <a:lstStyle/>
        <a:p>
          <a:endParaRPr lang="en-US"/>
        </a:p>
      </dgm:t>
    </dgm:pt>
    <dgm:pt modelId="{E929123F-B131-44E6-A6A4-63F1CE717C26}" type="sibTrans" cxnId="{6431FC0F-D017-4FF6-A42F-2BB84921C75C}">
      <dgm:prSet/>
      <dgm:spPr/>
      <dgm:t>
        <a:bodyPr/>
        <a:lstStyle/>
        <a:p>
          <a:endParaRPr lang="en-US"/>
        </a:p>
      </dgm:t>
    </dgm:pt>
    <dgm:pt modelId="{5A8F2570-C971-4715-B522-72F43A1605EB}" type="pres">
      <dgm:prSet presAssocID="{2C63722A-C2DF-425F-852A-53AC31BDB82B}" presName="Name0" presStyleCnt="0">
        <dgm:presLayoutVars>
          <dgm:dir/>
          <dgm:animLvl val="lvl"/>
          <dgm:resizeHandles val="exact"/>
        </dgm:presLayoutVars>
      </dgm:prSet>
      <dgm:spPr/>
    </dgm:pt>
    <dgm:pt modelId="{C8DC3B18-483F-4FB3-8B83-7F6B960B1AEF}" type="pres">
      <dgm:prSet presAssocID="{34AC210E-6451-4E56-9296-008544077BC0}" presName="linNode" presStyleCnt="0"/>
      <dgm:spPr/>
    </dgm:pt>
    <dgm:pt modelId="{DCB054A8-93DC-4D37-9BD6-24AA69E6CE37}" type="pres">
      <dgm:prSet presAssocID="{34AC210E-6451-4E56-9296-008544077BC0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5693F-AEA4-4BD3-B691-B52E1959C1D8}" type="pres">
      <dgm:prSet presAssocID="{34AC210E-6451-4E56-9296-008544077BC0}" presName="bracket" presStyleLbl="parChTrans1D1" presStyleIdx="0" presStyleCnt="3"/>
      <dgm:spPr/>
    </dgm:pt>
    <dgm:pt modelId="{9E9C08E9-C4E9-4C20-8CE9-6C71F22899B7}" type="pres">
      <dgm:prSet presAssocID="{34AC210E-6451-4E56-9296-008544077BC0}" presName="spH" presStyleCnt="0"/>
      <dgm:spPr/>
    </dgm:pt>
    <dgm:pt modelId="{25DFC408-7915-4CEC-942B-A23E3D345418}" type="pres">
      <dgm:prSet presAssocID="{34AC210E-6451-4E56-9296-008544077BC0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553B1-1C43-4925-B701-2D2B9E317B64}" type="pres">
      <dgm:prSet presAssocID="{EBA3AD17-11D7-4CDC-B4BF-41812AA9B38E}" presName="spV" presStyleCnt="0"/>
      <dgm:spPr/>
    </dgm:pt>
    <dgm:pt modelId="{20261C52-40CE-42E7-94EA-5F16614FB2A3}" type="pres">
      <dgm:prSet presAssocID="{6E4F1307-2BF9-4584-A4C2-1FAEA676E1BE}" presName="linNode" presStyleCnt="0"/>
      <dgm:spPr/>
    </dgm:pt>
    <dgm:pt modelId="{B67164BA-48AE-49AF-A612-2704D055EDF6}" type="pres">
      <dgm:prSet presAssocID="{6E4F1307-2BF9-4584-A4C2-1FAEA676E1BE}" presName="parTx" presStyleLbl="revTx" presStyleIdx="1" presStyleCnt="3">
        <dgm:presLayoutVars>
          <dgm:chMax val="1"/>
          <dgm:bulletEnabled val="1"/>
        </dgm:presLayoutVars>
      </dgm:prSet>
      <dgm:spPr/>
    </dgm:pt>
    <dgm:pt modelId="{465CD7A7-49B5-4D5E-A87B-FF87D3449CFC}" type="pres">
      <dgm:prSet presAssocID="{6E4F1307-2BF9-4584-A4C2-1FAEA676E1BE}" presName="bracket" presStyleLbl="parChTrans1D1" presStyleIdx="1" presStyleCnt="3"/>
      <dgm:spPr/>
    </dgm:pt>
    <dgm:pt modelId="{12677822-C34D-478B-8F27-72F3561027A4}" type="pres">
      <dgm:prSet presAssocID="{6E4F1307-2BF9-4584-A4C2-1FAEA676E1BE}" presName="spH" presStyleCnt="0"/>
      <dgm:spPr/>
    </dgm:pt>
    <dgm:pt modelId="{E84EEB02-82D7-45CB-8107-90A21465150E}" type="pres">
      <dgm:prSet presAssocID="{6E4F1307-2BF9-4584-A4C2-1FAEA676E1BE}" presName="desTx" presStyleLbl="node1" presStyleIdx="1" presStyleCnt="3">
        <dgm:presLayoutVars>
          <dgm:bulletEnabled val="1"/>
        </dgm:presLayoutVars>
      </dgm:prSet>
      <dgm:spPr/>
    </dgm:pt>
    <dgm:pt modelId="{14D6BFF1-B3E2-41E6-99C0-2BFA072D1622}" type="pres">
      <dgm:prSet presAssocID="{A67DB3A7-6474-444C-878A-D7DC1070BBB4}" presName="spV" presStyleCnt="0"/>
      <dgm:spPr/>
    </dgm:pt>
    <dgm:pt modelId="{47402CB7-4279-4D34-B1D4-5CEB0D2D79B6}" type="pres">
      <dgm:prSet presAssocID="{7B9DFE7B-E731-47E9-9712-D9462BD2B228}" presName="linNode" presStyleCnt="0"/>
      <dgm:spPr/>
    </dgm:pt>
    <dgm:pt modelId="{296687C5-F0A2-427A-8564-4055163ADE98}" type="pres">
      <dgm:prSet presAssocID="{7B9DFE7B-E731-47E9-9712-D9462BD2B228}" presName="parTx" presStyleLbl="revTx" presStyleIdx="2" presStyleCnt="3">
        <dgm:presLayoutVars>
          <dgm:chMax val="1"/>
          <dgm:bulletEnabled val="1"/>
        </dgm:presLayoutVars>
      </dgm:prSet>
      <dgm:spPr/>
    </dgm:pt>
    <dgm:pt modelId="{4C21A54E-EF58-4991-875E-D6A9EEF6FF8C}" type="pres">
      <dgm:prSet presAssocID="{7B9DFE7B-E731-47E9-9712-D9462BD2B228}" presName="bracket" presStyleLbl="parChTrans1D1" presStyleIdx="2" presStyleCnt="3"/>
      <dgm:spPr/>
    </dgm:pt>
    <dgm:pt modelId="{23964EEB-E597-4592-829E-469FA8892234}" type="pres">
      <dgm:prSet presAssocID="{7B9DFE7B-E731-47E9-9712-D9462BD2B228}" presName="spH" presStyleCnt="0"/>
      <dgm:spPr/>
    </dgm:pt>
    <dgm:pt modelId="{341D7352-980C-456F-BFC3-B0F5A3BBC57B}" type="pres">
      <dgm:prSet presAssocID="{7B9DFE7B-E731-47E9-9712-D9462BD2B228}" presName="desTx" presStyleLbl="node1" presStyleIdx="2" presStyleCnt="3">
        <dgm:presLayoutVars>
          <dgm:bulletEnabled val="1"/>
        </dgm:presLayoutVars>
      </dgm:prSet>
      <dgm:spPr/>
    </dgm:pt>
  </dgm:ptLst>
  <dgm:cxnLst>
    <dgm:cxn modelId="{C876E15F-AB0E-4F94-8490-C87A3C57D863}" srcId="{7B9DFE7B-E731-47E9-9712-D9462BD2B228}" destId="{D9F0E01C-626D-47EF-AEDB-CC9F8A33CDEA}" srcOrd="0" destOrd="0" parTransId="{1B16D64A-FA36-4FAE-B07B-4C24EFFF4B8C}" sibTransId="{F6C98BD5-E1A9-47AD-AD4E-C466ED3FA597}"/>
    <dgm:cxn modelId="{FB30D506-5167-46A4-A4ED-B3E79EA9DF51}" srcId="{6E4F1307-2BF9-4584-A4C2-1FAEA676E1BE}" destId="{DDEFE2B0-6B5C-4D72-B6A3-BCCFD2E0A09D}" srcOrd="3" destOrd="0" parTransId="{727DC572-FE70-47CC-960A-2DB979FBE0DB}" sibTransId="{B4F49235-0A1D-42DA-937D-5029EC5B814F}"/>
    <dgm:cxn modelId="{208A0A44-582C-4F69-8014-9B6FA12D2DDC}" srcId="{2C63722A-C2DF-425F-852A-53AC31BDB82B}" destId="{6E4F1307-2BF9-4584-A4C2-1FAEA676E1BE}" srcOrd="1" destOrd="0" parTransId="{3C25BFF0-9830-4484-8AB7-C2F82BB90F05}" sibTransId="{A67DB3A7-6474-444C-878A-D7DC1070BBB4}"/>
    <dgm:cxn modelId="{A52592B5-014A-42AD-B713-56248FA0A1CE}" type="presOf" srcId="{46CF65B5-2777-46A0-B8D7-3472A9BF9843}" destId="{E84EEB02-82D7-45CB-8107-90A21465150E}" srcOrd="0" destOrd="0" presId="urn:diagrams.loki3.com/BracketList"/>
    <dgm:cxn modelId="{CD265DD2-D282-4027-99CA-86B315211218}" type="presOf" srcId="{DC7A9EBC-7F36-4496-B6E2-49BC8B5FE559}" destId="{25DFC408-7915-4CEC-942B-A23E3D345418}" srcOrd="0" destOrd="0" presId="urn:diagrams.loki3.com/BracketList"/>
    <dgm:cxn modelId="{866BA74E-0F6C-457D-BDC3-75A3F92B876D}" srcId="{6E4F1307-2BF9-4584-A4C2-1FAEA676E1BE}" destId="{D783C942-34D1-4249-B4C8-E74E217F39C2}" srcOrd="2" destOrd="0" parTransId="{B850D94F-A085-4500-9723-8929E4B44EAD}" sibTransId="{13C5C7BA-1F87-4A22-B740-CD8F82A61D0F}"/>
    <dgm:cxn modelId="{26490CD1-CC34-4AB4-B2F5-60005FF78B6F}" type="presOf" srcId="{6E4F1307-2BF9-4584-A4C2-1FAEA676E1BE}" destId="{B67164BA-48AE-49AF-A612-2704D055EDF6}" srcOrd="0" destOrd="0" presId="urn:diagrams.loki3.com/BracketList"/>
    <dgm:cxn modelId="{80BEECA8-D500-4CD6-9F79-060D2F2B5543}" type="presOf" srcId="{D9F0E01C-626D-47EF-AEDB-CC9F8A33CDEA}" destId="{341D7352-980C-456F-BFC3-B0F5A3BBC57B}" srcOrd="0" destOrd="0" presId="urn:diagrams.loki3.com/BracketList"/>
    <dgm:cxn modelId="{ED3B6DCE-7F42-4E99-825C-393A22CFAB56}" srcId="{2C63722A-C2DF-425F-852A-53AC31BDB82B}" destId="{34AC210E-6451-4E56-9296-008544077BC0}" srcOrd="0" destOrd="0" parTransId="{248517D4-0D58-41C7-BF3F-62C5FB3EFD39}" sibTransId="{EBA3AD17-11D7-4CDC-B4BF-41812AA9B38E}"/>
    <dgm:cxn modelId="{C6D70144-AD05-438A-A504-C7C6897D0993}" type="presOf" srcId="{7B9DFE7B-E731-47E9-9712-D9462BD2B228}" destId="{296687C5-F0A2-427A-8564-4055163ADE98}" srcOrd="0" destOrd="0" presId="urn:diagrams.loki3.com/BracketList"/>
    <dgm:cxn modelId="{E68783E4-8169-419B-B4E8-58CC62A76B01}" type="presOf" srcId="{2C63722A-C2DF-425F-852A-53AC31BDB82B}" destId="{5A8F2570-C971-4715-B522-72F43A1605EB}" srcOrd="0" destOrd="0" presId="urn:diagrams.loki3.com/BracketList"/>
    <dgm:cxn modelId="{DB8A8C56-CF67-4844-AB25-B404A4538365}" type="presOf" srcId="{DDEFE2B0-6B5C-4D72-B6A3-BCCFD2E0A09D}" destId="{E84EEB02-82D7-45CB-8107-90A21465150E}" srcOrd="0" destOrd="3" presId="urn:diagrams.loki3.com/BracketList"/>
    <dgm:cxn modelId="{A3ADA6F0-E3C9-432E-816B-5308873D4835}" type="presOf" srcId="{0D6AD457-CDFF-4779-BDCA-F6AA17FA903D}" destId="{341D7352-980C-456F-BFC3-B0F5A3BBC57B}" srcOrd="0" destOrd="1" presId="urn:diagrams.loki3.com/BracketList"/>
    <dgm:cxn modelId="{C735039D-D31D-4CFC-85E9-BB1C243B57E9}" srcId="{34AC210E-6451-4E56-9296-008544077BC0}" destId="{0069462E-5B08-4066-BB14-8EDC39B6F3E1}" srcOrd="1" destOrd="0" parTransId="{0662F165-114C-4BF2-9B05-AEEAE7199B73}" sibTransId="{50E86AE0-DE62-4F03-82E2-F47FC6E3ACCA}"/>
    <dgm:cxn modelId="{D32CFDFA-8316-4EC0-A5A4-2E1B60550080}" srcId="{6E4F1307-2BF9-4584-A4C2-1FAEA676E1BE}" destId="{91B812CE-0683-435A-8094-91B83BAEA7FC}" srcOrd="1" destOrd="0" parTransId="{FA621D42-FB25-4282-A3EB-5410F7A3F9FC}" sibTransId="{BF1F981F-18D3-4E3A-B008-395AD2E771AC}"/>
    <dgm:cxn modelId="{BA88B623-7D54-42DC-B8B6-759FCBF50831}" type="presOf" srcId="{0069462E-5B08-4066-BB14-8EDC39B6F3E1}" destId="{25DFC408-7915-4CEC-942B-A23E3D345418}" srcOrd="0" destOrd="1" presId="urn:diagrams.loki3.com/BracketList"/>
    <dgm:cxn modelId="{83AF2397-4E25-4757-A9CD-F0ED24B5429C}" type="presOf" srcId="{D783C942-34D1-4249-B4C8-E74E217F39C2}" destId="{E84EEB02-82D7-45CB-8107-90A21465150E}" srcOrd="0" destOrd="2" presId="urn:diagrams.loki3.com/BracketList"/>
    <dgm:cxn modelId="{D6959D57-0E38-4A64-9ABA-D5B9521A17C8}" type="presOf" srcId="{34AC210E-6451-4E56-9296-008544077BC0}" destId="{DCB054A8-93DC-4D37-9BD6-24AA69E6CE37}" srcOrd="0" destOrd="0" presId="urn:diagrams.loki3.com/BracketList"/>
    <dgm:cxn modelId="{E0B1D4DA-2FFD-453C-9A59-2B771D9C9B6B}" srcId="{7B9DFE7B-E731-47E9-9712-D9462BD2B228}" destId="{0D6AD457-CDFF-4779-BDCA-F6AA17FA903D}" srcOrd="1" destOrd="0" parTransId="{890074D4-216D-44E3-AD4B-79A9541C65D8}" sibTransId="{C0F7D71D-800E-4429-96D9-6D324A1F493F}"/>
    <dgm:cxn modelId="{AAA5EFCF-AD55-4BD8-925B-4A787B816809}" srcId="{2C63722A-C2DF-425F-852A-53AC31BDB82B}" destId="{7B9DFE7B-E731-47E9-9712-D9462BD2B228}" srcOrd="2" destOrd="0" parTransId="{03E05142-C617-4AB8-8F43-92C477EACFB3}" sibTransId="{815631B2-82A1-4840-BADA-0E48D728C406}"/>
    <dgm:cxn modelId="{D99E3094-8CBC-49A5-9862-D04F6C62A461}" srcId="{6E4F1307-2BF9-4584-A4C2-1FAEA676E1BE}" destId="{46CF65B5-2777-46A0-B8D7-3472A9BF9843}" srcOrd="0" destOrd="0" parTransId="{0CF8E7DF-5ED8-41AD-8117-7FB242F22C9B}" sibTransId="{C13A3A2E-E2B7-49DA-B8DB-A8A6D6D71E00}"/>
    <dgm:cxn modelId="{66D2E8D1-073D-451E-83D1-DA613DFB2BD8}" type="presOf" srcId="{91B812CE-0683-435A-8094-91B83BAEA7FC}" destId="{E84EEB02-82D7-45CB-8107-90A21465150E}" srcOrd="0" destOrd="1" presId="urn:diagrams.loki3.com/BracketList"/>
    <dgm:cxn modelId="{6431FC0F-D017-4FF6-A42F-2BB84921C75C}" srcId="{34AC210E-6451-4E56-9296-008544077BC0}" destId="{DC7A9EBC-7F36-4496-B6E2-49BC8B5FE559}" srcOrd="0" destOrd="0" parTransId="{639EB409-6049-4A55-9108-C24A763FAA57}" sibTransId="{E929123F-B131-44E6-A6A4-63F1CE717C26}"/>
    <dgm:cxn modelId="{BA2E1A55-FA3E-4138-BFB3-D0535C5926CE}" type="presParOf" srcId="{5A8F2570-C971-4715-B522-72F43A1605EB}" destId="{C8DC3B18-483F-4FB3-8B83-7F6B960B1AEF}" srcOrd="0" destOrd="0" presId="urn:diagrams.loki3.com/BracketList"/>
    <dgm:cxn modelId="{7DC3A1BF-C60B-40B4-9C61-B14770B4019E}" type="presParOf" srcId="{C8DC3B18-483F-4FB3-8B83-7F6B960B1AEF}" destId="{DCB054A8-93DC-4D37-9BD6-24AA69E6CE37}" srcOrd="0" destOrd="0" presId="urn:diagrams.loki3.com/BracketList"/>
    <dgm:cxn modelId="{FCDAFBC3-00B0-41F7-98BC-7E1285AF86EB}" type="presParOf" srcId="{C8DC3B18-483F-4FB3-8B83-7F6B960B1AEF}" destId="{55F5693F-AEA4-4BD3-B691-B52E1959C1D8}" srcOrd="1" destOrd="0" presId="urn:diagrams.loki3.com/BracketList"/>
    <dgm:cxn modelId="{99F91357-8285-4793-804C-645C7F1ECF37}" type="presParOf" srcId="{C8DC3B18-483F-4FB3-8B83-7F6B960B1AEF}" destId="{9E9C08E9-C4E9-4C20-8CE9-6C71F22899B7}" srcOrd="2" destOrd="0" presId="urn:diagrams.loki3.com/BracketList"/>
    <dgm:cxn modelId="{BE4BEE1E-26AF-425D-A4A0-4C4FEDF2D6C8}" type="presParOf" srcId="{C8DC3B18-483F-4FB3-8B83-7F6B960B1AEF}" destId="{25DFC408-7915-4CEC-942B-A23E3D345418}" srcOrd="3" destOrd="0" presId="urn:diagrams.loki3.com/BracketList"/>
    <dgm:cxn modelId="{3D296D77-87A5-4E1A-B7BB-383D0CB22F47}" type="presParOf" srcId="{5A8F2570-C971-4715-B522-72F43A1605EB}" destId="{5D8553B1-1C43-4925-B701-2D2B9E317B64}" srcOrd="1" destOrd="0" presId="urn:diagrams.loki3.com/BracketList"/>
    <dgm:cxn modelId="{4E01E7AD-8C7C-4BAE-AE15-33E02449BA95}" type="presParOf" srcId="{5A8F2570-C971-4715-B522-72F43A1605EB}" destId="{20261C52-40CE-42E7-94EA-5F16614FB2A3}" srcOrd="2" destOrd="0" presId="urn:diagrams.loki3.com/BracketList"/>
    <dgm:cxn modelId="{E4AC868E-A93E-48BE-AED7-2F6459C33A7D}" type="presParOf" srcId="{20261C52-40CE-42E7-94EA-5F16614FB2A3}" destId="{B67164BA-48AE-49AF-A612-2704D055EDF6}" srcOrd="0" destOrd="0" presId="urn:diagrams.loki3.com/BracketList"/>
    <dgm:cxn modelId="{67D938CE-2235-449A-952D-9FDF4276A986}" type="presParOf" srcId="{20261C52-40CE-42E7-94EA-5F16614FB2A3}" destId="{465CD7A7-49B5-4D5E-A87B-FF87D3449CFC}" srcOrd="1" destOrd="0" presId="urn:diagrams.loki3.com/BracketList"/>
    <dgm:cxn modelId="{2F11DEE4-2DE4-47F2-9C47-E24E05868FB6}" type="presParOf" srcId="{20261C52-40CE-42E7-94EA-5F16614FB2A3}" destId="{12677822-C34D-478B-8F27-72F3561027A4}" srcOrd="2" destOrd="0" presId="urn:diagrams.loki3.com/BracketList"/>
    <dgm:cxn modelId="{99D7E8E2-2F16-4F08-AC15-D2B7A14925D5}" type="presParOf" srcId="{20261C52-40CE-42E7-94EA-5F16614FB2A3}" destId="{E84EEB02-82D7-45CB-8107-90A21465150E}" srcOrd="3" destOrd="0" presId="urn:diagrams.loki3.com/BracketList"/>
    <dgm:cxn modelId="{071BF73F-12E3-409C-9F12-E32E0D42A63B}" type="presParOf" srcId="{5A8F2570-C971-4715-B522-72F43A1605EB}" destId="{14D6BFF1-B3E2-41E6-99C0-2BFA072D1622}" srcOrd="3" destOrd="0" presId="urn:diagrams.loki3.com/BracketList"/>
    <dgm:cxn modelId="{2E0C5C00-BB9B-46D6-98BD-640B39B4F375}" type="presParOf" srcId="{5A8F2570-C971-4715-B522-72F43A1605EB}" destId="{47402CB7-4279-4D34-B1D4-5CEB0D2D79B6}" srcOrd="4" destOrd="0" presId="urn:diagrams.loki3.com/BracketList"/>
    <dgm:cxn modelId="{98E0B6A7-8956-455E-98AE-F663BFC3510B}" type="presParOf" srcId="{47402CB7-4279-4D34-B1D4-5CEB0D2D79B6}" destId="{296687C5-F0A2-427A-8564-4055163ADE98}" srcOrd="0" destOrd="0" presId="urn:diagrams.loki3.com/BracketList"/>
    <dgm:cxn modelId="{FD445BDF-49A6-4B89-99DD-62B796EA9265}" type="presParOf" srcId="{47402CB7-4279-4D34-B1D4-5CEB0D2D79B6}" destId="{4C21A54E-EF58-4991-875E-D6A9EEF6FF8C}" srcOrd="1" destOrd="0" presId="urn:diagrams.loki3.com/BracketList"/>
    <dgm:cxn modelId="{36C9650E-E5A7-43DC-8294-B197D762AEEE}" type="presParOf" srcId="{47402CB7-4279-4D34-B1D4-5CEB0D2D79B6}" destId="{23964EEB-E597-4592-829E-469FA8892234}" srcOrd="2" destOrd="0" presId="urn:diagrams.loki3.com/BracketList"/>
    <dgm:cxn modelId="{3E919316-F6CB-427A-A7C4-76BC4E8EAA35}" type="presParOf" srcId="{47402CB7-4279-4D34-B1D4-5CEB0D2D79B6}" destId="{341D7352-980C-456F-BFC3-B0F5A3BBC5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80DB91-6B8F-4B0B-A049-E9269B2CDA9F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2E6483-77BE-4C99-8DD8-7D0A17C8D31C}">
      <dgm:prSet phldrT="[Text]"/>
      <dgm:spPr/>
      <dgm:t>
        <a:bodyPr/>
        <a:lstStyle/>
        <a:p>
          <a:r>
            <a:rPr lang="en-US" dirty="0" smtClean="0"/>
            <a:t>Performance features</a:t>
          </a:r>
          <a:endParaRPr lang="en-US" dirty="0"/>
        </a:p>
      </dgm:t>
    </dgm:pt>
    <dgm:pt modelId="{9B3EE910-76C6-4C22-8F40-0D6B77EF608D}" type="parTrans" cxnId="{BADD9291-379B-4BC3-8F2C-7E10183330D5}">
      <dgm:prSet/>
      <dgm:spPr/>
      <dgm:t>
        <a:bodyPr/>
        <a:lstStyle/>
        <a:p>
          <a:endParaRPr lang="en-US"/>
        </a:p>
      </dgm:t>
    </dgm:pt>
    <dgm:pt modelId="{DB50A99F-A6DF-47FC-BDD7-8FEB522E07E2}" type="sibTrans" cxnId="{BADD9291-379B-4BC3-8F2C-7E10183330D5}">
      <dgm:prSet/>
      <dgm:spPr/>
      <dgm:t>
        <a:bodyPr/>
        <a:lstStyle/>
        <a:p>
          <a:endParaRPr lang="en-US"/>
        </a:p>
      </dgm:t>
    </dgm:pt>
    <dgm:pt modelId="{32BC3000-3EEF-40C1-BDBD-AF7BCFEF5C07}">
      <dgm:prSet/>
      <dgm:spPr/>
      <dgm:t>
        <a:bodyPr/>
        <a:lstStyle/>
        <a:p>
          <a:r>
            <a:rPr lang="en-US" smtClean="0"/>
            <a:t>Time-based cache for list views and records</a:t>
          </a:r>
          <a:endParaRPr lang="en-US" dirty="0" smtClean="0"/>
        </a:p>
      </dgm:t>
    </dgm:pt>
    <dgm:pt modelId="{6ECDF3B0-0587-40CE-84DF-0551D19918DE}" type="parTrans" cxnId="{012D31B6-DEDB-49D2-9347-D5DFE954F23C}">
      <dgm:prSet/>
      <dgm:spPr/>
      <dgm:t>
        <a:bodyPr/>
        <a:lstStyle/>
        <a:p>
          <a:endParaRPr lang="en-US"/>
        </a:p>
      </dgm:t>
    </dgm:pt>
    <dgm:pt modelId="{BC7C7433-B9BA-4499-9EA4-501D19284956}" type="sibTrans" cxnId="{012D31B6-DEDB-49D2-9347-D5DFE954F23C}">
      <dgm:prSet/>
      <dgm:spPr/>
      <dgm:t>
        <a:bodyPr/>
        <a:lstStyle/>
        <a:p>
          <a:endParaRPr lang="en-US"/>
        </a:p>
      </dgm:t>
    </dgm:pt>
    <dgm:pt modelId="{5629DD74-5F93-4F87-8774-669B6DE9BE14}">
      <dgm:prSet/>
      <dgm:spPr/>
      <dgm:t>
        <a:bodyPr/>
        <a:lstStyle/>
        <a:p>
          <a:r>
            <a:rPr lang="en-US" smtClean="0"/>
            <a:t>COUNT INVOKE operation to calculate #records available in the service</a:t>
          </a:r>
          <a:endParaRPr lang="en-US" dirty="0" smtClean="0"/>
        </a:p>
      </dgm:t>
    </dgm:pt>
    <dgm:pt modelId="{B7C21E19-E13C-4B4C-990B-41844536F21D}" type="parTrans" cxnId="{63062E4A-3137-4410-A699-47C1A0BB3F04}">
      <dgm:prSet/>
      <dgm:spPr/>
      <dgm:t>
        <a:bodyPr/>
        <a:lstStyle/>
        <a:p>
          <a:endParaRPr lang="en-US"/>
        </a:p>
      </dgm:t>
    </dgm:pt>
    <dgm:pt modelId="{159C73C3-1021-4FF2-9FD1-D11C9CBD72E4}" type="sibTrans" cxnId="{63062E4A-3137-4410-A699-47C1A0BB3F04}">
      <dgm:prSet/>
      <dgm:spPr/>
      <dgm:t>
        <a:bodyPr/>
        <a:lstStyle/>
        <a:p>
          <a:endParaRPr lang="en-US"/>
        </a:p>
      </dgm:t>
    </dgm:pt>
    <dgm:pt modelId="{7EF38AD9-3A04-4133-8DA2-3321137E6260}">
      <dgm:prSet/>
      <dgm:spPr/>
      <dgm:t>
        <a:bodyPr/>
        <a:lstStyle/>
        <a:p>
          <a:r>
            <a:rPr lang="en-US" smtClean="0"/>
            <a:t>Support for file upload</a:t>
          </a:r>
          <a:endParaRPr lang="en-US" dirty="0" smtClean="0"/>
        </a:p>
      </dgm:t>
    </dgm:pt>
    <dgm:pt modelId="{322A4D15-A911-4262-BBE4-22787B44C059}" type="parTrans" cxnId="{9D5FF09D-0338-4630-9E40-29AA23F307CA}">
      <dgm:prSet/>
      <dgm:spPr/>
      <dgm:t>
        <a:bodyPr/>
        <a:lstStyle/>
        <a:p>
          <a:endParaRPr lang="en-US"/>
        </a:p>
      </dgm:t>
    </dgm:pt>
    <dgm:pt modelId="{A020D3D9-AF4F-4CAA-B95D-FDC4D180F1AB}" type="sibTrans" cxnId="{9D5FF09D-0338-4630-9E40-29AA23F307CA}">
      <dgm:prSet/>
      <dgm:spPr/>
      <dgm:t>
        <a:bodyPr/>
        <a:lstStyle/>
        <a:p>
          <a:endParaRPr lang="en-US"/>
        </a:p>
      </dgm:t>
    </dgm:pt>
    <dgm:pt modelId="{04EF9C72-B37C-44CC-B401-1E13D86FDAA6}">
      <dgm:prSet/>
      <dgm:spPr/>
      <dgm:t>
        <a:bodyPr/>
        <a:lstStyle/>
        <a:p>
          <a:r>
            <a:rPr lang="en-US" smtClean="0"/>
            <a:t>Images, documents</a:t>
          </a:r>
          <a:endParaRPr lang="en-US" dirty="0" smtClean="0"/>
        </a:p>
      </dgm:t>
    </dgm:pt>
    <dgm:pt modelId="{D21BA684-490F-4BCC-BC0A-C3F6F0EC3E04}" type="parTrans" cxnId="{214A91CF-50FE-441E-B413-EC4AD20AEBDE}">
      <dgm:prSet/>
      <dgm:spPr/>
      <dgm:t>
        <a:bodyPr/>
        <a:lstStyle/>
        <a:p>
          <a:endParaRPr lang="en-US"/>
        </a:p>
      </dgm:t>
    </dgm:pt>
    <dgm:pt modelId="{D1B6F1B4-7E49-44F1-925A-F95E7B993EAE}" type="sibTrans" cxnId="{214A91CF-50FE-441E-B413-EC4AD20AEBDE}">
      <dgm:prSet/>
      <dgm:spPr/>
      <dgm:t>
        <a:bodyPr/>
        <a:lstStyle/>
        <a:p>
          <a:endParaRPr lang="en-US"/>
        </a:p>
      </dgm:t>
    </dgm:pt>
    <dgm:pt modelId="{0C3FB6C7-80BA-4D67-9477-EBC571D93579}">
      <dgm:prSet/>
      <dgm:spPr/>
      <dgm:t>
        <a:bodyPr/>
        <a:lstStyle/>
        <a:p>
          <a:r>
            <a:rPr lang="en-US" smtClean="0"/>
            <a:t>Good parity with native objects</a:t>
          </a:r>
          <a:endParaRPr lang="en-US" dirty="0" smtClean="0"/>
        </a:p>
      </dgm:t>
    </dgm:pt>
    <dgm:pt modelId="{6DE205CA-EE0E-4030-9039-E573C89753B8}" type="parTrans" cxnId="{3546FDDB-939E-446F-A042-AD83A6825524}">
      <dgm:prSet/>
      <dgm:spPr/>
      <dgm:t>
        <a:bodyPr/>
        <a:lstStyle/>
        <a:p>
          <a:endParaRPr lang="en-US"/>
        </a:p>
      </dgm:t>
    </dgm:pt>
    <dgm:pt modelId="{E228CDC7-C5DD-419C-B196-08EFA89C2F07}" type="sibTrans" cxnId="{3546FDDB-939E-446F-A042-AD83A6825524}">
      <dgm:prSet/>
      <dgm:spPr/>
      <dgm:t>
        <a:bodyPr/>
        <a:lstStyle/>
        <a:p>
          <a:endParaRPr lang="en-US"/>
        </a:p>
      </dgm:t>
    </dgm:pt>
    <dgm:pt modelId="{BB26B63B-CD1A-4FD4-989B-AFAE16D1FF8E}">
      <dgm:prSet/>
      <dgm:spPr/>
      <dgm:t>
        <a:bodyPr/>
        <a:lstStyle/>
        <a:p>
          <a:r>
            <a:rPr lang="en-US" smtClean="0"/>
            <a:t>Object attributes</a:t>
          </a:r>
          <a:endParaRPr lang="en-US" dirty="0" smtClean="0"/>
        </a:p>
      </dgm:t>
    </dgm:pt>
    <dgm:pt modelId="{F19D2631-802F-4567-A59F-B6E0E0A28F5C}" type="parTrans" cxnId="{E4189A8C-BA5C-4F6A-8183-4EE6FD4222C8}">
      <dgm:prSet/>
      <dgm:spPr/>
      <dgm:t>
        <a:bodyPr/>
        <a:lstStyle/>
        <a:p>
          <a:endParaRPr lang="en-US"/>
        </a:p>
      </dgm:t>
    </dgm:pt>
    <dgm:pt modelId="{4C9249BF-C703-404D-9B4B-06D2F0216082}" type="sibTrans" cxnId="{E4189A8C-BA5C-4F6A-8183-4EE6FD4222C8}">
      <dgm:prSet/>
      <dgm:spPr/>
      <dgm:t>
        <a:bodyPr/>
        <a:lstStyle/>
        <a:p>
          <a:endParaRPr lang="en-US"/>
        </a:p>
      </dgm:t>
    </dgm:pt>
    <dgm:pt modelId="{0A70F1FC-A16A-44B8-9809-C36CF46D2882}">
      <dgm:prSet/>
      <dgm:spPr/>
      <dgm:t>
        <a:bodyPr/>
        <a:lstStyle/>
        <a:p>
          <a:r>
            <a:rPr lang="en-US" smtClean="0"/>
            <a:t>Support all Trigger Types on OESO </a:t>
          </a:r>
          <a:endParaRPr lang="en-US" dirty="0" smtClean="0"/>
        </a:p>
      </dgm:t>
    </dgm:pt>
    <dgm:pt modelId="{6ED0367E-8AB4-4BE3-91B4-53AC23EA4209}" type="parTrans" cxnId="{466189CA-7576-45E5-BC83-364C8E584E0E}">
      <dgm:prSet/>
      <dgm:spPr/>
      <dgm:t>
        <a:bodyPr/>
        <a:lstStyle/>
        <a:p>
          <a:endParaRPr lang="en-US"/>
        </a:p>
      </dgm:t>
    </dgm:pt>
    <dgm:pt modelId="{0B8496B8-9AAE-4F19-B358-B37DFA9097FA}" type="sibTrans" cxnId="{466189CA-7576-45E5-BC83-364C8E584E0E}">
      <dgm:prSet/>
      <dgm:spPr/>
      <dgm:t>
        <a:bodyPr/>
        <a:lstStyle/>
        <a:p>
          <a:endParaRPr lang="en-US"/>
        </a:p>
      </dgm:t>
    </dgm:pt>
    <dgm:pt modelId="{C97BD37E-3627-4863-94C4-1F36E187C9AB}">
      <dgm:prSet/>
      <dgm:spPr/>
      <dgm:t>
        <a:bodyPr/>
        <a:lstStyle/>
        <a:p>
          <a:r>
            <a:rPr lang="en-US" smtClean="0"/>
            <a:t>Better display of OE validation messages</a:t>
          </a:r>
          <a:endParaRPr lang="en-US" dirty="0" smtClean="0"/>
        </a:p>
      </dgm:t>
    </dgm:pt>
    <dgm:pt modelId="{8F8C5DE1-3E6C-4DC1-90A6-3A5284FE57D4}" type="parTrans" cxnId="{34FCA1E6-FDD7-4D06-9EC1-F6C8208800B0}">
      <dgm:prSet/>
      <dgm:spPr/>
      <dgm:t>
        <a:bodyPr/>
        <a:lstStyle/>
        <a:p>
          <a:endParaRPr lang="en-US"/>
        </a:p>
      </dgm:t>
    </dgm:pt>
    <dgm:pt modelId="{481A6D18-C359-4F36-8C2F-D40C15D8C4B7}" type="sibTrans" cxnId="{34FCA1E6-FDD7-4D06-9EC1-F6C8208800B0}">
      <dgm:prSet/>
      <dgm:spPr/>
      <dgm:t>
        <a:bodyPr/>
        <a:lstStyle/>
        <a:p>
          <a:endParaRPr lang="en-US"/>
        </a:p>
      </dgm:t>
    </dgm:pt>
    <dgm:pt modelId="{D8AB4DFB-9E0A-44D8-89B4-783E746D0F38}">
      <dgm:prSet/>
      <dgm:spPr/>
      <dgm:t>
        <a:bodyPr/>
        <a:lstStyle/>
        <a:p>
          <a:r>
            <a:rPr lang="en-US" smtClean="0"/>
            <a:t>Select Query support in Server side and Ajax API</a:t>
          </a:r>
          <a:endParaRPr lang="en-US" dirty="0" smtClean="0"/>
        </a:p>
      </dgm:t>
    </dgm:pt>
    <dgm:pt modelId="{855795BB-04D1-4F42-96BA-520C8E7417D1}" type="parTrans" cxnId="{178BE6DC-9391-45E5-AA8B-D489B06301F0}">
      <dgm:prSet/>
      <dgm:spPr/>
      <dgm:t>
        <a:bodyPr/>
        <a:lstStyle/>
        <a:p>
          <a:endParaRPr lang="en-US"/>
        </a:p>
      </dgm:t>
    </dgm:pt>
    <dgm:pt modelId="{1C97A8E6-D9CC-42DA-B905-C3D167044748}" type="sibTrans" cxnId="{178BE6DC-9391-45E5-AA8B-D489B06301F0}">
      <dgm:prSet/>
      <dgm:spPr/>
      <dgm:t>
        <a:bodyPr/>
        <a:lstStyle/>
        <a:p>
          <a:endParaRPr lang="en-US"/>
        </a:p>
      </dgm:t>
    </dgm:pt>
    <dgm:pt modelId="{E8F0B3A9-EF38-45BB-8AB2-76E75BF1D77F}">
      <dgm:prSet/>
      <dgm:spPr/>
      <dgm:t>
        <a:bodyPr/>
        <a:lstStyle/>
        <a:p>
          <a:r>
            <a:rPr lang="en-US" smtClean="0"/>
            <a:t>Access to OESO in Batch Jobs and Serverside API</a:t>
          </a:r>
          <a:endParaRPr lang="en-US" dirty="0" smtClean="0"/>
        </a:p>
      </dgm:t>
    </dgm:pt>
    <dgm:pt modelId="{ED09E82A-B0F6-446B-A534-5DBBEB837148}" type="parTrans" cxnId="{3662EEEB-87C3-4F2F-BC5D-FC1FC4600A10}">
      <dgm:prSet/>
      <dgm:spPr/>
      <dgm:t>
        <a:bodyPr/>
        <a:lstStyle/>
        <a:p>
          <a:endParaRPr lang="en-US"/>
        </a:p>
      </dgm:t>
    </dgm:pt>
    <dgm:pt modelId="{886CF18D-7FF7-4F0C-ABBA-644D1C68BF39}" type="sibTrans" cxnId="{3662EEEB-87C3-4F2F-BC5D-FC1FC4600A10}">
      <dgm:prSet/>
      <dgm:spPr/>
      <dgm:t>
        <a:bodyPr/>
        <a:lstStyle/>
        <a:p>
          <a:endParaRPr lang="en-US"/>
        </a:p>
      </dgm:t>
    </dgm:pt>
    <dgm:pt modelId="{711E4CEA-DEA0-4765-A243-7CC43F9E8721}">
      <dgm:prSet/>
      <dgm:spPr/>
      <dgm:t>
        <a:bodyPr/>
        <a:lstStyle/>
        <a:p>
          <a:r>
            <a:rPr lang="en-US" smtClean="0"/>
            <a:t>Relationships</a:t>
          </a:r>
          <a:endParaRPr lang="en-US" dirty="0" smtClean="0"/>
        </a:p>
      </dgm:t>
    </dgm:pt>
    <dgm:pt modelId="{D93A7590-BBCD-4B61-841C-7E4A9A32416A}" type="parTrans" cxnId="{86952E60-B096-431A-858E-FDE44C54E641}">
      <dgm:prSet/>
      <dgm:spPr/>
      <dgm:t>
        <a:bodyPr/>
        <a:lstStyle/>
        <a:p>
          <a:endParaRPr lang="en-US"/>
        </a:p>
      </dgm:t>
    </dgm:pt>
    <dgm:pt modelId="{A5948605-57CE-4C26-8B54-FE6B4F3CF575}" type="sibTrans" cxnId="{86952E60-B096-431A-858E-FDE44C54E641}">
      <dgm:prSet/>
      <dgm:spPr/>
      <dgm:t>
        <a:bodyPr/>
        <a:lstStyle/>
        <a:p>
          <a:endParaRPr lang="en-US"/>
        </a:p>
      </dgm:t>
    </dgm:pt>
    <dgm:pt modelId="{3EAFD05E-8A44-4E2B-8181-B68FD2F272C5}">
      <dgm:prSet/>
      <dgm:spPr/>
      <dgm:t>
        <a:bodyPr/>
        <a:lstStyle/>
        <a:p>
          <a:r>
            <a:rPr lang="en-US" smtClean="0"/>
            <a:t>1:1, 1:M, M:1 between OE objects and OE/Native Objects</a:t>
          </a:r>
          <a:endParaRPr lang="en-US" dirty="0" smtClean="0"/>
        </a:p>
      </dgm:t>
    </dgm:pt>
    <dgm:pt modelId="{47C12247-4F24-4C2D-9D06-EFB40B43DC0C}" type="parTrans" cxnId="{858B666B-9DE9-41C4-8F37-0458D1F50735}">
      <dgm:prSet/>
      <dgm:spPr/>
      <dgm:t>
        <a:bodyPr/>
        <a:lstStyle/>
        <a:p>
          <a:endParaRPr lang="en-US"/>
        </a:p>
      </dgm:t>
    </dgm:pt>
    <dgm:pt modelId="{D039452F-242C-44D2-AD88-145917B2BC36}" type="sibTrans" cxnId="{858B666B-9DE9-41C4-8F37-0458D1F50735}">
      <dgm:prSet/>
      <dgm:spPr/>
      <dgm:t>
        <a:bodyPr/>
        <a:lstStyle/>
        <a:p>
          <a:endParaRPr lang="en-US"/>
        </a:p>
      </dgm:t>
    </dgm:pt>
    <dgm:pt modelId="{F87EF428-A209-4E2E-A528-81B14B19F440}" type="pres">
      <dgm:prSet presAssocID="{BD80DB91-6B8F-4B0B-A049-E9269B2CDA9F}" presName="Name0" presStyleCnt="0">
        <dgm:presLayoutVars>
          <dgm:dir/>
          <dgm:animLvl val="lvl"/>
          <dgm:resizeHandles val="exact"/>
        </dgm:presLayoutVars>
      </dgm:prSet>
      <dgm:spPr/>
    </dgm:pt>
    <dgm:pt modelId="{F211B63F-02AA-4F85-8047-262543480430}" type="pres">
      <dgm:prSet presAssocID="{E52E6483-77BE-4C99-8DD8-7D0A17C8D31C}" presName="linNode" presStyleCnt="0"/>
      <dgm:spPr/>
    </dgm:pt>
    <dgm:pt modelId="{C1317303-9430-4673-A5BB-85AE80F8E507}" type="pres">
      <dgm:prSet presAssocID="{E52E6483-77BE-4C99-8DD8-7D0A17C8D31C}" presName="parTx" presStyleLbl="revTx" presStyleIdx="0" presStyleCnt="4">
        <dgm:presLayoutVars>
          <dgm:chMax val="1"/>
          <dgm:bulletEnabled val="1"/>
        </dgm:presLayoutVars>
      </dgm:prSet>
      <dgm:spPr/>
    </dgm:pt>
    <dgm:pt modelId="{E3BE0D7A-CAC8-4A06-B78D-95127482D8CF}" type="pres">
      <dgm:prSet presAssocID="{E52E6483-77BE-4C99-8DD8-7D0A17C8D31C}" presName="bracket" presStyleLbl="parChTrans1D1" presStyleIdx="0" presStyleCnt="4"/>
      <dgm:spPr/>
    </dgm:pt>
    <dgm:pt modelId="{B1132588-499F-43BC-B673-9EAA16915E05}" type="pres">
      <dgm:prSet presAssocID="{E52E6483-77BE-4C99-8DD8-7D0A17C8D31C}" presName="spH" presStyleCnt="0"/>
      <dgm:spPr/>
    </dgm:pt>
    <dgm:pt modelId="{480E6B38-504B-45EC-917A-2A7E2D86806A}" type="pres">
      <dgm:prSet presAssocID="{E52E6483-77BE-4C99-8DD8-7D0A17C8D31C}" presName="desTx" presStyleLbl="node1" presStyleIdx="0" presStyleCnt="4">
        <dgm:presLayoutVars>
          <dgm:bulletEnabled val="1"/>
        </dgm:presLayoutVars>
      </dgm:prSet>
      <dgm:spPr/>
    </dgm:pt>
    <dgm:pt modelId="{B36D66BD-CDE9-4716-B61A-57A0C6A73556}" type="pres">
      <dgm:prSet presAssocID="{DB50A99F-A6DF-47FC-BDD7-8FEB522E07E2}" presName="spV" presStyleCnt="0"/>
      <dgm:spPr/>
    </dgm:pt>
    <dgm:pt modelId="{1043CFE0-8B1B-4D0C-8385-AD1A999E236D}" type="pres">
      <dgm:prSet presAssocID="{7EF38AD9-3A04-4133-8DA2-3321137E6260}" presName="linNode" presStyleCnt="0"/>
      <dgm:spPr/>
    </dgm:pt>
    <dgm:pt modelId="{38A60F42-F183-4056-A859-1CAE444D8B46}" type="pres">
      <dgm:prSet presAssocID="{7EF38AD9-3A04-4133-8DA2-3321137E6260}" presName="parTx" presStyleLbl="revTx" presStyleIdx="1" presStyleCnt="4">
        <dgm:presLayoutVars>
          <dgm:chMax val="1"/>
          <dgm:bulletEnabled val="1"/>
        </dgm:presLayoutVars>
      </dgm:prSet>
      <dgm:spPr/>
    </dgm:pt>
    <dgm:pt modelId="{CC5EDB29-5650-4B83-846E-0E5BF9AE25E0}" type="pres">
      <dgm:prSet presAssocID="{7EF38AD9-3A04-4133-8DA2-3321137E6260}" presName="bracket" presStyleLbl="parChTrans1D1" presStyleIdx="1" presStyleCnt="4"/>
      <dgm:spPr/>
    </dgm:pt>
    <dgm:pt modelId="{0D31E433-7231-47F6-B3B0-ADBAE33C30E7}" type="pres">
      <dgm:prSet presAssocID="{7EF38AD9-3A04-4133-8DA2-3321137E6260}" presName="spH" presStyleCnt="0"/>
      <dgm:spPr/>
    </dgm:pt>
    <dgm:pt modelId="{74FA5AB6-23BC-4B8A-96BC-E6119F93E490}" type="pres">
      <dgm:prSet presAssocID="{7EF38AD9-3A04-4133-8DA2-3321137E6260}" presName="desTx" presStyleLbl="node1" presStyleIdx="1" presStyleCnt="4">
        <dgm:presLayoutVars>
          <dgm:bulletEnabled val="1"/>
        </dgm:presLayoutVars>
      </dgm:prSet>
      <dgm:spPr/>
    </dgm:pt>
    <dgm:pt modelId="{4D0CC4EF-CE50-47EC-971B-A0B043F5AD07}" type="pres">
      <dgm:prSet presAssocID="{A020D3D9-AF4F-4CAA-B95D-FDC4D180F1AB}" presName="spV" presStyleCnt="0"/>
      <dgm:spPr/>
    </dgm:pt>
    <dgm:pt modelId="{DF616511-44F2-4DFE-8DE9-58FCBAC99EAD}" type="pres">
      <dgm:prSet presAssocID="{0C3FB6C7-80BA-4D67-9477-EBC571D93579}" presName="linNode" presStyleCnt="0"/>
      <dgm:spPr/>
    </dgm:pt>
    <dgm:pt modelId="{EA26BFEF-0CA2-4BBB-A068-6584341E6B8A}" type="pres">
      <dgm:prSet presAssocID="{0C3FB6C7-80BA-4D67-9477-EBC571D93579}" presName="parTx" presStyleLbl="revTx" presStyleIdx="2" presStyleCnt="4">
        <dgm:presLayoutVars>
          <dgm:chMax val="1"/>
          <dgm:bulletEnabled val="1"/>
        </dgm:presLayoutVars>
      </dgm:prSet>
      <dgm:spPr/>
    </dgm:pt>
    <dgm:pt modelId="{03681D13-34C7-41AE-99F8-E6CD5F86EA75}" type="pres">
      <dgm:prSet presAssocID="{0C3FB6C7-80BA-4D67-9477-EBC571D93579}" presName="bracket" presStyleLbl="parChTrans1D1" presStyleIdx="2" presStyleCnt="4"/>
      <dgm:spPr/>
    </dgm:pt>
    <dgm:pt modelId="{D57F78A1-545B-4435-9A4C-54045EEE1118}" type="pres">
      <dgm:prSet presAssocID="{0C3FB6C7-80BA-4D67-9477-EBC571D93579}" presName="spH" presStyleCnt="0"/>
      <dgm:spPr/>
    </dgm:pt>
    <dgm:pt modelId="{80583A9B-0292-4638-8DDA-95AB1EBB4132}" type="pres">
      <dgm:prSet presAssocID="{0C3FB6C7-80BA-4D67-9477-EBC571D93579}" presName="desTx" presStyleLbl="node1" presStyleIdx="2" presStyleCnt="4">
        <dgm:presLayoutVars>
          <dgm:bulletEnabled val="1"/>
        </dgm:presLayoutVars>
      </dgm:prSet>
      <dgm:spPr/>
    </dgm:pt>
    <dgm:pt modelId="{0C4C079F-0694-42FC-967A-7BC40DBD31AD}" type="pres">
      <dgm:prSet presAssocID="{E228CDC7-C5DD-419C-B196-08EFA89C2F07}" presName="spV" presStyleCnt="0"/>
      <dgm:spPr/>
    </dgm:pt>
    <dgm:pt modelId="{0EBE0DC4-D0F9-4A50-ACDE-5E3B47F8F2BA}" type="pres">
      <dgm:prSet presAssocID="{711E4CEA-DEA0-4765-A243-7CC43F9E8721}" presName="linNode" presStyleCnt="0"/>
      <dgm:spPr/>
    </dgm:pt>
    <dgm:pt modelId="{3CBFE24E-A664-41EC-A68C-F2AF5CE53AA6}" type="pres">
      <dgm:prSet presAssocID="{711E4CEA-DEA0-4765-A243-7CC43F9E8721}" presName="parTx" presStyleLbl="revTx" presStyleIdx="3" presStyleCnt="4">
        <dgm:presLayoutVars>
          <dgm:chMax val="1"/>
          <dgm:bulletEnabled val="1"/>
        </dgm:presLayoutVars>
      </dgm:prSet>
      <dgm:spPr/>
    </dgm:pt>
    <dgm:pt modelId="{8FC37A8C-540F-482E-9765-3BA39E7AC504}" type="pres">
      <dgm:prSet presAssocID="{711E4CEA-DEA0-4765-A243-7CC43F9E8721}" presName="bracket" presStyleLbl="parChTrans1D1" presStyleIdx="3" presStyleCnt="4"/>
      <dgm:spPr/>
    </dgm:pt>
    <dgm:pt modelId="{1199D42E-B109-42E8-87E5-6717650CC3B0}" type="pres">
      <dgm:prSet presAssocID="{711E4CEA-DEA0-4765-A243-7CC43F9E8721}" presName="spH" presStyleCnt="0"/>
      <dgm:spPr/>
    </dgm:pt>
    <dgm:pt modelId="{6436E620-5A8C-4E31-9FC1-A5E52327566A}" type="pres">
      <dgm:prSet presAssocID="{711E4CEA-DEA0-4765-A243-7CC43F9E8721}" presName="desTx" presStyleLbl="node1" presStyleIdx="3" presStyleCnt="4">
        <dgm:presLayoutVars>
          <dgm:bulletEnabled val="1"/>
        </dgm:presLayoutVars>
      </dgm:prSet>
      <dgm:spPr/>
    </dgm:pt>
  </dgm:ptLst>
  <dgm:cxnLst>
    <dgm:cxn modelId="{214A91CF-50FE-441E-B413-EC4AD20AEBDE}" srcId="{7EF38AD9-3A04-4133-8DA2-3321137E6260}" destId="{04EF9C72-B37C-44CC-B401-1E13D86FDAA6}" srcOrd="0" destOrd="0" parTransId="{D21BA684-490F-4BCC-BC0A-C3F6F0EC3E04}" sibTransId="{D1B6F1B4-7E49-44F1-925A-F95E7B993EAE}"/>
    <dgm:cxn modelId="{34FCA1E6-FDD7-4D06-9EC1-F6C8208800B0}" srcId="{0C3FB6C7-80BA-4D67-9477-EBC571D93579}" destId="{C97BD37E-3627-4863-94C4-1F36E187C9AB}" srcOrd="2" destOrd="0" parTransId="{8F8C5DE1-3E6C-4DC1-90A6-3A5284FE57D4}" sibTransId="{481A6D18-C359-4F36-8C2F-D40C15D8C4B7}"/>
    <dgm:cxn modelId="{04A99FB1-1310-40B8-9CD7-6AC944184DC8}" type="presOf" srcId="{3EAFD05E-8A44-4E2B-8181-B68FD2F272C5}" destId="{6436E620-5A8C-4E31-9FC1-A5E52327566A}" srcOrd="0" destOrd="0" presId="urn:diagrams.loki3.com/BracketList"/>
    <dgm:cxn modelId="{B2EC52A8-37B6-4017-AD7F-40434A9FA0AA}" type="presOf" srcId="{7EF38AD9-3A04-4133-8DA2-3321137E6260}" destId="{38A60F42-F183-4056-A859-1CAE444D8B46}" srcOrd="0" destOrd="0" presId="urn:diagrams.loki3.com/BracketList"/>
    <dgm:cxn modelId="{33740E34-F17B-46E7-AAB3-38BA6DEEF965}" type="presOf" srcId="{BD80DB91-6B8F-4B0B-A049-E9269B2CDA9F}" destId="{F87EF428-A209-4E2E-A528-81B14B19F440}" srcOrd="0" destOrd="0" presId="urn:diagrams.loki3.com/BracketList"/>
    <dgm:cxn modelId="{2310FF96-0947-4B79-AC53-08EA1B22FBD1}" type="presOf" srcId="{E8F0B3A9-EF38-45BB-8AB2-76E75BF1D77F}" destId="{80583A9B-0292-4638-8DDA-95AB1EBB4132}" srcOrd="0" destOrd="4" presId="urn:diagrams.loki3.com/BracketList"/>
    <dgm:cxn modelId="{48EEF958-56EE-49A5-8A67-4BA449DFDBF6}" type="presOf" srcId="{5629DD74-5F93-4F87-8774-669B6DE9BE14}" destId="{480E6B38-504B-45EC-917A-2A7E2D86806A}" srcOrd="0" destOrd="1" presId="urn:diagrams.loki3.com/BracketList"/>
    <dgm:cxn modelId="{9D5FF09D-0338-4630-9E40-29AA23F307CA}" srcId="{BD80DB91-6B8F-4B0B-A049-E9269B2CDA9F}" destId="{7EF38AD9-3A04-4133-8DA2-3321137E6260}" srcOrd="1" destOrd="0" parTransId="{322A4D15-A911-4262-BBE4-22787B44C059}" sibTransId="{A020D3D9-AF4F-4CAA-B95D-FDC4D180F1AB}"/>
    <dgm:cxn modelId="{30870828-92AA-480C-8691-AB275A08F99A}" type="presOf" srcId="{E52E6483-77BE-4C99-8DD8-7D0A17C8D31C}" destId="{C1317303-9430-4673-A5BB-85AE80F8E507}" srcOrd="0" destOrd="0" presId="urn:diagrams.loki3.com/BracketList"/>
    <dgm:cxn modelId="{86952E60-B096-431A-858E-FDE44C54E641}" srcId="{BD80DB91-6B8F-4B0B-A049-E9269B2CDA9F}" destId="{711E4CEA-DEA0-4765-A243-7CC43F9E8721}" srcOrd="3" destOrd="0" parTransId="{D93A7590-BBCD-4B61-841C-7E4A9A32416A}" sibTransId="{A5948605-57CE-4C26-8B54-FE6B4F3CF575}"/>
    <dgm:cxn modelId="{63062E4A-3137-4410-A699-47C1A0BB3F04}" srcId="{E52E6483-77BE-4C99-8DD8-7D0A17C8D31C}" destId="{5629DD74-5F93-4F87-8774-669B6DE9BE14}" srcOrd="1" destOrd="0" parTransId="{B7C21E19-E13C-4B4C-990B-41844536F21D}" sibTransId="{159C73C3-1021-4FF2-9FD1-D11C9CBD72E4}"/>
    <dgm:cxn modelId="{319399F8-F275-4466-9EF9-2B4DDC22EDDC}" type="presOf" srcId="{0C3FB6C7-80BA-4D67-9477-EBC571D93579}" destId="{EA26BFEF-0CA2-4BBB-A068-6584341E6B8A}" srcOrd="0" destOrd="0" presId="urn:diagrams.loki3.com/BracketList"/>
    <dgm:cxn modelId="{3546FDDB-939E-446F-A042-AD83A6825524}" srcId="{BD80DB91-6B8F-4B0B-A049-E9269B2CDA9F}" destId="{0C3FB6C7-80BA-4D67-9477-EBC571D93579}" srcOrd="2" destOrd="0" parTransId="{6DE205CA-EE0E-4030-9039-E573C89753B8}" sibTransId="{E228CDC7-C5DD-419C-B196-08EFA89C2F07}"/>
    <dgm:cxn modelId="{BDDC6A95-3B6D-4CDB-A5B1-668D28CEB372}" type="presOf" srcId="{BB26B63B-CD1A-4FD4-989B-AFAE16D1FF8E}" destId="{80583A9B-0292-4638-8DDA-95AB1EBB4132}" srcOrd="0" destOrd="0" presId="urn:diagrams.loki3.com/BracketList"/>
    <dgm:cxn modelId="{466189CA-7576-45E5-BC83-364C8E584E0E}" srcId="{0C3FB6C7-80BA-4D67-9477-EBC571D93579}" destId="{0A70F1FC-A16A-44B8-9809-C36CF46D2882}" srcOrd="1" destOrd="0" parTransId="{6ED0367E-8AB4-4BE3-91B4-53AC23EA4209}" sibTransId="{0B8496B8-9AAE-4F19-B358-B37DFA9097FA}"/>
    <dgm:cxn modelId="{F07FEB69-D239-4CB5-8D18-34123E4F7D1C}" type="presOf" srcId="{04EF9C72-B37C-44CC-B401-1E13D86FDAA6}" destId="{74FA5AB6-23BC-4B8A-96BC-E6119F93E490}" srcOrd="0" destOrd="0" presId="urn:diagrams.loki3.com/BracketList"/>
    <dgm:cxn modelId="{D15826B0-3DB4-40E9-98B4-9346BADEF7FF}" type="presOf" srcId="{32BC3000-3EEF-40C1-BDBD-AF7BCFEF5C07}" destId="{480E6B38-504B-45EC-917A-2A7E2D86806A}" srcOrd="0" destOrd="0" presId="urn:diagrams.loki3.com/BracketList"/>
    <dgm:cxn modelId="{AEE08C80-7020-4CEE-BD5C-2BC86ABABE04}" type="presOf" srcId="{C97BD37E-3627-4863-94C4-1F36E187C9AB}" destId="{80583A9B-0292-4638-8DDA-95AB1EBB4132}" srcOrd="0" destOrd="2" presId="urn:diagrams.loki3.com/BracketList"/>
    <dgm:cxn modelId="{178BE6DC-9391-45E5-AA8B-D489B06301F0}" srcId="{0C3FB6C7-80BA-4D67-9477-EBC571D93579}" destId="{D8AB4DFB-9E0A-44D8-89B4-783E746D0F38}" srcOrd="3" destOrd="0" parTransId="{855795BB-04D1-4F42-96BA-520C8E7417D1}" sibTransId="{1C97A8E6-D9CC-42DA-B905-C3D167044748}"/>
    <dgm:cxn modelId="{E4189A8C-BA5C-4F6A-8183-4EE6FD4222C8}" srcId="{0C3FB6C7-80BA-4D67-9477-EBC571D93579}" destId="{BB26B63B-CD1A-4FD4-989B-AFAE16D1FF8E}" srcOrd="0" destOrd="0" parTransId="{F19D2631-802F-4567-A59F-B6E0E0A28F5C}" sibTransId="{4C9249BF-C703-404D-9B4B-06D2F0216082}"/>
    <dgm:cxn modelId="{443B30E1-15C1-4229-919D-F6BABBFE2FC2}" type="presOf" srcId="{0A70F1FC-A16A-44B8-9809-C36CF46D2882}" destId="{80583A9B-0292-4638-8DDA-95AB1EBB4132}" srcOrd="0" destOrd="1" presId="urn:diagrams.loki3.com/BracketList"/>
    <dgm:cxn modelId="{3662EEEB-87C3-4F2F-BC5D-FC1FC4600A10}" srcId="{0C3FB6C7-80BA-4D67-9477-EBC571D93579}" destId="{E8F0B3A9-EF38-45BB-8AB2-76E75BF1D77F}" srcOrd="4" destOrd="0" parTransId="{ED09E82A-B0F6-446B-A534-5DBBEB837148}" sibTransId="{886CF18D-7FF7-4F0C-ABBA-644D1C68BF39}"/>
    <dgm:cxn modelId="{012D31B6-DEDB-49D2-9347-D5DFE954F23C}" srcId="{E52E6483-77BE-4C99-8DD8-7D0A17C8D31C}" destId="{32BC3000-3EEF-40C1-BDBD-AF7BCFEF5C07}" srcOrd="0" destOrd="0" parTransId="{6ECDF3B0-0587-40CE-84DF-0551D19918DE}" sibTransId="{BC7C7433-B9BA-4499-9EA4-501D19284956}"/>
    <dgm:cxn modelId="{858B666B-9DE9-41C4-8F37-0458D1F50735}" srcId="{711E4CEA-DEA0-4765-A243-7CC43F9E8721}" destId="{3EAFD05E-8A44-4E2B-8181-B68FD2F272C5}" srcOrd="0" destOrd="0" parTransId="{47C12247-4F24-4C2D-9D06-EFB40B43DC0C}" sibTransId="{D039452F-242C-44D2-AD88-145917B2BC36}"/>
    <dgm:cxn modelId="{BADD9291-379B-4BC3-8F2C-7E10183330D5}" srcId="{BD80DB91-6B8F-4B0B-A049-E9269B2CDA9F}" destId="{E52E6483-77BE-4C99-8DD8-7D0A17C8D31C}" srcOrd="0" destOrd="0" parTransId="{9B3EE910-76C6-4C22-8F40-0D6B77EF608D}" sibTransId="{DB50A99F-A6DF-47FC-BDD7-8FEB522E07E2}"/>
    <dgm:cxn modelId="{002C2153-D116-4D9F-986F-A9AC7FE32697}" type="presOf" srcId="{D8AB4DFB-9E0A-44D8-89B4-783E746D0F38}" destId="{80583A9B-0292-4638-8DDA-95AB1EBB4132}" srcOrd="0" destOrd="3" presId="urn:diagrams.loki3.com/BracketList"/>
    <dgm:cxn modelId="{233C4BCE-F24A-45A4-8BE4-57722610E212}" type="presOf" srcId="{711E4CEA-DEA0-4765-A243-7CC43F9E8721}" destId="{3CBFE24E-A664-41EC-A68C-F2AF5CE53AA6}" srcOrd="0" destOrd="0" presId="urn:diagrams.loki3.com/BracketList"/>
    <dgm:cxn modelId="{754E3B10-920D-4C41-AC70-0EAD01A766D0}" type="presParOf" srcId="{F87EF428-A209-4E2E-A528-81B14B19F440}" destId="{F211B63F-02AA-4F85-8047-262543480430}" srcOrd="0" destOrd="0" presId="urn:diagrams.loki3.com/BracketList"/>
    <dgm:cxn modelId="{BB012B5D-9EC7-4709-BD96-3D68D0142B85}" type="presParOf" srcId="{F211B63F-02AA-4F85-8047-262543480430}" destId="{C1317303-9430-4673-A5BB-85AE80F8E507}" srcOrd="0" destOrd="0" presId="urn:diagrams.loki3.com/BracketList"/>
    <dgm:cxn modelId="{20056966-988D-4C67-A64C-7CF0400D664E}" type="presParOf" srcId="{F211B63F-02AA-4F85-8047-262543480430}" destId="{E3BE0D7A-CAC8-4A06-B78D-95127482D8CF}" srcOrd="1" destOrd="0" presId="urn:diagrams.loki3.com/BracketList"/>
    <dgm:cxn modelId="{E0465AE2-E7F1-480F-B22D-6C8180BEB11A}" type="presParOf" srcId="{F211B63F-02AA-4F85-8047-262543480430}" destId="{B1132588-499F-43BC-B673-9EAA16915E05}" srcOrd="2" destOrd="0" presId="urn:diagrams.loki3.com/BracketList"/>
    <dgm:cxn modelId="{2434A377-5C51-42A6-815F-278324924D47}" type="presParOf" srcId="{F211B63F-02AA-4F85-8047-262543480430}" destId="{480E6B38-504B-45EC-917A-2A7E2D86806A}" srcOrd="3" destOrd="0" presId="urn:diagrams.loki3.com/BracketList"/>
    <dgm:cxn modelId="{C59583A5-4A34-40BE-B098-ECAB0EEE5D5E}" type="presParOf" srcId="{F87EF428-A209-4E2E-A528-81B14B19F440}" destId="{B36D66BD-CDE9-4716-B61A-57A0C6A73556}" srcOrd="1" destOrd="0" presId="urn:diagrams.loki3.com/BracketList"/>
    <dgm:cxn modelId="{531F4856-D8BC-4258-BD87-B91B45F1F1D1}" type="presParOf" srcId="{F87EF428-A209-4E2E-A528-81B14B19F440}" destId="{1043CFE0-8B1B-4D0C-8385-AD1A999E236D}" srcOrd="2" destOrd="0" presId="urn:diagrams.loki3.com/BracketList"/>
    <dgm:cxn modelId="{971FE8B7-BFC5-4E9E-B6C1-22F76BABE9EB}" type="presParOf" srcId="{1043CFE0-8B1B-4D0C-8385-AD1A999E236D}" destId="{38A60F42-F183-4056-A859-1CAE444D8B46}" srcOrd="0" destOrd="0" presId="urn:diagrams.loki3.com/BracketList"/>
    <dgm:cxn modelId="{FCFBBAB2-9D70-4F32-8462-9B09564FF80B}" type="presParOf" srcId="{1043CFE0-8B1B-4D0C-8385-AD1A999E236D}" destId="{CC5EDB29-5650-4B83-846E-0E5BF9AE25E0}" srcOrd="1" destOrd="0" presId="urn:diagrams.loki3.com/BracketList"/>
    <dgm:cxn modelId="{00EC8CFC-B5A2-42A9-AAE2-C10072D10BBD}" type="presParOf" srcId="{1043CFE0-8B1B-4D0C-8385-AD1A999E236D}" destId="{0D31E433-7231-47F6-B3B0-ADBAE33C30E7}" srcOrd="2" destOrd="0" presId="urn:diagrams.loki3.com/BracketList"/>
    <dgm:cxn modelId="{81554228-D9DE-4574-9835-43AC9338FC86}" type="presParOf" srcId="{1043CFE0-8B1B-4D0C-8385-AD1A999E236D}" destId="{74FA5AB6-23BC-4B8A-96BC-E6119F93E490}" srcOrd="3" destOrd="0" presId="urn:diagrams.loki3.com/BracketList"/>
    <dgm:cxn modelId="{58B7AC33-F2C8-4658-B653-959FE23D5EB6}" type="presParOf" srcId="{F87EF428-A209-4E2E-A528-81B14B19F440}" destId="{4D0CC4EF-CE50-47EC-971B-A0B043F5AD07}" srcOrd="3" destOrd="0" presId="urn:diagrams.loki3.com/BracketList"/>
    <dgm:cxn modelId="{BDFCB69F-9653-45BC-826B-A9351205ED2B}" type="presParOf" srcId="{F87EF428-A209-4E2E-A528-81B14B19F440}" destId="{DF616511-44F2-4DFE-8DE9-58FCBAC99EAD}" srcOrd="4" destOrd="0" presId="urn:diagrams.loki3.com/BracketList"/>
    <dgm:cxn modelId="{8E0457E0-AEE2-443F-BAC5-031FA2E61871}" type="presParOf" srcId="{DF616511-44F2-4DFE-8DE9-58FCBAC99EAD}" destId="{EA26BFEF-0CA2-4BBB-A068-6584341E6B8A}" srcOrd="0" destOrd="0" presId="urn:diagrams.loki3.com/BracketList"/>
    <dgm:cxn modelId="{EA257864-E8E9-4C52-BD63-AA83AE2FD1AA}" type="presParOf" srcId="{DF616511-44F2-4DFE-8DE9-58FCBAC99EAD}" destId="{03681D13-34C7-41AE-99F8-E6CD5F86EA75}" srcOrd="1" destOrd="0" presId="urn:diagrams.loki3.com/BracketList"/>
    <dgm:cxn modelId="{013E0F5D-03C2-4A88-AB2E-8D477930DA5F}" type="presParOf" srcId="{DF616511-44F2-4DFE-8DE9-58FCBAC99EAD}" destId="{D57F78A1-545B-4435-9A4C-54045EEE1118}" srcOrd="2" destOrd="0" presId="urn:diagrams.loki3.com/BracketList"/>
    <dgm:cxn modelId="{07258DCF-C7F8-4969-BD55-E854AFD68097}" type="presParOf" srcId="{DF616511-44F2-4DFE-8DE9-58FCBAC99EAD}" destId="{80583A9B-0292-4638-8DDA-95AB1EBB4132}" srcOrd="3" destOrd="0" presId="urn:diagrams.loki3.com/BracketList"/>
    <dgm:cxn modelId="{B57E5130-F963-4F0A-AC6E-8A27AFB9B452}" type="presParOf" srcId="{F87EF428-A209-4E2E-A528-81B14B19F440}" destId="{0C4C079F-0694-42FC-967A-7BC40DBD31AD}" srcOrd="5" destOrd="0" presId="urn:diagrams.loki3.com/BracketList"/>
    <dgm:cxn modelId="{262ECE6D-AD91-4D8A-8890-62A1EC002F26}" type="presParOf" srcId="{F87EF428-A209-4E2E-A528-81B14B19F440}" destId="{0EBE0DC4-D0F9-4A50-ACDE-5E3B47F8F2BA}" srcOrd="6" destOrd="0" presId="urn:diagrams.loki3.com/BracketList"/>
    <dgm:cxn modelId="{D0ABFF7A-6D34-4144-95C4-995D4320FF25}" type="presParOf" srcId="{0EBE0DC4-D0F9-4A50-ACDE-5E3B47F8F2BA}" destId="{3CBFE24E-A664-41EC-A68C-F2AF5CE53AA6}" srcOrd="0" destOrd="0" presId="urn:diagrams.loki3.com/BracketList"/>
    <dgm:cxn modelId="{B4C4C06C-6501-4C5D-B584-EC697A750ADD}" type="presParOf" srcId="{0EBE0DC4-D0F9-4A50-ACDE-5E3B47F8F2BA}" destId="{8FC37A8C-540F-482E-9765-3BA39E7AC504}" srcOrd="1" destOrd="0" presId="urn:diagrams.loki3.com/BracketList"/>
    <dgm:cxn modelId="{9D3B5F1E-39C7-425B-9CCC-9331A9974B40}" type="presParOf" srcId="{0EBE0DC4-D0F9-4A50-ACDE-5E3B47F8F2BA}" destId="{1199D42E-B109-42E8-87E5-6717650CC3B0}" srcOrd="2" destOrd="0" presId="urn:diagrams.loki3.com/BracketList"/>
    <dgm:cxn modelId="{6E0B9339-A0CC-4FEA-A988-8E12FC1301C8}" type="presParOf" srcId="{0EBE0DC4-D0F9-4A50-ACDE-5E3B47F8F2BA}" destId="{6436E620-5A8C-4E31-9FC1-A5E52327566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1AD44-712F-4907-996E-A021A7EAE9C8}">
      <dsp:nvSpPr>
        <dsp:cNvPr id="0" name=""/>
        <dsp:cNvSpPr/>
      </dsp:nvSpPr>
      <dsp:spPr>
        <a:xfrm>
          <a:off x="0" y="854507"/>
          <a:ext cx="3463060" cy="27704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EABE5-340D-470C-A798-986F37DB2AB7}">
      <dsp:nvSpPr>
        <dsp:cNvPr id="0" name=""/>
        <dsp:cNvSpPr/>
      </dsp:nvSpPr>
      <dsp:spPr>
        <a:xfrm>
          <a:off x="311675" y="3347910"/>
          <a:ext cx="3082123" cy="96965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smtClean="0"/>
            <a:t>Turn your business idea quickly </a:t>
          </a:r>
          <a:br>
            <a:rPr lang="en-US" sz="1600" b="0" i="0" kern="1200" smtClean="0"/>
          </a:br>
          <a:r>
            <a:rPr lang="en-US" sz="1600" b="0" i="0" kern="1200" smtClean="0"/>
            <a:t>into a functional and engaging proof of concept</a:t>
          </a:r>
          <a:endParaRPr lang="en-US" sz="1600" kern="1200"/>
        </a:p>
      </dsp:txBody>
      <dsp:txXfrm>
        <a:off x="311675" y="3347910"/>
        <a:ext cx="3082123" cy="969656"/>
      </dsp:txXfrm>
    </dsp:sp>
    <dsp:sp modelId="{3C30CF48-B3BE-46F6-B292-7B6F835085C2}">
      <dsp:nvSpPr>
        <dsp:cNvPr id="0" name=""/>
        <dsp:cNvSpPr/>
      </dsp:nvSpPr>
      <dsp:spPr>
        <a:xfrm>
          <a:off x="3809366" y="854507"/>
          <a:ext cx="3463060" cy="277044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D3209-00EF-41A1-8339-C64B5CB3068F}">
      <dsp:nvSpPr>
        <dsp:cNvPr id="0" name=""/>
        <dsp:cNvSpPr/>
      </dsp:nvSpPr>
      <dsp:spPr>
        <a:xfrm>
          <a:off x="4121041" y="3347910"/>
          <a:ext cx="3082123" cy="96965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dirty="0" smtClean="0"/>
            <a:t>Modify it to meet customers’ needs </a:t>
          </a:r>
          <a:br>
            <a:rPr lang="en-US" sz="1600" b="0" i="0" kern="1200" dirty="0" smtClean="0"/>
          </a:br>
          <a:r>
            <a:rPr lang="en-US" sz="1600" b="0" i="0" kern="1200" dirty="0" smtClean="0"/>
            <a:t>and deliver a complete, secure SaaS business application</a:t>
          </a:r>
          <a:endParaRPr lang="en-US" sz="1600" kern="1200" dirty="0"/>
        </a:p>
      </dsp:txBody>
      <dsp:txXfrm>
        <a:off x="4121041" y="3347910"/>
        <a:ext cx="3082123" cy="969656"/>
      </dsp:txXfrm>
    </dsp:sp>
    <dsp:sp modelId="{B7C15F78-3DD4-4891-8DDF-ED8BA76EBF76}">
      <dsp:nvSpPr>
        <dsp:cNvPr id="0" name=""/>
        <dsp:cNvSpPr/>
      </dsp:nvSpPr>
      <dsp:spPr>
        <a:xfrm>
          <a:off x="7618732" y="854507"/>
          <a:ext cx="3463060" cy="27704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43C41-C7BA-49E5-BD7F-ACAB76AB70AE}">
      <dsp:nvSpPr>
        <dsp:cNvPr id="0" name=""/>
        <dsp:cNvSpPr/>
      </dsp:nvSpPr>
      <dsp:spPr>
        <a:xfrm>
          <a:off x="7930408" y="3347910"/>
          <a:ext cx="3082123" cy="96965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dirty="0" smtClean="0"/>
            <a:t>All while avoiding unforeseen IT requirements that </a:t>
          </a:r>
          <a:br>
            <a:rPr lang="en-US" sz="1600" b="0" i="0" kern="1200" dirty="0" smtClean="0"/>
          </a:br>
          <a:r>
            <a:rPr lang="en-US" sz="1600" b="0" i="0" kern="1200" dirty="0" smtClean="0"/>
            <a:t>add unnecessary cost and complexity</a:t>
          </a:r>
          <a:endParaRPr lang="en-US" sz="1600" kern="1200" dirty="0"/>
        </a:p>
      </dsp:txBody>
      <dsp:txXfrm>
        <a:off x="7930408" y="3347910"/>
        <a:ext cx="3082123" cy="969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9E800-633A-4C5B-9114-F04CA7C88AD9}">
      <dsp:nvSpPr>
        <dsp:cNvPr id="0" name=""/>
        <dsp:cNvSpPr/>
      </dsp:nvSpPr>
      <dsp:spPr>
        <a:xfrm>
          <a:off x="2848" y="12290"/>
          <a:ext cx="2777747" cy="489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Items</a:t>
          </a:r>
        </a:p>
      </dsp:txBody>
      <dsp:txXfrm>
        <a:off x="2848" y="12290"/>
        <a:ext cx="2777747" cy="489600"/>
      </dsp:txXfrm>
    </dsp:sp>
    <dsp:sp modelId="{A019DE93-1CA1-402A-B0F0-EFC03545A613}">
      <dsp:nvSpPr>
        <dsp:cNvPr id="0" name=""/>
        <dsp:cNvSpPr/>
      </dsp:nvSpPr>
      <dsp:spPr>
        <a:xfrm>
          <a:off x="2848" y="501890"/>
          <a:ext cx="2777747" cy="19949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Item id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Item name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Quantity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Price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Category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Outlet ID</a:t>
          </a:r>
        </a:p>
      </dsp:txBody>
      <dsp:txXfrm>
        <a:off x="2848" y="501890"/>
        <a:ext cx="2777747" cy="1994928"/>
      </dsp:txXfrm>
    </dsp:sp>
    <dsp:sp modelId="{AF2FC49F-CDDD-4177-BF5D-D7D4630F7584}">
      <dsp:nvSpPr>
        <dsp:cNvPr id="0" name=""/>
        <dsp:cNvSpPr/>
      </dsp:nvSpPr>
      <dsp:spPr>
        <a:xfrm>
          <a:off x="3169480" y="12290"/>
          <a:ext cx="2777747" cy="489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Order</a:t>
          </a:r>
        </a:p>
      </dsp:txBody>
      <dsp:txXfrm>
        <a:off x="3169480" y="12290"/>
        <a:ext cx="2777747" cy="489600"/>
      </dsp:txXfrm>
    </dsp:sp>
    <dsp:sp modelId="{CFD58101-8F1F-45A8-AFA1-FBF667836DD3}">
      <dsp:nvSpPr>
        <dsp:cNvPr id="0" name=""/>
        <dsp:cNvSpPr/>
      </dsp:nvSpPr>
      <dsp:spPr>
        <a:xfrm>
          <a:off x="3169480" y="501890"/>
          <a:ext cx="2777747" cy="19949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Order #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Total price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Customer id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List of items &amp; quantity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# Items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Employee doing this order</a:t>
          </a:r>
        </a:p>
      </dsp:txBody>
      <dsp:txXfrm>
        <a:off x="3169480" y="501890"/>
        <a:ext cx="2777747" cy="1994928"/>
      </dsp:txXfrm>
    </dsp:sp>
    <dsp:sp modelId="{E79AF816-C0EE-4F96-A8CE-1EE3907A2067}">
      <dsp:nvSpPr>
        <dsp:cNvPr id="0" name=""/>
        <dsp:cNvSpPr/>
      </dsp:nvSpPr>
      <dsp:spPr>
        <a:xfrm>
          <a:off x="6336112" y="12290"/>
          <a:ext cx="2777747" cy="489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Customer</a:t>
          </a:r>
        </a:p>
      </dsp:txBody>
      <dsp:txXfrm>
        <a:off x="6336112" y="12290"/>
        <a:ext cx="2777747" cy="489600"/>
      </dsp:txXfrm>
    </dsp:sp>
    <dsp:sp modelId="{7434B2E1-3A85-4E1A-84BD-39516DFB6923}">
      <dsp:nvSpPr>
        <dsp:cNvPr id="0" name=""/>
        <dsp:cNvSpPr/>
      </dsp:nvSpPr>
      <dsp:spPr>
        <a:xfrm>
          <a:off x="6336112" y="501890"/>
          <a:ext cx="2777747" cy="199492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Customer ID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Name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Phone number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Address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Order history</a:t>
          </a:r>
        </a:p>
      </dsp:txBody>
      <dsp:txXfrm>
        <a:off x="6336112" y="501890"/>
        <a:ext cx="2777747" cy="19949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054A8-93DC-4D37-9BD6-24AA69E6CE37}">
      <dsp:nvSpPr>
        <dsp:cNvPr id="0" name=""/>
        <dsp:cNvSpPr/>
      </dsp:nvSpPr>
      <dsp:spPr>
        <a:xfrm>
          <a:off x="5034" y="44142"/>
          <a:ext cx="2575103" cy="93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Support for a variety of data types</a:t>
          </a:r>
          <a:endParaRPr lang="en-US" sz="2100" kern="1200" dirty="0"/>
        </a:p>
      </dsp:txBody>
      <dsp:txXfrm>
        <a:off x="5034" y="44142"/>
        <a:ext cx="2575103" cy="935550"/>
      </dsp:txXfrm>
    </dsp:sp>
    <dsp:sp modelId="{55F5693F-AEA4-4BD3-B691-B52E1959C1D8}">
      <dsp:nvSpPr>
        <dsp:cNvPr id="0" name=""/>
        <dsp:cNvSpPr/>
      </dsp:nvSpPr>
      <dsp:spPr>
        <a:xfrm>
          <a:off x="2580138" y="44142"/>
          <a:ext cx="515020" cy="9355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FC408-7915-4CEC-942B-A23E3D345418}">
      <dsp:nvSpPr>
        <dsp:cNvPr id="0" name=""/>
        <dsp:cNvSpPr/>
      </dsp:nvSpPr>
      <dsp:spPr>
        <a:xfrm>
          <a:off x="3301167" y="44142"/>
          <a:ext cx="7004282" cy="935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Character, Date, Decimal, </a:t>
          </a:r>
          <a:r>
            <a:rPr lang="en-US" sz="2100" kern="1200" dirty="0" err="1" smtClean="0"/>
            <a:t>RowID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etc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Full list </a:t>
          </a:r>
          <a:r>
            <a:rPr lang="en-US" sz="2100" kern="1200" dirty="0" smtClean="0">
              <a:hlinkClick xmlns:r="http://schemas.openxmlformats.org/officeDocument/2006/relationships" r:id="rId1"/>
            </a:rPr>
            <a:t>here</a:t>
          </a:r>
          <a:endParaRPr lang="en-US" sz="2100" kern="1200" dirty="0"/>
        </a:p>
      </dsp:txBody>
      <dsp:txXfrm>
        <a:off x="3301167" y="44142"/>
        <a:ext cx="7004282" cy="935550"/>
      </dsp:txXfrm>
    </dsp:sp>
    <dsp:sp modelId="{B67164BA-48AE-49AF-A612-2704D055EDF6}">
      <dsp:nvSpPr>
        <dsp:cNvPr id="0" name=""/>
        <dsp:cNvSpPr/>
      </dsp:nvSpPr>
      <dsp:spPr>
        <a:xfrm>
          <a:off x="5034" y="1289179"/>
          <a:ext cx="2575103" cy="93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Enabling support for filtering options and sorting</a:t>
          </a:r>
          <a:endParaRPr lang="en-US" sz="2100" kern="1200" dirty="0" smtClean="0"/>
        </a:p>
      </dsp:txBody>
      <dsp:txXfrm>
        <a:off x="5034" y="1289179"/>
        <a:ext cx="2575103" cy="935550"/>
      </dsp:txXfrm>
    </dsp:sp>
    <dsp:sp modelId="{465CD7A7-49B5-4D5E-A87B-FF87D3449CFC}">
      <dsp:nvSpPr>
        <dsp:cNvPr id="0" name=""/>
        <dsp:cNvSpPr/>
      </dsp:nvSpPr>
      <dsp:spPr>
        <a:xfrm>
          <a:off x="2580138" y="1055292"/>
          <a:ext cx="515020" cy="140332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EEB02-82D7-45CB-8107-90A21465150E}">
      <dsp:nvSpPr>
        <dsp:cNvPr id="0" name=""/>
        <dsp:cNvSpPr/>
      </dsp:nvSpPr>
      <dsp:spPr>
        <a:xfrm>
          <a:off x="3301167" y="1055292"/>
          <a:ext cx="7004282" cy="14033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ABL filter</a:t>
          </a:r>
          <a:endParaRPr lang="en-US" sz="2100" kern="1200" dirty="0" smtClean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Top and Skip for pagination</a:t>
          </a:r>
          <a:endParaRPr lang="en-US" sz="2100" kern="1200" dirty="0" smtClean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Orderby</a:t>
          </a:r>
          <a:endParaRPr lang="en-US" sz="2100" kern="1200" dirty="0" smtClean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GetCount</a:t>
          </a:r>
          <a:endParaRPr lang="en-US" sz="2100" kern="1200" dirty="0" smtClean="0"/>
        </a:p>
      </dsp:txBody>
      <dsp:txXfrm>
        <a:off x="3301167" y="1055292"/>
        <a:ext cx="7004282" cy="1403325"/>
      </dsp:txXfrm>
    </dsp:sp>
    <dsp:sp modelId="{296687C5-F0A2-427A-8564-4055163ADE98}">
      <dsp:nvSpPr>
        <dsp:cNvPr id="0" name=""/>
        <dsp:cNvSpPr/>
      </dsp:nvSpPr>
      <dsp:spPr>
        <a:xfrm>
          <a:off x="5034" y="2534217"/>
          <a:ext cx="2575103" cy="93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OE-SPA authentication support</a:t>
          </a:r>
          <a:endParaRPr lang="en-US" sz="2100" kern="1200" dirty="0" smtClean="0"/>
        </a:p>
      </dsp:txBody>
      <dsp:txXfrm>
        <a:off x="5034" y="2534217"/>
        <a:ext cx="2575103" cy="935550"/>
      </dsp:txXfrm>
    </dsp:sp>
    <dsp:sp modelId="{4C21A54E-EF58-4991-875E-D6A9EEF6FF8C}">
      <dsp:nvSpPr>
        <dsp:cNvPr id="0" name=""/>
        <dsp:cNvSpPr/>
      </dsp:nvSpPr>
      <dsp:spPr>
        <a:xfrm>
          <a:off x="2580138" y="2534217"/>
          <a:ext cx="515020" cy="9355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D7352-980C-456F-BFC3-B0F5A3BBC57B}">
      <dsp:nvSpPr>
        <dsp:cNvPr id="0" name=""/>
        <dsp:cNvSpPr/>
      </dsp:nvSpPr>
      <dsp:spPr>
        <a:xfrm>
          <a:off x="3301167" y="2534217"/>
          <a:ext cx="7004282" cy="935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With Password Management support</a:t>
          </a:r>
          <a:endParaRPr lang="en-US" sz="2100" kern="1200" dirty="0" smtClean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smtClean="0"/>
            <a:t>API to set Authentication</a:t>
          </a:r>
          <a:endParaRPr lang="en-US" sz="2100" kern="1200" dirty="0" smtClean="0"/>
        </a:p>
      </dsp:txBody>
      <dsp:txXfrm>
        <a:off x="3301167" y="2534217"/>
        <a:ext cx="7004282" cy="935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17303-9430-4673-A5BB-85AE80F8E507}">
      <dsp:nvSpPr>
        <dsp:cNvPr id="0" name=""/>
        <dsp:cNvSpPr/>
      </dsp:nvSpPr>
      <dsp:spPr>
        <a:xfrm>
          <a:off x="0" y="296690"/>
          <a:ext cx="2734573" cy="75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Performance features</a:t>
          </a:r>
          <a:endParaRPr lang="en-US" sz="2400" kern="1200" dirty="0"/>
        </a:p>
      </dsp:txBody>
      <dsp:txXfrm>
        <a:off x="0" y="296690"/>
        <a:ext cx="2734573" cy="757350"/>
      </dsp:txXfrm>
    </dsp:sp>
    <dsp:sp modelId="{E3BE0D7A-CAC8-4A06-B78D-95127482D8CF}">
      <dsp:nvSpPr>
        <dsp:cNvPr id="0" name=""/>
        <dsp:cNvSpPr/>
      </dsp:nvSpPr>
      <dsp:spPr>
        <a:xfrm>
          <a:off x="2734573" y="83685"/>
          <a:ext cx="546914" cy="1183359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0E6B38-504B-45EC-917A-2A7E2D86806A}">
      <dsp:nvSpPr>
        <dsp:cNvPr id="0" name=""/>
        <dsp:cNvSpPr/>
      </dsp:nvSpPr>
      <dsp:spPr>
        <a:xfrm>
          <a:off x="3500254" y="83685"/>
          <a:ext cx="7438040" cy="11833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Time-based cache for list views and records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COUNT INVOKE operation to calculate #records available in the service</a:t>
          </a:r>
          <a:endParaRPr lang="en-US" sz="2400" kern="1200" dirty="0" smtClean="0"/>
        </a:p>
      </dsp:txBody>
      <dsp:txXfrm>
        <a:off x="3500254" y="83685"/>
        <a:ext cx="7438040" cy="1183359"/>
      </dsp:txXfrm>
    </dsp:sp>
    <dsp:sp modelId="{38A60F42-F183-4056-A859-1CAE444D8B46}">
      <dsp:nvSpPr>
        <dsp:cNvPr id="0" name=""/>
        <dsp:cNvSpPr/>
      </dsp:nvSpPr>
      <dsp:spPr>
        <a:xfrm>
          <a:off x="0" y="1353445"/>
          <a:ext cx="2734573" cy="75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Support for file upload</a:t>
          </a:r>
          <a:endParaRPr lang="en-US" sz="2400" kern="1200" dirty="0" smtClean="0"/>
        </a:p>
      </dsp:txBody>
      <dsp:txXfrm>
        <a:off x="0" y="1353445"/>
        <a:ext cx="2734573" cy="757350"/>
      </dsp:txXfrm>
    </dsp:sp>
    <dsp:sp modelId="{CC5EDB29-5650-4B83-846E-0E5BF9AE25E0}">
      <dsp:nvSpPr>
        <dsp:cNvPr id="0" name=""/>
        <dsp:cNvSpPr/>
      </dsp:nvSpPr>
      <dsp:spPr>
        <a:xfrm>
          <a:off x="2734573" y="1353445"/>
          <a:ext cx="546914" cy="7573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A5AB6-23BC-4B8A-96BC-E6119F93E490}">
      <dsp:nvSpPr>
        <dsp:cNvPr id="0" name=""/>
        <dsp:cNvSpPr/>
      </dsp:nvSpPr>
      <dsp:spPr>
        <a:xfrm>
          <a:off x="3500254" y="1353445"/>
          <a:ext cx="7438040" cy="757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Images, documents</a:t>
          </a:r>
          <a:endParaRPr lang="en-US" sz="2400" kern="1200" dirty="0" smtClean="0"/>
        </a:p>
      </dsp:txBody>
      <dsp:txXfrm>
        <a:off x="3500254" y="1353445"/>
        <a:ext cx="7438040" cy="757350"/>
      </dsp:txXfrm>
    </dsp:sp>
    <dsp:sp modelId="{EA26BFEF-0CA2-4BBB-A068-6584341E6B8A}">
      <dsp:nvSpPr>
        <dsp:cNvPr id="0" name=""/>
        <dsp:cNvSpPr/>
      </dsp:nvSpPr>
      <dsp:spPr>
        <a:xfrm>
          <a:off x="0" y="2812542"/>
          <a:ext cx="2734573" cy="75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Good parity with native objects</a:t>
          </a:r>
          <a:endParaRPr lang="en-US" sz="2400" kern="1200" dirty="0" smtClean="0"/>
        </a:p>
      </dsp:txBody>
      <dsp:txXfrm>
        <a:off x="0" y="2812542"/>
        <a:ext cx="2734573" cy="757350"/>
      </dsp:txXfrm>
    </dsp:sp>
    <dsp:sp modelId="{03681D13-34C7-41AE-99F8-E6CD5F86EA75}">
      <dsp:nvSpPr>
        <dsp:cNvPr id="0" name=""/>
        <dsp:cNvSpPr/>
      </dsp:nvSpPr>
      <dsp:spPr>
        <a:xfrm>
          <a:off x="2734573" y="2197195"/>
          <a:ext cx="546914" cy="198804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83A9B-0292-4638-8DDA-95AB1EBB4132}">
      <dsp:nvSpPr>
        <dsp:cNvPr id="0" name=""/>
        <dsp:cNvSpPr/>
      </dsp:nvSpPr>
      <dsp:spPr>
        <a:xfrm>
          <a:off x="3500254" y="2197195"/>
          <a:ext cx="7438040" cy="1988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Object attributes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Support all Trigger Types on OESO 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Better display of OE validation messages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Select Query support in Server side and Ajax API</a:t>
          </a:r>
          <a:endParaRPr lang="en-US" sz="2400" kern="1200" dirty="0" smtClean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Access to OESO in Batch Jobs and Serverside API</a:t>
          </a:r>
          <a:endParaRPr lang="en-US" sz="2400" kern="1200" dirty="0" smtClean="0"/>
        </a:p>
      </dsp:txBody>
      <dsp:txXfrm>
        <a:off x="3500254" y="2197195"/>
        <a:ext cx="7438040" cy="1988043"/>
      </dsp:txXfrm>
    </dsp:sp>
    <dsp:sp modelId="{3CBFE24E-A664-41EC-A68C-F2AF5CE53AA6}">
      <dsp:nvSpPr>
        <dsp:cNvPr id="0" name=""/>
        <dsp:cNvSpPr/>
      </dsp:nvSpPr>
      <dsp:spPr>
        <a:xfrm>
          <a:off x="0" y="4442414"/>
          <a:ext cx="2737246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Relationships</a:t>
          </a:r>
          <a:endParaRPr lang="en-US" sz="2400" kern="1200" dirty="0" smtClean="0"/>
        </a:p>
      </dsp:txBody>
      <dsp:txXfrm>
        <a:off x="0" y="4442414"/>
        <a:ext cx="2737246" cy="475200"/>
      </dsp:txXfrm>
    </dsp:sp>
    <dsp:sp modelId="{8FC37A8C-540F-482E-9765-3BA39E7AC504}">
      <dsp:nvSpPr>
        <dsp:cNvPr id="0" name=""/>
        <dsp:cNvSpPr/>
      </dsp:nvSpPr>
      <dsp:spPr>
        <a:xfrm>
          <a:off x="2737246" y="4271639"/>
          <a:ext cx="547449" cy="816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6E620-5A8C-4E31-9FC1-A5E52327566A}">
      <dsp:nvSpPr>
        <dsp:cNvPr id="0" name=""/>
        <dsp:cNvSpPr/>
      </dsp:nvSpPr>
      <dsp:spPr>
        <a:xfrm>
          <a:off x="3503675" y="4271639"/>
          <a:ext cx="7445311" cy="816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1:1, 1:M, M:1 between OE objects and OE/Native Objects</a:t>
          </a:r>
          <a:endParaRPr lang="en-US" sz="2400" kern="1200" dirty="0" smtClean="0"/>
        </a:p>
      </dsp:txBody>
      <dsp:txXfrm>
        <a:off x="3503675" y="4271639"/>
        <a:ext cx="7445311" cy="816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40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Explain the capability</a:t>
            </a:r>
            <a:r>
              <a:rPr lang="de-DE" baseline="0" dirty="0" smtClean="0"/>
              <a:t> to get full CRUD + Invoke access to OpenEdge Business Entities (Bes).</a:t>
            </a:r>
          </a:p>
          <a:p>
            <a:endParaRPr lang="de-DE" baseline="0" dirty="0" smtClean="0"/>
          </a:p>
          <a:p>
            <a:r>
              <a:rPr lang="de-DE" baseline="0" dirty="0" smtClean="0"/>
              <a:t>With this mechanism, Rollbase objects can be (physically) BEs housed in OpenEdge.</a:t>
            </a:r>
          </a:p>
          <a:p>
            <a:endParaRPr lang="de-DE" baseline="0" dirty="0" smtClean="0"/>
          </a:p>
          <a:p>
            <a:r>
              <a:rPr lang="de-DE" baseline="0" dirty="0" smtClean="0"/>
              <a:t>(Catalog import my make it into the release; otherwise need to set up manually. White paper will outline invoke operations on BU case)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3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05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" y="0"/>
            <a:ext cx="12183945" cy="6856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08" y="3091870"/>
            <a:ext cx="6555592" cy="535531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1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79" r:id="rId14"/>
    <p:sldLayoutId id="2147483780" r:id="rId1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gcherivi@progress.com" TargetMode="External"/><Relationship Id="rId2" Type="http://schemas.openxmlformats.org/officeDocument/2006/relationships/hyperlink" Target="mailto:gaiyer@progress.com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769708" y="2702265"/>
            <a:ext cx="7052178" cy="1477328"/>
          </a:xfrm>
        </p:spPr>
        <p:txBody>
          <a:bodyPr/>
          <a:lstStyle/>
          <a:p>
            <a:r>
              <a:rPr lang="en-US" sz="3200" dirty="0"/>
              <a:t>Building a SaaS Satellite Application for an Existing OpenEdge Application in </a:t>
            </a:r>
            <a:r>
              <a:rPr lang="en-US" sz="3200" dirty="0" smtClean="0"/>
              <a:t>Less than </a:t>
            </a:r>
            <a:r>
              <a:rPr lang="en-US" sz="3200" dirty="0"/>
              <a:t>60 mins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69708" y="4686707"/>
            <a:ext cx="5479648" cy="133527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 smtClean="0"/>
              <a:t>29</a:t>
            </a:r>
            <a:r>
              <a:rPr lang="en-US" baseline="30000" dirty="0" smtClean="0"/>
              <a:t>th</a:t>
            </a:r>
            <a:r>
              <a:rPr lang="en-US" dirty="0" smtClean="0"/>
              <a:t> June 2016</a:t>
            </a:r>
            <a:endParaRPr lang="en-US" dirty="0"/>
          </a:p>
          <a:p>
            <a:r>
              <a:rPr lang="en-US" dirty="0"/>
              <a:t>Dr Ganesh </a:t>
            </a:r>
            <a:r>
              <a:rPr lang="en-US" dirty="0" err="1"/>
              <a:t>Neelakanta</a:t>
            </a:r>
            <a:r>
              <a:rPr lang="en-US" dirty="0"/>
              <a:t> Iyer</a:t>
            </a:r>
          </a:p>
          <a:p>
            <a:r>
              <a:rPr lang="en-US" dirty="0"/>
              <a:t>Ganesh Cherivirala</a:t>
            </a:r>
          </a:p>
        </p:txBody>
      </p:sp>
    </p:spTree>
    <p:extLst>
      <p:ext uri="{BB962C8B-B14F-4D97-AF65-F5344CB8AC3E}">
        <p14:creationId xmlns:p14="http://schemas.microsoft.com/office/powerpoint/2010/main" val="162061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/>
          <p:cNvGrpSpPr/>
          <p:nvPr/>
        </p:nvGrpSpPr>
        <p:grpSpPr>
          <a:xfrm>
            <a:off x="411792" y="865752"/>
            <a:ext cx="11488661" cy="2541921"/>
            <a:chOff x="292522" y="198727"/>
            <a:chExt cx="11488661" cy="254192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22" y="198727"/>
              <a:ext cx="2908027" cy="196137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6" name="Rectangle 5"/>
            <p:cNvSpPr/>
            <p:nvPr/>
          </p:nvSpPr>
          <p:spPr>
            <a:xfrm>
              <a:off x="3432314" y="226371"/>
              <a:ext cx="8348869" cy="16696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l">
                <a:spcBef>
                  <a:spcPts val="900"/>
                </a:spcBef>
                <a:buClr>
                  <a:srgbClr val="FF4E00"/>
                </a:buClr>
                <a:buSzTx/>
                <a:buFont typeface="Wingdings" pitchFamily="2" charset="2"/>
                <a:buChar char="§"/>
              </a:pPr>
              <a:r>
                <a:rPr lang="en-US" sz="2000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QA Architect at Progress, Hyderabad, India</a:t>
              </a:r>
            </a:p>
            <a:p>
              <a:pPr marL="342900" indent="-342900" algn="l">
                <a:spcBef>
                  <a:spcPts val="900"/>
                </a:spcBef>
                <a:buClr>
                  <a:srgbClr val="FF4E00"/>
                </a:buClr>
                <a:buSzTx/>
                <a:buFont typeface="Wingdings" pitchFamily="2" charset="2"/>
                <a:buChar char="§"/>
              </a:pPr>
              <a:r>
                <a:rPr lang="en-US" sz="2000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Masters &amp; Ph.D. from National University of Singapore</a:t>
              </a:r>
            </a:p>
            <a:p>
              <a:pPr marL="342900" lvl="0" indent="-342900" algn="l">
                <a:spcBef>
                  <a:spcPts val="900"/>
                </a:spcBef>
                <a:buClr>
                  <a:srgbClr val="FF4E00"/>
                </a:buClr>
                <a:buSzTx/>
                <a:buFont typeface="Wingdings" pitchFamily="2" charset="2"/>
                <a:buChar char="§"/>
              </a:pPr>
              <a:r>
                <a:rPr lang="en-US" sz="2000" b="1" i="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Interests: </a:t>
              </a:r>
              <a:r>
                <a:rPr lang="en-US" sz="2000" i="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Kathakali</a:t>
              </a:r>
              <a:r>
                <a:rPr lang="en-US" sz="2000" i="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, Traveling, Photography, Cooking</a:t>
              </a:r>
            </a:p>
            <a:p>
              <a:pPr marL="342900" lvl="0" indent="-342900" algn="l">
                <a:spcBef>
                  <a:spcPts val="900"/>
                </a:spcBef>
                <a:buClr>
                  <a:srgbClr val="FF4E00"/>
                </a:buClr>
                <a:buSzTx/>
                <a:buFont typeface="Wingdings" pitchFamily="2" charset="2"/>
                <a:buChar char="§"/>
              </a:pPr>
              <a:r>
                <a:rPr lang="en-US" sz="2000" i="0" dirty="0" smtClean="0">
                  <a:latin typeface="Arial" pitchFamily="34" charset="0"/>
                  <a:cs typeface="Arial" pitchFamily="34" charset="0"/>
                </a:rPr>
                <a:t>http://ganeshniyer.com</a:t>
              </a:r>
              <a:endParaRPr lang="en-US" dirty="0"/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3538311" y="2210214"/>
              <a:ext cx="3592202" cy="530434"/>
              <a:chOff x="4624989" y="2899321"/>
              <a:chExt cx="3592202" cy="5304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773893" y="2917314"/>
                <a:ext cx="2443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i="0" dirty="0" smtClean="0">
                    <a:solidFill>
                      <a:srgbClr val="FF4E00"/>
                    </a:solidFill>
                  </a:rPr>
                  <a:t>GANESHNIYER</a:t>
                </a:r>
                <a:endParaRPr lang="en-US" b="1" dirty="0">
                  <a:solidFill>
                    <a:srgbClr val="FF4E00"/>
                  </a:solidFill>
                </a:endParaRPr>
              </a:p>
            </p:txBody>
          </p:sp>
          <p:pic>
            <p:nvPicPr>
              <p:cNvPr id="24580" name="Picture 4" descr="http://www.visionsinternational.biz/assets/images/Twitter-T-Logo1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181582" y="2921205"/>
                <a:ext cx="512023" cy="468794"/>
              </a:xfrm>
              <a:prstGeom prst="rect">
                <a:avLst/>
              </a:prstGeom>
              <a:noFill/>
            </p:spPr>
          </p:pic>
          <p:pic>
            <p:nvPicPr>
              <p:cNvPr id="24582" name="Picture 6" descr="http://www.experian.com/blogs/small-business-matters/wp-content/uploads/2011/11/linkedin_logo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624989" y="2899321"/>
                <a:ext cx="500124" cy="53043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9" name="Group 32"/>
          <p:cNvGrpSpPr/>
          <p:nvPr/>
        </p:nvGrpSpPr>
        <p:grpSpPr>
          <a:xfrm>
            <a:off x="185531" y="3581974"/>
            <a:ext cx="10991378" cy="2877366"/>
            <a:chOff x="1179095" y="1949117"/>
            <a:chExt cx="9883432" cy="2877366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8336" y="1949117"/>
              <a:ext cx="1984191" cy="24356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grpSp>
          <p:nvGrpSpPr>
            <p:cNvPr id="10" name="Group 25"/>
            <p:cNvGrpSpPr/>
            <p:nvPr/>
          </p:nvGrpSpPr>
          <p:grpSpPr>
            <a:xfrm>
              <a:off x="1179095" y="2426930"/>
              <a:ext cx="7422437" cy="2399553"/>
              <a:chOff x="3425687" y="2499119"/>
              <a:chExt cx="8348869" cy="2399553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3425687" y="2499119"/>
                <a:ext cx="8348869" cy="1669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l">
                  <a:spcBef>
                    <a:spcPts val="900"/>
                  </a:spcBef>
                  <a:buClr>
                    <a:srgbClr val="FF4E00"/>
                  </a:buClr>
                  <a:buSzTx/>
                  <a:buFont typeface="Wingdings" pitchFamily="2" charset="2"/>
                  <a:buChar char="§"/>
                </a:pPr>
                <a:r>
                  <a:rPr lang="en-US" sz="2000" i="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Senior QA Engineer at Progress, Hyderabad, India</a:t>
                </a:r>
              </a:p>
              <a:p>
                <a:pPr marL="342900" indent="-342900" algn="l">
                  <a:spcBef>
                    <a:spcPts val="900"/>
                  </a:spcBef>
                  <a:buClr>
                    <a:srgbClr val="FF4E00"/>
                  </a:buClr>
                  <a:buSzTx/>
                  <a:buFont typeface="Wingdings" pitchFamily="2" charset="2"/>
                  <a:buChar char="§"/>
                </a:pPr>
                <a:r>
                  <a:rPr lang="en-US" sz="2000" i="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Master of Computer Applications from JNTU, Hyderabad</a:t>
                </a:r>
              </a:p>
              <a:p>
                <a:pPr marL="342900" indent="-342900" algn="l">
                  <a:spcBef>
                    <a:spcPts val="900"/>
                  </a:spcBef>
                  <a:buClr>
                    <a:srgbClr val="FF4E00"/>
                  </a:buClr>
                  <a:buSzTx/>
                  <a:buFont typeface="Wingdings" pitchFamily="2" charset="2"/>
                  <a:buChar char="§"/>
                </a:pPr>
                <a:r>
                  <a:rPr lang="en-US" sz="2000" i="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Hands-on experience:  functional/non-functional testing with Cloud</a:t>
                </a:r>
              </a:p>
              <a:p>
                <a:pPr marL="342900" lvl="0" indent="-342900" algn="l">
                  <a:spcBef>
                    <a:spcPts val="900"/>
                  </a:spcBef>
                  <a:buClr>
                    <a:srgbClr val="FF4E00"/>
                  </a:buClr>
                  <a:buSzTx/>
                  <a:buFont typeface="Wingdings" pitchFamily="2" charset="2"/>
                  <a:buChar char="§"/>
                </a:pPr>
                <a:r>
                  <a:rPr lang="en-US" sz="2000" b="1" i="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Interests: </a:t>
                </a:r>
                <a:r>
                  <a:rPr lang="en-US" sz="2000" i="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Cricket, Blogging, Listening Music </a:t>
                </a: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3547392" y="4368238"/>
                <a:ext cx="3599190" cy="530434"/>
                <a:chOff x="4640697" y="2784597"/>
                <a:chExt cx="3599190" cy="530434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5818918" y="2829094"/>
                  <a:ext cx="242096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b="1" i="0" dirty="0" smtClean="0">
                      <a:solidFill>
                        <a:srgbClr val="FF4E00"/>
                      </a:solidFill>
                    </a:rPr>
                    <a:t>CHGANESHCH</a:t>
                  </a:r>
                  <a:endParaRPr lang="en-US" b="1" dirty="0">
                    <a:solidFill>
                      <a:srgbClr val="FF4E00"/>
                    </a:solidFill>
                  </a:endParaRPr>
                </a:p>
              </p:txBody>
            </p:sp>
            <p:pic>
              <p:nvPicPr>
                <p:cNvPr id="57" name="Picture 4" descr="http://www.visionsinternational.biz/assets/images/Twitter-T-Logo1.jpg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5208106" y="2819733"/>
                  <a:ext cx="512023" cy="468794"/>
                </a:xfrm>
                <a:prstGeom prst="rect">
                  <a:avLst/>
                </a:prstGeom>
                <a:noFill/>
              </p:spPr>
            </p:pic>
            <p:pic>
              <p:nvPicPr>
                <p:cNvPr id="58" name="Picture 6" descr="http://www.experian.com/blogs/small-business-matters/wp-content/uploads/2011/11/linkedin_logo.jp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640697" y="2784597"/>
                  <a:ext cx="500124" cy="530434"/>
                </a:xfrm>
                <a:prstGeom prst="rect">
                  <a:avLst/>
                </a:prstGeom>
                <a:noFill/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3485496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  <a:spcBef>
                <a:spcPts val="0"/>
              </a:spcBef>
            </a:pPr>
            <a:r>
              <a:rPr lang="en-US" dirty="0"/>
              <a:t>Introduction to Progress </a:t>
            </a:r>
            <a:r>
              <a:rPr lang="en-US" dirty="0" err="1"/>
              <a:t>Rollbase</a:t>
            </a:r>
            <a:endParaRPr lang="en-US" dirty="0"/>
          </a:p>
          <a:p>
            <a:pPr>
              <a:lnSpc>
                <a:spcPct val="250000"/>
              </a:lnSpc>
              <a:spcBef>
                <a:spcPts val="0"/>
              </a:spcBef>
            </a:pPr>
            <a:r>
              <a:rPr lang="en-US" dirty="0"/>
              <a:t>Today's Use Case</a:t>
            </a:r>
          </a:p>
          <a:p>
            <a:pPr>
              <a:lnSpc>
                <a:spcPct val="250000"/>
              </a:lnSpc>
              <a:spcBef>
                <a:spcPts val="0"/>
              </a:spcBef>
            </a:pPr>
            <a:r>
              <a:rPr lang="en-US" dirty="0"/>
              <a:t>Live Hands-on</a:t>
            </a:r>
          </a:p>
          <a:p>
            <a:pPr>
              <a:lnSpc>
                <a:spcPct val="250000"/>
              </a:lnSpc>
              <a:spcBef>
                <a:spcPts val="0"/>
              </a:spcBef>
            </a:pPr>
            <a:r>
              <a:rPr lang="en-US" dirty="0"/>
              <a:t>Next Generation </a:t>
            </a:r>
            <a:r>
              <a:rPr lang="en-US" dirty="0" err="1"/>
              <a:t>Rollbase</a:t>
            </a:r>
            <a:r>
              <a:rPr lang="en-US" dirty="0"/>
              <a:t> Features for Progress </a:t>
            </a:r>
            <a:r>
              <a:rPr lang="en-US" dirty="0" err="1"/>
              <a:t>OpenEdge</a:t>
            </a:r>
            <a:r>
              <a:rPr lang="en-US" dirty="0"/>
              <a:t> </a:t>
            </a:r>
          </a:p>
          <a:p>
            <a:pPr marL="0" indent="0">
              <a:lnSpc>
                <a:spcPct val="250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</a:p>
          <a:p>
            <a:pPr>
              <a:lnSpc>
                <a:spcPct val="25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25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9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Rollbase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95956" y="798384"/>
          <a:ext cx="11081793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112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6838" y="1225723"/>
            <a:ext cx="10190207" cy="4081117"/>
          </a:xfrm>
        </p:spPr>
        <p:txBody>
          <a:bodyPr/>
          <a:lstStyle/>
          <a:p>
            <a:r>
              <a:rPr lang="en-US" dirty="0"/>
              <a:t>Existing </a:t>
            </a:r>
            <a:r>
              <a:rPr lang="en-US" dirty="0" err="1"/>
              <a:t>OpenEdge</a:t>
            </a:r>
            <a:r>
              <a:rPr lang="en-US" dirty="0"/>
              <a:t> application</a:t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</a:rPr>
              <a:t>point </a:t>
            </a:r>
            <a:r>
              <a:rPr lang="en-US" dirty="0"/>
              <a:t>of sale system </a:t>
            </a:r>
            <a:br>
              <a:rPr lang="en-US" dirty="0"/>
            </a:br>
            <a:r>
              <a:rPr lang="en-US" dirty="0"/>
              <a:t>(e.g. Subway, Post Office)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Satellite Purchase Management </a:t>
            </a:r>
            <a:br>
              <a:rPr lang="en-US" dirty="0"/>
            </a:br>
            <a:r>
              <a:rPr lang="en-US" dirty="0" err="1"/>
              <a:t>Rollbase</a:t>
            </a:r>
            <a:r>
              <a:rPr lang="en-US" dirty="0"/>
              <a:t> application</a:t>
            </a:r>
            <a:br>
              <a:rPr lang="en-US" dirty="0"/>
            </a:br>
            <a:r>
              <a:rPr lang="en-US" dirty="0"/>
              <a:t>for the items sold in the point of sale system</a:t>
            </a:r>
          </a:p>
        </p:txBody>
      </p:sp>
    </p:spTree>
    <p:extLst>
      <p:ext uri="{BB962C8B-B14F-4D97-AF65-F5344CB8AC3E}">
        <p14:creationId xmlns:p14="http://schemas.microsoft.com/office/powerpoint/2010/main" val="73444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of Sale </a:t>
            </a:r>
            <a:r>
              <a:rPr lang="en-US" dirty="0" err="1"/>
              <a:t>OpenEdge</a:t>
            </a:r>
            <a:r>
              <a:rPr lang="en-US" dirty="0"/>
              <a:t> Application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34207" y="1263739"/>
          <a:ext cx="9116709" cy="2509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Left-Right Arrow 18"/>
          <p:cNvSpPr/>
          <p:nvPr/>
        </p:nvSpPr>
        <p:spPr bwMode="auto">
          <a:xfrm>
            <a:off x="3628657" y="962656"/>
            <a:ext cx="1570893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M:M</a:t>
            </a:r>
          </a:p>
        </p:txBody>
      </p:sp>
      <p:sp>
        <p:nvSpPr>
          <p:cNvPr id="20" name="Left-Right Arrow 19"/>
          <p:cNvSpPr/>
          <p:nvPr/>
        </p:nvSpPr>
        <p:spPr bwMode="auto">
          <a:xfrm>
            <a:off x="6869723" y="813583"/>
            <a:ext cx="1570893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M:1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087289" y="4705126"/>
            <a:ext cx="2591327" cy="460800"/>
            <a:chOff x="3895" y="40338"/>
            <a:chExt cx="2342493" cy="460800"/>
          </a:xfrm>
        </p:grpSpPr>
        <p:sp>
          <p:nvSpPr>
            <p:cNvPr id="25" name="Rectangle 24"/>
            <p:cNvSpPr/>
            <p:nvPr/>
          </p:nvSpPr>
          <p:spPr>
            <a:xfrm>
              <a:off x="3895" y="40338"/>
              <a:ext cx="2342493" cy="460800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TextBox 25"/>
            <p:cNvSpPr txBox="1"/>
            <p:nvPr/>
          </p:nvSpPr>
          <p:spPr>
            <a:xfrm>
              <a:off x="3895" y="40338"/>
              <a:ext cx="2342493" cy="460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i="0" kern="1200" dirty="0"/>
                <a:t>Employee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87289" y="5278062"/>
            <a:ext cx="2591327" cy="1263876"/>
            <a:chOff x="3895" y="501138"/>
            <a:chExt cx="2342493" cy="1861753"/>
          </a:xfrm>
        </p:grpSpPr>
        <p:sp>
          <p:nvSpPr>
            <p:cNvPr id="23" name="Rectangle 22"/>
            <p:cNvSpPr/>
            <p:nvPr/>
          </p:nvSpPr>
          <p:spPr>
            <a:xfrm>
              <a:off x="3895" y="501138"/>
              <a:ext cx="2342493" cy="1861753"/>
            </a:xfrm>
            <a:prstGeom prst="rect">
              <a:avLst/>
            </a:prstGeom>
          </p:spPr>
          <p:style>
            <a:lnRef idx="2">
              <a:schemeClr val="dk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3895" y="501139"/>
              <a:ext cx="2342493" cy="1263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Name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 err="1"/>
                <a:t>Emp</a:t>
              </a:r>
              <a:r>
                <a:rPr lang="en-US" sz="1600" i="0" kern="1200" dirty="0"/>
                <a:t> #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Phone Number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Address</a:t>
              </a:r>
            </a:p>
          </p:txBody>
        </p:sp>
      </p:grpSp>
      <p:sp>
        <p:nvSpPr>
          <p:cNvPr id="27" name="Left-Right Arrow 26"/>
          <p:cNvSpPr/>
          <p:nvPr/>
        </p:nvSpPr>
        <p:spPr bwMode="auto">
          <a:xfrm rot="16200000">
            <a:off x="5699213" y="3679244"/>
            <a:ext cx="1358954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1:M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828799" y="4769444"/>
            <a:ext cx="2591327" cy="460800"/>
            <a:chOff x="3895" y="40338"/>
            <a:chExt cx="2342493" cy="460800"/>
          </a:xfrm>
        </p:grpSpPr>
        <p:sp>
          <p:nvSpPr>
            <p:cNvPr id="35" name="Rectangle 34"/>
            <p:cNvSpPr/>
            <p:nvPr/>
          </p:nvSpPr>
          <p:spPr>
            <a:xfrm>
              <a:off x="3895" y="40338"/>
              <a:ext cx="2342493" cy="460800"/>
            </a:xfrm>
            <a:prstGeom prst="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/>
            <p:cNvSpPr txBox="1"/>
            <p:nvPr/>
          </p:nvSpPr>
          <p:spPr>
            <a:xfrm>
              <a:off x="3895" y="40338"/>
              <a:ext cx="2342493" cy="460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i="0" kern="1200" dirty="0"/>
                <a:t>Outlet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828799" y="5230245"/>
            <a:ext cx="2591327" cy="1263876"/>
            <a:chOff x="3895" y="501138"/>
            <a:chExt cx="2342493" cy="1861753"/>
          </a:xfrm>
        </p:grpSpPr>
        <p:sp>
          <p:nvSpPr>
            <p:cNvPr id="38" name="Rectangle 37"/>
            <p:cNvSpPr/>
            <p:nvPr/>
          </p:nvSpPr>
          <p:spPr>
            <a:xfrm>
              <a:off x="3895" y="501138"/>
              <a:ext cx="2342493" cy="1861753"/>
            </a:xfrm>
            <a:prstGeom prst="rect">
              <a:avLst/>
            </a:prstGeom>
          </p:spPr>
          <p:style>
            <a:lnRef idx="2">
              <a:schemeClr val="dk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3895" y="501139"/>
              <a:ext cx="2342493" cy="1263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Outlet ID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Location details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600" kern="1200" dirty="0"/>
            </a:p>
          </p:txBody>
        </p:sp>
      </p:grpSp>
      <p:sp>
        <p:nvSpPr>
          <p:cNvPr id="40" name="Left-Right Arrow 39"/>
          <p:cNvSpPr/>
          <p:nvPr/>
        </p:nvSpPr>
        <p:spPr bwMode="auto">
          <a:xfrm rot="16200000">
            <a:off x="2444986" y="3719351"/>
            <a:ext cx="1358954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1:M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1436338" y="1045877"/>
            <a:ext cx="9830751" cy="5603631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Inventory Management – Satellite </a:t>
            </a:r>
            <a:r>
              <a:rPr lang="en-US" dirty="0" err="1"/>
              <a:t>Rollbase</a:t>
            </a:r>
            <a:r>
              <a:rPr lang="en-US" dirty="0"/>
              <a:t> application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31643" y="1378145"/>
            <a:ext cx="6409681" cy="2129760"/>
            <a:chOff x="1831643" y="1407642"/>
            <a:chExt cx="6409681" cy="2129760"/>
          </a:xfrm>
        </p:grpSpPr>
        <p:sp>
          <p:nvSpPr>
            <p:cNvPr id="5" name="Freeform 4"/>
            <p:cNvSpPr/>
            <p:nvPr/>
          </p:nvSpPr>
          <p:spPr>
            <a:xfrm>
              <a:off x="1831643" y="1407642"/>
              <a:ext cx="2772589" cy="460800"/>
            </a:xfrm>
            <a:custGeom>
              <a:avLst/>
              <a:gdLst>
                <a:gd name="connsiteX0" fmla="*/ 0 w 2772589"/>
                <a:gd name="connsiteY0" fmla="*/ 0 h 460800"/>
                <a:gd name="connsiteX1" fmla="*/ 2772589 w 2772589"/>
                <a:gd name="connsiteY1" fmla="*/ 0 h 460800"/>
                <a:gd name="connsiteX2" fmla="*/ 2772589 w 2772589"/>
                <a:gd name="connsiteY2" fmla="*/ 460800 h 460800"/>
                <a:gd name="connsiteX3" fmla="*/ 0 w 2772589"/>
                <a:gd name="connsiteY3" fmla="*/ 460800 h 460800"/>
                <a:gd name="connsiteX4" fmla="*/ 0 w 2772589"/>
                <a:gd name="connsiteY4" fmla="*/ 0 h 46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589" h="460800">
                  <a:moveTo>
                    <a:pt x="0" y="0"/>
                  </a:moveTo>
                  <a:lnTo>
                    <a:pt x="2772589" y="0"/>
                  </a:lnTo>
                  <a:lnTo>
                    <a:pt x="2772589" y="460800"/>
                  </a:lnTo>
                  <a:lnTo>
                    <a:pt x="0" y="460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i="0" kern="1200" dirty="0"/>
                <a:t>Items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1831643" y="1868442"/>
              <a:ext cx="2772589" cy="1668960"/>
            </a:xfrm>
            <a:custGeom>
              <a:avLst/>
              <a:gdLst>
                <a:gd name="connsiteX0" fmla="*/ 0 w 2772589"/>
                <a:gd name="connsiteY0" fmla="*/ 0 h 1668960"/>
                <a:gd name="connsiteX1" fmla="*/ 2772589 w 2772589"/>
                <a:gd name="connsiteY1" fmla="*/ 0 h 1668960"/>
                <a:gd name="connsiteX2" fmla="*/ 2772589 w 2772589"/>
                <a:gd name="connsiteY2" fmla="*/ 1668960 h 1668960"/>
                <a:gd name="connsiteX3" fmla="*/ 0 w 2772589"/>
                <a:gd name="connsiteY3" fmla="*/ 1668960 h 1668960"/>
                <a:gd name="connsiteX4" fmla="*/ 0 w 2772589"/>
                <a:gd name="connsiteY4" fmla="*/ 0 h 16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589" h="1668960">
                  <a:moveTo>
                    <a:pt x="0" y="0"/>
                  </a:moveTo>
                  <a:lnTo>
                    <a:pt x="2772589" y="0"/>
                  </a:lnTo>
                  <a:lnTo>
                    <a:pt x="2772589" y="1668960"/>
                  </a:lnTo>
                  <a:lnTo>
                    <a:pt x="0" y="1668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Item id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Item name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Quantity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Price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Category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Outlet ID</a:t>
              </a:r>
              <a:endParaRPr lang="en-US" sz="1600" i="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5468735" y="1407642"/>
              <a:ext cx="2772589" cy="460800"/>
            </a:xfrm>
            <a:custGeom>
              <a:avLst/>
              <a:gdLst>
                <a:gd name="connsiteX0" fmla="*/ 0 w 2772589"/>
                <a:gd name="connsiteY0" fmla="*/ 0 h 460800"/>
                <a:gd name="connsiteX1" fmla="*/ 2772589 w 2772589"/>
                <a:gd name="connsiteY1" fmla="*/ 0 h 460800"/>
                <a:gd name="connsiteX2" fmla="*/ 2772589 w 2772589"/>
                <a:gd name="connsiteY2" fmla="*/ 460800 h 460800"/>
                <a:gd name="connsiteX3" fmla="*/ 0 w 2772589"/>
                <a:gd name="connsiteY3" fmla="*/ 460800 h 460800"/>
                <a:gd name="connsiteX4" fmla="*/ 0 w 2772589"/>
                <a:gd name="connsiteY4" fmla="*/ 0 h 46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589" h="460800">
                  <a:moveTo>
                    <a:pt x="0" y="0"/>
                  </a:moveTo>
                  <a:lnTo>
                    <a:pt x="2772589" y="0"/>
                  </a:lnTo>
                  <a:lnTo>
                    <a:pt x="2772589" y="460800"/>
                  </a:lnTo>
                  <a:lnTo>
                    <a:pt x="0" y="460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i="0" kern="1200" dirty="0"/>
                <a:t>Purchase Request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5461958" y="1868442"/>
              <a:ext cx="2772589" cy="1668960"/>
            </a:xfrm>
            <a:custGeom>
              <a:avLst/>
              <a:gdLst>
                <a:gd name="connsiteX0" fmla="*/ 0 w 2772589"/>
                <a:gd name="connsiteY0" fmla="*/ 0 h 1668960"/>
                <a:gd name="connsiteX1" fmla="*/ 2772589 w 2772589"/>
                <a:gd name="connsiteY1" fmla="*/ 0 h 1668960"/>
                <a:gd name="connsiteX2" fmla="*/ 2772589 w 2772589"/>
                <a:gd name="connsiteY2" fmla="*/ 1668960 h 1668960"/>
                <a:gd name="connsiteX3" fmla="*/ 0 w 2772589"/>
                <a:gd name="connsiteY3" fmla="*/ 1668960 h 1668960"/>
                <a:gd name="connsiteX4" fmla="*/ 0 w 2772589"/>
                <a:gd name="connsiteY4" fmla="*/ 0 h 16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589" h="1668960">
                  <a:moveTo>
                    <a:pt x="0" y="0"/>
                  </a:moveTo>
                  <a:lnTo>
                    <a:pt x="2772589" y="0"/>
                  </a:lnTo>
                  <a:lnTo>
                    <a:pt x="2772589" y="1668960"/>
                  </a:lnTo>
                  <a:lnTo>
                    <a:pt x="0" y="1668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Item ID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Item Name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Category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kern="1200" dirty="0"/>
                <a:t>Quantity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Outlet Info</a:t>
              </a:r>
              <a:endParaRPr lang="en-US" sz="1600" i="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i="0" dirty="0"/>
                <a:t>Workflow actions</a:t>
              </a:r>
              <a:endParaRPr lang="en-US" sz="1600" i="0" kern="1200" dirty="0"/>
            </a:p>
          </p:txBody>
        </p:sp>
      </p:grpSp>
      <p:sp>
        <p:nvSpPr>
          <p:cNvPr id="41" name="Rectangle 40"/>
          <p:cNvSpPr/>
          <p:nvPr/>
        </p:nvSpPr>
        <p:spPr bwMode="auto">
          <a:xfrm>
            <a:off x="1700981" y="1125416"/>
            <a:ext cx="3164096" cy="264034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838420" y="4226556"/>
            <a:ext cx="2772589" cy="460800"/>
          </a:xfrm>
          <a:custGeom>
            <a:avLst/>
            <a:gdLst>
              <a:gd name="connsiteX0" fmla="*/ 0 w 2772589"/>
              <a:gd name="connsiteY0" fmla="*/ 0 h 460800"/>
              <a:gd name="connsiteX1" fmla="*/ 2772589 w 2772589"/>
              <a:gd name="connsiteY1" fmla="*/ 0 h 460800"/>
              <a:gd name="connsiteX2" fmla="*/ 2772589 w 2772589"/>
              <a:gd name="connsiteY2" fmla="*/ 460800 h 460800"/>
              <a:gd name="connsiteX3" fmla="*/ 0 w 2772589"/>
              <a:gd name="connsiteY3" fmla="*/ 460800 h 460800"/>
              <a:gd name="connsiteX4" fmla="*/ 0 w 2772589"/>
              <a:gd name="connsiteY4" fmla="*/ 0 h 4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589" h="460800">
                <a:moveTo>
                  <a:pt x="0" y="0"/>
                </a:moveTo>
                <a:lnTo>
                  <a:pt x="2772589" y="0"/>
                </a:lnTo>
                <a:lnTo>
                  <a:pt x="2772589" y="460800"/>
                </a:lnTo>
                <a:lnTo>
                  <a:pt x="0" y="460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0" kern="1200" dirty="0"/>
              <a:t>Vendor</a:t>
            </a:r>
          </a:p>
        </p:txBody>
      </p:sp>
      <p:sp>
        <p:nvSpPr>
          <p:cNvPr id="22" name="Freeform 21"/>
          <p:cNvSpPr/>
          <p:nvPr/>
        </p:nvSpPr>
        <p:spPr>
          <a:xfrm>
            <a:off x="1831643" y="4687356"/>
            <a:ext cx="2772589" cy="1668960"/>
          </a:xfrm>
          <a:custGeom>
            <a:avLst/>
            <a:gdLst>
              <a:gd name="connsiteX0" fmla="*/ 0 w 2772589"/>
              <a:gd name="connsiteY0" fmla="*/ 0 h 1668960"/>
              <a:gd name="connsiteX1" fmla="*/ 2772589 w 2772589"/>
              <a:gd name="connsiteY1" fmla="*/ 0 h 1668960"/>
              <a:gd name="connsiteX2" fmla="*/ 2772589 w 2772589"/>
              <a:gd name="connsiteY2" fmla="*/ 1668960 h 1668960"/>
              <a:gd name="connsiteX3" fmla="*/ 0 w 2772589"/>
              <a:gd name="connsiteY3" fmla="*/ 1668960 h 1668960"/>
              <a:gd name="connsiteX4" fmla="*/ 0 w 2772589"/>
              <a:gd name="connsiteY4" fmla="*/ 0 h 16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589" h="1668960">
                <a:moveTo>
                  <a:pt x="0" y="0"/>
                </a:moveTo>
                <a:lnTo>
                  <a:pt x="2772589" y="0"/>
                </a:lnTo>
                <a:lnTo>
                  <a:pt x="2772589" y="1668960"/>
                </a:lnTo>
                <a:lnTo>
                  <a:pt x="0" y="16689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kern="1200" dirty="0"/>
              <a:t>Vendor ID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dirty="0"/>
              <a:t>Items that this vendor deliver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kern="1200" dirty="0"/>
              <a:t>Vendor details</a:t>
            </a:r>
          </a:p>
        </p:txBody>
      </p:sp>
      <p:sp>
        <p:nvSpPr>
          <p:cNvPr id="23" name="Freeform 22"/>
          <p:cNvSpPr/>
          <p:nvPr/>
        </p:nvSpPr>
        <p:spPr>
          <a:xfrm>
            <a:off x="5475512" y="4226556"/>
            <a:ext cx="2772589" cy="460800"/>
          </a:xfrm>
          <a:custGeom>
            <a:avLst/>
            <a:gdLst>
              <a:gd name="connsiteX0" fmla="*/ 0 w 2772589"/>
              <a:gd name="connsiteY0" fmla="*/ 0 h 460800"/>
              <a:gd name="connsiteX1" fmla="*/ 2772589 w 2772589"/>
              <a:gd name="connsiteY1" fmla="*/ 0 h 460800"/>
              <a:gd name="connsiteX2" fmla="*/ 2772589 w 2772589"/>
              <a:gd name="connsiteY2" fmla="*/ 460800 h 460800"/>
              <a:gd name="connsiteX3" fmla="*/ 0 w 2772589"/>
              <a:gd name="connsiteY3" fmla="*/ 460800 h 460800"/>
              <a:gd name="connsiteX4" fmla="*/ 0 w 2772589"/>
              <a:gd name="connsiteY4" fmla="*/ 0 h 4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589" h="460800">
                <a:moveTo>
                  <a:pt x="0" y="0"/>
                </a:moveTo>
                <a:lnTo>
                  <a:pt x="2772589" y="0"/>
                </a:lnTo>
                <a:lnTo>
                  <a:pt x="2772589" y="460800"/>
                </a:lnTo>
                <a:lnTo>
                  <a:pt x="0" y="460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0" kern="1200" dirty="0"/>
              <a:t>Order</a:t>
            </a:r>
          </a:p>
        </p:txBody>
      </p:sp>
      <p:sp>
        <p:nvSpPr>
          <p:cNvPr id="24" name="Freeform 23"/>
          <p:cNvSpPr/>
          <p:nvPr/>
        </p:nvSpPr>
        <p:spPr>
          <a:xfrm>
            <a:off x="5468735" y="4687356"/>
            <a:ext cx="2772589" cy="1668960"/>
          </a:xfrm>
          <a:custGeom>
            <a:avLst/>
            <a:gdLst>
              <a:gd name="connsiteX0" fmla="*/ 0 w 2772589"/>
              <a:gd name="connsiteY0" fmla="*/ 0 h 1668960"/>
              <a:gd name="connsiteX1" fmla="*/ 2772589 w 2772589"/>
              <a:gd name="connsiteY1" fmla="*/ 0 h 1668960"/>
              <a:gd name="connsiteX2" fmla="*/ 2772589 w 2772589"/>
              <a:gd name="connsiteY2" fmla="*/ 1668960 h 1668960"/>
              <a:gd name="connsiteX3" fmla="*/ 0 w 2772589"/>
              <a:gd name="connsiteY3" fmla="*/ 1668960 h 1668960"/>
              <a:gd name="connsiteX4" fmla="*/ 0 w 2772589"/>
              <a:gd name="connsiteY4" fmla="*/ 0 h 16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589" h="1668960">
                <a:moveTo>
                  <a:pt x="0" y="0"/>
                </a:moveTo>
                <a:lnTo>
                  <a:pt x="2772589" y="0"/>
                </a:lnTo>
                <a:lnTo>
                  <a:pt x="2772589" y="1668960"/>
                </a:lnTo>
                <a:lnTo>
                  <a:pt x="0" y="16689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kern="1200" dirty="0"/>
              <a:t>Order ID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dirty="0"/>
              <a:t>Item ID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dirty="0"/>
              <a:t>Outlet Info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i="0" kern="1200" dirty="0"/>
              <a:t>Vendor details</a:t>
            </a:r>
          </a:p>
        </p:txBody>
      </p:sp>
      <p:sp>
        <p:nvSpPr>
          <p:cNvPr id="25" name="Left-Right Arrow 24"/>
          <p:cNvSpPr/>
          <p:nvPr/>
        </p:nvSpPr>
        <p:spPr bwMode="auto">
          <a:xfrm rot="16200000">
            <a:off x="6938078" y="3430115"/>
            <a:ext cx="1358954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1:1</a:t>
            </a:r>
          </a:p>
        </p:txBody>
      </p:sp>
      <p:sp>
        <p:nvSpPr>
          <p:cNvPr id="26" name="Left-Right Arrow 25"/>
          <p:cNvSpPr/>
          <p:nvPr/>
        </p:nvSpPr>
        <p:spPr bwMode="auto">
          <a:xfrm>
            <a:off x="4079630" y="4231077"/>
            <a:ext cx="1570893" cy="917079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1:M</a:t>
            </a:r>
          </a:p>
        </p:txBody>
      </p:sp>
    </p:spTree>
    <p:extLst>
      <p:ext uri="{BB962C8B-B14F-4D97-AF65-F5344CB8AC3E}">
        <p14:creationId xmlns:p14="http://schemas.microsoft.com/office/powerpoint/2010/main" val="24377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Runtime workflow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61790" y="2185197"/>
            <a:ext cx="10406432" cy="3201979"/>
            <a:chOff x="561790" y="2185197"/>
            <a:chExt cx="10406432" cy="3201979"/>
          </a:xfrm>
        </p:grpSpPr>
        <p:sp>
          <p:nvSpPr>
            <p:cNvPr id="7" name="Freeform 6"/>
            <p:cNvSpPr/>
            <p:nvPr/>
          </p:nvSpPr>
          <p:spPr>
            <a:xfrm>
              <a:off x="561790" y="2185197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Employee updates item quantity</a:t>
              </a:r>
              <a:endParaRPr lang="en-US" sz="1700" i="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2739136" y="2537415"/>
              <a:ext cx="424262" cy="496306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0" y="99261"/>
                  </a:moveTo>
                  <a:lnTo>
                    <a:pt x="212131" y="99261"/>
                  </a:lnTo>
                  <a:lnTo>
                    <a:pt x="212131" y="0"/>
                  </a:lnTo>
                  <a:lnTo>
                    <a:pt x="424262" y="248153"/>
                  </a:lnTo>
                  <a:lnTo>
                    <a:pt x="212131" y="496306"/>
                  </a:lnTo>
                  <a:lnTo>
                    <a:pt x="212131" y="397045"/>
                  </a:lnTo>
                  <a:lnTo>
                    <a:pt x="0" y="397045"/>
                  </a:lnTo>
                  <a:lnTo>
                    <a:pt x="0" y="9926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261" rIns="127279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3363522" y="2185197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  <a:solidFill>
              <a:srgbClr val="55D4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This is automatically updated in </a:t>
              </a:r>
              <a:r>
                <a:rPr lang="en-US" sz="1700" i="0" kern="1200" dirty="0" err="1" smtClean="0"/>
                <a:t>Rollbase</a:t>
              </a:r>
              <a:endParaRPr lang="en-US" sz="1700" i="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540867" y="2537415"/>
              <a:ext cx="424262" cy="496306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0" y="99261"/>
                  </a:moveTo>
                  <a:lnTo>
                    <a:pt x="212131" y="99261"/>
                  </a:lnTo>
                  <a:lnTo>
                    <a:pt x="212131" y="0"/>
                  </a:lnTo>
                  <a:lnTo>
                    <a:pt x="424262" y="248153"/>
                  </a:lnTo>
                  <a:lnTo>
                    <a:pt x="212131" y="496306"/>
                  </a:lnTo>
                  <a:lnTo>
                    <a:pt x="212131" y="397045"/>
                  </a:lnTo>
                  <a:lnTo>
                    <a:pt x="0" y="397045"/>
                  </a:lnTo>
                  <a:lnTo>
                    <a:pt x="0" y="9926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261" rIns="127279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165253" y="2185197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smtClean="0"/>
                <a:t>Email triggered to purchase team from Rollbase</a:t>
              </a:r>
              <a:endParaRPr lang="en-US" sz="1700" i="0" kern="1200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342599" y="2537415"/>
              <a:ext cx="424262" cy="496306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0" y="99261"/>
                  </a:moveTo>
                  <a:lnTo>
                    <a:pt x="212131" y="99261"/>
                  </a:lnTo>
                  <a:lnTo>
                    <a:pt x="212131" y="0"/>
                  </a:lnTo>
                  <a:lnTo>
                    <a:pt x="424262" y="248153"/>
                  </a:lnTo>
                  <a:lnTo>
                    <a:pt x="212131" y="496306"/>
                  </a:lnTo>
                  <a:lnTo>
                    <a:pt x="212131" y="397045"/>
                  </a:lnTo>
                  <a:lnTo>
                    <a:pt x="0" y="397045"/>
                  </a:lnTo>
                  <a:lnTo>
                    <a:pt x="0" y="9926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9261" rIns="127279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8966985" y="2185197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Create a new order</a:t>
              </a:r>
              <a:endParaRPr lang="en-US" sz="1700" i="0" kern="1200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9719451" y="3562048"/>
              <a:ext cx="496306" cy="424262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339410" y="1"/>
                  </a:moveTo>
                  <a:lnTo>
                    <a:pt x="339410" y="248153"/>
                  </a:lnTo>
                  <a:lnTo>
                    <a:pt x="424262" y="248153"/>
                  </a:lnTo>
                  <a:lnTo>
                    <a:pt x="212131" y="496305"/>
                  </a:lnTo>
                  <a:lnTo>
                    <a:pt x="0" y="248153"/>
                  </a:lnTo>
                  <a:lnTo>
                    <a:pt x="84852" y="248153"/>
                  </a:lnTo>
                  <a:lnTo>
                    <a:pt x="84852" y="1"/>
                  </a:lnTo>
                  <a:lnTo>
                    <a:pt x="339410" y="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262" tIns="0" rIns="99260" bIns="12727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966985" y="4186434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Workflow status to change to “Order placed”</a:t>
              </a:r>
              <a:endParaRPr lang="en-US" sz="1700" i="0" kern="1200" dirty="0"/>
            </a:p>
          </p:txBody>
        </p:sp>
        <p:sp>
          <p:nvSpPr>
            <p:cNvPr id="16" name="Freeform 15"/>
            <p:cNvSpPr/>
            <p:nvPr/>
          </p:nvSpPr>
          <p:spPr>
            <a:xfrm rot="21600000">
              <a:off x="8366614" y="4538652"/>
              <a:ext cx="424263" cy="496306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424262" y="397045"/>
                  </a:moveTo>
                  <a:lnTo>
                    <a:pt x="212131" y="397045"/>
                  </a:lnTo>
                  <a:lnTo>
                    <a:pt x="212131" y="496306"/>
                  </a:lnTo>
                  <a:lnTo>
                    <a:pt x="0" y="248153"/>
                  </a:lnTo>
                  <a:lnTo>
                    <a:pt x="212131" y="0"/>
                  </a:lnTo>
                  <a:lnTo>
                    <a:pt x="212131" y="99261"/>
                  </a:lnTo>
                  <a:lnTo>
                    <a:pt x="424262" y="99261"/>
                  </a:lnTo>
                  <a:lnTo>
                    <a:pt x="424262" y="39704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279" tIns="99261" rIns="1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165253" y="4186434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Email notification to vendor</a:t>
              </a:r>
              <a:endParaRPr lang="en-US" sz="1700" i="0" kern="1200" dirty="0"/>
            </a:p>
          </p:txBody>
        </p:sp>
        <p:sp>
          <p:nvSpPr>
            <p:cNvPr id="18" name="Freeform 17"/>
            <p:cNvSpPr/>
            <p:nvPr/>
          </p:nvSpPr>
          <p:spPr>
            <a:xfrm rot="21600000">
              <a:off x="5564882" y="4538651"/>
              <a:ext cx="424263" cy="496307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424262" y="397045"/>
                  </a:moveTo>
                  <a:lnTo>
                    <a:pt x="212131" y="397045"/>
                  </a:lnTo>
                  <a:lnTo>
                    <a:pt x="212131" y="496306"/>
                  </a:lnTo>
                  <a:lnTo>
                    <a:pt x="0" y="248153"/>
                  </a:lnTo>
                  <a:lnTo>
                    <a:pt x="212131" y="0"/>
                  </a:lnTo>
                  <a:lnTo>
                    <a:pt x="212131" y="99261"/>
                  </a:lnTo>
                  <a:lnTo>
                    <a:pt x="424262" y="99261"/>
                  </a:lnTo>
                  <a:lnTo>
                    <a:pt x="424262" y="39704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279" tIns="99262" rIns="1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363522" y="4186434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Update item quantity</a:t>
              </a:r>
              <a:endParaRPr lang="en-US" sz="1700" i="0" kern="1200" dirty="0"/>
            </a:p>
          </p:txBody>
        </p:sp>
        <p:sp>
          <p:nvSpPr>
            <p:cNvPr id="20" name="Freeform 19"/>
            <p:cNvSpPr/>
            <p:nvPr/>
          </p:nvSpPr>
          <p:spPr>
            <a:xfrm rot="21600000">
              <a:off x="2763150" y="4538651"/>
              <a:ext cx="424263" cy="496307"/>
            </a:xfrm>
            <a:custGeom>
              <a:avLst/>
              <a:gdLst>
                <a:gd name="connsiteX0" fmla="*/ 0 w 424262"/>
                <a:gd name="connsiteY0" fmla="*/ 99261 h 496306"/>
                <a:gd name="connsiteX1" fmla="*/ 212131 w 424262"/>
                <a:gd name="connsiteY1" fmla="*/ 99261 h 496306"/>
                <a:gd name="connsiteX2" fmla="*/ 212131 w 424262"/>
                <a:gd name="connsiteY2" fmla="*/ 0 h 496306"/>
                <a:gd name="connsiteX3" fmla="*/ 424262 w 424262"/>
                <a:gd name="connsiteY3" fmla="*/ 248153 h 496306"/>
                <a:gd name="connsiteX4" fmla="*/ 212131 w 424262"/>
                <a:gd name="connsiteY4" fmla="*/ 496306 h 496306"/>
                <a:gd name="connsiteX5" fmla="*/ 212131 w 424262"/>
                <a:gd name="connsiteY5" fmla="*/ 397045 h 496306"/>
                <a:gd name="connsiteX6" fmla="*/ 0 w 424262"/>
                <a:gd name="connsiteY6" fmla="*/ 397045 h 496306"/>
                <a:gd name="connsiteX7" fmla="*/ 0 w 424262"/>
                <a:gd name="connsiteY7" fmla="*/ 99261 h 49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262" h="496306">
                  <a:moveTo>
                    <a:pt x="424262" y="397045"/>
                  </a:moveTo>
                  <a:lnTo>
                    <a:pt x="212131" y="397045"/>
                  </a:lnTo>
                  <a:lnTo>
                    <a:pt x="212131" y="496306"/>
                  </a:lnTo>
                  <a:lnTo>
                    <a:pt x="0" y="248153"/>
                  </a:lnTo>
                  <a:lnTo>
                    <a:pt x="212131" y="0"/>
                  </a:lnTo>
                  <a:lnTo>
                    <a:pt x="212131" y="99261"/>
                  </a:lnTo>
                  <a:lnTo>
                    <a:pt x="424262" y="99261"/>
                  </a:lnTo>
                  <a:lnTo>
                    <a:pt x="424262" y="39704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279" tIns="99262" rIns="1" bIns="9926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i="0" kern="120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61790" y="4186434"/>
              <a:ext cx="2001237" cy="1200742"/>
            </a:xfrm>
            <a:custGeom>
              <a:avLst/>
              <a:gdLst>
                <a:gd name="connsiteX0" fmla="*/ 0 w 2001237"/>
                <a:gd name="connsiteY0" fmla="*/ 120074 h 1200742"/>
                <a:gd name="connsiteX1" fmla="*/ 120074 w 2001237"/>
                <a:gd name="connsiteY1" fmla="*/ 0 h 1200742"/>
                <a:gd name="connsiteX2" fmla="*/ 1881163 w 2001237"/>
                <a:gd name="connsiteY2" fmla="*/ 0 h 1200742"/>
                <a:gd name="connsiteX3" fmla="*/ 2001237 w 2001237"/>
                <a:gd name="connsiteY3" fmla="*/ 120074 h 1200742"/>
                <a:gd name="connsiteX4" fmla="*/ 2001237 w 2001237"/>
                <a:gd name="connsiteY4" fmla="*/ 1080668 h 1200742"/>
                <a:gd name="connsiteX5" fmla="*/ 1881163 w 2001237"/>
                <a:gd name="connsiteY5" fmla="*/ 1200742 h 1200742"/>
                <a:gd name="connsiteX6" fmla="*/ 120074 w 2001237"/>
                <a:gd name="connsiteY6" fmla="*/ 1200742 h 1200742"/>
                <a:gd name="connsiteX7" fmla="*/ 0 w 2001237"/>
                <a:gd name="connsiteY7" fmla="*/ 1080668 h 1200742"/>
                <a:gd name="connsiteX8" fmla="*/ 0 w 2001237"/>
                <a:gd name="connsiteY8" fmla="*/ 120074 h 12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237" h="1200742">
                  <a:moveTo>
                    <a:pt x="0" y="120074"/>
                  </a:moveTo>
                  <a:cubicBezTo>
                    <a:pt x="0" y="53759"/>
                    <a:pt x="53759" y="0"/>
                    <a:pt x="120074" y="0"/>
                  </a:cubicBezTo>
                  <a:lnTo>
                    <a:pt x="1881163" y="0"/>
                  </a:lnTo>
                  <a:cubicBezTo>
                    <a:pt x="1947478" y="0"/>
                    <a:pt x="2001237" y="53759"/>
                    <a:pt x="2001237" y="120074"/>
                  </a:cubicBezTo>
                  <a:lnTo>
                    <a:pt x="2001237" y="1080668"/>
                  </a:lnTo>
                  <a:cubicBezTo>
                    <a:pt x="2001237" y="1146983"/>
                    <a:pt x="1947478" y="1200742"/>
                    <a:pt x="1881163" y="1200742"/>
                  </a:cubicBezTo>
                  <a:lnTo>
                    <a:pt x="120074" y="1200742"/>
                  </a:lnTo>
                  <a:cubicBezTo>
                    <a:pt x="53759" y="1200742"/>
                    <a:pt x="0" y="1146983"/>
                    <a:pt x="0" y="1080668"/>
                  </a:cubicBezTo>
                  <a:lnTo>
                    <a:pt x="0" y="1200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939" tIns="99939" rIns="99939" bIns="99939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i="0" kern="1200" dirty="0" smtClean="0"/>
                <a:t>Notice the change happened in </a:t>
              </a:r>
              <a:r>
                <a:rPr lang="en-US" sz="1700" i="0" kern="1200" dirty="0" err="1" smtClean="0"/>
                <a:t>Rollbase</a:t>
              </a:r>
              <a:r>
                <a:rPr lang="en-US" sz="1700" i="0" kern="1200" dirty="0" smtClean="0"/>
                <a:t> “Item” object</a:t>
              </a:r>
              <a:endParaRPr lang="en-US" sz="1700" i="0" kern="1200" dirty="0"/>
            </a:p>
          </p:txBody>
        </p:sp>
      </p:grpSp>
      <p:sp>
        <p:nvSpPr>
          <p:cNvPr id="22" name="Freeform 21"/>
          <p:cNvSpPr/>
          <p:nvPr/>
        </p:nvSpPr>
        <p:spPr>
          <a:xfrm>
            <a:off x="9584025" y="231990"/>
            <a:ext cx="2001237" cy="566394"/>
          </a:xfrm>
          <a:custGeom>
            <a:avLst/>
            <a:gdLst>
              <a:gd name="connsiteX0" fmla="*/ 0 w 2001237"/>
              <a:gd name="connsiteY0" fmla="*/ 120074 h 1200742"/>
              <a:gd name="connsiteX1" fmla="*/ 120074 w 2001237"/>
              <a:gd name="connsiteY1" fmla="*/ 0 h 1200742"/>
              <a:gd name="connsiteX2" fmla="*/ 1881163 w 2001237"/>
              <a:gd name="connsiteY2" fmla="*/ 0 h 1200742"/>
              <a:gd name="connsiteX3" fmla="*/ 2001237 w 2001237"/>
              <a:gd name="connsiteY3" fmla="*/ 120074 h 1200742"/>
              <a:gd name="connsiteX4" fmla="*/ 2001237 w 2001237"/>
              <a:gd name="connsiteY4" fmla="*/ 1080668 h 1200742"/>
              <a:gd name="connsiteX5" fmla="*/ 1881163 w 2001237"/>
              <a:gd name="connsiteY5" fmla="*/ 1200742 h 1200742"/>
              <a:gd name="connsiteX6" fmla="*/ 120074 w 2001237"/>
              <a:gd name="connsiteY6" fmla="*/ 1200742 h 1200742"/>
              <a:gd name="connsiteX7" fmla="*/ 0 w 2001237"/>
              <a:gd name="connsiteY7" fmla="*/ 1080668 h 1200742"/>
              <a:gd name="connsiteX8" fmla="*/ 0 w 2001237"/>
              <a:gd name="connsiteY8" fmla="*/ 120074 h 120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237" h="1200742">
                <a:moveTo>
                  <a:pt x="0" y="120074"/>
                </a:moveTo>
                <a:cubicBezTo>
                  <a:pt x="0" y="53759"/>
                  <a:pt x="53759" y="0"/>
                  <a:pt x="120074" y="0"/>
                </a:cubicBezTo>
                <a:lnTo>
                  <a:pt x="1881163" y="0"/>
                </a:lnTo>
                <a:cubicBezTo>
                  <a:pt x="1947478" y="0"/>
                  <a:pt x="2001237" y="53759"/>
                  <a:pt x="2001237" y="120074"/>
                </a:cubicBezTo>
                <a:lnTo>
                  <a:pt x="2001237" y="1080668"/>
                </a:lnTo>
                <a:cubicBezTo>
                  <a:pt x="2001237" y="1146983"/>
                  <a:pt x="1947478" y="1200742"/>
                  <a:pt x="1881163" y="1200742"/>
                </a:cubicBezTo>
                <a:lnTo>
                  <a:pt x="120074" y="1200742"/>
                </a:lnTo>
                <a:cubicBezTo>
                  <a:pt x="53759" y="1200742"/>
                  <a:pt x="0" y="1146983"/>
                  <a:pt x="0" y="1080668"/>
                </a:cubicBezTo>
                <a:lnTo>
                  <a:pt x="0" y="120074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i="0" kern="1200" dirty="0"/>
          </a:p>
        </p:txBody>
      </p:sp>
      <p:sp>
        <p:nvSpPr>
          <p:cNvPr id="23" name="Freeform 22"/>
          <p:cNvSpPr/>
          <p:nvPr/>
        </p:nvSpPr>
        <p:spPr>
          <a:xfrm>
            <a:off x="9584025" y="910916"/>
            <a:ext cx="2001237" cy="566394"/>
          </a:xfrm>
          <a:custGeom>
            <a:avLst/>
            <a:gdLst>
              <a:gd name="connsiteX0" fmla="*/ 0 w 2001237"/>
              <a:gd name="connsiteY0" fmla="*/ 120074 h 1200742"/>
              <a:gd name="connsiteX1" fmla="*/ 120074 w 2001237"/>
              <a:gd name="connsiteY1" fmla="*/ 0 h 1200742"/>
              <a:gd name="connsiteX2" fmla="*/ 1881163 w 2001237"/>
              <a:gd name="connsiteY2" fmla="*/ 0 h 1200742"/>
              <a:gd name="connsiteX3" fmla="*/ 2001237 w 2001237"/>
              <a:gd name="connsiteY3" fmla="*/ 120074 h 1200742"/>
              <a:gd name="connsiteX4" fmla="*/ 2001237 w 2001237"/>
              <a:gd name="connsiteY4" fmla="*/ 1080668 h 1200742"/>
              <a:gd name="connsiteX5" fmla="*/ 1881163 w 2001237"/>
              <a:gd name="connsiteY5" fmla="*/ 1200742 h 1200742"/>
              <a:gd name="connsiteX6" fmla="*/ 120074 w 2001237"/>
              <a:gd name="connsiteY6" fmla="*/ 1200742 h 1200742"/>
              <a:gd name="connsiteX7" fmla="*/ 0 w 2001237"/>
              <a:gd name="connsiteY7" fmla="*/ 1080668 h 1200742"/>
              <a:gd name="connsiteX8" fmla="*/ 0 w 2001237"/>
              <a:gd name="connsiteY8" fmla="*/ 120074 h 120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237" h="1200742">
                <a:moveTo>
                  <a:pt x="0" y="120074"/>
                </a:moveTo>
                <a:cubicBezTo>
                  <a:pt x="0" y="53759"/>
                  <a:pt x="53759" y="0"/>
                  <a:pt x="120074" y="0"/>
                </a:cubicBezTo>
                <a:lnTo>
                  <a:pt x="1881163" y="0"/>
                </a:lnTo>
                <a:cubicBezTo>
                  <a:pt x="1947478" y="0"/>
                  <a:pt x="2001237" y="53759"/>
                  <a:pt x="2001237" y="120074"/>
                </a:cubicBezTo>
                <a:lnTo>
                  <a:pt x="2001237" y="1080668"/>
                </a:lnTo>
                <a:cubicBezTo>
                  <a:pt x="2001237" y="1146983"/>
                  <a:pt x="1947478" y="1200742"/>
                  <a:pt x="1881163" y="1200742"/>
                </a:cubicBezTo>
                <a:lnTo>
                  <a:pt x="120074" y="1200742"/>
                </a:lnTo>
                <a:cubicBezTo>
                  <a:pt x="53759" y="1200742"/>
                  <a:pt x="0" y="1146983"/>
                  <a:pt x="0" y="1080668"/>
                </a:cubicBezTo>
                <a:lnTo>
                  <a:pt x="0" y="120074"/>
                </a:lnTo>
                <a:close/>
              </a:path>
            </a:pathLst>
          </a:custGeom>
          <a:solidFill>
            <a:srgbClr val="55D4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i="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221" y="369050"/>
            <a:ext cx="1812843" cy="2891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451" y="1071039"/>
            <a:ext cx="1689153" cy="2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Development workflow</a:t>
            </a: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447417" y="1717361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dirty="0"/>
              <a:t>Expose OESO P</a:t>
            </a:r>
            <a:r>
              <a:rPr lang="en-US" sz="1900" i="0" dirty="0" smtClean="0"/>
              <a:t>DO </a:t>
            </a:r>
            <a:r>
              <a:rPr lang="en-US" sz="1900" i="0" dirty="0"/>
              <a:t>service for “Item” table</a:t>
            </a:r>
          </a:p>
        </p:txBody>
      </p:sp>
      <p:sp>
        <p:nvSpPr>
          <p:cNvPr id="25" name="Freeform 24"/>
          <p:cNvSpPr/>
          <p:nvPr/>
        </p:nvSpPr>
        <p:spPr>
          <a:xfrm>
            <a:off x="3574190" y="2223163"/>
            <a:ext cx="609261" cy="712720"/>
          </a:xfrm>
          <a:custGeom>
            <a:avLst/>
            <a:gdLst>
              <a:gd name="connsiteX0" fmla="*/ 0 w 609261"/>
              <a:gd name="connsiteY0" fmla="*/ 142544 h 712720"/>
              <a:gd name="connsiteX1" fmla="*/ 304631 w 609261"/>
              <a:gd name="connsiteY1" fmla="*/ 142544 h 712720"/>
              <a:gd name="connsiteX2" fmla="*/ 304631 w 609261"/>
              <a:gd name="connsiteY2" fmla="*/ 0 h 712720"/>
              <a:gd name="connsiteX3" fmla="*/ 609261 w 609261"/>
              <a:gd name="connsiteY3" fmla="*/ 356360 h 712720"/>
              <a:gd name="connsiteX4" fmla="*/ 304631 w 609261"/>
              <a:gd name="connsiteY4" fmla="*/ 712720 h 712720"/>
              <a:gd name="connsiteX5" fmla="*/ 304631 w 609261"/>
              <a:gd name="connsiteY5" fmla="*/ 570176 h 712720"/>
              <a:gd name="connsiteX6" fmla="*/ 0 w 609261"/>
              <a:gd name="connsiteY6" fmla="*/ 570176 h 712720"/>
              <a:gd name="connsiteX7" fmla="*/ 0 w 609261"/>
              <a:gd name="connsiteY7" fmla="*/ 142544 h 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1" h="712720">
                <a:moveTo>
                  <a:pt x="0" y="142544"/>
                </a:moveTo>
                <a:lnTo>
                  <a:pt x="304631" y="142544"/>
                </a:lnTo>
                <a:lnTo>
                  <a:pt x="304631" y="0"/>
                </a:lnTo>
                <a:lnTo>
                  <a:pt x="609261" y="356360"/>
                </a:lnTo>
                <a:lnTo>
                  <a:pt x="304631" y="712720"/>
                </a:lnTo>
                <a:lnTo>
                  <a:pt x="304631" y="570176"/>
                </a:lnTo>
                <a:lnTo>
                  <a:pt x="0" y="570176"/>
                </a:lnTo>
                <a:lnTo>
                  <a:pt x="0" y="142544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42544" rIns="182778" bIns="142544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500" i="0" kern="1200"/>
          </a:p>
        </p:txBody>
      </p:sp>
      <p:sp>
        <p:nvSpPr>
          <p:cNvPr id="26" name="Freeform 25"/>
          <p:cNvSpPr/>
          <p:nvPr/>
        </p:nvSpPr>
        <p:spPr>
          <a:xfrm>
            <a:off x="4470839" y="1717361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894" tIns="122894" rIns="122894" bIns="12289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kern="1200" dirty="0" smtClean="0"/>
              <a:t>Create a new application in </a:t>
            </a:r>
            <a:r>
              <a:rPr lang="en-US" sz="1900" i="0" kern="1200" dirty="0" err="1" smtClean="0"/>
              <a:t>Rollbase</a:t>
            </a:r>
            <a:r>
              <a:rPr lang="en-US" sz="1900" i="0" kern="1200" dirty="0" smtClean="0"/>
              <a:t> and create the object “Item” from OESO</a:t>
            </a:r>
            <a:endParaRPr lang="en-US" sz="1900" i="0" kern="1200" dirty="0"/>
          </a:p>
        </p:txBody>
      </p:sp>
      <p:sp>
        <p:nvSpPr>
          <p:cNvPr id="27" name="Freeform 26"/>
          <p:cNvSpPr/>
          <p:nvPr/>
        </p:nvSpPr>
        <p:spPr>
          <a:xfrm>
            <a:off x="7597612" y="2223163"/>
            <a:ext cx="609261" cy="712720"/>
          </a:xfrm>
          <a:custGeom>
            <a:avLst/>
            <a:gdLst>
              <a:gd name="connsiteX0" fmla="*/ 0 w 609261"/>
              <a:gd name="connsiteY0" fmla="*/ 142544 h 712720"/>
              <a:gd name="connsiteX1" fmla="*/ 304631 w 609261"/>
              <a:gd name="connsiteY1" fmla="*/ 142544 h 712720"/>
              <a:gd name="connsiteX2" fmla="*/ 304631 w 609261"/>
              <a:gd name="connsiteY2" fmla="*/ 0 h 712720"/>
              <a:gd name="connsiteX3" fmla="*/ 609261 w 609261"/>
              <a:gd name="connsiteY3" fmla="*/ 356360 h 712720"/>
              <a:gd name="connsiteX4" fmla="*/ 304631 w 609261"/>
              <a:gd name="connsiteY4" fmla="*/ 712720 h 712720"/>
              <a:gd name="connsiteX5" fmla="*/ 304631 w 609261"/>
              <a:gd name="connsiteY5" fmla="*/ 570176 h 712720"/>
              <a:gd name="connsiteX6" fmla="*/ 0 w 609261"/>
              <a:gd name="connsiteY6" fmla="*/ 570176 h 712720"/>
              <a:gd name="connsiteX7" fmla="*/ 0 w 609261"/>
              <a:gd name="connsiteY7" fmla="*/ 142544 h 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1" h="712720">
                <a:moveTo>
                  <a:pt x="0" y="142544"/>
                </a:moveTo>
                <a:lnTo>
                  <a:pt x="304631" y="142544"/>
                </a:lnTo>
                <a:lnTo>
                  <a:pt x="304631" y="0"/>
                </a:lnTo>
                <a:lnTo>
                  <a:pt x="609261" y="356360"/>
                </a:lnTo>
                <a:lnTo>
                  <a:pt x="304631" y="712720"/>
                </a:lnTo>
                <a:lnTo>
                  <a:pt x="304631" y="570176"/>
                </a:lnTo>
                <a:lnTo>
                  <a:pt x="0" y="570176"/>
                </a:lnTo>
                <a:lnTo>
                  <a:pt x="0" y="142544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42544" rIns="182778" bIns="142544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500" i="0" kern="1200"/>
          </a:p>
        </p:txBody>
      </p:sp>
      <p:sp>
        <p:nvSpPr>
          <p:cNvPr id="28" name="Freeform 27"/>
          <p:cNvSpPr/>
          <p:nvPr/>
        </p:nvSpPr>
        <p:spPr>
          <a:xfrm>
            <a:off x="8494261" y="1717361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894" tIns="122894" rIns="122894" bIns="12289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kern="1200" dirty="0" smtClean="0"/>
              <a:t>Create an object “Purchase Request” with fields, workflow and email trigger</a:t>
            </a:r>
            <a:endParaRPr lang="en-US" sz="1900" i="0" kern="1200" dirty="0"/>
          </a:p>
        </p:txBody>
      </p:sp>
      <p:sp>
        <p:nvSpPr>
          <p:cNvPr id="29" name="Freeform 28"/>
          <p:cNvSpPr/>
          <p:nvPr/>
        </p:nvSpPr>
        <p:spPr>
          <a:xfrm>
            <a:off x="9574836" y="3694585"/>
            <a:ext cx="712721" cy="609262"/>
          </a:xfrm>
          <a:custGeom>
            <a:avLst/>
            <a:gdLst>
              <a:gd name="connsiteX0" fmla="*/ 0 w 609261"/>
              <a:gd name="connsiteY0" fmla="*/ 142544 h 712720"/>
              <a:gd name="connsiteX1" fmla="*/ 304631 w 609261"/>
              <a:gd name="connsiteY1" fmla="*/ 142544 h 712720"/>
              <a:gd name="connsiteX2" fmla="*/ 304631 w 609261"/>
              <a:gd name="connsiteY2" fmla="*/ 0 h 712720"/>
              <a:gd name="connsiteX3" fmla="*/ 609261 w 609261"/>
              <a:gd name="connsiteY3" fmla="*/ 356360 h 712720"/>
              <a:gd name="connsiteX4" fmla="*/ 304631 w 609261"/>
              <a:gd name="connsiteY4" fmla="*/ 712720 h 712720"/>
              <a:gd name="connsiteX5" fmla="*/ 304631 w 609261"/>
              <a:gd name="connsiteY5" fmla="*/ 570176 h 712720"/>
              <a:gd name="connsiteX6" fmla="*/ 0 w 609261"/>
              <a:gd name="connsiteY6" fmla="*/ 570176 h 712720"/>
              <a:gd name="connsiteX7" fmla="*/ 0 w 609261"/>
              <a:gd name="connsiteY7" fmla="*/ 142544 h 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1" h="712720">
                <a:moveTo>
                  <a:pt x="487409" y="1"/>
                </a:moveTo>
                <a:lnTo>
                  <a:pt x="487409" y="356361"/>
                </a:lnTo>
                <a:lnTo>
                  <a:pt x="609261" y="356361"/>
                </a:lnTo>
                <a:lnTo>
                  <a:pt x="304631" y="712719"/>
                </a:lnTo>
                <a:lnTo>
                  <a:pt x="0" y="356361"/>
                </a:lnTo>
                <a:lnTo>
                  <a:pt x="121852" y="356361"/>
                </a:lnTo>
                <a:lnTo>
                  <a:pt x="121852" y="1"/>
                </a:lnTo>
                <a:lnTo>
                  <a:pt x="487409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545" tIns="0" rIns="142544" bIns="18277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500" i="0" kern="1200"/>
          </a:p>
        </p:txBody>
      </p:sp>
      <p:sp>
        <p:nvSpPr>
          <p:cNvPr id="30" name="Freeform 29"/>
          <p:cNvSpPr/>
          <p:nvPr/>
        </p:nvSpPr>
        <p:spPr>
          <a:xfrm>
            <a:off x="8494261" y="4591234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dirty="0"/>
              <a:t>Add business logic in OE for automated </a:t>
            </a:r>
            <a:r>
              <a:rPr lang="en-US" sz="1900" i="0" dirty="0" err="1"/>
              <a:t>Rollbase</a:t>
            </a:r>
            <a:r>
              <a:rPr lang="en-US" sz="1900" i="0" dirty="0"/>
              <a:t> records creation</a:t>
            </a:r>
          </a:p>
        </p:txBody>
      </p:sp>
      <p:sp>
        <p:nvSpPr>
          <p:cNvPr id="31" name="Freeform 30"/>
          <p:cNvSpPr/>
          <p:nvPr/>
        </p:nvSpPr>
        <p:spPr>
          <a:xfrm>
            <a:off x="7632099" y="5097036"/>
            <a:ext cx="609262" cy="712720"/>
          </a:xfrm>
          <a:custGeom>
            <a:avLst/>
            <a:gdLst>
              <a:gd name="connsiteX0" fmla="*/ 0 w 609261"/>
              <a:gd name="connsiteY0" fmla="*/ 142544 h 712720"/>
              <a:gd name="connsiteX1" fmla="*/ 304631 w 609261"/>
              <a:gd name="connsiteY1" fmla="*/ 142544 h 712720"/>
              <a:gd name="connsiteX2" fmla="*/ 304631 w 609261"/>
              <a:gd name="connsiteY2" fmla="*/ 0 h 712720"/>
              <a:gd name="connsiteX3" fmla="*/ 609261 w 609261"/>
              <a:gd name="connsiteY3" fmla="*/ 356360 h 712720"/>
              <a:gd name="connsiteX4" fmla="*/ 304631 w 609261"/>
              <a:gd name="connsiteY4" fmla="*/ 712720 h 712720"/>
              <a:gd name="connsiteX5" fmla="*/ 304631 w 609261"/>
              <a:gd name="connsiteY5" fmla="*/ 570176 h 712720"/>
              <a:gd name="connsiteX6" fmla="*/ 0 w 609261"/>
              <a:gd name="connsiteY6" fmla="*/ 570176 h 712720"/>
              <a:gd name="connsiteX7" fmla="*/ 0 w 609261"/>
              <a:gd name="connsiteY7" fmla="*/ 142544 h 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1" h="712720">
                <a:moveTo>
                  <a:pt x="609261" y="570176"/>
                </a:moveTo>
                <a:lnTo>
                  <a:pt x="304630" y="570176"/>
                </a:lnTo>
                <a:lnTo>
                  <a:pt x="304630" y="712720"/>
                </a:lnTo>
                <a:lnTo>
                  <a:pt x="0" y="356360"/>
                </a:lnTo>
                <a:lnTo>
                  <a:pt x="304630" y="0"/>
                </a:lnTo>
                <a:lnTo>
                  <a:pt x="304630" y="142544"/>
                </a:lnTo>
                <a:lnTo>
                  <a:pt x="609261" y="142544"/>
                </a:lnTo>
                <a:lnTo>
                  <a:pt x="609261" y="57017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778" tIns="142544" rIns="1" bIns="142544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500" i="0" kern="1200"/>
          </a:p>
        </p:txBody>
      </p:sp>
      <p:sp>
        <p:nvSpPr>
          <p:cNvPr id="32" name="Freeform 31"/>
          <p:cNvSpPr/>
          <p:nvPr/>
        </p:nvSpPr>
        <p:spPr>
          <a:xfrm>
            <a:off x="4470839" y="4591234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894" tIns="122894" rIns="122894" bIns="12289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kern="1200" dirty="0" smtClean="0"/>
              <a:t>Create </a:t>
            </a:r>
            <a:r>
              <a:rPr lang="en-US" sz="1900" i="0" kern="1200" dirty="0" err="1" smtClean="0"/>
              <a:t>Rollbase</a:t>
            </a:r>
            <a:r>
              <a:rPr lang="en-US" sz="1900" i="0" kern="1200" dirty="0" smtClean="0"/>
              <a:t> objects “Order” and “Vendor” and workflow action to create an order in “Purchase request”</a:t>
            </a:r>
            <a:endParaRPr lang="en-US" sz="1900" i="0" kern="1200" dirty="0"/>
          </a:p>
        </p:txBody>
      </p:sp>
      <p:sp>
        <p:nvSpPr>
          <p:cNvPr id="33" name="Freeform 32"/>
          <p:cNvSpPr/>
          <p:nvPr/>
        </p:nvSpPr>
        <p:spPr>
          <a:xfrm>
            <a:off x="3608677" y="5097036"/>
            <a:ext cx="609262" cy="712720"/>
          </a:xfrm>
          <a:custGeom>
            <a:avLst/>
            <a:gdLst>
              <a:gd name="connsiteX0" fmla="*/ 0 w 609261"/>
              <a:gd name="connsiteY0" fmla="*/ 142544 h 712720"/>
              <a:gd name="connsiteX1" fmla="*/ 304631 w 609261"/>
              <a:gd name="connsiteY1" fmla="*/ 142544 h 712720"/>
              <a:gd name="connsiteX2" fmla="*/ 304631 w 609261"/>
              <a:gd name="connsiteY2" fmla="*/ 0 h 712720"/>
              <a:gd name="connsiteX3" fmla="*/ 609261 w 609261"/>
              <a:gd name="connsiteY3" fmla="*/ 356360 h 712720"/>
              <a:gd name="connsiteX4" fmla="*/ 304631 w 609261"/>
              <a:gd name="connsiteY4" fmla="*/ 712720 h 712720"/>
              <a:gd name="connsiteX5" fmla="*/ 304631 w 609261"/>
              <a:gd name="connsiteY5" fmla="*/ 570176 h 712720"/>
              <a:gd name="connsiteX6" fmla="*/ 0 w 609261"/>
              <a:gd name="connsiteY6" fmla="*/ 570176 h 712720"/>
              <a:gd name="connsiteX7" fmla="*/ 0 w 609261"/>
              <a:gd name="connsiteY7" fmla="*/ 142544 h 71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1" h="712720">
                <a:moveTo>
                  <a:pt x="609261" y="570176"/>
                </a:moveTo>
                <a:lnTo>
                  <a:pt x="304630" y="570176"/>
                </a:lnTo>
                <a:lnTo>
                  <a:pt x="304630" y="712720"/>
                </a:lnTo>
                <a:lnTo>
                  <a:pt x="0" y="356360"/>
                </a:lnTo>
                <a:lnTo>
                  <a:pt x="304630" y="0"/>
                </a:lnTo>
                <a:lnTo>
                  <a:pt x="304630" y="142544"/>
                </a:lnTo>
                <a:lnTo>
                  <a:pt x="609261" y="142544"/>
                </a:lnTo>
                <a:lnTo>
                  <a:pt x="609261" y="57017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778" tIns="142544" rIns="1" bIns="142544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500" i="0" kern="1200"/>
          </a:p>
        </p:txBody>
      </p:sp>
      <p:sp>
        <p:nvSpPr>
          <p:cNvPr id="34" name="Freeform 33"/>
          <p:cNvSpPr/>
          <p:nvPr/>
        </p:nvSpPr>
        <p:spPr>
          <a:xfrm>
            <a:off x="447417" y="4591234"/>
            <a:ext cx="2873872" cy="1724323"/>
          </a:xfrm>
          <a:custGeom>
            <a:avLst/>
            <a:gdLst>
              <a:gd name="connsiteX0" fmla="*/ 0 w 2873872"/>
              <a:gd name="connsiteY0" fmla="*/ 172432 h 1724323"/>
              <a:gd name="connsiteX1" fmla="*/ 172432 w 2873872"/>
              <a:gd name="connsiteY1" fmla="*/ 0 h 1724323"/>
              <a:gd name="connsiteX2" fmla="*/ 2701440 w 2873872"/>
              <a:gd name="connsiteY2" fmla="*/ 0 h 1724323"/>
              <a:gd name="connsiteX3" fmla="*/ 2873872 w 2873872"/>
              <a:gd name="connsiteY3" fmla="*/ 172432 h 1724323"/>
              <a:gd name="connsiteX4" fmla="*/ 2873872 w 2873872"/>
              <a:gd name="connsiteY4" fmla="*/ 1551891 h 1724323"/>
              <a:gd name="connsiteX5" fmla="*/ 2701440 w 2873872"/>
              <a:gd name="connsiteY5" fmla="*/ 1724323 h 1724323"/>
              <a:gd name="connsiteX6" fmla="*/ 172432 w 2873872"/>
              <a:gd name="connsiteY6" fmla="*/ 1724323 h 1724323"/>
              <a:gd name="connsiteX7" fmla="*/ 0 w 2873872"/>
              <a:gd name="connsiteY7" fmla="*/ 1551891 h 1724323"/>
              <a:gd name="connsiteX8" fmla="*/ 0 w 2873872"/>
              <a:gd name="connsiteY8" fmla="*/ 172432 h 172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3872" h="1724323">
                <a:moveTo>
                  <a:pt x="0" y="172432"/>
                </a:moveTo>
                <a:cubicBezTo>
                  <a:pt x="0" y="77200"/>
                  <a:pt x="77200" y="0"/>
                  <a:pt x="172432" y="0"/>
                </a:cubicBezTo>
                <a:lnTo>
                  <a:pt x="2701440" y="0"/>
                </a:lnTo>
                <a:cubicBezTo>
                  <a:pt x="2796672" y="0"/>
                  <a:pt x="2873872" y="77200"/>
                  <a:pt x="2873872" y="172432"/>
                </a:cubicBezTo>
                <a:lnTo>
                  <a:pt x="2873872" y="1551891"/>
                </a:lnTo>
                <a:cubicBezTo>
                  <a:pt x="2873872" y="1647123"/>
                  <a:pt x="2796672" y="1724323"/>
                  <a:pt x="2701440" y="1724323"/>
                </a:cubicBezTo>
                <a:lnTo>
                  <a:pt x="172432" y="1724323"/>
                </a:lnTo>
                <a:cubicBezTo>
                  <a:pt x="77200" y="1724323"/>
                  <a:pt x="0" y="1647123"/>
                  <a:pt x="0" y="1551891"/>
                </a:cubicBezTo>
                <a:lnTo>
                  <a:pt x="0" y="17243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894" tIns="122894" rIns="122894" bIns="12289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i="0" kern="1200" dirty="0" smtClean="0"/>
              <a:t>Email trigger for vendor notification</a:t>
            </a:r>
            <a:endParaRPr lang="en-US" sz="1900" i="0" kern="1200" dirty="0"/>
          </a:p>
        </p:txBody>
      </p:sp>
      <p:sp>
        <p:nvSpPr>
          <p:cNvPr id="35" name="Freeform 34"/>
          <p:cNvSpPr/>
          <p:nvPr/>
        </p:nvSpPr>
        <p:spPr>
          <a:xfrm>
            <a:off x="9584025" y="231990"/>
            <a:ext cx="2001237" cy="566394"/>
          </a:xfrm>
          <a:custGeom>
            <a:avLst/>
            <a:gdLst>
              <a:gd name="connsiteX0" fmla="*/ 0 w 2001237"/>
              <a:gd name="connsiteY0" fmla="*/ 120074 h 1200742"/>
              <a:gd name="connsiteX1" fmla="*/ 120074 w 2001237"/>
              <a:gd name="connsiteY1" fmla="*/ 0 h 1200742"/>
              <a:gd name="connsiteX2" fmla="*/ 1881163 w 2001237"/>
              <a:gd name="connsiteY2" fmla="*/ 0 h 1200742"/>
              <a:gd name="connsiteX3" fmla="*/ 2001237 w 2001237"/>
              <a:gd name="connsiteY3" fmla="*/ 120074 h 1200742"/>
              <a:gd name="connsiteX4" fmla="*/ 2001237 w 2001237"/>
              <a:gd name="connsiteY4" fmla="*/ 1080668 h 1200742"/>
              <a:gd name="connsiteX5" fmla="*/ 1881163 w 2001237"/>
              <a:gd name="connsiteY5" fmla="*/ 1200742 h 1200742"/>
              <a:gd name="connsiteX6" fmla="*/ 120074 w 2001237"/>
              <a:gd name="connsiteY6" fmla="*/ 1200742 h 1200742"/>
              <a:gd name="connsiteX7" fmla="*/ 0 w 2001237"/>
              <a:gd name="connsiteY7" fmla="*/ 1080668 h 1200742"/>
              <a:gd name="connsiteX8" fmla="*/ 0 w 2001237"/>
              <a:gd name="connsiteY8" fmla="*/ 120074 h 120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237" h="1200742">
                <a:moveTo>
                  <a:pt x="0" y="120074"/>
                </a:moveTo>
                <a:cubicBezTo>
                  <a:pt x="0" y="53759"/>
                  <a:pt x="53759" y="0"/>
                  <a:pt x="120074" y="0"/>
                </a:cubicBezTo>
                <a:lnTo>
                  <a:pt x="1881163" y="0"/>
                </a:lnTo>
                <a:cubicBezTo>
                  <a:pt x="1947478" y="0"/>
                  <a:pt x="2001237" y="53759"/>
                  <a:pt x="2001237" y="120074"/>
                </a:cubicBezTo>
                <a:lnTo>
                  <a:pt x="2001237" y="1080668"/>
                </a:lnTo>
                <a:cubicBezTo>
                  <a:pt x="2001237" y="1146983"/>
                  <a:pt x="1947478" y="1200742"/>
                  <a:pt x="1881163" y="1200742"/>
                </a:cubicBezTo>
                <a:lnTo>
                  <a:pt x="120074" y="1200742"/>
                </a:lnTo>
                <a:cubicBezTo>
                  <a:pt x="53759" y="1200742"/>
                  <a:pt x="0" y="1146983"/>
                  <a:pt x="0" y="1080668"/>
                </a:cubicBezTo>
                <a:lnTo>
                  <a:pt x="0" y="120074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i="0" kern="1200" dirty="0"/>
          </a:p>
        </p:txBody>
      </p:sp>
      <p:sp>
        <p:nvSpPr>
          <p:cNvPr id="36" name="Freeform 35"/>
          <p:cNvSpPr/>
          <p:nvPr/>
        </p:nvSpPr>
        <p:spPr>
          <a:xfrm>
            <a:off x="9584025" y="910916"/>
            <a:ext cx="2001237" cy="566394"/>
          </a:xfrm>
          <a:custGeom>
            <a:avLst/>
            <a:gdLst>
              <a:gd name="connsiteX0" fmla="*/ 0 w 2001237"/>
              <a:gd name="connsiteY0" fmla="*/ 120074 h 1200742"/>
              <a:gd name="connsiteX1" fmla="*/ 120074 w 2001237"/>
              <a:gd name="connsiteY1" fmla="*/ 0 h 1200742"/>
              <a:gd name="connsiteX2" fmla="*/ 1881163 w 2001237"/>
              <a:gd name="connsiteY2" fmla="*/ 0 h 1200742"/>
              <a:gd name="connsiteX3" fmla="*/ 2001237 w 2001237"/>
              <a:gd name="connsiteY3" fmla="*/ 120074 h 1200742"/>
              <a:gd name="connsiteX4" fmla="*/ 2001237 w 2001237"/>
              <a:gd name="connsiteY4" fmla="*/ 1080668 h 1200742"/>
              <a:gd name="connsiteX5" fmla="*/ 1881163 w 2001237"/>
              <a:gd name="connsiteY5" fmla="*/ 1200742 h 1200742"/>
              <a:gd name="connsiteX6" fmla="*/ 120074 w 2001237"/>
              <a:gd name="connsiteY6" fmla="*/ 1200742 h 1200742"/>
              <a:gd name="connsiteX7" fmla="*/ 0 w 2001237"/>
              <a:gd name="connsiteY7" fmla="*/ 1080668 h 1200742"/>
              <a:gd name="connsiteX8" fmla="*/ 0 w 2001237"/>
              <a:gd name="connsiteY8" fmla="*/ 120074 h 120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237" h="1200742">
                <a:moveTo>
                  <a:pt x="0" y="120074"/>
                </a:moveTo>
                <a:cubicBezTo>
                  <a:pt x="0" y="53759"/>
                  <a:pt x="53759" y="0"/>
                  <a:pt x="120074" y="0"/>
                </a:cubicBezTo>
                <a:lnTo>
                  <a:pt x="1881163" y="0"/>
                </a:lnTo>
                <a:cubicBezTo>
                  <a:pt x="1947478" y="0"/>
                  <a:pt x="2001237" y="53759"/>
                  <a:pt x="2001237" y="120074"/>
                </a:cubicBezTo>
                <a:lnTo>
                  <a:pt x="2001237" y="1080668"/>
                </a:lnTo>
                <a:cubicBezTo>
                  <a:pt x="2001237" y="1146983"/>
                  <a:pt x="1947478" y="1200742"/>
                  <a:pt x="1881163" y="1200742"/>
                </a:cubicBezTo>
                <a:lnTo>
                  <a:pt x="120074" y="1200742"/>
                </a:lnTo>
                <a:cubicBezTo>
                  <a:pt x="53759" y="1200742"/>
                  <a:pt x="0" y="1146983"/>
                  <a:pt x="0" y="1080668"/>
                </a:cubicBezTo>
                <a:lnTo>
                  <a:pt x="0" y="120074"/>
                </a:lnTo>
                <a:close/>
              </a:path>
            </a:pathLst>
          </a:custGeom>
          <a:solidFill>
            <a:srgbClr val="55D4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39" tIns="99939" rIns="99939" bIns="99939" numCol="1" spcCol="1270" anchor="ctr" anchorCtr="0">
            <a:noAutofit/>
          </a:bodyPr>
          <a:lstStyle/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i="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221" y="369050"/>
            <a:ext cx="1812843" cy="28911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65" y="1076668"/>
            <a:ext cx="1689153" cy="2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go and build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8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Details -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8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Service Objects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7478235" y="1393632"/>
            <a:ext cx="1839432" cy="3827719"/>
            <a:chOff x="3253563" y="1392867"/>
            <a:chExt cx="1839432" cy="3827719"/>
          </a:xfrm>
          <a:solidFill>
            <a:srgbClr val="3399FF"/>
          </a:solidFill>
        </p:grpSpPr>
        <p:sp>
          <p:nvSpPr>
            <p:cNvPr id="8" name="Rectangle 7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8263" y="1392867"/>
              <a:ext cx="141096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OpenEdge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err="1" smtClean="0">
                  <a:solidFill>
                    <a:srgbClr val="000000"/>
                  </a:solidFill>
                </a:rPr>
                <a:t>AppServer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9"/>
          <p:cNvGrpSpPr/>
          <p:nvPr/>
        </p:nvGrpSpPr>
        <p:grpSpPr>
          <a:xfrm>
            <a:off x="5605752" y="1547903"/>
            <a:ext cx="1839432" cy="3673832"/>
            <a:chOff x="3253563" y="1546754"/>
            <a:chExt cx="1839432" cy="3673832"/>
          </a:xfrm>
          <a:solidFill>
            <a:srgbClr val="3399FF"/>
          </a:solidFill>
        </p:grpSpPr>
        <p:sp>
          <p:nvSpPr>
            <p:cNvPr id="11" name="Rectangle 10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38418" y="1546754"/>
              <a:ext cx="101066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smtClean="0">
                  <a:solidFill>
                    <a:srgbClr val="000000"/>
                  </a:solidFill>
                </a:rPr>
                <a:t>Tomcat</a:t>
              </a: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2115881" y="1368823"/>
            <a:ext cx="1839432" cy="3827719"/>
            <a:chOff x="3253563" y="1392867"/>
            <a:chExt cx="1839432" cy="3827719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53563" y="2118963"/>
              <a:ext cx="1839432" cy="310162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323"/>
              <a:endParaRPr lang="en-US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1273" y="1392867"/>
              <a:ext cx="118494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Rollbase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/>
              </a:r>
              <a:br>
                <a:rPr lang="en-US" sz="2000" i="0" dirty="0" smtClean="0">
                  <a:solidFill>
                    <a:srgbClr val="000000"/>
                  </a:solidFill>
                </a:rPr>
              </a:br>
              <a:r>
                <a:rPr lang="en-US" sz="2000" i="0" dirty="0" smtClean="0">
                  <a:solidFill>
                    <a:srgbClr val="000000"/>
                  </a:solidFill>
                </a:rPr>
                <a:t>Server</a:t>
              </a:r>
            </a:p>
          </p:txBody>
        </p:sp>
      </p:grpSp>
      <p:sp>
        <p:nvSpPr>
          <p:cNvPr id="33" name="Rectangle 32"/>
          <p:cNvSpPr/>
          <p:nvPr/>
        </p:nvSpPr>
        <p:spPr bwMode="auto">
          <a:xfrm>
            <a:off x="2241029" y="2322093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ower"/>
          <p:cNvSpPr>
            <a:spLocks noEditPoints="1" noChangeArrowheads="1"/>
          </p:cNvSpPr>
          <p:nvPr/>
        </p:nvSpPr>
        <p:spPr bwMode="auto">
          <a:xfrm>
            <a:off x="2842353" y="2475913"/>
            <a:ext cx="547963" cy="1231591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lowchart: Magnetic Disk 17"/>
          <p:cNvSpPr/>
          <p:nvPr/>
        </p:nvSpPr>
        <p:spPr bwMode="auto">
          <a:xfrm>
            <a:off x="2321166" y="4076921"/>
            <a:ext cx="1320667" cy="931179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RB DB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531842" y="2907964"/>
            <a:ext cx="648272" cy="458561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940457" y="3504941"/>
            <a:ext cx="1684059" cy="2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sp>
        <p:nvSpPr>
          <p:cNvPr id="35" name="Rectangle 34"/>
          <p:cNvSpPr/>
          <p:nvPr/>
        </p:nvSpPr>
        <p:spPr bwMode="auto">
          <a:xfrm>
            <a:off x="5775607" y="2397374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" name="tower"/>
          <p:cNvSpPr>
            <a:spLocks noEditPoints="1" noChangeArrowheads="1"/>
          </p:cNvSpPr>
          <p:nvPr/>
        </p:nvSpPr>
        <p:spPr bwMode="auto">
          <a:xfrm>
            <a:off x="6376931" y="2587327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 bwMode="auto">
          <a:xfrm>
            <a:off x="7637458" y="2430426"/>
            <a:ext cx="1548777" cy="21294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endParaRPr lang="en-US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ower"/>
          <p:cNvSpPr>
            <a:spLocks noEditPoints="1" noChangeArrowheads="1"/>
          </p:cNvSpPr>
          <p:nvPr/>
        </p:nvSpPr>
        <p:spPr bwMode="auto">
          <a:xfrm>
            <a:off x="8238782" y="2634446"/>
            <a:ext cx="494015" cy="1125119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7709971" y="2994937"/>
            <a:ext cx="1388126" cy="40862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err="1" smtClean="0">
                <a:solidFill>
                  <a:schemeClr val="bg1"/>
                </a:solidFill>
                <a:latin typeface="Arial" charset="0"/>
              </a:rPr>
              <a:t>AppServer</a:t>
            </a:r>
            <a:endParaRPr lang="en-US" sz="1600" b="1" i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938092" y="2950865"/>
            <a:ext cx="1331205" cy="685379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REST</a:t>
            </a:r>
            <a:br>
              <a:rPr lang="en-US" sz="1600" b="1" i="0" dirty="0" smtClean="0">
                <a:solidFill>
                  <a:schemeClr val="bg1"/>
                </a:solidFill>
                <a:latin typeface="Arial" charset="0"/>
              </a:rPr>
            </a:b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Adapter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750617" y="4052509"/>
            <a:ext cx="1320667" cy="891971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i="0" dirty="0" smtClean="0">
                <a:solidFill>
                  <a:schemeClr val="bg1"/>
                </a:solidFill>
                <a:latin typeface="Arial" charset="0"/>
              </a:rPr>
              <a:t>OE DB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18956" y="3542948"/>
            <a:ext cx="1542360" cy="692491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900" i="0" dirty="0" smtClean="0">
                <a:solidFill>
                  <a:srgbClr val="000000"/>
                </a:solidFill>
              </a:rPr>
              <a:t>HTTP/JSON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(REST)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57490" y="2813541"/>
            <a:ext cx="113948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>
                <a:solidFill>
                  <a:schemeClr val="bg1"/>
                </a:solidFill>
              </a:rPr>
              <a:t>P</a:t>
            </a:r>
            <a:r>
              <a:rPr lang="en-US" sz="1600" i="0" dirty="0" smtClean="0">
                <a:solidFill>
                  <a:schemeClr val="bg1"/>
                </a:solidFill>
              </a:rPr>
              <a:t>DO Catalog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7389" y="2572786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Business Entities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1029" y="2993485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1030867" y="2514171"/>
            <a:ext cx="14145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32" tIns="45717" rIns="91432" bIns="45717" rtlCol="0">
            <a:sp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Rollbase Objects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94" y="2906733"/>
            <a:ext cx="625474" cy="541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7765367" y="5233182"/>
            <a:ext cx="1674056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r"/>
            <a:r>
              <a:rPr lang="en-US" sz="1900" i="0" dirty="0" smtClean="0">
                <a:solidFill>
                  <a:srgbClr val="000000"/>
                </a:solidFill>
              </a:rPr>
              <a:t>PUB Schema</a:t>
            </a:r>
          </a:p>
          <a:p>
            <a:pPr algn="r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your tables</a:t>
            </a:r>
            <a:endParaRPr lang="en-US" sz="1900" dirty="0"/>
          </a:p>
        </p:txBody>
      </p:sp>
      <p:sp>
        <p:nvSpPr>
          <p:cNvPr id="60" name="Rectangle 59"/>
          <p:cNvSpPr/>
          <p:nvPr/>
        </p:nvSpPr>
        <p:spPr>
          <a:xfrm>
            <a:off x="2025744" y="5230838"/>
            <a:ext cx="1868660" cy="677102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l"/>
            <a:r>
              <a:rPr lang="en-US" sz="1900" i="0" dirty="0" smtClean="0">
                <a:solidFill>
                  <a:srgbClr val="000000"/>
                </a:solidFill>
              </a:rPr>
              <a:t>RB Schema</a:t>
            </a:r>
          </a:p>
          <a:p>
            <a:pPr algn="l">
              <a:spcBef>
                <a:spcPts val="0"/>
              </a:spcBef>
            </a:pPr>
            <a:r>
              <a:rPr lang="en-US" sz="1900" dirty="0" smtClean="0">
                <a:solidFill>
                  <a:srgbClr val="000000"/>
                </a:solidFill>
              </a:rPr>
              <a:t>Rollbase tables</a:t>
            </a:r>
            <a:endParaRPr lang="en-US" sz="1900" dirty="0"/>
          </a:p>
        </p:txBody>
      </p:sp>
      <p:cxnSp>
        <p:nvCxnSpPr>
          <p:cNvPr id="61" name="Straight Arrow Connector 60"/>
          <p:cNvCxnSpPr>
            <a:stCxn id="20" idx="2"/>
            <a:endCxn id="21" idx="1"/>
          </p:cNvCxnSpPr>
          <p:nvPr/>
        </p:nvCxnSpPr>
        <p:spPr bwMode="auto">
          <a:xfrm>
            <a:off x="8404035" y="3403559"/>
            <a:ext cx="6916" cy="648951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 bwMode="auto">
          <a:xfrm flipH="1">
            <a:off x="2950368" y="4009292"/>
            <a:ext cx="3848" cy="476968"/>
          </a:xfrm>
          <a:prstGeom prst="straightConnector1">
            <a:avLst/>
          </a:prstGeom>
          <a:ln w="38100">
            <a:solidFill>
              <a:srgbClr val="FF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 bwMode="auto">
          <a:xfrm>
            <a:off x="2334419" y="3665977"/>
            <a:ext cx="1365384" cy="498063"/>
          </a:xfrm>
          <a:prstGeom prst="roundRect">
            <a:avLst/>
          </a:prstGeom>
          <a:solidFill>
            <a:srgbClr val="FF9900"/>
          </a:solidFill>
          <a:ln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32" tIns="45717" rIns="91432" bIns="45717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323"/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JDBC </a:t>
            </a:r>
          </a:p>
          <a:p>
            <a:pPr defTabSz="914323">
              <a:spcBef>
                <a:spcPts val="0"/>
              </a:spcBef>
            </a:pPr>
            <a:r>
              <a:rPr lang="en-US" sz="1600" b="1" i="0" dirty="0" smtClean="0">
                <a:solidFill>
                  <a:schemeClr val="bg1"/>
                </a:solidFill>
                <a:latin typeface="Arial" charset="0"/>
              </a:rPr>
              <a:t>driver</a:t>
            </a:r>
          </a:p>
        </p:txBody>
      </p:sp>
    </p:spTree>
    <p:extLst>
      <p:ext uri="{BB962C8B-B14F-4D97-AF65-F5344CB8AC3E}">
        <p14:creationId xmlns:p14="http://schemas.microsoft.com/office/powerpoint/2010/main" val="285028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Service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1"/>
            <a:ext cx="10948386" cy="1268730"/>
          </a:xfrm>
          <a:solidFill>
            <a:schemeClr val="accent2"/>
          </a:solidFill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Rollbase</a:t>
            </a:r>
            <a:r>
              <a:rPr lang="en-US" dirty="0" smtClean="0">
                <a:solidFill>
                  <a:schemeClr val="bg1"/>
                </a:solidFill>
              </a:rPr>
              <a:t> Business Entities (i.e. Objects) based on </a:t>
            </a:r>
            <a:r>
              <a:rPr lang="en-US" dirty="0" err="1" smtClean="0">
                <a:solidFill>
                  <a:schemeClr val="bg1"/>
                </a:solidFill>
              </a:rPr>
              <a:t>OpenEdge</a:t>
            </a:r>
            <a:r>
              <a:rPr lang="en-US" dirty="0" smtClean="0">
                <a:solidFill>
                  <a:schemeClr val="bg1"/>
                </a:solidFill>
              </a:rPr>
              <a:t> “Business Entities”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OERA-certified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Builds on Progress Data Object (PDO) Catalog in </a:t>
            </a:r>
            <a:r>
              <a:rPr lang="en-US" dirty="0" err="1" smtClean="0">
                <a:solidFill>
                  <a:schemeClr val="bg1"/>
                </a:solidFill>
              </a:rPr>
              <a:t>OpenEdge</a:t>
            </a:r>
            <a:r>
              <a:rPr lang="en-US" dirty="0" smtClean="0">
                <a:solidFill>
                  <a:schemeClr val="bg1"/>
                </a:solidFill>
              </a:rPr>
              <a:t> Mobile</a:t>
            </a:r>
          </a:p>
          <a:p>
            <a:pPr lvl="1">
              <a:lnSpc>
                <a:spcPts val="24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 lvl="1">
              <a:lnSpc>
                <a:spcPts val="24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64579057"/>
              </p:ext>
            </p:extLst>
          </p:nvPr>
        </p:nvGraphicFramePr>
        <p:xfrm>
          <a:off x="557813" y="2625634"/>
          <a:ext cx="10310484" cy="3513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759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</a:t>
            </a:r>
            <a:r>
              <a:rPr lang="en-US" dirty="0"/>
              <a:t>Service </a:t>
            </a:r>
            <a:r>
              <a:rPr lang="en-US" dirty="0" smtClean="0"/>
              <a:t>Objects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804527"/>
              </p:ext>
            </p:extLst>
          </p:nvPr>
        </p:nvGraphicFramePr>
        <p:xfrm>
          <a:off x="557213" y="1200150"/>
          <a:ext cx="10948987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50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8" y="204377"/>
            <a:ext cx="10801178" cy="757131"/>
          </a:xfrm>
        </p:spPr>
        <p:txBody>
          <a:bodyPr/>
          <a:lstStyle/>
          <a:p>
            <a:r>
              <a:rPr lang="de-DE" dirty="0" smtClean="0"/>
              <a:t>Integration with OpenEdge –  invoking OpenEdge Business Entities from Rollbase</a:t>
            </a:r>
            <a:endParaRPr lang="en-US" dirty="0"/>
          </a:p>
        </p:txBody>
      </p:sp>
      <p:sp>
        <p:nvSpPr>
          <p:cNvPr id="3" name="Content Placeholder 24"/>
          <p:cNvSpPr txBox="1">
            <a:spLocks/>
          </p:cNvSpPr>
          <p:nvPr/>
        </p:nvSpPr>
        <p:spPr>
          <a:xfrm>
            <a:off x="7137596" y="1681081"/>
            <a:ext cx="4695469" cy="2987804"/>
          </a:xfrm>
          <a:prstGeom prst="rect">
            <a:avLst/>
          </a:prstGeom>
          <a:solidFill>
            <a:schemeClr val="accent2"/>
          </a:solidFill>
        </p:spPr>
        <p:txBody>
          <a:bodyPr lIns="91432" tIns="45717" rIns="91432" bIns="45717"/>
          <a:lstStyle/>
          <a:p>
            <a:pPr marL="342900" indent="-342900" algn="l" defTabSz="914323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Architecturally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same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as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OpenEdge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Mobile</a:t>
            </a:r>
          </a:p>
          <a:p>
            <a:pPr marL="342900" indent="-342900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Rollbase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is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the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REST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client</a:t>
            </a:r>
            <a:endParaRPr lang="de-DE" sz="2000" i="0" dirty="0" smtClean="0">
              <a:solidFill>
                <a:schemeClr val="bg1"/>
              </a:solidFill>
              <a:latin typeface="+mn-lt"/>
            </a:endParaRPr>
          </a:p>
          <a:p>
            <a:pPr marL="342900" indent="-342900" algn="l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Full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CRUD +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Invoke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access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to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Business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Entities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housed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in </a:t>
            </a:r>
            <a:r>
              <a:rPr lang="de-DE" sz="2000" i="0" dirty="0" err="1" smtClean="0">
                <a:solidFill>
                  <a:schemeClr val="bg1"/>
                </a:solidFill>
                <a:latin typeface="+mn-lt"/>
              </a:rPr>
              <a:t>OpenEdge</a:t>
            </a:r>
            <a:r>
              <a:rPr lang="de-DE" sz="2000" i="0" dirty="0" smtClean="0">
                <a:solidFill>
                  <a:schemeClr val="bg1"/>
                </a:solidFill>
                <a:latin typeface="+mn-lt"/>
              </a:rPr>
              <a:t> back end</a:t>
            </a:r>
          </a:p>
          <a:p>
            <a:pPr marL="228581" indent="-228581" algn="l">
              <a:lnSpc>
                <a:spcPct val="110000"/>
              </a:lnSpc>
              <a:spcBef>
                <a:spcPts val="900"/>
              </a:spcBef>
              <a:buClr>
                <a:schemeClr val="accent3"/>
              </a:buClr>
              <a:buSzTx/>
              <a:buFont typeface="Wingdings" pitchFamily="2" charset="2"/>
              <a:buChar char="§"/>
              <a:defRPr/>
            </a:pPr>
            <a:endParaRPr lang="de-DE" sz="20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75" y="1317555"/>
            <a:ext cx="6392010" cy="352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416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Rollbase</a:t>
            </a:r>
            <a:r>
              <a:rPr lang="en-US" dirty="0" smtClean="0"/>
              <a:t> is an ideal platform for creating enterprise productivity applications rapidly with low code</a:t>
            </a:r>
          </a:p>
          <a:p>
            <a:endParaRPr lang="en-US" dirty="0" smtClean="0"/>
          </a:p>
          <a:p>
            <a:r>
              <a:rPr lang="en-US" dirty="0" smtClean="0"/>
              <a:t>Ideal for satellite applications for existing </a:t>
            </a:r>
            <a:r>
              <a:rPr lang="en-US" dirty="0" err="1" smtClean="0"/>
              <a:t>OpneEdge</a:t>
            </a:r>
            <a:r>
              <a:rPr lang="en-US" dirty="0" smtClean="0"/>
              <a:t> applications</a:t>
            </a:r>
          </a:p>
          <a:p>
            <a:endParaRPr lang="en-US" dirty="0" smtClean="0"/>
          </a:p>
          <a:p>
            <a:r>
              <a:rPr lang="en-US" dirty="0" smtClean="0"/>
              <a:t>The power of </a:t>
            </a:r>
            <a:r>
              <a:rPr lang="en-US" dirty="0" err="1" smtClean="0"/>
              <a:t>Rollbase</a:t>
            </a:r>
            <a:r>
              <a:rPr lang="en-US" dirty="0" smtClean="0"/>
              <a:t> is 80% mouse clicks and 20% coding for building any enterprise productivity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9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436914" y="4180115"/>
            <a:ext cx="559090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 smtClean="0">
                <a:hlinkClick r:id="rId2"/>
              </a:rPr>
              <a:t>gaiyer@progress.com</a:t>
            </a:r>
            <a:r>
              <a:rPr lang="en-US" i="0" dirty="0" smtClean="0"/>
              <a:t> </a:t>
            </a:r>
          </a:p>
          <a:p>
            <a:pPr>
              <a:buSzTx/>
            </a:pPr>
            <a:r>
              <a:rPr lang="en-US" i="0" dirty="0" smtClean="0">
                <a:hlinkClick r:id="rId3"/>
              </a:rPr>
              <a:t>gcherivi@progress.com</a:t>
            </a:r>
            <a:r>
              <a:rPr lang="en-US" i="0" dirty="0" smtClean="0"/>
              <a:t> </a:t>
            </a:r>
            <a:endParaRPr lang="en-US" i="0" dirty="0" smtClean="0"/>
          </a:p>
        </p:txBody>
      </p:sp>
      <p:sp>
        <p:nvSpPr>
          <p:cNvPr id="3" name="Rectangle 2"/>
          <p:cNvSpPr/>
          <p:nvPr/>
        </p:nvSpPr>
        <p:spPr>
          <a:xfrm>
            <a:off x="7196988" y="4180115"/>
            <a:ext cx="24432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>
                <a:solidFill>
                  <a:srgbClr val="FF4E00"/>
                </a:solidFill>
              </a:rPr>
              <a:t>GANESHNIYER</a:t>
            </a:r>
            <a:endParaRPr lang="en-US" b="1" dirty="0">
              <a:solidFill>
                <a:srgbClr val="FF4E00"/>
              </a:solidFill>
            </a:endParaRPr>
          </a:p>
        </p:txBody>
      </p:sp>
      <p:pic>
        <p:nvPicPr>
          <p:cNvPr id="4" name="Picture 4" descr="http://www.visionsinternational.biz/assets/images/Twitter-T-Log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677" y="4184006"/>
            <a:ext cx="512023" cy="468794"/>
          </a:xfrm>
          <a:prstGeom prst="rect">
            <a:avLst/>
          </a:prstGeom>
          <a:noFill/>
        </p:spPr>
      </p:pic>
      <p:pic>
        <p:nvPicPr>
          <p:cNvPr id="5" name="Picture 6" descr="http://www.experian.com/blogs/small-business-matters/wp-content/uploads/2011/11/linkedin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8084" y="4162122"/>
            <a:ext cx="500124" cy="53043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221836" y="4752106"/>
            <a:ext cx="2393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>
                <a:solidFill>
                  <a:srgbClr val="FF4E00"/>
                </a:solidFill>
              </a:rPr>
              <a:t>CHGANESHCH</a:t>
            </a:r>
            <a:endParaRPr lang="en-US" b="1" dirty="0">
              <a:solidFill>
                <a:srgbClr val="FF4E00"/>
              </a:solidFill>
            </a:endParaRPr>
          </a:p>
        </p:txBody>
      </p:sp>
      <p:pic>
        <p:nvPicPr>
          <p:cNvPr id="7" name="Picture 4" descr="http://www.visionsinternational.biz/assets/images/Twitter-T-Log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677" y="4755997"/>
            <a:ext cx="512023" cy="468794"/>
          </a:xfrm>
          <a:prstGeom prst="rect">
            <a:avLst/>
          </a:prstGeom>
          <a:noFill/>
        </p:spPr>
      </p:pic>
      <p:pic>
        <p:nvPicPr>
          <p:cNvPr id="8" name="Picture 6" descr="http://www.experian.com/blogs/small-business-matters/wp-content/uploads/2011/11/linkedin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8084" y="4734113"/>
            <a:ext cx="500124" cy="530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95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cvandera\AppData\Local\Temp\articulate\presenter\imgtemp\5hiMkKHZ_files\slide0001_image001.png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efb4a6a7-40f5-4c55-b7cd-bfe5555b58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c69e624-827f-471b-adea-ac070ddc686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80</TotalTime>
  <Words>701</Words>
  <Application>Microsoft Office PowerPoint</Application>
  <PresentationFormat>Custom</PresentationFormat>
  <Paragraphs>174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Courier New</vt:lpstr>
      <vt:lpstr>Wingdings</vt:lpstr>
      <vt:lpstr>PROGRESS_16x9_PPT_Template</vt:lpstr>
      <vt:lpstr>Building a SaaS Satellite Application for an Existing OpenEdge Application in Less than 60 mins</vt:lpstr>
      <vt:lpstr>PowerPoint Presentation</vt:lpstr>
      <vt:lpstr>Outline</vt:lpstr>
      <vt:lpstr>Introduction to Rollbase</vt:lpstr>
      <vt:lpstr>Existing OpenEdge application point of sale system  (e.g. Subway, Post Office)   Satellite Purchase Management  Rollbase application for the items sold in the point of sale system</vt:lpstr>
      <vt:lpstr>Point of Sale OpenEdge Application</vt:lpstr>
      <vt:lpstr>Inventory Management – Satellite Rollbase application</vt:lpstr>
      <vt:lpstr>Application Runtime workflow</vt:lpstr>
      <vt:lpstr>Application Development workflow</vt:lpstr>
      <vt:lpstr>Let’s go and build it</vt:lpstr>
      <vt:lpstr>Technical Details - Summary</vt:lpstr>
      <vt:lpstr>OpenEdge Service Objects</vt:lpstr>
      <vt:lpstr>OpenEdge Service Objects</vt:lpstr>
      <vt:lpstr>OpenEdge Service Objects</vt:lpstr>
      <vt:lpstr>Integration with OpenEdge –  invoking OpenEdge Business Entities from Rollbase</vt:lpstr>
      <vt:lpstr>Summary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Ganesh Iyer</cp:lastModifiedBy>
  <cp:revision>11</cp:revision>
  <cp:lastPrinted>2013-09-18T03:48:20Z</cp:lastPrinted>
  <dcterms:created xsi:type="dcterms:W3CDTF">2016-05-13T13:52:00Z</dcterms:created>
  <dcterms:modified xsi:type="dcterms:W3CDTF">2016-06-16T19:43:35Z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