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diagrams/quickStyle12.xml" ContentType="application/vnd.openxmlformats-officedocument.drawingml.diagramStyl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8"/>
  </p:notesMasterIdLst>
  <p:handoutMasterIdLst>
    <p:handoutMasterId r:id="rId39"/>
  </p:handoutMasterIdLst>
  <p:sldIdLst>
    <p:sldId id="1099" r:id="rId6"/>
    <p:sldId id="1182" r:id="rId7"/>
    <p:sldId id="1207" r:id="rId8"/>
    <p:sldId id="1184" r:id="rId9"/>
    <p:sldId id="1236" r:id="rId10"/>
    <p:sldId id="1226" r:id="rId11"/>
    <p:sldId id="1188" r:id="rId12"/>
    <p:sldId id="1189" r:id="rId13"/>
    <p:sldId id="1235" r:id="rId14"/>
    <p:sldId id="1192" r:id="rId15"/>
    <p:sldId id="1230" r:id="rId16"/>
    <p:sldId id="1227" r:id="rId17"/>
    <p:sldId id="1211" r:id="rId18"/>
    <p:sldId id="1220" r:id="rId19"/>
    <p:sldId id="1219" r:id="rId20"/>
    <p:sldId id="1193" r:id="rId21"/>
    <p:sldId id="1228" r:id="rId22"/>
    <p:sldId id="1214" r:id="rId23"/>
    <p:sldId id="1229" r:id="rId24"/>
    <p:sldId id="1216" r:id="rId25"/>
    <p:sldId id="1238" r:id="rId26"/>
    <p:sldId id="1231" r:id="rId27"/>
    <p:sldId id="1218" r:id="rId28"/>
    <p:sldId id="1221" r:id="rId29"/>
    <p:sldId id="1209" r:id="rId30"/>
    <p:sldId id="1222" r:id="rId31"/>
    <p:sldId id="1204" r:id="rId32"/>
    <p:sldId id="1205" r:id="rId33"/>
    <p:sldId id="1206" r:id="rId34"/>
    <p:sldId id="1225" r:id="rId35"/>
    <p:sldId id="1237" r:id="rId36"/>
    <p:sldId id="1180" r:id="rId37"/>
  </p:sldIdLst>
  <p:sldSz cx="12188825" cy="6858000"/>
  <p:notesSz cx="7010400" cy="9296400"/>
  <p:custDataLst>
    <p:tags r:id="rId4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4F4F4"/>
    <a:srgbClr val="FF40FF"/>
    <a:srgbClr val="373A3E"/>
    <a:srgbClr val="B0D806"/>
    <a:srgbClr val="AAD204"/>
    <a:srgbClr val="FF4E00"/>
    <a:srgbClr val="2F5662"/>
    <a:srgbClr val="DD461E"/>
    <a:srgbClr val="24D997"/>
    <a:srgbClr val="23C7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1" autoAdjust="0"/>
    <p:restoredTop sz="85854" autoAdjust="0"/>
  </p:normalViewPr>
  <p:slideViewPr>
    <p:cSldViewPr snapToGrid="0" showGuides="1">
      <p:cViewPr varScale="1">
        <p:scale>
          <a:sx n="80" d="100"/>
          <a:sy n="80" d="100"/>
        </p:scale>
        <p:origin x="-96" y="-360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971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B5B80-5490-48EB-8141-3CC69430653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B961C53D-72E2-4090-BD5C-B91BBF93809D}">
      <dgm:prSet custT="1"/>
      <dgm:spPr>
        <a:solidFill>
          <a:schemeClr val="accent1"/>
        </a:solidFill>
      </dgm:spPr>
      <dgm:t>
        <a:bodyPr/>
        <a:lstStyle/>
        <a:p>
          <a:r>
            <a:rPr lang="en-US" sz="3200" dirty="0" smtClean="0"/>
            <a:t>Demo</a:t>
          </a:r>
        </a:p>
      </dgm:t>
    </dgm:pt>
    <dgm:pt modelId="{CC5D4D8C-B917-4D26-B49E-7DD073E8ADD7}" type="parTrans" cxnId="{96C0F7B1-8D65-4610-8B72-F7BA43EFC5F8}">
      <dgm:prSet/>
      <dgm:spPr/>
      <dgm:t>
        <a:bodyPr/>
        <a:lstStyle/>
        <a:p>
          <a:endParaRPr lang="en-IN"/>
        </a:p>
      </dgm:t>
    </dgm:pt>
    <dgm:pt modelId="{6EBCD931-F6D0-4B15-B0F9-B639131D6E7C}" type="sibTrans" cxnId="{96C0F7B1-8D65-4610-8B72-F7BA43EFC5F8}">
      <dgm:prSet/>
      <dgm:spPr/>
      <dgm:t>
        <a:bodyPr/>
        <a:lstStyle/>
        <a:p>
          <a:endParaRPr lang="en-IN"/>
        </a:p>
      </dgm:t>
    </dgm:pt>
    <dgm:pt modelId="{1A8473B0-8294-4B00-985B-C636ED20800A}">
      <dgm:prSet custT="1"/>
      <dgm:spPr/>
      <dgm:t>
        <a:bodyPr/>
        <a:lstStyle/>
        <a:p>
          <a:r>
            <a:rPr lang="en-US" sz="3200" dirty="0" smtClean="0"/>
            <a:t>Brief Introduction to PDS OE</a:t>
          </a:r>
        </a:p>
      </dgm:t>
    </dgm:pt>
    <dgm:pt modelId="{3A5377E8-F8F8-47FC-9E91-620B1AF42E0B}" type="parTrans" cxnId="{C160C8C8-34C3-4671-B2E0-0CF166382F3C}">
      <dgm:prSet/>
      <dgm:spPr/>
      <dgm:t>
        <a:bodyPr/>
        <a:lstStyle/>
        <a:p>
          <a:endParaRPr lang="en-IN"/>
        </a:p>
      </dgm:t>
    </dgm:pt>
    <dgm:pt modelId="{987FFD3E-7A7B-4004-A0F7-953881792005}" type="sibTrans" cxnId="{C160C8C8-34C3-4671-B2E0-0CF166382F3C}">
      <dgm:prSet/>
      <dgm:spPr/>
      <dgm:t>
        <a:bodyPr/>
        <a:lstStyle/>
        <a:p>
          <a:endParaRPr lang="en-IN"/>
        </a:p>
      </dgm:t>
    </dgm:pt>
    <dgm:pt modelId="{86D3434C-28EF-4138-8435-7ED5C499F109}">
      <dgm:prSet phldrT="[Text]" custT="1"/>
      <dgm:spPr/>
      <dgm:t>
        <a:bodyPr/>
        <a:lstStyle/>
        <a:p>
          <a:r>
            <a:rPr lang="en-US" sz="3200" dirty="0" smtClean="0"/>
            <a:t>Need for customization</a:t>
          </a:r>
          <a:endParaRPr lang="en-IN" sz="3200" dirty="0"/>
        </a:p>
      </dgm:t>
    </dgm:pt>
    <dgm:pt modelId="{E8BB76DF-23F9-4BD7-B2F3-C2897AD88C12}" type="parTrans" cxnId="{D1F952D0-77AC-4241-9738-D42A30E6D5B3}">
      <dgm:prSet/>
      <dgm:spPr/>
      <dgm:t>
        <a:bodyPr/>
        <a:lstStyle/>
        <a:p>
          <a:endParaRPr lang="en-IN"/>
        </a:p>
      </dgm:t>
    </dgm:pt>
    <dgm:pt modelId="{354892A4-555B-4B1F-B4D9-5E4877C36E90}" type="sibTrans" cxnId="{D1F952D0-77AC-4241-9738-D42A30E6D5B3}">
      <dgm:prSet/>
      <dgm:spPr/>
      <dgm:t>
        <a:bodyPr/>
        <a:lstStyle/>
        <a:p>
          <a:endParaRPr lang="en-IN"/>
        </a:p>
      </dgm:t>
    </dgm:pt>
    <dgm:pt modelId="{DAC5DA94-0AAA-422C-9868-E28041105DAC}">
      <dgm:prSet custT="1"/>
      <dgm:spPr/>
      <dgm:t>
        <a:bodyPr/>
        <a:lstStyle/>
        <a:p>
          <a:r>
            <a:rPr lang="en-US" sz="3200" dirty="0" smtClean="0"/>
            <a:t>Customizations</a:t>
          </a:r>
        </a:p>
      </dgm:t>
    </dgm:pt>
    <dgm:pt modelId="{2E2515C1-5720-4F8E-9A8B-A1F9CA237011}" type="parTrans" cxnId="{03A374B9-D999-40B7-8A9B-11006BFB41E1}">
      <dgm:prSet/>
      <dgm:spPr/>
      <dgm:t>
        <a:bodyPr/>
        <a:lstStyle/>
        <a:p>
          <a:endParaRPr lang="en-IN"/>
        </a:p>
      </dgm:t>
    </dgm:pt>
    <dgm:pt modelId="{A5FDEA19-53BB-4911-85AB-F7DBB7BD09A8}" type="sibTrans" cxnId="{03A374B9-D999-40B7-8A9B-11006BFB41E1}">
      <dgm:prSet/>
      <dgm:spPr/>
      <dgm:t>
        <a:bodyPr/>
        <a:lstStyle/>
        <a:p>
          <a:endParaRPr lang="en-IN"/>
        </a:p>
      </dgm:t>
    </dgm:pt>
    <dgm:pt modelId="{7D73EE0F-C0A4-413F-9506-DF76C7A50014}" type="pres">
      <dgm:prSet presAssocID="{410B5B80-5490-48EB-8141-3CC69430653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5E0628B-4416-4FD8-B622-B8B25CF55E04}" type="pres">
      <dgm:prSet presAssocID="{410B5B80-5490-48EB-8141-3CC694306538}" presName="Name1" presStyleCnt="0"/>
      <dgm:spPr/>
      <dgm:t>
        <a:bodyPr/>
        <a:lstStyle/>
        <a:p>
          <a:endParaRPr lang="en-US"/>
        </a:p>
      </dgm:t>
    </dgm:pt>
    <dgm:pt modelId="{10D4AD28-F4A4-4570-AD74-3249852C12FA}" type="pres">
      <dgm:prSet presAssocID="{410B5B80-5490-48EB-8141-3CC694306538}" presName="cycle" presStyleCnt="0"/>
      <dgm:spPr/>
      <dgm:t>
        <a:bodyPr/>
        <a:lstStyle/>
        <a:p>
          <a:endParaRPr lang="en-US"/>
        </a:p>
      </dgm:t>
    </dgm:pt>
    <dgm:pt modelId="{211980D4-4FF8-4CD8-850C-E04844A1766E}" type="pres">
      <dgm:prSet presAssocID="{410B5B80-5490-48EB-8141-3CC694306538}" presName="srcNode" presStyleLbl="node1" presStyleIdx="0" presStyleCnt="4"/>
      <dgm:spPr/>
      <dgm:t>
        <a:bodyPr/>
        <a:lstStyle/>
        <a:p>
          <a:endParaRPr lang="en-US"/>
        </a:p>
      </dgm:t>
    </dgm:pt>
    <dgm:pt modelId="{DF699EF6-9716-40D6-BD5B-F9D9BCAA8269}" type="pres">
      <dgm:prSet presAssocID="{410B5B80-5490-48EB-8141-3CC694306538}" presName="conn" presStyleLbl="parChTrans1D2" presStyleIdx="0" presStyleCnt="1"/>
      <dgm:spPr/>
      <dgm:t>
        <a:bodyPr/>
        <a:lstStyle/>
        <a:p>
          <a:endParaRPr lang="en-US"/>
        </a:p>
      </dgm:t>
    </dgm:pt>
    <dgm:pt modelId="{9882C64C-C3ED-4B97-B8FE-2C2B57DA5134}" type="pres">
      <dgm:prSet presAssocID="{410B5B80-5490-48EB-8141-3CC694306538}" presName="extraNode" presStyleLbl="node1" presStyleIdx="0" presStyleCnt="4"/>
      <dgm:spPr/>
      <dgm:t>
        <a:bodyPr/>
        <a:lstStyle/>
        <a:p>
          <a:endParaRPr lang="en-US"/>
        </a:p>
      </dgm:t>
    </dgm:pt>
    <dgm:pt modelId="{5066CEB4-5734-4DB3-8FCA-AAB463EF4611}" type="pres">
      <dgm:prSet presAssocID="{410B5B80-5490-48EB-8141-3CC694306538}" presName="dstNode" presStyleLbl="node1" presStyleIdx="0" presStyleCnt="4"/>
      <dgm:spPr/>
      <dgm:t>
        <a:bodyPr/>
        <a:lstStyle/>
        <a:p>
          <a:endParaRPr lang="en-US"/>
        </a:p>
      </dgm:t>
    </dgm:pt>
    <dgm:pt modelId="{0CA1CE8B-C3DC-4DB4-A4AE-7183B7948682}" type="pres">
      <dgm:prSet presAssocID="{86D3434C-28EF-4138-8435-7ED5C499F10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30442-CC71-40DC-89E0-F19BC3836E11}" type="pres">
      <dgm:prSet presAssocID="{86D3434C-28EF-4138-8435-7ED5C499F109}" presName="accent_1" presStyleCnt="0"/>
      <dgm:spPr/>
      <dgm:t>
        <a:bodyPr/>
        <a:lstStyle/>
        <a:p>
          <a:endParaRPr lang="en-US"/>
        </a:p>
      </dgm:t>
    </dgm:pt>
    <dgm:pt modelId="{B45045B3-5E86-4EF4-8841-C012D428FFD8}" type="pres">
      <dgm:prSet presAssocID="{86D3434C-28EF-4138-8435-7ED5C499F109}" presName="accentRepeatNode" presStyleLbl="solidFgAcc1" presStyleIdx="0" presStyleCnt="4"/>
      <dgm:spPr/>
      <dgm:t>
        <a:bodyPr/>
        <a:lstStyle/>
        <a:p>
          <a:endParaRPr lang="en-US"/>
        </a:p>
      </dgm:t>
    </dgm:pt>
    <dgm:pt modelId="{FFDD36E2-76B5-4107-A340-699C5256C601}" type="pres">
      <dgm:prSet presAssocID="{1A8473B0-8294-4B00-985B-C636ED20800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49FA8-508C-472F-A75C-6D29F6EC34E2}" type="pres">
      <dgm:prSet presAssocID="{1A8473B0-8294-4B00-985B-C636ED20800A}" presName="accent_2" presStyleCnt="0"/>
      <dgm:spPr/>
      <dgm:t>
        <a:bodyPr/>
        <a:lstStyle/>
        <a:p>
          <a:endParaRPr lang="en-US"/>
        </a:p>
      </dgm:t>
    </dgm:pt>
    <dgm:pt modelId="{78BC00A7-C43A-438B-A1E2-C1DC08758365}" type="pres">
      <dgm:prSet presAssocID="{1A8473B0-8294-4B00-985B-C636ED20800A}" presName="accentRepeatNode" presStyleLbl="solidFgAcc1" presStyleIdx="1" presStyleCnt="4"/>
      <dgm:spPr/>
      <dgm:t>
        <a:bodyPr/>
        <a:lstStyle/>
        <a:p>
          <a:endParaRPr lang="en-US"/>
        </a:p>
      </dgm:t>
    </dgm:pt>
    <dgm:pt modelId="{892707B7-EA81-4497-B243-82DB1901DCC1}" type="pres">
      <dgm:prSet presAssocID="{DAC5DA94-0AAA-422C-9868-E28041105DAC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53BD2E-EAF7-48E9-A960-38B2A469AD2B}" type="pres">
      <dgm:prSet presAssocID="{DAC5DA94-0AAA-422C-9868-E28041105DAC}" presName="accent_3" presStyleCnt="0"/>
      <dgm:spPr/>
      <dgm:t>
        <a:bodyPr/>
        <a:lstStyle/>
        <a:p>
          <a:endParaRPr lang="en-US"/>
        </a:p>
      </dgm:t>
    </dgm:pt>
    <dgm:pt modelId="{BA8D8187-5208-4A62-B331-067AD7037F92}" type="pres">
      <dgm:prSet presAssocID="{DAC5DA94-0AAA-422C-9868-E28041105DAC}" presName="accentRepeatNode" presStyleLbl="solidFgAcc1" presStyleIdx="2" presStyleCnt="4"/>
      <dgm:spPr/>
      <dgm:t>
        <a:bodyPr/>
        <a:lstStyle/>
        <a:p>
          <a:endParaRPr lang="en-US"/>
        </a:p>
      </dgm:t>
    </dgm:pt>
    <dgm:pt modelId="{3B6FB68D-DFC9-4BCB-8FEC-A103F7E16494}" type="pres">
      <dgm:prSet presAssocID="{B961C53D-72E2-4090-BD5C-B91BBF93809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4E18D-A2E6-4DD3-8BCD-444F640FA45A}" type="pres">
      <dgm:prSet presAssocID="{B961C53D-72E2-4090-BD5C-B91BBF93809D}" presName="accent_4" presStyleCnt="0"/>
      <dgm:spPr/>
      <dgm:t>
        <a:bodyPr/>
        <a:lstStyle/>
        <a:p>
          <a:endParaRPr lang="en-US"/>
        </a:p>
      </dgm:t>
    </dgm:pt>
    <dgm:pt modelId="{EF018296-A460-4AB0-A0CF-5D70370437B3}" type="pres">
      <dgm:prSet presAssocID="{B961C53D-72E2-4090-BD5C-B91BBF93809D}" presName="accentRepeatNode" presStyleLbl="solidFgAcc1" presStyleIdx="3" presStyleCnt="4"/>
      <dgm:spPr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</dgm:ptLst>
  <dgm:cxnLst>
    <dgm:cxn modelId="{E0C2CB7C-CD80-43FE-888F-649900FB47BC}" type="presOf" srcId="{B961C53D-72E2-4090-BD5C-B91BBF93809D}" destId="{3B6FB68D-DFC9-4BCB-8FEC-A103F7E16494}" srcOrd="0" destOrd="0" presId="urn:microsoft.com/office/officeart/2008/layout/VerticalCurvedList"/>
    <dgm:cxn modelId="{C160C8C8-34C3-4671-B2E0-0CF166382F3C}" srcId="{410B5B80-5490-48EB-8141-3CC694306538}" destId="{1A8473B0-8294-4B00-985B-C636ED20800A}" srcOrd="1" destOrd="0" parTransId="{3A5377E8-F8F8-47FC-9E91-620B1AF42E0B}" sibTransId="{987FFD3E-7A7B-4004-A0F7-953881792005}"/>
    <dgm:cxn modelId="{CD9F5E11-0E4E-4216-940F-CAA148EB3DD6}" type="presOf" srcId="{1A8473B0-8294-4B00-985B-C636ED20800A}" destId="{FFDD36E2-76B5-4107-A340-699C5256C601}" srcOrd="0" destOrd="0" presId="urn:microsoft.com/office/officeart/2008/layout/VerticalCurvedList"/>
    <dgm:cxn modelId="{7551E88F-859B-41A6-9B72-D3C0171A9BB5}" type="presOf" srcId="{354892A4-555B-4B1F-B4D9-5E4877C36E90}" destId="{DF699EF6-9716-40D6-BD5B-F9D9BCAA8269}" srcOrd="0" destOrd="0" presId="urn:microsoft.com/office/officeart/2008/layout/VerticalCurvedList"/>
    <dgm:cxn modelId="{96C0F7B1-8D65-4610-8B72-F7BA43EFC5F8}" srcId="{410B5B80-5490-48EB-8141-3CC694306538}" destId="{B961C53D-72E2-4090-BD5C-B91BBF93809D}" srcOrd="3" destOrd="0" parTransId="{CC5D4D8C-B917-4D26-B49E-7DD073E8ADD7}" sibTransId="{6EBCD931-F6D0-4B15-B0F9-B639131D6E7C}"/>
    <dgm:cxn modelId="{A0008DBB-5D7C-446D-ADBE-3E93221BB1BD}" type="presOf" srcId="{86D3434C-28EF-4138-8435-7ED5C499F109}" destId="{0CA1CE8B-C3DC-4DB4-A4AE-7183B7948682}" srcOrd="0" destOrd="0" presId="urn:microsoft.com/office/officeart/2008/layout/VerticalCurvedList"/>
    <dgm:cxn modelId="{2B7B454A-B787-4794-AD3F-829DFC3D9BF1}" type="presOf" srcId="{410B5B80-5490-48EB-8141-3CC694306538}" destId="{7D73EE0F-C0A4-413F-9506-DF76C7A50014}" srcOrd="0" destOrd="0" presId="urn:microsoft.com/office/officeart/2008/layout/VerticalCurvedList"/>
    <dgm:cxn modelId="{03A374B9-D999-40B7-8A9B-11006BFB41E1}" srcId="{410B5B80-5490-48EB-8141-3CC694306538}" destId="{DAC5DA94-0AAA-422C-9868-E28041105DAC}" srcOrd="2" destOrd="0" parTransId="{2E2515C1-5720-4F8E-9A8B-A1F9CA237011}" sibTransId="{A5FDEA19-53BB-4911-85AB-F7DBB7BD09A8}"/>
    <dgm:cxn modelId="{730526D8-6A2C-4C5F-8374-CFB73DB3B7A0}" type="presOf" srcId="{DAC5DA94-0AAA-422C-9868-E28041105DAC}" destId="{892707B7-EA81-4497-B243-82DB1901DCC1}" srcOrd="0" destOrd="0" presId="urn:microsoft.com/office/officeart/2008/layout/VerticalCurvedList"/>
    <dgm:cxn modelId="{D1F952D0-77AC-4241-9738-D42A30E6D5B3}" srcId="{410B5B80-5490-48EB-8141-3CC694306538}" destId="{86D3434C-28EF-4138-8435-7ED5C499F109}" srcOrd="0" destOrd="0" parTransId="{E8BB76DF-23F9-4BD7-B2F3-C2897AD88C12}" sibTransId="{354892A4-555B-4B1F-B4D9-5E4877C36E90}"/>
    <dgm:cxn modelId="{FB8CCE05-4ECE-4D41-8F2A-E2179BFFC455}" type="presParOf" srcId="{7D73EE0F-C0A4-413F-9506-DF76C7A50014}" destId="{B5E0628B-4416-4FD8-B622-B8B25CF55E04}" srcOrd="0" destOrd="0" presId="urn:microsoft.com/office/officeart/2008/layout/VerticalCurvedList"/>
    <dgm:cxn modelId="{9E9AB7DD-D8B8-4508-83F4-BA6DEB42C522}" type="presParOf" srcId="{B5E0628B-4416-4FD8-B622-B8B25CF55E04}" destId="{10D4AD28-F4A4-4570-AD74-3249852C12FA}" srcOrd="0" destOrd="0" presId="urn:microsoft.com/office/officeart/2008/layout/VerticalCurvedList"/>
    <dgm:cxn modelId="{03E2D6BE-F394-46ED-8E07-2821873265FA}" type="presParOf" srcId="{10D4AD28-F4A4-4570-AD74-3249852C12FA}" destId="{211980D4-4FF8-4CD8-850C-E04844A1766E}" srcOrd="0" destOrd="0" presId="urn:microsoft.com/office/officeart/2008/layout/VerticalCurvedList"/>
    <dgm:cxn modelId="{EE64CB93-3A9C-49C5-AE4D-52521F56F88B}" type="presParOf" srcId="{10D4AD28-F4A4-4570-AD74-3249852C12FA}" destId="{DF699EF6-9716-40D6-BD5B-F9D9BCAA8269}" srcOrd="1" destOrd="0" presId="urn:microsoft.com/office/officeart/2008/layout/VerticalCurvedList"/>
    <dgm:cxn modelId="{D215C192-FE79-4F43-9B94-BC96F394AA33}" type="presParOf" srcId="{10D4AD28-F4A4-4570-AD74-3249852C12FA}" destId="{9882C64C-C3ED-4B97-B8FE-2C2B57DA5134}" srcOrd="2" destOrd="0" presId="urn:microsoft.com/office/officeart/2008/layout/VerticalCurvedList"/>
    <dgm:cxn modelId="{1094F1B0-BD61-4BA9-AED3-A1A164DC9BA0}" type="presParOf" srcId="{10D4AD28-F4A4-4570-AD74-3249852C12FA}" destId="{5066CEB4-5734-4DB3-8FCA-AAB463EF4611}" srcOrd="3" destOrd="0" presId="urn:microsoft.com/office/officeart/2008/layout/VerticalCurvedList"/>
    <dgm:cxn modelId="{6867F139-724D-4FD5-A174-E44B877DDCAA}" type="presParOf" srcId="{B5E0628B-4416-4FD8-B622-B8B25CF55E04}" destId="{0CA1CE8B-C3DC-4DB4-A4AE-7183B7948682}" srcOrd="1" destOrd="0" presId="urn:microsoft.com/office/officeart/2008/layout/VerticalCurvedList"/>
    <dgm:cxn modelId="{47D4CEBE-41A7-4D1A-9446-660AB7A26AC5}" type="presParOf" srcId="{B5E0628B-4416-4FD8-B622-B8B25CF55E04}" destId="{7EF30442-CC71-40DC-89E0-F19BC3836E11}" srcOrd="2" destOrd="0" presId="urn:microsoft.com/office/officeart/2008/layout/VerticalCurvedList"/>
    <dgm:cxn modelId="{321D664F-379B-4095-B313-59699F180A55}" type="presParOf" srcId="{7EF30442-CC71-40DC-89E0-F19BC3836E11}" destId="{B45045B3-5E86-4EF4-8841-C012D428FFD8}" srcOrd="0" destOrd="0" presId="urn:microsoft.com/office/officeart/2008/layout/VerticalCurvedList"/>
    <dgm:cxn modelId="{4C4D9523-2294-48B3-86DD-DD2D517A6E17}" type="presParOf" srcId="{B5E0628B-4416-4FD8-B622-B8B25CF55E04}" destId="{FFDD36E2-76B5-4107-A340-699C5256C601}" srcOrd="3" destOrd="0" presId="urn:microsoft.com/office/officeart/2008/layout/VerticalCurvedList"/>
    <dgm:cxn modelId="{C83C2DDB-6466-4482-A8BB-26C978734E42}" type="presParOf" srcId="{B5E0628B-4416-4FD8-B622-B8B25CF55E04}" destId="{26F49FA8-508C-472F-A75C-6D29F6EC34E2}" srcOrd="4" destOrd="0" presId="urn:microsoft.com/office/officeart/2008/layout/VerticalCurvedList"/>
    <dgm:cxn modelId="{0AB0D7E5-B3A1-4952-89E4-6C47D554E6A3}" type="presParOf" srcId="{26F49FA8-508C-472F-A75C-6D29F6EC34E2}" destId="{78BC00A7-C43A-438B-A1E2-C1DC08758365}" srcOrd="0" destOrd="0" presId="urn:microsoft.com/office/officeart/2008/layout/VerticalCurvedList"/>
    <dgm:cxn modelId="{CAF5E7F4-D414-4E0D-8FBF-E55F892DD673}" type="presParOf" srcId="{B5E0628B-4416-4FD8-B622-B8B25CF55E04}" destId="{892707B7-EA81-4497-B243-82DB1901DCC1}" srcOrd="5" destOrd="0" presId="urn:microsoft.com/office/officeart/2008/layout/VerticalCurvedList"/>
    <dgm:cxn modelId="{73A9DD86-A140-4B7D-A660-38FB67C6EDD9}" type="presParOf" srcId="{B5E0628B-4416-4FD8-B622-B8B25CF55E04}" destId="{8F53BD2E-EAF7-48E9-A960-38B2A469AD2B}" srcOrd="6" destOrd="0" presId="urn:microsoft.com/office/officeart/2008/layout/VerticalCurvedList"/>
    <dgm:cxn modelId="{B0C247F8-99E3-4170-ACFB-2D81885C44E7}" type="presParOf" srcId="{8F53BD2E-EAF7-48E9-A960-38B2A469AD2B}" destId="{BA8D8187-5208-4A62-B331-067AD7037F92}" srcOrd="0" destOrd="0" presId="urn:microsoft.com/office/officeart/2008/layout/VerticalCurvedList"/>
    <dgm:cxn modelId="{CD7B8AA0-6B4E-4B13-9779-86B75DD8FD61}" type="presParOf" srcId="{B5E0628B-4416-4FD8-B622-B8B25CF55E04}" destId="{3B6FB68D-DFC9-4BCB-8FEC-A103F7E16494}" srcOrd="7" destOrd="0" presId="urn:microsoft.com/office/officeart/2008/layout/VerticalCurvedList"/>
    <dgm:cxn modelId="{8E46D8EF-DD4C-4574-9D4B-1D0B52331AF3}" type="presParOf" srcId="{B5E0628B-4416-4FD8-B622-B8B25CF55E04}" destId="{7DF4E18D-A2E6-4DD3-8BCD-444F640FA45A}" srcOrd="8" destOrd="0" presId="urn:microsoft.com/office/officeart/2008/layout/VerticalCurvedList"/>
    <dgm:cxn modelId="{7FFBEBD9-8D6D-48B8-A141-D836782AE095}" type="presParOf" srcId="{7DF4E18D-A2E6-4DD3-8BCD-444F640FA45A}" destId="{EF018296-A460-4AB0-A0CF-5D70370437B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EEFB77-F689-42DF-8FF1-FDDBF2649758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58E3934-E327-46DB-A1AF-DFCC1C775B99}">
      <dgm:prSet phldrT="[Text]"/>
      <dgm:spPr/>
      <dgm:t>
        <a:bodyPr/>
        <a:lstStyle/>
        <a:p>
          <a:pPr algn="l"/>
          <a:r>
            <a:rPr lang="en-US" dirty="0" smtClean="0"/>
            <a:t>Different Environments</a:t>
          </a:r>
          <a:endParaRPr lang="en-US" dirty="0"/>
        </a:p>
      </dgm:t>
    </dgm:pt>
    <dgm:pt modelId="{38399424-9FFF-4141-BE6F-1284E5825FC0}" type="parTrans" cxnId="{4CF19140-0904-48D5-8A59-46676112DFA3}">
      <dgm:prSet/>
      <dgm:spPr/>
      <dgm:t>
        <a:bodyPr/>
        <a:lstStyle/>
        <a:p>
          <a:pPr algn="l"/>
          <a:endParaRPr lang="en-US"/>
        </a:p>
      </dgm:t>
    </dgm:pt>
    <dgm:pt modelId="{0B46EF6A-20D1-441C-A275-2215184AD521}" type="sibTrans" cxnId="{4CF19140-0904-48D5-8A59-46676112DFA3}">
      <dgm:prSet/>
      <dgm:spPr/>
      <dgm:t>
        <a:bodyPr/>
        <a:lstStyle/>
        <a:p>
          <a:pPr algn="l"/>
          <a:endParaRPr lang="en-US"/>
        </a:p>
      </dgm:t>
    </dgm:pt>
    <dgm:pt modelId="{79BE9D7E-5A3C-4DB6-84E0-6D0B0CB11CA5}">
      <dgm:prSet phldrT="[Text]"/>
      <dgm:spPr/>
      <dgm:t>
        <a:bodyPr/>
        <a:lstStyle/>
        <a:p>
          <a:pPr algn="l"/>
          <a:r>
            <a:rPr lang="en-US" dirty="0" smtClean="0"/>
            <a:t>Different Personas</a:t>
          </a:r>
          <a:endParaRPr lang="en-US" dirty="0"/>
        </a:p>
      </dgm:t>
    </dgm:pt>
    <dgm:pt modelId="{910C5BBD-3F2A-4F18-9B05-9E656A6E4FEE}" type="sibTrans" cxnId="{3B1D5342-1C42-48AD-94DE-8F5EC2D0D67D}">
      <dgm:prSet/>
      <dgm:spPr/>
      <dgm:t>
        <a:bodyPr/>
        <a:lstStyle/>
        <a:p>
          <a:pPr algn="l"/>
          <a:endParaRPr lang="en-US"/>
        </a:p>
      </dgm:t>
    </dgm:pt>
    <dgm:pt modelId="{EECE3E95-A46E-4E67-A691-5A01BA14D40D}" type="parTrans" cxnId="{3B1D5342-1C42-48AD-94DE-8F5EC2D0D67D}">
      <dgm:prSet/>
      <dgm:spPr/>
      <dgm:t>
        <a:bodyPr/>
        <a:lstStyle/>
        <a:p>
          <a:pPr algn="l"/>
          <a:endParaRPr lang="en-US"/>
        </a:p>
      </dgm:t>
    </dgm:pt>
    <dgm:pt modelId="{594947EA-2B7F-43E2-A6FD-74944C7971CB}" type="pres">
      <dgm:prSet presAssocID="{27EEFB77-F689-42DF-8FF1-FDDBF2649758}" presName="linearFlow" presStyleCnt="0">
        <dgm:presLayoutVars>
          <dgm:dir/>
          <dgm:resizeHandles val="exact"/>
        </dgm:presLayoutVars>
      </dgm:prSet>
      <dgm:spPr/>
    </dgm:pt>
    <dgm:pt modelId="{375E4C22-5E26-4807-8E5A-2B67456C3B76}" type="pres">
      <dgm:prSet presAssocID="{D58E3934-E327-46DB-A1AF-DFCC1C775B99}" presName="composite" presStyleCnt="0"/>
      <dgm:spPr/>
    </dgm:pt>
    <dgm:pt modelId="{82B4A407-87B6-4174-867D-AE101E5DA7A7}" type="pres">
      <dgm:prSet presAssocID="{D58E3934-E327-46DB-A1AF-DFCC1C775B99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</dgm:pt>
    <dgm:pt modelId="{40F4586D-7257-47CF-94AC-832E2B05B6E7}" type="pres">
      <dgm:prSet presAssocID="{D58E3934-E327-46DB-A1AF-DFCC1C775B99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782248-1DD7-4F77-8CE9-62657394485D}" type="pres">
      <dgm:prSet presAssocID="{0B46EF6A-20D1-441C-A275-2215184AD521}" presName="spacing" presStyleCnt="0"/>
      <dgm:spPr/>
    </dgm:pt>
    <dgm:pt modelId="{6ED11B60-CD4F-4BD2-B7DF-E66414E59B05}" type="pres">
      <dgm:prSet presAssocID="{79BE9D7E-5A3C-4DB6-84E0-6D0B0CB11CA5}" presName="composite" presStyleCnt="0"/>
      <dgm:spPr/>
    </dgm:pt>
    <dgm:pt modelId="{770CCBA2-4920-4979-AD43-890E6CDD246A}" type="pres">
      <dgm:prSet presAssocID="{79BE9D7E-5A3C-4DB6-84E0-6D0B0CB11CA5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</dgm:spPr>
    </dgm:pt>
    <dgm:pt modelId="{22BCE36D-08FE-4930-AC39-C1598A8CB6C9}" type="pres">
      <dgm:prSet presAssocID="{79BE9D7E-5A3C-4DB6-84E0-6D0B0CB11CA5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F19140-0904-48D5-8A59-46676112DFA3}" srcId="{27EEFB77-F689-42DF-8FF1-FDDBF2649758}" destId="{D58E3934-E327-46DB-A1AF-DFCC1C775B99}" srcOrd="0" destOrd="0" parTransId="{38399424-9FFF-4141-BE6F-1284E5825FC0}" sibTransId="{0B46EF6A-20D1-441C-A275-2215184AD521}"/>
    <dgm:cxn modelId="{3B1D5342-1C42-48AD-94DE-8F5EC2D0D67D}" srcId="{27EEFB77-F689-42DF-8FF1-FDDBF2649758}" destId="{79BE9D7E-5A3C-4DB6-84E0-6D0B0CB11CA5}" srcOrd="1" destOrd="0" parTransId="{EECE3E95-A46E-4E67-A691-5A01BA14D40D}" sibTransId="{910C5BBD-3F2A-4F18-9B05-9E656A6E4FEE}"/>
    <dgm:cxn modelId="{8DA21934-4B7B-4E12-A3F8-C98F57DB2B04}" type="presOf" srcId="{D58E3934-E327-46DB-A1AF-DFCC1C775B99}" destId="{40F4586D-7257-47CF-94AC-832E2B05B6E7}" srcOrd="0" destOrd="0" presId="urn:microsoft.com/office/officeart/2005/8/layout/vList3#1"/>
    <dgm:cxn modelId="{B3912D2F-4633-479D-81FD-784A0D7769CB}" type="presOf" srcId="{79BE9D7E-5A3C-4DB6-84E0-6D0B0CB11CA5}" destId="{22BCE36D-08FE-4930-AC39-C1598A8CB6C9}" srcOrd="0" destOrd="0" presId="urn:microsoft.com/office/officeart/2005/8/layout/vList3#1"/>
    <dgm:cxn modelId="{36FF32BD-0FA6-40F8-A0AD-F00B5DF0CCD3}" type="presOf" srcId="{27EEFB77-F689-42DF-8FF1-FDDBF2649758}" destId="{594947EA-2B7F-43E2-A6FD-74944C7971CB}" srcOrd="0" destOrd="0" presId="urn:microsoft.com/office/officeart/2005/8/layout/vList3#1"/>
    <dgm:cxn modelId="{7B776954-0353-4EF1-B037-BF7B6F455E5B}" type="presParOf" srcId="{594947EA-2B7F-43E2-A6FD-74944C7971CB}" destId="{375E4C22-5E26-4807-8E5A-2B67456C3B76}" srcOrd="0" destOrd="0" presId="urn:microsoft.com/office/officeart/2005/8/layout/vList3#1"/>
    <dgm:cxn modelId="{4AF77862-4867-4247-9682-3A2EDC4B1AE8}" type="presParOf" srcId="{375E4C22-5E26-4807-8E5A-2B67456C3B76}" destId="{82B4A407-87B6-4174-867D-AE101E5DA7A7}" srcOrd="0" destOrd="0" presId="urn:microsoft.com/office/officeart/2005/8/layout/vList3#1"/>
    <dgm:cxn modelId="{66A0CDF6-586B-4F5C-9CB3-9C5315E3E9F8}" type="presParOf" srcId="{375E4C22-5E26-4807-8E5A-2B67456C3B76}" destId="{40F4586D-7257-47CF-94AC-832E2B05B6E7}" srcOrd="1" destOrd="0" presId="urn:microsoft.com/office/officeart/2005/8/layout/vList3#1"/>
    <dgm:cxn modelId="{525C054F-DA3A-4BDE-A30A-6B7430E686C9}" type="presParOf" srcId="{594947EA-2B7F-43E2-A6FD-74944C7971CB}" destId="{4C782248-1DD7-4F77-8CE9-62657394485D}" srcOrd="1" destOrd="0" presId="urn:microsoft.com/office/officeart/2005/8/layout/vList3#1"/>
    <dgm:cxn modelId="{A899FB15-F34B-4E1B-96B2-738347F44EF7}" type="presParOf" srcId="{594947EA-2B7F-43E2-A6FD-74944C7971CB}" destId="{6ED11B60-CD4F-4BD2-B7DF-E66414E59B05}" srcOrd="2" destOrd="0" presId="urn:microsoft.com/office/officeart/2005/8/layout/vList3#1"/>
    <dgm:cxn modelId="{835AD069-5B5C-4B7E-A789-4DC4A6B9A96E}" type="presParOf" srcId="{6ED11B60-CD4F-4BD2-B7DF-E66414E59B05}" destId="{770CCBA2-4920-4979-AD43-890E6CDD246A}" srcOrd="0" destOrd="0" presId="urn:microsoft.com/office/officeart/2005/8/layout/vList3#1"/>
    <dgm:cxn modelId="{D800418D-F2B7-4354-B406-820833E58682}" type="presParOf" srcId="{6ED11B60-CD4F-4BD2-B7DF-E66414E59B05}" destId="{22BCE36D-08FE-4930-AC39-C1598A8CB6C9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/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8757F8-1046-46DF-9316-F354978D97E2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83C1AC-DE42-4E7A-9B3B-667ACDB8A95B}">
      <dgm:prSet phldrT="[Text]"/>
      <dgm:spPr/>
      <dgm:t>
        <a:bodyPr/>
        <a:lstStyle/>
        <a:p>
          <a:r>
            <a:rPr lang="en-US" dirty="0" smtClean="0"/>
            <a:t>Enable JET</a:t>
          </a:r>
          <a:endParaRPr lang="en-US" dirty="0"/>
        </a:p>
      </dgm:t>
    </dgm:pt>
    <dgm:pt modelId="{A0E19B5A-8E31-4171-B3AC-DEDD2C0F27E6}" type="parTrans" cxnId="{767E0946-2B2E-4FB8-87C0-3E8706099166}">
      <dgm:prSet/>
      <dgm:spPr/>
      <dgm:t>
        <a:bodyPr/>
        <a:lstStyle/>
        <a:p>
          <a:endParaRPr lang="en-US"/>
        </a:p>
      </dgm:t>
    </dgm:pt>
    <dgm:pt modelId="{FF4BBD28-135D-4CC1-B6BE-5C60EA44198B}" type="sibTrans" cxnId="{767E0946-2B2E-4FB8-87C0-3E8706099166}">
      <dgm:prSet/>
      <dgm:spPr/>
      <dgm:t>
        <a:bodyPr/>
        <a:lstStyle/>
        <a:p>
          <a:endParaRPr lang="en-US"/>
        </a:p>
      </dgm:t>
    </dgm:pt>
    <dgm:pt modelId="{CE8234B6-9335-4A99-B4A2-D2A3D08E4D72}">
      <dgm:prSet phldrT="[Text]" custT="1"/>
      <dgm:spPr/>
      <dgm:t>
        <a:bodyPr/>
        <a:lstStyle/>
        <a:p>
          <a:r>
            <a:rPr lang="en-US" sz="1800" dirty="0" smtClean="0"/>
            <a:t>Enable Java Emitter Templates for your project</a:t>
          </a:r>
          <a:endParaRPr lang="en-US" sz="1800" dirty="0"/>
        </a:p>
      </dgm:t>
    </dgm:pt>
    <dgm:pt modelId="{45E0859A-70D6-4A90-819B-50E4E656E3D8}" type="parTrans" cxnId="{F6DEBCE4-D0FD-49BE-AA3E-C7EEB8A6BB85}">
      <dgm:prSet/>
      <dgm:spPr/>
      <dgm:t>
        <a:bodyPr/>
        <a:lstStyle/>
        <a:p>
          <a:endParaRPr lang="en-US"/>
        </a:p>
      </dgm:t>
    </dgm:pt>
    <dgm:pt modelId="{8E790A2C-C4FB-499C-8286-623AA7D19887}" type="sibTrans" cxnId="{F6DEBCE4-D0FD-49BE-AA3E-C7EEB8A6BB85}">
      <dgm:prSet/>
      <dgm:spPr/>
      <dgm:t>
        <a:bodyPr/>
        <a:lstStyle/>
        <a:p>
          <a:endParaRPr lang="en-US"/>
        </a:p>
      </dgm:t>
    </dgm:pt>
    <dgm:pt modelId="{6E7EE591-3CB7-492F-8C68-329EB84FE9A6}">
      <dgm:prSet phldrT="[Text]"/>
      <dgm:spPr/>
      <dgm:t>
        <a:bodyPr/>
        <a:lstStyle/>
        <a:p>
          <a:r>
            <a:rPr lang="en-US" dirty="0" smtClean="0"/>
            <a:t>Add Dependencies</a:t>
          </a:r>
          <a:endParaRPr lang="en-US" dirty="0"/>
        </a:p>
      </dgm:t>
    </dgm:pt>
    <dgm:pt modelId="{C65FF446-6003-40AB-AAA3-900BCE2B92CB}" type="parTrans" cxnId="{DF48DE9F-E659-4A72-BB49-A5B7F331DBC1}">
      <dgm:prSet/>
      <dgm:spPr/>
      <dgm:t>
        <a:bodyPr/>
        <a:lstStyle/>
        <a:p>
          <a:endParaRPr lang="en-US"/>
        </a:p>
      </dgm:t>
    </dgm:pt>
    <dgm:pt modelId="{3AD8D6C1-263A-4719-AB93-D8BEF5238F12}" type="sibTrans" cxnId="{DF48DE9F-E659-4A72-BB49-A5B7F331DBC1}">
      <dgm:prSet/>
      <dgm:spPr/>
      <dgm:t>
        <a:bodyPr/>
        <a:lstStyle/>
        <a:p>
          <a:endParaRPr lang="en-US"/>
        </a:p>
      </dgm:t>
    </dgm:pt>
    <dgm:pt modelId="{720EF9DB-26CD-4B11-BF84-A9C8C78F27A7}">
      <dgm:prSet phldrT="[Text]" custT="1"/>
      <dgm:spPr/>
      <dgm:t>
        <a:bodyPr/>
        <a:lstStyle/>
        <a:p>
          <a:r>
            <a:rPr lang="en-US" sz="1800" dirty="0" smtClean="0"/>
            <a:t>Add jars to build path</a:t>
          </a:r>
          <a:endParaRPr lang="en-US" sz="1800" dirty="0"/>
        </a:p>
      </dgm:t>
    </dgm:pt>
    <dgm:pt modelId="{58F95F1E-F7DA-42CB-8F40-AFDFCCAFB3DA}" type="parTrans" cxnId="{C163063A-B4A0-437C-9E22-20E299201D2C}">
      <dgm:prSet/>
      <dgm:spPr/>
      <dgm:t>
        <a:bodyPr/>
        <a:lstStyle/>
        <a:p>
          <a:endParaRPr lang="en-US"/>
        </a:p>
      </dgm:t>
    </dgm:pt>
    <dgm:pt modelId="{A4CD89CC-4F2F-40BB-B2B6-D0D712BE23A3}" type="sibTrans" cxnId="{C163063A-B4A0-437C-9E22-20E299201D2C}">
      <dgm:prSet/>
      <dgm:spPr/>
      <dgm:t>
        <a:bodyPr/>
        <a:lstStyle/>
        <a:p>
          <a:endParaRPr lang="en-US"/>
        </a:p>
      </dgm:t>
    </dgm:pt>
    <dgm:pt modelId="{8D195D52-A833-4BC0-B590-54FDC1F4F939}">
      <dgm:prSet phldrT="[Text]"/>
      <dgm:spPr/>
      <dgm:t>
        <a:bodyPr/>
        <a:lstStyle/>
        <a:p>
          <a:r>
            <a:rPr lang="en-US" dirty="0" smtClean="0"/>
            <a:t>Write JET template</a:t>
          </a:r>
          <a:endParaRPr lang="en-US" dirty="0"/>
        </a:p>
      </dgm:t>
    </dgm:pt>
    <dgm:pt modelId="{A3E770FF-5C4D-4600-98AC-89D1E29F53F6}" type="parTrans" cxnId="{599C76D1-5864-41C5-A9B9-413E476B8499}">
      <dgm:prSet/>
      <dgm:spPr/>
      <dgm:t>
        <a:bodyPr/>
        <a:lstStyle/>
        <a:p>
          <a:endParaRPr lang="en-US"/>
        </a:p>
      </dgm:t>
    </dgm:pt>
    <dgm:pt modelId="{42E913DC-8D67-4F02-8042-00E85F7E80D3}" type="sibTrans" cxnId="{599C76D1-5864-41C5-A9B9-413E476B8499}">
      <dgm:prSet/>
      <dgm:spPr/>
      <dgm:t>
        <a:bodyPr/>
        <a:lstStyle/>
        <a:p>
          <a:endParaRPr lang="en-US"/>
        </a:p>
      </dgm:t>
    </dgm:pt>
    <dgm:pt modelId="{2ACDA64B-6797-4DC5-808D-2301668F7D11}">
      <dgm:prSet phldrT="[Text]" custT="1"/>
      <dgm:spPr/>
      <dgm:t>
        <a:bodyPr/>
        <a:lstStyle/>
        <a:p>
          <a:r>
            <a:rPr lang="en-US" sz="1800" dirty="0" smtClean="0"/>
            <a:t>Copy to project</a:t>
          </a:r>
          <a:endParaRPr lang="en-US" sz="1800" dirty="0"/>
        </a:p>
      </dgm:t>
    </dgm:pt>
    <dgm:pt modelId="{217F66BF-FB7A-40F3-AC31-0C4AF4FC62B4}" type="parTrans" cxnId="{FEB723FD-F223-4D11-B451-942003150993}">
      <dgm:prSet/>
      <dgm:spPr/>
      <dgm:t>
        <a:bodyPr/>
        <a:lstStyle/>
        <a:p>
          <a:endParaRPr lang="en-US"/>
        </a:p>
      </dgm:t>
    </dgm:pt>
    <dgm:pt modelId="{9A5F96C9-B56A-4649-9187-E18285D53424}" type="sibTrans" cxnId="{FEB723FD-F223-4D11-B451-942003150993}">
      <dgm:prSet/>
      <dgm:spPr/>
      <dgm:t>
        <a:bodyPr/>
        <a:lstStyle/>
        <a:p>
          <a:endParaRPr lang="en-US"/>
        </a:p>
      </dgm:t>
    </dgm:pt>
    <dgm:pt modelId="{DEF12B81-D2B1-426E-99A8-58192F3DA260}">
      <dgm:prSet phldrT="[Text]"/>
      <dgm:spPr/>
      <dgm:t>
        <a:bodyPr/>
        <a:lstStyle/>
        <a:p>
          <a:r>
            <a:rPr lang="en-US" dirty="0" smtClean="0"/>
            <a:t>Register</a:t>
          </a:r>
          <a:endParaRPr lang="en-US" dirty="0"/>
        </a:p>
      </dgm:t>
    </dgm:pt>
    <dgm:pt modelId="{625AAB05-44F4-4708-BF20-C9D8FB46CA14}" type="parTrans" cxnId="{B667427E-3B87-45D1-AC5B-F903F14C86E5}">
      <dgm:prSet/>
      <dgm:spPr/>
      <dgm:t>
        <a:bodyPr/>
        <a:lstStyle/>
        <a:p>
          <a:endParaRPr lang="en-US"/>
        </a:p>
      </dgm:t>
    </dgm:pt>
    <dgm:pt modelId="{C84A8B02-F8FA-46B4-89B3-0B8588CB3B7F}" type="sibTrans" cxnId="{B667427E-3B87-45D1-AC5B-F903F14C86E5}">
      <dgm:prSet/>
      <dgm:spPr/>
      <dgm:t>
        <a:bodyPr/>
        <a:lstStyle/>
        <a:p>
          <a:endParaRPr lang="en-US"/>
        </a:p>
      </dgm:t>
    </dgm:pt>
    <dgm:pt modelId="{FAAEB4D0-5C67-4DFD-A546-1C51338E362C}">
      <dgm:prSet phldrT="[Text]" custT="1"/>
      <dgm:spPr/>
      <dgm:t>
        <a:bodyPr/>
        <a:lstStyle/>
        <a:p>
          <a:r>
            <a:rPr lang="en-US" sz="1800" dirty="0" smtClean="0"/>
            <a:t>Register in Customization Editor</a:t>
          </a:r>
          <a:endParaRPr lang="en-US" sz="1800" dirty="0"/>
        </a:p>
      </dgm:t>
    </dgm:pt>
    <dgm:pt modelId="{30778613-7066-4899-945A-C5CEFB4FEA41}" type="parTrans" cxnId="{2AF12B28-A0BF-4881-B11F-42A3F2C50BF0}">
      <dgm:prSet/>
      <dgm:spPr/>
      <dgm:t>
        <a:bodyPr/>
        <a:lstStyle/>
        <a:p>
          <a:endParaRPr lang="en-US"/>
        </a:p>
      </dgm:t>
    </dgm:pt>
    <dgm:pt modelId="{1ECDEE37-8186-45BE-B325-9B13CB0B0840}" type="sibTrans" cxnId="{2AF12B28-A0BF-4881-B11F-42A3F2C50BF0}">
      <dgm:prSet/>
      <dgm:spPr/>
      <dgm:t>
        <a:bodyPr/>
        <a:lstStyle/>
        <a:p>
          <a:endParaRPr lang="en-US"/>
        </a:p>
      </dgm:t>
    </dgm:pt>
    <dgm:pt modelId="{8F1B4FA0-1781-4586-B661-7B98F31CA27C}">
      <dgm:prSet phldrT="[Text]" custT="1"/>
      <dgm:spPr/>
      <dgm:t>
        <a:bodyPr/>
        <a:lstStyle/>
        <a:p>
          <a:r>
            <a:rPr lang="en-US" sz="1800" dirty="0" smtClean="0"/>
            <a:t>Oe_common_services.jar</a:t>
          </a:r>
          <a:endParaRPr lang="en-US" sz="1800" dirty="0"/>
        </a:p>
      </dgm:t>
    </dgm:pt>
    <dgm:pt modelId="{A15ED3A7-3A1E-4EC6-867D-D9027E2DCBA8}" type="parTrans" cxnId="{392120FD-EA22-4B69-8DD8-BBF25FA26E5B}">
      <dgm:prSet/>
      <dgm:spPr/>
      <dgm:t>
        <a:bodyPr/>
        <a:lstStyle/>
        <a:p>
          <a:endParaRPr lang="en-US"/>
        </a:p>
      </dgm:t>
    </dgm:pt>
    <dgm:pt modelId="{58C14669-5528-42D9-B2CC-1A4171AF1BE7}" type="sibTrans" cxnId="{392120FD-EA22-4B69-8DD8-BBF25FA26E5B}">
      <dgm:prSet/>
      <dgm:spPr/>
      <dgm:t>
        <a:bodyPr/>
        <a:lstStyle/>
        <a:p>
          <a:endParaRPr lang="en-US"/>
        </a:p>
      </dgm:t>
    </dgm:pt>
    <dgm:pt modelId="{5708C4A1-3AFC-49A3-B717-05AD10D4D285}">
      <dgm:prSet phldrT="[Text]" custT="1"/>
      <dgm:spPr/>
      <dgm:t>
        <a:bodyPr/>
        <a:lstStyle/>
        <a:p>
          <a:r>
            <a:rPr lang="en-US" sz="1800" dirty="0" smtClean="0"/>
            <a:t>Progresside.jar</a:t>
          </a:r>
          <a:endParaRPr lang="en-US" sz="1800" dirty="0"/>
        </a:p>
      </dgm:t>
    </dgm:pt>
    <dgm:pt modelId="{34BEEB2F-F3D6-4869-A5DA-C684A2DC8D66}" type="parTrans" cxnId="{FBCAFAB8-75D1-4E54-A35E-E1F23E536890}">
      <dgm:prSet/>
      <dgm:spPr/>
      <dgm:t>
        <a:bodyPr/>
        <a:lstStyle/>
        <a:p>
          <a:endParaRPr lang="en-US"/>
        </a:p>
      </dgm:t>
    </dgm:pt>
    <dgm:pt modelId="{44B31AAC-83C3-420A-A4E3-740EBD8E8C1F}" type="sibTrans" cxnId="{FBCAFAB8-75D1-4E54-A35E-E1F23E536890}">
      <dgm:prSet/>
      <dgm:spPr/>
      <dgm:t>
        <a:bodyPr/>
        <a:lstStyle/>
        <a:p>
          <a:endParaRPr lang="en-US"/>
        </a:p>
      </dgm:t>
    </dgm:pt>
    <dgm:pt modelId="{8A02C968-7CEE-44B7-AD07-027EC38489A8}">
      <dgm:prSet phldrT="[Text]" custT="1"/>
      <dgm:spPr/>
      <dgm:t>
        <a:bodyPr/>
        <a:lstStyle/>
        <a:p>
          <a:r>
            <a:rPr lang="en-US" sz="1800" dirty="0" smtClean="0"/>
            <a:t>Template</a:t>
          </a:r>
          <a:endParaRPr lang="en-US" sz="1800" dirty="0"/>
        </a:p>
      </dgm:t>
    </dgm:pt>
    <dgm:pt modelId="{CBB61963-B47D-48BD-9DD8-1811227C7AA5}" type="parTrans" cxnId="{6D917F92-9CCD-4F70-884F-184D430ACB7E}">
      <dgm:prSet/>
      <dgm:spPr/>
      <dgm:t>
        <a:bodyPr/>
        <a:lstStyle/>
        <a:p>
          <a:endParaRPr lang="en-US"/>
        </a:p>
      </dgm:t>
    </dgm:pt>
    <dgm:pt modelId="{AB243F10-9737-4796-A3CF-22881EBB07EF}" type="sibTrans" cxnId="{6D917F92-9CCD-4F70-884F-184D430ACB7E}">
      <dgm:prSet/>
      <dgm:spPr/>
      <dgm:t>
        <a:bodyPr/>
        <a:lstStyle/>
        <a:p>
          <a:endParaRPr lang="en-US"/>
        </a:p>
      </dgm:t>
    </dgm:pt>
    <dgm:pt modelId="{B80A0A9D-AAB3-45B9-BFE0-E4EF9C12F5D1}">
      <dgm:prSet phldrT="[Text]" custT="1"/>
      <dgm:spPr/>
      <dgm:t>
        <a:bodyPr/>
        <a:lstStyle/>
        <a:p>
          <a:r>
            <a:rPr lang="en-US" sz="1800" dirty="0" smtClean="0"/>
            <a:t>Generator skeleton</a:t>
          </a:r>
          <a:endParaRPr lang="en-US" sz="1800" dirty="0"/>
        </a:p>
      </dgm:t>
    </dgm:pt>
    <dgm:pt modelId="{6478452A-1822-43FB-8A31-0448E1E3E205}" type="parTrans" cxnId="{07515099-7D3F-4C32-BD16-C040BB7C8E6F}">
      <dgm:prSet/>
      <dgm:spPr/>
      <dgm:t>
        <a:bodyPr/>
        <a:lstStyle/>
        <a:p>
          <a:endParaRPr lang="en-US"/>
        </a:p>
      </dgm:t>
    </dgm:pt>
    <dgm:pt modelId="{D23EE087-5D88-414A-A11E-D7AB43C850CD}" type="sibTrans" cxnId="{07515099-7D3F-4C32-BD16-C040BB7C8E6F}">
      <dgm:prSet/>
      <dgm:spPr/>
      <dgm:t>
        <a:bodyPr/>
        <a:lstStyle/>
        <a:p>
          <a:endParaRPr lang="en-US"/>
        </a:p>
      </dgm:t>
    </dgm:pt>
    <dgm:pt modelId="{380A9B7A-6DC1-4857-A9BB-019850203421}">
      <dgm:prSet phldrT="[Text]" custT="1"/>
      <dgm:spPr/>
      <dgm:t>
        <a:bodyPr/>
        <a:lstStyle/>
        <a:p>
          <a:r>
            <a:rPr lang="en-US" sz="1800" dirty="0" smtClean="0"/>
            <a:t>Change template</a:t>
          </a:r>
          <a:endParaRPr lang="en-US" sz="1800" dirty="0"/>
        </a:p>
      </dgm:t>
    </dgm:pt>
    <dgm:pt modelId="{1050A05A-16B8-4EF8-9DEA-9B6FD1219820}" type="parTrans" cxnId="{38EDDC4B-97BA-4A41-83AE-21D322B8B30E}">
      <dgm:prSet/>
      <dgm:spPr/>
      <dgm:t>
        <a:bodyPr/>
        <a:lstStyle/>
        <a:p>
          <a:endParaRPr lang="en-US"/>
        </a:p>
      </dgm:t>
    </dgm:pt>
    <dgm:pt modelId="{9F377A95-57FA-47B9-BF67-4CDA51AD1117}" type="sibTrans" cxnId="{38EDDC4B-97BA-4A41-83AE-21D322B8B30E}">
      <dgm:prSet/>
      <dgm:spPr/>
      <dgm:t>
        <a:bodyPr/>
        <a:lstStyle/>
        <a:p>
          <a:endParaRPr lang="en-US"/>
        </a:p>
      </dgm:t>
    </dgm:pt>
    <dgm:pt modelId="{30993276-4872-4583-A156-49FD3FA7616E}" type="pres">
      <dgm:prSet presAssocID="{538757F8-1046-46DF-9316-F354978D97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A24AF7-3E79-48BE-977D-6A9A5C594F9C}" type="pres">
      <dgm:prSet presAssocID="{538757F8-1046-46DF-9316-F354978D97E2}" presName="tSp" presStyleCnt="0"/>
      <dgm:spPr/>
      <dgm:t>
        <a:bodyPr/>
        <a:lstStyle/>
        <a:p>
          <a:endParaRPr lang="en-US"/>
        </a:p>
      </dgm:t>
    </dgm:pt>
    <dgm:pt modelId="{D2550AC3-AC3D-4EE7-9BEF-5927F6AF294F}" type="pres">
      <dgm:prSet presAssocID="{538757F8-1046-46DF-9316-F354978D97E2}" presName="bSp" presStyleCnt="0"/>
      <dgm:spPr/>
      <dgm:t>
        <a:bodyPr/>
        <a:lstStyle/>
        <a:p>
          <a:endParaRPr lang="en-US"/>
        </a:p>
      </dgm:t>
    </dgm:pt>
    <dgm:pt modelId="{4B022B9B-20DB-48E1-8CE1-79A5084BC271}" type="pres">
      <dgm:prSet presAssocID="{538757F8-1046-46DF-9316-F354978D97E2}" presName="process" presStyleCnt="0"/>
      <dgm:spPr/>
      <dgm:t>
        <a:bodyPr/>
        <a:lstStyle/>
        <a:p>
          <a:endParaRPr lang="en-US"/>
        </a:p>
      </dgm:t>
    </dgm:pt>
    <dgm:pt modelId="{E45DD065-05FE-473F-9460-91461903D128}" type="pres">
      <dgm:prSet presAssocID="{F383C1AC-DE42-4E7A-9B3B-667ACDB8A95B}" presName="composite1" presStyleCnt="0"/>
      <dgm:spPr/>
      <dgm:t>
        <a:bodyPr/>
        <a:lstStyle/>
        <a:p>
          <a:endParaRPr lang="en-US"/>
        </a:p>
      </dgm:t>
    </dgm:pt>
    <dgm:pt modelId="{E11FBAB2-B7A4-44F8-A684-6ED0D58A76D4}" type="pres">
      <dgm:prSet presAssocID="{F383C1AC-DE42-4E7A-9B3B-667ACDB8A95B}" presName="dummyNode1" presStyleLbl="node1" presStyleIdx="0" presStyleCnt="4"/>
      <dgm:spPr/>
      <dgm:t>
        <a:bodyPr/>
        <a:lstStyle/>
        <a:p>
          <a:endParaRPr lang="en-US"/>
        </a:p>
      </dgm:t>
    </dgm:pt>
    <dgm:pt modelId="{7BFF8854-B01C-45CF-B6EA-B19F9897FCCB}" type="pres">
      <dgm:prSet presAssocID="{F383C1AC-DE42-4E7A-9B3B-667ACDB8A95B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91E748-3E0A-4F88-A725-41606DE137CC}" type="pres">
      <dgm:prSet presAssocID="{F383C1AC-DE42-4E7A-9B3B-667ACDB8A95B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D070A-AA8D-4135-8C7F-E475E6AB1393}" type="pres">
      <dgm:prSet presAssocID="{F383C1AC-DE42-4E7A-9B3B-667ACDB8A95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34B7F8-7D53-4CDC-B0DC-1D7124D01F63}" type="pres">
      <dgm:prSet presAssocID="{F383C1AC-DE42-4E7A-9B3B-667ACDB8A95B}" presName="connSite1" presStyleCnt="0"/>
      <dgm:spPr/>
      <dgm:t>
        <a:bodyPr/>
        <a:lstStyle/>
        <a:p>
          <a:endParaRPr lang="en-US"/>
        </a:p>
      </dgm:t>
    </dgm:pt>
    <dgm:pt modelId="{95864C26-04F3-4E77-A6B9-B32B2DD0F7AF}" type="pres">
      <dgm:prSet presAssocID="{FF4BBD28-135D-4CC1-B6BE-5C60EA44198B}" presName="Name9" presStyleLbl="sibTrans2D1" presStyleIdx="0" presStyleCnt="3"/>
      <dgm:spPr/>
      <dgm:t>
        <a:bodyPr/>
        <a:lstStyle/>
        <a:p>
          <a:endParaRPr lang="en-US"/>
        </a:p>
      </dgm:t>
    </dgm:pt>
    <dgm:pt modelId="{FBE49C0D-8A7C-4AFF-8237-F5B28C8D1110}" type="pres">
      <dgm:prSet presAssocID="{6E7EE591-3CB7-492F-8C68-329EB84FE9A6}" presName="composite2" presStyleCnt="0"/>
      <dgm:spPr/>
      <dgm:t>
        <a:bodyPr/>
        <a:lstStyle/>
        <a:p>
          <a:endParaRPr lang="en-US"/>
        </a:p>
      </dgm:t>
    </dgm:pt>
    <dgm:pt modelId="{D367384A-3111-4DE4-AD94-EE2B18250186}" type="pres">
      <dgm:prSet presAssocID="{6E7EE591-3CB7-492F-8C68-329EB84FE9A6}" presName="dummyNode2" presStyleLbl="node1" presStyleIdx="0" presStyleCnt="4"/>
      <dgm:spPr/>
      <dgm:t>
        <a:bodyPr/>
        <a:lstStyle/>
        <a:p>
          <a:endParaRPr lang="en-US"/>
        </a:p>
      </dgm:t>
    </dgm:pt>
    <dgm:pt modelId="{41A70DD7-33C6-42E0-B2CA-6D27B1A3C403}" type="pres">
      <dgm:prSet presAssocID="{6E7EE591-3CB7-492F-8C68-329EB84FE9A6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37183E-9098-4D33-BBB4-6C2B78DED811}" type="pres">
      <dgm:prSet presAssocID="{6E7EE591-3CB7-492F-8C68-329EB84FE9A6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7686C-81F8-4FD1-AAAF-A452A09C5697}" type="pres">
      <dgm:prSet presAssocID="{6E7EE591-3CB7-492F-8C68-329EB84FE9A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53C40-1050-43FA-A2B6-16499A07CF7C}" type="pres">
      <dgm:prSet presAssocID="{6E7EE591-3CB7-492F-8C68-329EB84FE9A6}" presName="connSite2" presStyleCnt="0"/>
      <dgm:spPr/>
      <dgm:t>
        <a:bodyPr/>
        <a:lstStyle/>
        <a:p>
          <a:endParaRPr lang="en-US"/>
        </a:p>
      </dgm:t>
    </dgm:pt>
    <dgm:pt modelId="{8F064578-398D-40E7-A47B-01667A7C5C64}" type="pres">
      <dgm:prSet presAssocID="{3AD8D6C1-263A-4719-AB93-D8BEF5238F12}" presName="Name18" presStyleLbl="sibTrans2D1" presStyleIdx="1" presStyleCnt="3"/>
      <dgm:spPr/>
      <dgm:t>
        <a:bodyPr/>
        <a:lstStyle/>
        <a:p>
          <a:endParaRPr lang="en-US"/>
        </a:p>
      </dgm:t>
    </dgm:pt>
    <dgm:pt modelId="{EDD44D7D-52D6-4540-A4F9-50EDBCDF7225}" type="pres">
      <dgm:prSet presAssocID="{8D195D52-A833-4BC0-B590-54FDC1F4F939}" presName="composite1" presStyleCnt="0"/>
      <dgm:spPr/>
      <dgm:t>
        <a:bodyPr/>
        <a:lstStyle/>
        <a:p>
          <a:endParaRPr lang="en-US"/>
        </a:p>
      </dgm:t>
    </dgm:pt>
    <dgm:pt modelId="{5B149DD2-02F1-48DD-BB36-32939A4600F2}" type="pres">
      <dgm:prSet presAssocID="{8D195D52-A833-4BC0-B590-54FDC1F4F939}" presName="dummyNode1" presStyleLbl="node1" presStyleIdx="1" presStyleCnt="4"/>
      <dgm:spPr/>
      <dgm:t>
        <a:bodyPr/>
        <a:lstStyle/>
        <a:p>
          <a:endParaRPr lang="en-US"/>
        </a:p>
      </dgm:t>
    </dgm:pt>
    <dgm:pt modelId="{F827C959-F9B3-4EED-A8CB-23D8CE52AB84}" type="pres">
      <dgm:prSet presAssocID="{8D195D52-A833-4BC0-B590-54FDC1F4F939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A09D3-267E-438E-A35E-C6B8B908D2C3}" type="pres">
      <dgm:prSet presAssocID="{8D195D52-A833-4BC0-B590-54FDC1F4F939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4F6B93-5660-45A1-8D10-C109CFC3F44B}" type="pres">
      <dgm:prSet presAssocID="{8D195D52-A833-4BC0-B590-54FDC1F4F939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61A96-8D74-45C2-BBD4-022DDAC47BB1}" type="pres">
      <dgm:prSet presAssocID="{8D195D52-A833-4BC0-B590-54FDC1F4F939}" presName="connSite1" presStyleCnt="0"/>
      <dgm:spPr/>
      <dgm:t>
        <a:bodyPr/>
        <a:lstStyle/>
        <a:p>
          <a:endParaRPr lang="en-US"/>
        </a:p>
      </dgm:t>
    </dgm:pt>
    <dgm:pt modelId="{CB925A42-8102-4292-8236-E25E6DC12AF1}" type="pres">
      <dgm:prSet presAssocID="{42E913DC-8D67-4F02-8042-00E85F7E80D3}" presName="Name9" presStyleLbl="sibTrans2D1" presStyleIdx="2" presStyleCnt="3"/>
      <dgm:spPr/>
      <dgm:t>
        <a:bodyPr/>
        <a:lstStyle/>
        <a:p>
          <a:endParaRPr lang="en-US"/>
        </a:p>
      </dgm:t>
    </dgm:pt>
    <dgm:pt modelId="{78927656-EC6D-4EEA-A23D-F7CCB8C2AF23}" type="pres">
      <dgm:prSet presAssocID="{DEF12B81-D2B1-426E-99A8-58192F3DA260}" presName="composite2" presStyleCnt="0"/>
      <dgm:spPr/>
      <dgm:t>
        <a:bodyPr/>
        <a:lstStyle/>
        <a:p>
          <a:endParaRPr lang="en-US"/>
        </a:p>
      </dgm:t>
    </dgm:pt>
    <dgm:pt modelId="{655D7C32-0821-4B43-8ECD-C71993AA123C}" type="pres">
      <dgm:prSet presAssocID="{DEF12B81-D2B1-426E-99A8-58192F3DA260}" presName="dummyNode2" presStyleLbl="node1" presStyleIdx="2" presStyleCnt="4"/>
      <dgm:spPr/>
      <dgm:t>
        <a:bodyPr/>
        <a:lstStyle/>
        <a:p>
          <a:endParaRPr lang="en-US"/>
        </a:p>
      </dgm:t>
    </dgm:pt>
    <dgm:pt modelId="{0BCF24FA-1ADC-4574-9C81-264FDA2783EB}" type="pres">
      <dgm:prSet presAssocID="{DEF12B81-D2B1-426E-99A8-58192F3DA260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A6F2C2-D0BC-48C5-B158-A164496FB8F1}" type="pres">
      <dgm:prSet presAssocID="{DEF12B81-D2B1-426E-99A8-58192F3DA260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501AA-CAED-416D-8F0F-3DF09E7644C5}" type="pres">
      <dgm:prSet presAssocID="{DEF12B81-D2B1-426E-99A8-58192F3DA260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3A6995-EFCA-4341-BF36-1D1629B3F2E6}" type="pres">
      <dgm:prSet presAssocID="{DEF12B81-D2B1-426E-99A8-58192F3DA260}" presName="connSite2" presStyleCnt="0"/>
      <dgm:spPr/>
      <dgm:t>
        <a:bodyPr/>
        <a:lstStyle/>
        <a:p>
          <a:endParaRPr lang="en-US"/>
        </a:p>
      </dgm:t>
    </dgm:pt>
  </dgm:ptLst>
  <dgm:cxnLst>
    <dgm:cxn modelId="{1289BDD7-81BF-4582-B8ED-8361B579CCDD}" type="presOf" srcId="{8A02C968-7CEE-44B7-AD07-027EC38489A8}" destId="{F827C959-F9B3-4EED-A8CB-23D8CE52AB84}" srcOrd="0" destOrd="1" presId="urn:microsoft.com/office/officeart/2005/8/layout/hProcess4"/>
    <dgm:cxn modelId="{FBCAFAB8-75D1-4E54-A35E-E1F23E536890}" srcId="{6E7EE591-3CB7-492F-8C68-329EB84FE9A6}" destId="{5708C4A1-3AFC-49A3-B717-05AD10D4D285}" srcOrd="1" destOrd="0" parTransId="{34BEEB2F-F3D6-4869-A5DA-C684A2DC8D66}" sibTransId="{44B31AAC-83C3-420A-A4E3-740EBD8E8C1F}"/>
    <dgm:cxn modelId="{07515099-7D3F-4C32-BD16-C040BB7C8E6F}" srcId="{2ACDA64B-6797-4DC5-808D-2301668F7D11}" destId="{B80A0A9D-AAB3-45B9-BFE0-E4EF9C12F5D1}" srcOrd="1" destOrd="0" parTransId="{6478452A-1822-43FB-8A31-0448E1E3E205}" sibTransId="{D23EE087-5D88-414A-A11E-D7AB43C850CD}"/>
    <dgm:cxn modelId="{47B4311C-3012-4767-AF65-0EC91C47DF5C}" type="presOf" srcId="{8F1B4FA0-1781-4586-B661-7B98F31CA27C}" destId="{41A70DD7-33C6-42E0-B2CA-6D27B1A3C403}" srcOrd="0" destOrd="2" presId="urn:microsoft.com/office/officeart/2005/8/layout/hProcess4"/>
    <dgm:cxn modelId="{A8E4C6BB-A944-4DC9-A6FC-1CC6649FB47C}" type="presOf" srcId="{F383C1AC-DE42-4E7A-9B3B-667ACDB8A95B}" destId="{7ECD070A-AA8D-4135-8C7F-E475E6AB1393}" srcOrd="0" destOrd="0" presId="urn:microsoft.com/office/officeart/2005/8/layout/hProcess4"/>
    <dgm:cxn modelId="{366FAECE-457A-4D0E-88BD-3EE9BAE9F00F}" type="presOf" srcId="{380A9B7A-6DC1-4857-A9BB-019850203421}" destId="{F827C959-F9B3-4EED-A8CB-23D8CE52AB84}" srcOrd="0" destOrd="3" presId="urn:microsoft.com/office/officeart/2005/8/layout/hProcess4"/>
    <dgm:cxn modelId="{599C76D1-5864-41C5-A9B9-413E476B8499}" srcId="{538757F8-1046-46DF-9316-F354978D97E2}" destId="{8D195D52-A833-4BC0-B590-54FDC1F4F939}" srcOrd="2" destOrd="0" parTransId="{A3E770FF-5C4D-4600-98AC-89D1E29F53F6}" sibTransId="{42E913DC-8D67-4F02-8042-00E85F7E80D3}"/>
    <dgm:cxn modelId="{6228E3A9-E90C-4BD1-8497-2670B0D2541E}" type="presOf" srcId="{8F1B4FA0-1781-4586-B661-7B98F31CA27C}" destId="{8537183E-9098-4D33-BBB4-6C2B78DED811}" srcOrd="1" destOrd="2" presId="urn:microsoft.com/office/officeart/2005/8/layout/hProcess4"/>
    <dgm:cxn modelId="{91A8A700-2C64-4CB6-A3F8-AB7B644D90F8}" type="presOf" srcId="{380A9B7A-6DC1-4857-A9BB-019850203421}" destId="{926A09D3-267E-438E-A35E-C6B8B908D2C3}" srcOrd="1" destOrd="3" presId="urn:microsoft.com/office/officeart/2005/8/layout/hProcess4"/>
    <dgm:cxn modelId="{D423648D-9F57-417C-B6E7-BC0F1ECB2C3F}" type="presOf" srcId="{CE8234B6-9335-4A99-B4A2-D2A3D08E4D72}" destId="{4391E748-3E0A-4F88-A725-41606DE137CC}" srcOrd="1" destOrd="0" presId="urn:microsoft.com/office/officeart/2005/8/layout/hProcess4"/>
    <dgm:cxn modelId="{23E528BC-6550-4BE4-A28C-2B9A447BD68D}" type="presOf" srcId="{5708C4A1-3AFC-49A3-B717-05AD10D4D285}" destId="{8537183E-9098-4D33-BBB4-6C2B78DED811}" srcOrd="1" destOrd="1" presId="urn:microsoft.com/office/officeart/2005/8/layout/hProcess4"/>
    <dgm:cxn modelId="{AC8CC4E0-E4A3-4E91-8D71-7421D2FC99C2}" type="presOf" srcId="{B80A0A9D-AAB3-45B9-BFE0-E4EF9C12F5D1}" destId="{F827C959-F9B3-4EED-A8CB-23D8CE52AB84}" srcOrd="0" destOrd="2" presId="urn:microsoft.com/office/officeart/2005/8/layout/hProcess4"/>
    <dgm:cxn modelId="{A5D5C67D-5B5D-4D0D-9FFB-1AE3CF12849A}" type="presOf" srcId="{720EF9DB-26CD-4B11-BF84-A9C8C78F27A7}" destId="{8537183E-9098-4D33-BBB4-6C2B78DED811}" srcOrd="1" destOrd="0" presId="urn:microsoft.com/office/officeart/2005/8/layout/hProcess4"/>
    <dgm:cxn modelId="{D870BEA7-8E63-4271-B5DE-8D413471017E}" type="presOf" srcId="{720EF9DB-26CD-4B11-BF84-A9C8C78F27A7}" destId="{41A70DD7-33C6-42E0-B2CA-6D27B1A3C403}" srcOrd="0" destOrd="0" presId="urn:microsoft.com/office/officeart/2005/8/layout/hProcess4"/>
    <dgm:cxn modelId="{C163063A-B4A0-437C-9E22-20E299201D2C}" srcId="{6E7EE591-3CB7-492F-8C68-329EB84FE9A6}" destId="{720EF9DB-26CD-4B11-BF84-A9C8C78F27A7}" srcOrd="0" destOrd="0" parTransId="{58F95F1E-F7DA-42CB-8F40-AFDFCCAFB3DA}" sibTransId="{A4CD89CC-4F2F-40BB-B2B6-D0D712BE23A3}"/>
    <dgm:cxn modelId="{C484D35E-B5AF-4D91-A1BC-49B97C3423A0}" type="presOf" srcId="{42E913DC-8D67-4F02-8042-00E85F7E80D3}" destId="{CB925A42-8102-4292-8236-E25E6DC12AF1}" srcOrd="0" destOrd="0" presId="urn:microsoft.com/office/officeart/2005/8/layout/hProcess4"/>
    <dgm:cxn modelId="{747DE9DD-EFF5-438B-8546-0F11DD3C500B}" type="presOf" srcId="{DEF12B81-D2B1-426E-99A8-58192F3DA260}" destId="{0D0501AA-CAED-416D-8F0F-3DF09E7644C5}" srcOrd="0" destOrd="0" presId="urn:microsoft.com/office/officeart/2005/8/layout/hProcess4"/>
    <dgm:cxn modelId="{BB9D65E8-99C4-403A-9EB2-7A95C7555318}" type="presOf" srcId="{FF4BBD28-135D-4CC1-B6BE-5C60EA44198B}" destId="{95864C26-04F3-4E77-A6B9-B32B2DD0F7AF}" srcOrd="0" destOrd="0" presId="urn:microsoft.com/office/officeart/2005/8/layout/hProcess4"/>
    <dgm:cxn modelId="{D15C8AEF-E032-47B4-AA15-F90B008B45F9}" type="presOf" srcId="{2ACDA64B-6797-4DC5-808D-2301668F7D11}" destId="{926A09D3-267E-438E-A35E-C6B8B908D2C3}" srcOrd="1" destOrd="0" presId="urn:microsoft.com/office/officeart/2005/8/layout/hProcess4"/>
    <dgm:cxn modelId="{392120FD-EA22-4B69-8DD8-BBF25FA26E5B}" srcId="{6E7EE591-3CB7-492F-8C68-329EB84FE9A6}" destId="{8F1B4FA0-1781-4586-B661-7B98F31CA27C}" srcOrd="2" destOrd="0" parTransId="{A15ED3A7-3A1E-4EC6-867D-D9027E2DCBA8}" sibTransId="{58C14669-5528-42D9-B2CC-1A4171AF1BE7}"/>
    <dgm:cxn modelId="{A0A3DD9D-26CB-4887-BE54-F1DA4CCF7A18}" type="presOf" srcId="{538757F8-1046-46DF-9316-F354978D97E2}" destId="{30993276-4872-4583-A156-49FD3FA7616E}" srcOrd="0" destOrd="0" presId="urn:microsoft.com/office/officeart/2005/8/layout/hProcess4"/>
    <dgm:cxn modelId="{8410E591-3611-4DDE-8DD5-9F6DC572736A}" type="presOf" srcId="{CE8234B6-9335-4A99-B4A2-D2A3D08E4D72}" destId="{7BFF8854-B01C-45CF-B6EA-B19F9897FCCB}" srcOrd="0" destOrd="0" presId="urn:microsoft.com/office/officeart/2005/8/layout/hProcess4"/>
    <dgm:cxn modelId="{6D917F92-9CCD-4F70-884F-184D430ACB7E}" srcId="{2ACDA64B-6797-4DC5-808D-2301668F7D11}" destId="{8A02C968-7CEE-44B7-AD07-027EC38489A8}" srcOrd="0" destOrd="0" parTransId="{CBB61963-B47D-48BD-9DD8-1811227C7AA5}" sibTransId="{AB243F10-9737-4796-A3CF-22881EBB07EF}"/>
    <dgm:cxn modelId="{2AF12B28-A0BF-4881-B11F-42A3F2C50BF0}" srcId="{DEF12B81-D2B1-426E-99A8-58192F3DA260}" destId="{FAAEB4D0-5C67-4DFD-A546-1C51338E362C}" srcOrd="0" destOrd="0" parTransId="{30778613-7066-4899-945A-C5CEFB4FEA41}" sibTransId="{1ECDEE37-8186-45BE-B325-9B13CB0B0840}"/>
    <dgm:cxn modelId="{836F1E28-D884-4827-9319-B393E0331006}" type="presOf" srcId="{8D195D52-A833-4BC0-B590-54FDC1F4F939}" destId="{5A4F6B93-5660-45A1-8D10-C109CFC3F44B}" srcOrd="0" destOrd="0" presId="urn:microsoft.com/office/officeart/2005/8/layout/hProcess4"/>
    <dgm:cxn modelId="{C927B08F-0DC1-47CF-9101-B57BD6262159}" type="presOf" srcId="{B80A0A9D-AAB3-45B9-BFE0-E4EF9C12F5D1}" destId="{926A09D3-267E-438E-A35E-C6B8B908D2C3}" srcOrd="1" destOrd="2" presId="urn:microsoft.com/office/officeart/2005/8/layout/hProcess4"/>
    <dgm:cxn modelId="{C40C3287-DF0F-4CD3-9EDE-B8D7D950F02F}" type="presOf" srcId="{2ACDA64B-6797-4DC5-808D-2301668F7D11}" destId="{F827C959-F9B3-4EED-A8CB-23D8CE52AB84}" srcOrd="0" destOrd="0" presId="urn:microsoft.com/office/officeart/2005/8/layout/hProcess4"/>
    <dgm:cxn modelId="{FEB723FD-F223-4D11-B451-942003150993}" srcId="{8D195D52-A833-4BC0-B590-54FDC1F4F939}" destId="{2ACDA64B-6797-4DC5-808D-2301668F7D11}" srcOrd="0" destOrd="0" parTransId="{217F66BF-FB7A-40F3-AC31-0C4AF4FC62B4}" sibTransId="{9A5F96C9-B56A-4649-9187-E18285D53424}"/>
    <dgm:cxn modelId="{B667427E-3B87-45D1-AC5B-F903F14C86E5}" srcId="{538757F8-1046-46DF-9316-F354978D97E2}" destId="{DEF12B81-D2B1-426E-99A8-58192F3DA260}" srcOrd="3" destOrd="0" parTransId="{625AAB05-44F4-4708-BF20-C9D8FB46CA14}" sibTransId="{C84A8B02-F8FA-46B4-89B3-0B8588CB3B7F}"/>
    <dgm:cxn modelId="{BC4F110A-D218-4F47-B7EA-C0D1B86A64ED}" type="presOf" srcId="{FAAEB4D0-5C67-4DFD-A546-1C51338E362C}" destId="{0BCF24FA-1ADC-4574-9C81-264FDA2783EB}" srcOrd="0" destOrd="0" presId="urn:microsoft.com/office/officeart/2005/8/layout/hProcess4"/>
    <dgm:cxn modelId="{DF48DE9F-E659-4A72-BB49-A5B7F331DBC1}" srcId="{538757F8-1046-46DF-9316-F354978D97E2}" destId="{6E7EE591-3CB7-492F-8C68-329EB84FE9A6}" srcOrd="1" destOrd="0" parTransId="{C65FF446-6003-40AB-AAA3-900BCE2B92CB}" sibTransId="{3AD8D6C1-263A-4719-AB93-D8BEF5238F12}"/>
    <dgm:cxn modelId="{767E0946-2B2E-4FB8-87C0-3E8706099166}" srcId="{538757F8-1046-46DF-9316-F354978D97E2}" destId="{F383C1AC-DE42-4E7A-9B3B-667ACDB8A95B}" srcOrd="0" destOrd="0" parTransId="{A0E19B5A-8E31-4171-B3AC-DEDD2C0F27E6}" sibTransId="{FF4BBD28-135D-4CC1-B6BE-5C60EA44198B}"/>
    <dgm:cxn modelId="{085F28CD-9AFC-4959-BAB4-88539D794A6C}" type="presOf" srcId="{6E7EE591-3CB7-492F-8C68-329EB84FE9A6}" destId="{01E7686C-81F8-4FD1-AAAF-A452A09C5697}" srcOrd="0" destOrd="0" presId="urn:microsoft.com/office/officeart/2005/8/layout/hProcess4"/>
    <dgm:cxn modelId="{928721EA-6600-475C-B25E-BBA6D3A47D47}" type="presOf" srcId="{FAAEB4D0-5C67-4DFD-A546-1C51338E362C}" destId="{BCA6F2C2-D0BC-48C5-B158-A164496FB8F1}" srcOrd="1" destOrd="0" presId="urn:microsoft.com/office/officeart/2005/8/layout/hProcess4"/>
    <dgm:cxn modelId="{38EDDC4B-97BA-4A41-83AE-21D322B8B30E}" srcId="{8D195D52-A833-4BC0-B590-54FDC1F4F939}" destId="{380A9B7A-6DC1-4857-A9BB-019850203421}" srcOrd="1" destOrd="0" parTransId="{1050A05A-16B8-4EF8-9DEA-9B6FD1219820}" sibTransId="{9F377A95-57FA-47B9-BF67-4CDA51AD1117}"/>
    <dgm:cxn modelId="{923E2FFD-A174-4351-B7EF-107D9813BE91}" type="presOf" srcId="{3AD8D6C1-263A-4719-AB93-D8BEF5238F12}" destId="{8F064578-398D-40E7-A47B-01667A7C5C64}" srcOrd="0" destOrd="0" presId="urn:microsoft.com/office/officeart/2005/8/layout/hProcess4"/>
    <dgm:cxn modelId="{F6DEBCE4-D0FD-49BE-AA3E-C7EEB8A6BB85}" srcId="{F383C1AC-DE42-4E7A-9B3B-667ACDB8A95B}" destId="{CE8234B6-9335-4A99-B4A2-D2A3D08E4D72}" srcOrd="0" destOrd="0" parTransId="{45E0859A-70D6-4A90-819B-50E4E656E3D8}" sibTransId="{8E790A2C-C4FB-499C-8286-623AA7D19887}"/>
    <dgm:cxn modelId="{EA9956CE-FFC8-403A-A177-A076B1A534E9}" type="presOf" srcId="{8A02C968-7CEE-44B7-AD07-027EC38489A8}" destId="{926A09D3-267E-438E-A35E-C6B8B908D2C3}" srcOrd="1" destOrd="1" presId="urn:microsoft.com/office/officeart/2005/8/layout/hProcess4"/>
    <dgm:cxn modelId="{7B518BAE-316B-44DC-8B87-1ADB0B07E359}" type="presOf" srcId="{5708C4A1-3AFC-49A3-B717-05AD10D4D285}" destId="{41A70DD7-33C6-42E0-B2CA-6D27B1A3C403}" srcOrd="0" destOrd="1" presId="urn:microsoft.com/office/officeart/2005/8/layout/hProcess4"/>
    <dgm:cxn modelId="{3A42E17E-3A07-447C-8ED6-6F7C21249BF6}" type="presParOf" srcId="{30993276-4872-4583-A156-49FD3FA7616E}" destId="{5AA24AF7-3E79-48BE-977D-6A9A5C594F9C}" srcOrd="0" destOrd="0" presId="urn:microsoft.com/office/officeart/2005/8/layout/hProcess4"/>
    <dgm:cxn modelId="{BAABF00C-3962-4339-B0CC-1283536CA84A}" type="presParOf" srcId="{30993276-4872-4583-A156-49FD3FA7616E}" destId="{D2550AC3-AC3D-4EE7-9BEF-5927F6AF294F}" srcOrd="1" destOrd="0" presId="urn:microsoft.com/office/officeart/2005/8/layout/hProcess4"/>
    <dgm:cxn modelId="{CD8F7D1E-E478-4C5B-A3D3-19BC886F3D6C}" type="presParOf" srcId="{30993276-4872-4583-A156-49FD3FA7616E}" destId="{4B022B9B-20DB-48E1-8CE1-79A5084BC271}" srcOrd="2" destOrd="0" presId="urn:microsoft.com/office/officeart/2005/8/layout/hProcess4"/>
    <dgm:cxn modelId="{1BAD8049-3C9F-4580-A967-FAAB483EC915}" type="presParOf" srcId="{4B022B9B-20DB-48E1-8CE1-79A5084BC271}" destId="{E45DD065-05FE-473F-9460-91461903D128}" srcOrd="0" destOrd="0" presId="urn:microsoft.com/office/officeart/2005/8/layout/hProcess4"/>
    <dgm:cxn modelId="{D3852E02-5043-4495-A246-AFC7F4455869}" type="presParOf" srcId="{E45DD065-05FE-473F-9460-91461903D128}" destId="{E11FBAB2-B7A4-44F8-A684-6ED0D58A76D4}" srcOrd="0" destOrd="0" presId="urn:microsoft.com/office/officeart/2005/8/layout/hProcess4"/>
    <dgm:cxn modelId="{951BF742-880B-4248-9E3A-3733D2FCDA34}" type="presParOf" srcId="{E45DD065-05FE-473F-9460-91461903D128}" destId="{7BFF8854-B01C-45CF-B6EA-B19F9897FCCB}" srcOrd="1" destOrd="0" presId="urn:microsoft.com/office/officeart/2005/8/layout/hProcess4"/>
    <dgm:cxn modelId="{1EEB2567-FFB4-409E-8336-9920A464802E}" type="presParOf" srcId="{E45DD065-05FE-473F-9460-91461903D128}" destId="{4391E748-3E0A-4F88-A725-41606DE137CC}" srcOrd="2" destOrd="0" presId="urn:microsoft.com/office/officeart/2005/8/layout/hProcess4"/>
    <dgm:cxn modelId="{8E2340A9-E01D-47EF-A29D-AD58F17D07D6}" type="presParOf" srcId="{E45DD065-05FE-473F-9460-91461903D128}" destId="{7ECD070A-AA8D-4135-8C7F-E475E6AB1393}" srcOrd="3" destOrd="0" presId="urn:microsoft.com/office/officeart/2005/8/layout/hProcess4"/>
    <dgm:cxn modelId="{26F0FD2F-687A-4C0C-B5AA-5FF8D798EA06}" type="presParOf" srcId="{E45DD065-05FE-473F-9460-91461903D128}" destId="{F434B7F8-7D53-4CDC-B0DC-1D7124D01F63}" srcOrd="4" destOrd="0" presId="urn:microsoft.com/office/officeart/2005/8/layout/hProcess4"/>
    <dgm:cxn modelId="{721A514F-38F1-46DB-B348-823EB97800FC}" type="presParOf" srcId="{4B022B9B-20DB-48E1-8CE1-79A5084BC271}" destId="{95864C26-04F3-4E77-A6B9-B32B2DD0F7AF}" srcOrd="1" destOrd="0" presId="urn:microsoft.com/office/officeart/2005/8/layout/hProcess4"/>
    <dgm:cxn modelId="{211CD2DF-E6BA-4E8B-AC69-74DABD9B028C}" type="presParOf" srcId="{4B022B9B-20DB-48E1-8CE1-79A5084BC271}" destId="{FBE49C0D-8A7C-4AFF-8237-F5B28C8D1110}" srcOrd="2" destOrd="0" presId="urn:microsoft.com/office/officeart/2005/8/layout/hProcess4"/>
    <dgm:cxn modelId="{C97F9CB3-2721-4188-8C33-919B0E7BED03}" type="presParOf" srcId="{FBE49C0D-8A7C-4AFF-8237-F5B28C8D1110}" destId="{D367384A-3111-4DE4-AD94-EE2B18250186}" srcOrd="0" destOrd="0" presId="urn:microsoft.com/office/officeart/2005/8/layout/hProcess4"/>
    <dgm:cxn modelId="{35FC27B1-9A59-42EC-A5BD-7149F4CBEFBF}" type="presParOf" srcId="{FBE49C0D-8A7C-4AFF-8237-F5B28C8D1110}" destId="{41A70DD7-33C6-42E0-B2CA-6D27B1A3C403}" srcOrd="1" destOrd="0" presId="urn:microsoft.com/office/officeart/2005/8/layout/hProcess4"/>
    <dgm:cxn modelId="{2C81501D-C3D8-486E-A0AC-02B1CE9FA22C}" type="presParOf" srcId="{FBE49C0D-8A7C-4AFF-8237-F5B28C8D1110}" destId="{8537183E-9098-4D33-BBB4-6C2B78DED811}" srcOrd="2" destOrd="0" presId="urn:microsoft.com/office/officeart/2005/8/layout/hProcess4"/>
    <dgm:cxn modelId="{80564EC9-A94A-4AFB-8F24-373D4A3822F2}" type="presParOf" srcId="{FBE49C0D-8A7C-4AFF-8237-F5B28C8D1110}" destId="{01E7686C-81F8-4FD1-AAAF-A452A09C5697}" srcOrd="3" destOrd="0" presId="urn:microsoft.com/office/officeart/2005/8/layout/hProcess4"/>
    <dgm:cxn modelId="{13242AFC-E3FB-4921-9E6D-D456CCAEF2F9}" type="presParOf" srcId="{FBE49C0D-8A7C-4AFF-8237-F5B28C8D1110}" destId="{D3C53C40-1050-43FA-A2B6-16499A07CF7C}" srcOrd="4" destOrd="0" presId="urn:microsoft.com/office/officeart/2005/8/layout/hProcess4"/>
    <dgm:cxn modelId="{96F1BB12-C8A7-4F8B-88C0-9DCFCB3D655D}" type="presParOf" srcId="{4B022B9B-20DB-48E1-8CE1-79A5084BC271}" destId="{8F064578-398D-40E7-A47B-01667A7C5C64}" srcOrd="3" destOrd="0" presId="urn:microsoft.com/office/officeart/2005/8/layout/hProcess4"/>
    <dgm:cxn modelId="{D918A309-3789-4477-AC89-8EDABE4E8005}" type="presParOf" srcId="{4B022B9B-20DB-48E1-8CE1-79A5084BC271}" destId="{EDD44D7D-52D6-4540-A4F9-50EDBCDF7225}" srcOrd="4" destOrd="0" presId="urn:microsoft.com/office/officeart/2005/8/layout/hProcess4"/>
    <dgm:cxn modelId="{26D26F3A-4C60-4F12-8D9E-DC58C03C2764}" type="presParOf" srcId="{EDD44D7D-52D6-4540-A4F9-50EDBCDF7225}" destId="{5B149DD2-02F1-48DD-BB36-32939A4600F2}" srcOrd="0" destOrd="0" presId="urn:microsoft.com/office/officeart/2005/8/layout/hProcess4"/>
    <dgm:cxn modelId="{9B7D6F60-47D4-4075-9E93-968C6711DC93}" type="presParOf" srcId="{EDD44D7D-52D6-4540-A4F9-50EDBCDF7225}" destId="{F827C959-F9B3-4EED-A8CB-23D8CE52AB84}" srcOrd="1" destOrd="0" presId="urn:microsoft.com/office/officeart/2005/8/layout/hProcess4"/>
    <dgm:cxn modelId="{709FDFDB-847C-43EA-9C00-9250DC94B67C}" type="presParOf" srcId="{EDD44D7D-52D6-4540-A4F9-50EDBCDF7225}" destId="{926A09D3-267E-438E-A35E-C6B8B908D2C3}" srcOrd="2" destOrd="0" presId="urn:microsoft.com/office/officeart/2005/8/layout/hProcess4"/>
    <dgm:cxn modelId="{DBD93298-6DFD-47D8-9B44-6E870AE4B458}" type="presParOf" srcId="{EDD44D7D-52D6-4540-A4F9-50EDBCDF7225}" destId="{5A4F6B93-5660-45A1-8D10-C109CFC3F44B}" srcOrd="3" destOrd="0" presId="urn:microsoft.com/office/officeart/2005/8/layout/hProcess4"/>
    <dgm:cxn modelId="{39CB66C8-CB44-40AD-BF7C-7E30AC0F2509}" type="presParOf" srcId="{EDD44D7D-52D6-4540-A4F9-50EDBCDF7225}" destId="{70B61A96-8D74-45C2-BBD4-022DDAC47BB1}" srcOrd="4" destOrd="0" presId="urn:microsoft.com/office/officeart/2005/8/layout/hProcess4"/>
    <dgm:cxn modelId="{1AD1D954-DB54-48E6-B5A2-66499747CAE4}" type="presParOf" srcId="{4B022B9B-20DB-48E1-8CE1-79A5084BC271}" destId="{CB925A42-8102-4292-8236-E25E6DC12AF1}" srcOrd="5" destOrd="0" presId="urn:microsoft.com/office/officeart/2005/8/layout/hProcess4"/>
    <dgm:cxn modelId="{950121E7-95E4-44C9-9B7C-E8A7DB5BE3B4}" type="presParOf" srcId="{4B022B9B-20DB-48E1-8CE1-79A5084BC271}" destId="{78927656-EC6D-4EEA-A23D-F7CCB8C2AF23}" srcOrd="6" destOrd="0" presId="urn:microsoft.com/office/officeart/2005/8/layout/hProcess4"/>
    <dgm:cxn modelId="{1C8D5654-41DA-4E1B-B9CB-248F6CA3A4C3}" type="presParOf" srcId="{78927656-EC6D-4EEA-A23D-F7CCB8C2AF23}" destId="{655D7C32-0821-4B43-8ECD-C71993AA123C}" srcOrd="0" destOrd="0" presId="urn:microsoft.com/office/officeart/2005/8/layout/hProcess4"/>
    <dgm:cxn modelId="{718B8945-135D-4C31-A00B-E6EFE2A69A86}" type="presParOf" srcId="{78927656-EC6D-4EEA-A23D-F7CCB8C2AF23}" destId="{0BCF24FA-1ADC-4574-9C81-264FDA2783EB}" srcOrd="1" destOrd="0" presId="urn:microsoft.com/office/officeart/2005/8/layout/hProcess4"/>
    <dgm:cxn modelId="{07C50381-06A1-4324-B66B-3FB6D3774D61}" type="presParOf" srcId="{78927656-EC6D-4EEA-A23D-F7CCB8C2AF23}" destId="{BCA6F2C2-D0BC-48C5-B158-A164496FB8F1}" srcOrd="2" destOrd="0" presId="urn:microsoft.com/office/officeart/2005/8/layout/hProcess4"/>
    <dgm:cxn modelId="{4235BD1D-460C-4D72-B55E-70151E302A44}" type="presParOf" srcId="{78927656-EC6D-4EEA-A23D-F7CCB8C2AF23}" destId="{0D0501AA-CAED-416D-8F0F-3DF09E7644C5}" srcOrd="3" destOrd="0" presId="urn:microsoft.com/office/officeart/2005/8/layout/hProcess4"/>
    <dgm:cxn modelId="{978B06AF-82B5-467E-947C-B76F3AB951A1}" type="presParOf" srcId="{78927656-EC6D-4EEA-A23D-F7CCB8C2AF23}" destId="{0C3A6995-EFCA-4341-BF36-1D1629B3F2E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/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>
        <a:noFill/>
      </dgm:spPr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>
        <a:noFill/>
      </dgm:spPr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754570-8604-41A8-B71E-38C214593DE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66F4B7-6839-4E59-A33B-1DEEE9D99CBE}">
      <dgm:prSet phldrT="[Text]"/>
      <dgm:spPr/>
      <dgm:t>
        <a:bodyPr/>
        <a:lstStyle/>
        <a:p>
          <a:r>
            <a:rPr lang="en-US" dirty="0" smtClean="0"/>
            <a:t>What to publish</a:t>
          </a:r>
          <a:endParaRPr lang="en-US" dirty="0"/>
        </a:p>
      </dgm:t>
    </dgm:pt>
    <dgm:pt modelId="{ED590E07-F975-4A3E-8A56-F09623CA83E1}" type="parTrans" cxnId="{7385E3DE-0DDF-4A00-A434-F26248265599}">
      <dgm:prSet/>
      <dgm:spPr/>
      <dgm:t>
        <a:bodyPr/>
        <a:lstStyle/>
        <a:p>
          <a:endParaRPr lang="en-US"/>
        </a:p>
      </dgm:t>
    </dgm:pt>
    <dgm:pt modelId="{618E153A-86B6-4B07-91B4-8A0586513623}" type="sibTrans" cxnId="{7385E3DE-0DDF-4A00-A434-F26248265599}">
      <dgm:prSet/>
      <dgm:spPr/>
      <dgm:t>
        <a:bodyPr/>
        <a:lstStyle/>
        <a:p>
          <a:endParaRPr lang="en-US"/>
        </a:p>
      </dgm:t>
    </dgm:pt>
    <dgm:pt modelId="{52BF032D-4965-4EA1-B7FA-C5A954C7BB8E}">
      <dgm:prSet phldrT="[Text]"/>
      <dgm:spPr/>
      <dgm:t>
        <a:bodyPr/>
        <a:lstStyle/>
        <a:p>
          <a:r>
            <a:rPr lang="en-US" dirty="0" smtClean="0"/>
            <a:t>Set Server Modules</a:t>
          </a:r>
          <a:endParaRPr lang="en-US" dirty="0"/>
        </a:p>
      </dgm:t>
    </dgm:pt>
    <dgm:pt modelId="{4996A3CD-F326-423A-B572-03A54E83E94C}" type="parTrans" cxnId="{9DF47313-8DD0-4DD0-BF3D-11CD61DFAEA2}">
      <dgm:prSet/>
      <dgm:spPr/>
      <dgm:t>
        <a:bodyPr/>
        <a:lstStyle/>
        <a:p>
          <a:endParaRPr lang="en-US"/>
        </a:p>
      </dgm:t>
    </dgm:pt>
    <dgm:pt modelId="{62F05E3E-47AD-4E44-B0AE-5D87129DB109}" type="sibTrans" cxnId="{9DF47313-8DD0-4DD0-BF3D-11CD61DFAEA2}">
      <dgm:prSet/>
      <dgm:spPr/>
      <dgm:t>
        <a:bodyPr/>
        <a:lstStyle/>
        <a:p>
          <a:endParaRPr lang="en-US"/>
        </a:p>
      </dgm:t>
    </dgm:pt>
    <dgm:pt modelId="{4B57C95F-98A4-4CD4-9ED4-F48AC74764B6}">
      <dgm:prSet phldrT="[Text]"/>
      <dgm:spPr/>
      <dgm:t>
        <a:bodyPr/>
        <a:lstStyle/>
        <a:p>
          <a:r>
            <a:rPr lang="en-US" dirty="0" smtClean="0"/>
            <a:t>Add Filters</a:t>
          </a:r>
          <a:endParaRPr lang="en-US" dirty="0"/>
        </a:p>
      </dgm:t>
    </dgm:pt>
    <dgm:pt modelId="{6EB8AB7F-E62F-456F-8438-660D1A1FC970}" type="parTrans" cxnId="{ADAECD58-1C0D-49EF-80CB-1475DF6D28D3}">
      <dgm:prSet/>
      <dgm:spPr/>
      <dgm:t>
        <a:bodyPr/>
        <a:lstStyle/>
        <a:p>
          <a:endParaRPr lang="en-US"/>
        </a:p>
      </dgm:t>
    </dgm:pt>
    <dgm:pt modelId="{142E4079-26F4-4168-8EEE-68A9A4A1B4ED}" type="sibTrans" cxnId="{ADAECD58-1C0D-49EF-80CB-1475DF6D28D3}">
      <dgm:prSet/>
      <dgm:spPr/>
      <dgm:t>
        <a:bodyPr/>
        <a:lstStyle/>
        <a:p>
          <a:endParaRPr lang="en-US"/>
        </a:p>
      </dgm:t>
    </dgm:pt>
    <dgm:pt modelId="{A257A4D3-014A-4A63-A619-742F7B1A950C}">
      <dgm:prSet phldrT="[Text]"/>
      <dgm:spPr/>
      <dgm:t>
        <a:bodyPr/>
        <a:lstStyle/>
        <a:p>
          <a:r>
            <a:rPr lang="en-US" dirty="0" smtClean="0"/>
            <a:t>When to publish</a:t>
          </a:r>
          <a:endParaRPr lang="en-US" dirty="0"/>
        </a:p>
      </dgm:t>
    </dgm:pt>
    <dgm:pt modelId="{7AE97DA4-CDC1-494B-9E4B-EBA0E6A7053B}" type="parTrans" cxnId="{60C6A5A3-832B-4599-8E33-46AAE9D977D4}">
      <dgm:prSet/>
      <dgm:spPr/>
      <dgm:t>
        <a:bodyPr/>
        <a:lstStyle/>
        <a:p>
          <a:endParaRPr lang="en-US"/>
        </a:p>
      </dgm:t>
    </dgm:pt>
    <dgm:pt modelId="{A0429785-59EF-40D9-A2DD-FC1A65AA3C41}" type="sibTrans" cxnId="{60C6A5A3-832B-4599-8E33-46AAE9D977D4}">
      <dgm:prSet/>
      <dgm:spPr/>
      <dgm:t>
        <a:bodyPr/>
        <a:lstStyle/>
        <a:p>
          <a:endParaRPr lang="en-US"/>
        </a:p>
      </dgm:t>
    </dgm:pt>
    <dgm:pt modelId="{9BACB050-FC99-482C-BFFD-CF3A87A13945}">
      <dgm:prSet phldrT="[Text]"/>
      <dgm:spPr/>
      <dgm:t>
        <a:bodyPr/>
        <a:lstStyle/>
        <a:p>
          <a:r>
            <a:rPr lang="en-US" dirty="0" smtClean="0"/>
            <a:t>On modification</a:t>
          </a:r>
          <a:endParaRPr lang="en-US" dirty="0"/>
        </a:p>
      </dgm:t>
    </dgm:pt>
    <dgm:pt modelId="{5FAF0D72-74B1-44F8-BFA0-00F587D071B0}" type="parTrans" cxnId="{24AF8B3A-6BC0-4C6A-BCCA-F6F1BEFB839B}">
      <dgm:prSet/>
      <dgm:spPr/>
      <dgm:t>
        <a:bodyPr/>
        <a:lstStyle/>
        <a:p>
          <a:endParaRPr lang="en-US"/>
        </a:p>
      </dgm:t>
    </dgm:pt>
    <dgm:pt modelId="{2A5818BD-6654-40F6-B20C-B02CBE09C31A}" type="sibTrans" cxnId="{24AF8B3A-6BC0-4C6A-BCCA-F6F1BEFB839B}">
      <dgm:prSet/>
      <dgm:spPr/>
      <dgm:t>
        <a:bodyPr/>
        <a:lstStyle/>
        <a:p>
          <a:endParaRPr lang="en-US"/>
        </a:p>
      </dgm:t>
    </dgm:pt>
    <dgm:pt modelId="{402C9A6A-0546-44D6-AA6F-B52B3B4C7897}">
      <dgm:prSet phldrT="[Text]"/>
      <dgm:spPr/>
      <dgm:t>
        <a:bodyPr/>
        <a:lstStyle/>
        <a:p>
          <a:r>
            <a:rPr lang="en-US" dirty="0" smtClean="0"/>
            <a:t>On build</a:t>
          </a:r>
          <a:endParaRPr lang="en-US" dirty="0"/>
        </a:p>
      </dgm:t>
    </dgm:pt>
    <dgm:pt modelId="{EFD5F221-2A0A-48B8-8306-659CD335A352}" type="parTrans" cxnId="{25AF7557-A401-4CE2-BEBD-57FD1B325EA8}">
      <dgm:prSet/>
      <dgm:spPr/>
      <dgm:t>
        <a:bodyPr/>
        <a:lstStyle/>
        <a:p>
          <a:endParaRPr lang="en-US"/>
        </a:p>
      </dgm:t>
    </dgm:pt>
    <dgm:pt modelId="{7D1EEBFC-8815-4085-97F9-A6962D9614E3}" type="sibTrans" cxnId="{25AF7557-A401-4CE2-BEBD-57FD1B325EA8}">
      <dgm:prSet/>
      <dgm:spPr/>
      <dgm:t>
        <a:bodyPr/>
        <a:lstStyle/>
        <a:p>
          <a:endParaRPr lang="en-US"/>
        </a:p>
      </dgm:t>
    </dgm:pt>
    <dgm:pt modelId="{AECBEB68-DE7D-49F9-877E-D58B2DA278DA}">
      <dgm:prSet phldrT="[Text]"/>
      <dgm:spPr/>
      <dgm:t>
        <a:bodyPr/>
        <a:lstStyle/>
        <a:p>
          <a:r>
            <a:rPr lang="en-US" dirty="0" smtClean="0"/>
            <a:t>Where to publish</a:t>
          </a:r>
          <a:endParaRPr lang="en-US" dirty="0"/>
        </a:p>
      </dgm:t>
    </dgm:pt>
    <dgm:pt modelId="{A370AE3E-F980-4A83-AED0-73688612914C}" type="parTrans" cxnId="{6C9A0283-B776-4AFE-B680-E90D175D3330}">
      <dgm:prSet/>
      <dgm:spPr/>
      <dgm:t>
        <a:bodyPr/>
        <a:lstStyle/>
        <a:p>
          <a:endParaRPr lang="en-US"/>
        </a:p>
      </dgm:t>
    </dgm:pt>
    <dgm:pt modelId="{8B358FB1-5A44-46CB-837B-3E42488966CF}" type="sibTrans" cxnId="{6C9A0283-B776-4AFE-B680-E90D175D3330}">
      <dgm:prSet/>
      <dgm:spPr/>
      <dgm:t>
        <a:bodyPr/>
        <a:lstStyle/>
        <a:p>
          <a:endParaRPr lang="en-US"/>
        </a:p>
      </dgm:t>
    </dgm:pt>
    <dgm:pt modelId="{E279813A-D0FF-49AC-8FBF-19AD225824E9}">
      <dgm:prSet phldrT="[Text]"/>
      <dgm:spPr/>
      <dgm:t>
        <a:bodyPr/>
        <a:lstStyle/>
        <a:p>
          <a:r>
            <a:rPr lang="en-US" dirty="0" smtClean="0"/>
            <a:t>Never</a:t>
          </a:r>
          <a:endParaRPr lang="en-US" dirty="0"/>
        </a:p>
      </dgm:t>
    </dgm:pt>
    <dgm:pt modelId="{DD1FD5A0-F1F3-4FDF-8FF4-F1BDC43CE0FD}" type="parTrans" cxnId="{E31C4F8D-8830-4935-BEDE-9C3C53E0AC7F}">
      <dgm:prSet/>
      <dgm:spPr/>
      <dgm:t>
        <a:bodyPr/>
        <a:lstStyle/>
        <a:p>
          <a:endParaRPr lang="en-US"/>
        </a:p>
      </dgm:t>
    </dgm:pt>
    <dgm:pt modelId="{B90B377F-F669-485B-9C30-A5B3E9772A1E}" type="sibTrans" cxnId="{E31C4F8D-8830-4935-BEDE-9C3C53E0AC7F}">
      <dgm:prSet/>
      <dgm:spPr/>
      <dgm:t>
        <a:bodyPr/>
        <a:lstStyle/>
        <a:p>
          <a:endParaRPr lang="en-US"/>
        </a:p>
      </dgm:t>
    </dgm:pt>
    <dgm:pt modelId="{B46D5837-24A6-4602-A03D-FE8FEB1788EE}">
      <dgm:prSet phldrT="[Text]"/>
      <dgm:spPr/>
      <dgm:t>
        <a:bodyPr/>
        <a:lstStyle/>
        <a:p>
          <a:r>
            <a:rPr lang="en-US" dirty="0" smtClean="0"/>
            <a:t>Local directory</a:t>
          </a:r>
          <a:endParaRPr lang="en-US" dirty="0"/>
        </a:p>
      </dgm:t>
    </dgm:pt>
    <dgm:pt modelId="{F39ADE1A-C7F2-4434-A258-A5418D2184A1}" type="parTrans" cxnId="{21F07D96-3FEA-4718-A033-3C1C7E9E2114}">
      <dgm:prSet/>
      <dgm:spPr/>
      <dgm:t>
        <a:bodyPr/>
        <a:lstStyle/>
        <a:p>
          <a:endParaRPr lang="en-US"/>
        </a:p>
      </dgm:t>
    </dgm:pt>
    <dgm:pt modelId="{E2C96763-BAAE-4EAF-8FF0-12EE71C36FB4}" type="sibTrans" cxnId="{21F07D96-3FEA-4718-A033-3C1C7E9E2114}">
      <dgm:prSet/>
      <dgm:spPr/>
      <dgm:t>
        <a:bodyPr/>
        <a:lstStyle/>
        <a:p>
          <a:endParaRPr lang="en-US"/>
        </a:p>
      </dgm:t>
    </dgm:pt>
    <dgm:pt modelId="{D401AD90-66D2-4EAD-8B82-C3B433EE9387}">
      <dgm:prSet phldrT="[Text]"/>
      <dgm:spPr/>
      <dgm:t>
        <a:bodyPr/>
        <a:lstStyle/>
        <a:p>
          <a:r>
            <a:rPr lang="en-US" dirty="0" smtClean="0"/>
            <a:t>On remote Server</a:t>
          </a:r>
          <a:endParaRPr lang="en-US" dirty="0"/>
        </a:p>
      </dgm:t>
    </dgm:pt>
    <dgm:pt modelId="{A0A33715-324A-42D0-BB1B-0FEC51AAA7FC}" type="parTrans" cxnId="{7B2299BA-754F-4839-BAAC-50E6CCBE51B3}">
      <dgm:prSet/>
      <dgm:spPr/>
      <dgm:t>
        <a:bodyPr/>
        <a:lstStyle/>
        <a:p>
          <a:endParaRPr lang="en-US"/>
        </a:p>
      </dgm:t>
    </dgm:pt>
    <dgm:pt modelId="{6ADE1115-3675-4F1F-8B4A-2E16950073C9}" type="sibTrans" cxnId="{7B2299BA-754F-4839-BAAC-50E6CCBE51B3}">
      <dgm:prSet/>
      <dgm:spPr/>
      <dgm:t>
        <a:bodyPr/>
        <a:lstStyle/>
        <a:p>
          <a:endParaRPr lang="en-US"/>
        </a:p>
      </dgm:t>
    </dgm:pt>
    <dgm:pt modelId="{92941C60-F6A3-41F2-98C4-33FF95533AC5}">
      <dgm:prSet phldrT="[Text]"/>
      <dgm:spPr/>
      <dgm:t>
        <a:bodyPr/>
        <a:lstStyle/>
        <a:p>
          <a:r>
            <a:rPr lang="en-US" dirty="0" smtClean="0"/>
            <a:t>Only Source</a:t>
          </a:r>
          <a:endParaRPr lang="en-US" dirty="0"/>
        </a:p>
      </dgm:t>
    </dgm:pt>
    <dgm:pt modelId="{FCE4F87A-DCC5-4F70-BBAC-D07CA7F58408}" type="parTrans" cxnId="{FF73226F-039B-44B7-8952-EEECF08A684A}">
      <dgm:prSet/>
      <dgm:spPr/>
      <dgm:t>
        <a:bodyPr/>
        <a:lstStyle/>
        <a:p>
          <a:endParaRPr lang="en-US"/>
        </a:p>
      </dgm:t>
    </dgm:pt>
    <dgm:pt modelId="{7FA1F67F-D24F-4F5C-A0A9-EBB1FD9E31F2}" type="sibTrans" cxnId="{FF73226F-039B-44B7-8952-EEECF08A684A}">
      <dgm:prSet/>
      <dgm:spPr/>
      <dgm:t>
        <a:bodyPr/>
        <a:lstStyle/>
        <a:p>
          <a:endParaRPr lang="en-US"/>
        </a:p>
      </dgm:t>
    </dgm:pt>
    <dgm:pt modelId="{1D69FA6A-B587-4888-A73D-44190AC2AD89}" type="pres">
      <dgm:prSet presAssocID="{4C754570-8604-41A8-B71E-38C214593DE0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4BCF687-742A-4A8C-9457-6ADEFEEA72E4}" type="pres">
      <dgm:prSet presAssocID="{7566F4B7-6839-4E59-A33B-1DEEE9D99CBE}" presName="root" presStyleCnt="0">
        <dgm:presLayoutVars>
          <dgm:chMax/>
          <dgm:chPref/>
        </dgm:presLayoutVars>
      </dgm:prSet>
      <dgm:spPr/>
    </dgm:pt>
    <dgm:pt modelId="{AD7880B7-88B2-4412-B5E0-673DD9F1C4F4}" type="pres">
      <dgm:prSet presAssocID="{7566F4B7-6839-4E59-A33B-1DEEE9D99CBE}" presName="rootComposite" presStyleCnt="0">
        <dgm:presLayoutVars/>
      </dgm:prSet>
      <dgm:spPr/>
    </dgm:pt>
    <dgm:pt modelId="{2BC18E9D-606D-40CD-99CC-E98F157C5671}" type="pres">
      <dgm:prSet presAssocID="{7566F4B7-6839-4E59-A33B-1DEEE9D99CBE}" presName="ParentAccent" presStyleLbl="alignNode1" presStyleIdx="0" presStyleCnt="3"/>
      <dgm:spPr/>
    </dgm:pt>
    <dgm:pt modelId="{11A247D6-134E-449F-8658-7C757D4BCDD6}" type="pres">
      <dgm:prSet presAssocID="{7566F4B7-6839-4E59-A33B-1DEEE9D99CBE}" presName="ParentSmallAccent" presStyleLbl="fgAcc1" presStyleIdx="0" presStyleCnt="3"/>
      <dgm:spPr/>
    </dgm:pt>
    <dgm:pt modelId="{CAB3B830-5EB9-4678-820F-5BD0A0C110A3}" type="pres">
      <dgm:prSet presAssocID="{7566F4B7-6839-4E59-A33B-1DEEE9D99CBE}" presName="Parent" presStyleLbl="revTx" presStyleIdx="0" presStyleCnt="1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5C58C-A846-4EFF-8030-A17D65C61B50}" type="pres">
      <dgm:prSet presAssocID="{7566F4B7-6839-4E59-A33B-1DEEE9D99CBE}" presName="childShape" presStyleCnt="0">
        <dgm:presLayoutVars>
          <dgm:chMax val="0"/>
          <dgm:chPref val="0"/>
        </dgm:presLayoutVars>
      </dgm:prSet>
      <dgm:spPr/>
    </dgm:pt>
    <dgm:pt modelId="{2A63899C-C86F-4407-94DF-30DE881A4BAC}" type="pres">
      <dgm:prSet presAssocID="{52BF032D-4965-4EA1-B7FA-C5A954C7BB8E}" presName="childComposite" presStyleCnt="0">
        <dgm:presLayoutVars>
          <dgm:chMax val="0"/>
          <dgm:chPref val="0"/>
        </dgm:presLayoutVars>
      </dgm:prSet>
      <dgm:spPr/>
    </dgm:pt>
    <dgm:pt modelId="{804011FF-6F57-48B1-935B-F3E81C7A8933}" type="pres">
      <dgm:prSet presAssocID="{52BF032D-4965-4EA1-B7FA-C5A954C7BB8E}" presName="ChildAccent" presStyleLbl="solidFgAcc1" presStyleIdx="0" presStyleCnt="8"/>
      <dgm:spPr/>
    </dgm:pt>
    <dgm:pt modelId="{DB9359A7-1AB3-4F83-9689-DB604E34B36B}" type="pres">
      <dgm:prSet presAssocID="{52BF032D-4965-4EA1-B7FA-C5A954C7BB8E}" presName="Child" presStyleLbl="revTx" presStyleIdx="1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7B241-476C-4612-8509-4A9B8264AF25}" type="pres">
      <dgm:prSet presAssocID="{4B57C95F-98A4-4CD4-9ED4-F48AC74764B6}" presName="childComposite" presStyleCnt="0">
        <dgm:presLayoutVars>
          <dgm:chMax val="0"/>
          <dgm:chPref val="0"/>
        </dgm:presLayoutVars>
      </dgm:prSet>
      <dgm:spPr/>
    </dgm:pt>
    <dgm:pt modelId="{72106C45-C89E-4BE9-A13F-A2DC2690DF76}" type="pres">
      <dgm:prSet presAssocID="{4B57C95F-98A4-4CD4-9ED4-F48AC74764B6}" presName="ChildAccent" presStyleLbl="solidFgAcc1" presStyleIdx="1" presStyleCnt="8"/>
      <dgm:spPr/>
    </dgm:pt>
    <dgm:pt modelId="{2D939297-17D0-4B09-948E-857CD585E6BE}" type="pres">
      <dgm:prSet presAssocID="{4B57C95F-98A4-4CD4-9ED4-F48AC74764B6}" presName="Child" presStyleLbl="revTx" presStyleIdx="2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1FD2D-D8E5-42ED-A2E5-341901FE5934}" type="pres">
      <dgm:prSet presAssocID="{92941C60-F6A3-41F2-98C4-33FF95533AC5}" presName="childComposite" presStyleCnt="0">
        <dgm:presLayoutVars>
          <dgm:chMax val="0"/>
          <dgm:chPref val="0"/>
        </dgm:presLayoutVars>
      </dgm:prSet>
      <dgm:spPr/>
    </dgm:pt>
    <dgm:pt modelId="{DA884102-91EF-47A1-85DB-C9604F436872}" type="pres">
      <dgm:prSet presAssocID="{92941C60-F6A3-41F2-98C4-33FF95533AC5}" presName="ChildAccent" presStyleLbl="solidFgAcc1" presStyleIdx="2" presStyleCnt="8"/>
      <dgm:spPr/>
    </dgm:pt>
    <dgm:pt modelId="{A103A461-03B6-43A2-91C9-35EE342C761D}" type="pres">
      <dgm:prSet presAssocID="{92941C60-F6A3-41F2-98C4-33FF95533AC5}" presName="Child" presStyleLbl="revTx" presStyleIdx="3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CF67B-2C82-47E1-A44F-EC3868E9811A}" type="pres">
      <dgm:prSet presAssocID="{A257A4D3-014A-4A63-A619-742F7B1A950C}" presName="root" presStyleCnt="0">
        <dgm:presLayoutVars>
          <dgm:chMax/>
          <dgm:chPref/>
        </dgm:presLayoutVars>
      </dgm:prSet>
      <dgm:spPr/>
    </dgm:pt>
    <dgm:pt modelId="{55D6E032-3598-41EF-9F2E-E7FBF2BADBCC}" type="pres">
      <dgm:prSet presAssocID="{A257A4D3-014A-4A63-A619-742F7B1A950C}" presName="rootComposite" presStyleCnt="0">
        <dgm:presLayoutVars/>
      </dgm:prSet>
      <dgm:spPr/>
    </dgm:pt>
    <dgm:pt modelId="{95DFDBD4-CBB5-46AC-ADC7-6E7C0A6E833D}" type="pres">
      <dgm:prSet presAssocID="{A257A4D3-014A-4A63-A619-742F7B1A950C}" presName="ParentAccent" presStyleLbl="alignNode1" presStyleIdx="1" presStyleCnt="3"/>
      <dgm:spPr/>
    </dgm:pt>
    <dgm:pt modelId="{D0ACC669-59A8-447E-8435-CA854856A9CB}" type="pres">
      <dgm:prSet presAssocID="{A257A4D3-014A-4A63-A619-742F7B1A950C}" presName="ParentSmallAccent" presStyleLbl="fgAcc1" presStyleIdx="1" presStyleCnt="3"/>
      <dgm:spPr/>
    </dgm:pt>
    <dgm:pt modelId="{06B651EF-543D-44B1-A6F2-36E469ED8777}" type="pres">
      <dgm:prSet presAssocID="{A257A4D3-014A-4A63-A619-742F7B1A950C}" presName="Parent" presStyleLbl="revTx" presStyleIdx="4" presStyleCnt="1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8768B2-BDE5-4D5F-A740-D5C1DA574269}" type="pres">
      <dgm:prSet presAssocID="{A257A4D3-014A-4A63-A619-742F7B1A950C}" presName="childShape" presStyleCnt="0">
        <dgm:presLayoutVars>
          <dgm:chMax val="0"/>
          <dgm:chPref val="0"/>
        </dgm:presLayoutVars>
      </dgm:prSet>
      <dgm:spPr/>
    </dgm:pt>
    <dgm:pt modelId="{D3A0F648-E262-40D5-BF7C-D9018711A416}" type="pres">
      <dgm:prSet presAssocID="{9BACB050-FC99-482C-BFFD-CF3A87A13945}" presName="childComposite" presStyleCnt="0">
        <dgm:presLayoutVars>
          <dgm:chMax val="0"/>
          <dgm:chPref val="0"/>
        </dgm:presLayoutVars>
      </dgm:prSet>
      <dgm:spPr/>
    </dgm:pt>
    <dgm:pt modelId="{70BFA087-1320-4C55-8EAF-2E14F21F8668}" type="pres">
      <dgm:prSet presAssocID="{9BACB050-FC99-482C-BFFD-CF3A87A13945}" presName="ChildAccent" presStyleLbl="solidFgAcc1" presStyleIdx="3" presStyleCnt="8"/>
      <dgm:spPr/>
    </dgm:pt>
    <dgm:pt modelId="{A025ECCC-447F-42DC-B664-D39C287A2036}" type="pres">
      <dgm:prSet presAssocID="{9BACB050-FC99-482C-BFFD-CF3A87A13945}" presName="Child" presStyleLbl="revTx" presStyleIdx="5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80FA2-BDB3-4BC8-9FFE-F1F82EF26E10}" type="pres">
      <dgm:prSet presAssocID="{402C9A6A-0546-44D6-AA6F-B52B3B4C7897}" presName="childComposite" presStyleCnt="0">
        <dgm:presLayoutVars>
          <dgm:chMax val="0"/>
          <dgm:chPref val="0"/>
        </dgm:presLayoutVars>
      </dgm:prSet>
      <dgm:spPr/>
    </dgm:pt>
    <dgm:pt modelId="{2DC7D146-37A5-4185-BC3D-4CB02B4B844A}" type="pres">
      <dgm:prSet presAssocID="{402C9A6A-0546-44D6-AA6F-B52B3B4C7897}" presName="ChildAccent" presStyleLbl="solidFgAcc1" presStyleIdx="4" presStyleCnt="8"/>
      <dgm:spPr/>
    </dgm:pt>
    <dgm:pt modelId="{EE10F745-8505-4BD2-905E-D1DEE9689DA7}" type="pres">
      <dgm:prSet presAssocID="{402C9A6A-0546-44D6-AA6F-B52B3B4C7897}" presName="Child" presStyleLbl="revTx" presStyleIdx="6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4F6F4F-1A04-482C-B4B6-576532766981}" type="pres">
      <dgm:prSet presAssocID="{E279813A-D0FF-49AC-8FBF-19AD225824E9}" presName="childComposite" presStyleCnt="0">
        <dgm:presLayoutVars>
          <dgm:chMax val="0"/>
          <dgm:chPref val="0"/>
        </dgm:presLayoutVars>
      </dgm:prSet>
      <dgm:spPr/>
    </dgm:pt>
    <dgm:pt modelId="{D606D283-D03E-4ED6-8933-5F374680D017}" type="pres">
      <dgm:prSet presAssocID="{E279813A-D0FF-49AC-8FBF-19AD225824E9}" presName="ChildAccent" presStyleLbl="solidFgAcc1" presStyleIdx="5" presStyleCnt="8"/>
      <dgm:spPr/>
    </dgm:pt>
    <dgm:pt modelId="{F05D265D-7AE7-4FE7-A9BA-5828FD4906CF}" type="pres">
      <dgm:prSet presAssocID="{E279813A-D0FF-49AC-8FBF-19AD225824E9}" presName="Child" presStyleLbl="revTx" presStyleIdx="7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0DC9A-DBEA-46DC-A924-99347D194CC5}" type="pres">
      <dgm:prSet presAssocID="{AECBEB68-DE7D-49F9-877E-D58B2DA278DA}" presName="root" presStyleCnt="0">
        <dgm:presLayoutVars>
          <dgm:chMax/>
          <dgm:chPref/>
        </dgm:presLayoutVars>
      </dgm:prSet>
      <dgm:spPr/>
    </dgm:pt>
    <dgm:pt modelId="{1B3BF202-9517-4A93-B3BE-AD2F2F647402}" type="pres">
      <dgm:prSet presAssocID="{AECBEB68-DE7D-49F9-877E-D58B2DA278DA}" presName="rootComposite" presStyleCnt="0">
        <dgm:presLayoutVars/>
      </dgm:prSet>
      <dgm:spPr/>
    </dgm:pt>
    <dgm:pt modelId="{46033E02-73F5-4F07-95F4-8495FD8FDB70}" type="pres">
      <dgm:prSet presAssocID="{AECBEB68-DE7D-49F9-877E-D58B2DA278DA}" presName="ParentAccent" presStyleLbl="alignNode1" presStyleIdx="2" presStyleCnt="3"/>
      <dgm:spPr/>
    </dgm:pt>
    <dgm:pt modelId="{12DE337E-6718-4796-B2AC-94BF1D25DBE5}" type="pres">
      <dgm:prSet presAssocID="{AECBEB68-DE7D-49F9-877E-D58B2DA278DA}" presName="ParentSmallAccent" presStyleLbl="fgAcc1" presStyleIdx="2" presStyleCnt="3"/>
      <dgm:spPr/>
    </dgm:pt>
    <dgm:pt modelId="{D2F96C65-1928-47CD-92A5-9D13DAB1C50C}" type="pres">
      <dgm:prSet presAssocID="{AECBEB68-DE7D-49F9-877E-D58B2DA278DA}" presName="Parent" presStyleLbl="revTx" presStyleIdx="8" presStyleCnt="1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2074B-7AEE-4216-A319-AC1AE3B2F813}" type="pres">
      <dgm:prSet presAssocID="{AECBEB68-DE7D-49F9-877E-D58B2DA278DA}" presName="childShape" presStyleCnt="0">
        <dgm:presLayoutVars>
          <dgm:chMax val="0"/>
          <dgm:chPref val="0"/>
        </dgm:presLayoutVars>
      </dgm:prSet>
      <dgm:spPr/>
    </dgm:pt>
    <dgm:pt modelId="{00F559F5-8C66-4FDA-AC92-00AA692F803C}" type="pres">
      <dgm:prSet presAssocID="{B46D5837-24A6-4602-A03D-FE8FEB1788EE}" presName="childComposite" presStyleCnt="0">
        <dgm:presLayoutVars>
          <dgm:chMax val="0"/>
          <dgm:chPref val="0"/>
        </dgm:presLayoutVars>
      </dgm:prSet>
      <dgm:spPr/>
    </dgm:pt>
    <dgm:pt modelId="{339A9404-E90A-4E7C-8C85-BF096F20AAD1}" type="pres">
      <dgm:prSet presAssocID="{B46D5837-24A6-4602-A03D-FE8FEB1788EE}" presName="ChildAccent" presStyleLbl="solidFgAcc1" presStyleIdx="6" presStyleCnt="8"/>
      <dgm:spPr/>
    </dgm:pt>
    <dgm:pt modelId="{7011A989-A805-4E28-B6EA-04397954A96D}" type="pres">
      <dgm:prSet presAssocID="{B46D5837-24A6-4602-A03D-FE8FEB1788EE}" presName="Child" presStyleLbl="revTx" presStyleIdx="9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95143-5972-41CC-A4BA-CD9C7A1A34BB}" type="pres">
      <dgm:prSet presAssocID="{D401AD90-66D2-4EAD-8B82-C3B433EE9387}" presName="childComposite" presStyleCnt="0">
        <dgm:presLayoutVars>
          <dgm:chMax val="0"/>
          <dgm:chPref val="0"/>
        </dgm:presLayoutVars>
      </dgm:prSet>
      <dgm:spPr/>
    </dgm:pt>
    <dgm:pt modelId="{D8D18762-75D6-4D1D-A097-1CE0F31E62E5}" type="pres">
      <dgm:prSet presAssocID="{D401AD90-66D2-4EAD-8B82-C3B433EE9387}" presName="ChildAccent" presStyleLbl="solidFgAcc1" presStyleIdx="7" presStyleCnt="8"/>
      <dgm:spPr/>
    </dgm:pt>
    <dgm:pt modelId="{7C0CF1CF-137C-4CD5-8146-B64B3E8548C7}" type="pres">
      <dgm:prSet presAssocID="{D401AD90-66D2-4EAD-8B82-C3B433EE9387}" presName="Child" presStyleLbl="revTx" presStyleIdx="10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F47313-8DD0-4DD0-BF3D-11CD61DFAEA2}" srcId="{7566F4B7-6839-4E59-A33B-1DEEE9D99CBE}" destId="{52BF032D-4965-4EA1-B7FA-C5A954C7BB8E}" srcOrd="0" destOrd="0" parTransId="{4996A3CD-F326-423A-B572-03A54E83E94C}" sibTransId="{62F05E3E-47AD-4E44-B0AE-5D87129DB109}"/>
    <dgm:cxn modelId="{E43C7698-9868-4125-8C0C-BE73DA1B224B}" type="presOf" srcId="{4B57C95F-98A4-4CD4-9ED4-F48AC74764B6}" destId="{2D939297-17D0-4B09-948E-857CD585E6BE}" srcOrd="0" destOrd="0" presId="urn:microsoft.com/office/officeart/2008/layout/SquareAccentList"/>
    <dgm:cxn modelId="{5051C364-F1AC-4403-BC18-D62D4087C3FC}" type="presOf" srcId="{A257A4D3-014A-4A63-A619-742F7B1A950C}" destId="{06B651EF-543D-44B1-A6F2-36E469ED8777}" srcOrd="0" destOrd="0" presId="urn:microsoft.com/office/officeart/2008/layout/SquareAccentList"/>
    <dgm:cxn modelId="{5576B5C4-1296-4C66-A58C-D73E0547B7E2}" type="presOf" srcId="{7566F4B7-6839-4E59-A33B-1DEEE9D99CBE}" destId="{CAB3B830-5EB9-4678-820F-5BD0A0C110A3}" srcOrd="0" destOrd="0" presId="urn:microsoft.com/office/officeart/2008/layout/SquareAccentList"/>
    <dgm:cxn modelId="{D8957841-ABE6-4874-BACF-861A37C296C7}" type="presOf" srcId="{9BACB050-FC99-482C-BFFD-CF3A87A13945}" destId="{A025ECCC-447F-42DC-B664-D39C287A2036}" srcOrd="0" destOrd="0" presId="urn:microsoft.com/office/officeart/2008/layout/SquareAccentList"/>
    <dgm:cxn modelId="{878D21A0-75DF-4A1D-B8E9-D0D28490BF51}" type="presOf" srcId="{4C754570-8604-41A8-B71E-38C214593DE0}" destId="{1D69FA6A-B587-4888-A73D-44190AC2AD89}" srcOrd="0" destOrd="0" presId="urn:microsoft.com/office/officeart/2008/layout/SquareAccentList"/>
    <dgm:cxn modelId="{25AF7557-A401-4CE2-BEBD-57FD1B325EA8}" srcId="{A257A4D3-014A-4A63-A619-742F7B1A950C}" destId="{402C9A6A-0546-44D6-AA6F-B52B3B4C7897}" srcOrd="1" destOrd="0" parTransId="{EFD5F221-2A0A-48B8-8306-659CD335A352}" sibTransId="{7D1EEBFC-8815-4085-97F9-A6962D9614E3}"/>
    <dgm:cxn modelId="{24AF8B3A-6BC0-4C6A-BCCA-F6F1BEFB839B}" srcId="{A257A4D3-014A-4A63-A619-742F7B1A950C}" destId="{9BACB050-FC99-482C-BFFD-CF3A87A13945}" srcOrd="0" destOrd="0" parTransId="{5FAF0D72-74B1-44F8-BFA0-00F587D071B0}" sibTransId="{2A5818BD-6654-40F6-B20C-B02CBE09C31A}"/>
    <dgm:cxn modelId="{E31C4F8D-8830-4935-BEDE-9C3C53E0AC7F}" srcId="{A257A4D3-014A-4A63-A619-742F7B1A950C}" destId="{E279813A-D0FF-49AC-8FBF-19AD225824E9}" srcOrd="2" destOrd="0" parTransId="{DD1FD5A0-F1F3-4FDF-8FF4-F1BDC43CE0FD}" sibTransId="{B90B377F-F669-485B-9C30-A5B3E9772A1E}"/>
    <dgm:cxn modelId="{60C6A5A3-832B-4599-8E33-46AAE9D977D4}" srcId="{4C754570-8604-41A8-B71E-38C214593DE0}" destId="{A257A4D3-014A-4A63-A619-742F7B1A950C}" srcOrd="1" destOrd="0" parTransId="{7AE97DA4-CDC1-494B-9E4B-EBA0E6A7053B}" sibTransId="{A0429785-59EF-40D9-A2DD-FC1A65AA3C41}"/>
    <dgm:cxn modelId="{C4FAB748-6807-4914-A992-26B422A69A5A}" type="presOf" srcId="{52BF032D-4965-4EA1-B7FA-C5A954C7BB8E}" destId="{DB9359A7-1AB3-4F83-9689-DB604E34B36B}" srcOrd="0" destOrd="0" presId="urn:microsoft.com/office/officeart/2008/layout/SquareAccentList"/>
    <dgm:cxn modelId="{B48476E8-5B65-431E-A820-D49B6E8BD5F9}" type="presOf" srcId="{B46D5837-24A6-4602-A03D-FE8FEB1788EE}" destId="{7011A989-A805-4E28-B6EA-04397954A96D}" srcOrd="0" destOrd="0" presId="urn:microsoft.com/office/officeart/2008/layout/SquareAccentList"/>
    <dgm:cxn modelId="{CF7FE687-6B5B-4ED4-ACC9-8C048B5CE3B2}" type="presOf" srcId="{92941C60-F6A3-41F2-98C4-33FF95533AC5}" destId="{A103A461-03B6-43A2-91C9-35EE342C761D}" srcOrd="0" destOrd="0" presId="urn:microsoft.com/office/officeart/2008/layout/SquareAccentList"/>
    <dgm:cxn modelId="{6C9A0283-B776-4AFE-B680-E90D175D3330}" srcId="{4C754570-8604-41A8-B71E-38C214593DE0}" destId="{AECBEB68-DE7D-49F9-877E-D58B2DA278DA}" srcOrd="2" destOrd="0" parTransId="{A370AE3E-F980-4A83-AED0-73688612914C}" sibTransId="{8B358FB1-5A44-46CB-837B-3E42488966CF}"/>
    <dgm:cxn modelId="{7B2299BA-754F-4839-BAAC-50E6CCBE51B3}" srcId="{AECBEB68-DE7D-49F9-877E-D58B2DA278DA}" destId="{D401AD90-66D2-4EAD-8B82-C3B433EE9387}" srcOrd="1" destOrd="0" parTransId="{A0A33715-324A-42D0-BB1B-0FEC51AAA7FC}" sibTransId="{6ADE1115-3675-4F1F-8B4A-2E16950073C9}"/>
    <dgm:cxn modelId="{F3E8971D-E283-4A81-A6C7-589FDBC0093F}" type="presOf" srcId="{402C9A6A-0546-44D6-AA6F-B52B3B4C7897}" destId="{EE10F745-8505-4BD2-905E-D1DEE9689DA7}" srcOrd="0" destOrd="0" presId="urn:microsoft.com/office/officeart/2008/layout/SquareAccentList"/>
    <dgm:cxn modelId="{70CBA252-3D7E-46F6-8596-6ECC7349C4FB}" type="presOf" srcId="{E279813A-D0FF-49AC-8FBF-19AD225824E9}" destId="{F05D265D-7AE7-4FE7-A9BA-5828FD4906CF}" srcOrd="0" destOrd="0" presId="urn:microsoft.com/office/officeart/2008/layout/SquareAccentList"/>
    <dgm:cxn modelId="{7385E3DE-0DDF-4A00-A434-F26248265599}" srcId="{4C754570-8604-41A8-B71E-38C214593DE0}" destId="{7566F4B7-6839-4E59-A33B-1DEEE9D99CBE}" srcOrd="0" destOrd="0" parTransId="{ED590E07-F975-4A3E-8A56-F09623CA83E1}" sibTransId="{618E153A-86B6-4B07-91B4-8A0586513623}"/>
    <dgm:cxn modelId="{21F07D96-3FEA-4718-A033-3C1C7E9E2114}" srcId="{AECBEB68-DE7D-49F9-877E-D58B2DA278DA}" destId="{B46D5837-24A6-4602-A03D-FE8FEB1788EE}" srcOrd="0" destOrd="0" parTransId="{F39ADE1A-C7F2-4434-A258-A5418D2184A1}" sibTransId="{E2C96763-BAAE-4EAF-8FF0-12EE71C36FB4}"/>
    <dgm:cxn modelId="{ADAECD58-1C0D-49EF-80CB-1475DF6D28D3}" srcId="{7566F4B7-6839-4E59-A33B-1DEEE9D99CBE}" destId="{4B57C95F-98A4-4CD4-9ED4-F48AC74764B6}" srcOrd="1" destOrd="0" parTransId="{6EB8AB7F-E62F-456F-8438-660D1A1FC970}" sibTransId="{142E4079-26F4-4168-8EEE-68A9A4A1B4ED}"/>
    <dgm:cxn modelId="{FF73226F-039B-44B7-8952-EEECF08A684A}" srcId="{7566F4B7-6839-4E59-A33B-1DEEE9D99CBE}" destId="{92941C60-F6A3-41F2-98C4-33FF95533AC5}" srcOrd="2" destOrd="0" parTransId="{FCE4F87A-DCC5-4F70-BBAC-D07CA7F58408}" sibTransId="{7FA1F67F-D24F-4F5C-A0A9-EBB1FD9E31F2}"/>
    <dgm:cxn modelId="{8DCA4878-A72C-4E80-96D8-CD4AE4CB7106}" type="presOf" srcId="{D401AD90-66D2-4EAD-8B82-C3B433EE9387}" destId="{7C0CF1CF-137C-4CD5-8146-B64B3E8548C7}" srcOrd="0" destOrd="0" presId="urn:microsoft.com/office/officeart/2008/layout/SquareAccentList"/>
    <dgm:cxn modelId="{055EBE2F-952B-4A11-8040-F95BC535D2F1}" type="presOf" srcId="{AECBEB68-DE7D-49F9-877E-D58B2DA278DA}" destId="{D2F96C65-1928-47CD-92A5-9D13DAB1C50C}" srcOrd="0" destOrd="0" presId="urn:microsoft.com/office/officeart/2008/layout/SquareAccentList"/>
    <dgm:cxn modelId="{121E823B-6A56-483A-908B-502EEE21F099}" type="presParOf" srcId="{1D69FA6A-B587-4888-A73D-44190AC2AD89}" destId="{54BCF687-742A-4A8C-9457-6ADEFEEA72E4}" srcOrd="0" destOrd="0" presId="urn:microsoft.com/office/officeart/2008/layout/SquareAccentList"/>
    <dgm:cxn modelId="{01FD097B-0D1C-4976-8D68-83B9FD1E689C}" type="presParOf" srcId="{54BCF687-742A-4A8C-9457-6ADEFEEA72E4}" destId="{AD7880B7-88B2-4412-B5E0-673DD9F1C4F4}" srcOrd="0" destOrd="0" presId="urn:microsoft.com/office/officeart/2008/layout/SquareAccentList"/>
    <dgm:cxn modelId="{98AAF54C-E960-4516-8168-DF27AF3E8DA8}" type="presParOf" srcId="{AD7880B7-88B2-4412-B5E0-673DD9F1C4F4}" destId="{2BC18E9D-606D-40CD-99CC-E98F157C5671}" srcOrd="0" destOrd="0" presId="urn:microsoft.com/office/officeart/2008/layout/SquareAccentList"/>
    <dgm:cxn modelId="{0FCB2B53-FE8A-48A0-A288-F64BDE057AF2}" type="presParOf" srcId="{AD7880B7-88B2-4412-B5E0-673DD9F1C4F4}" destId="{11A247D6-134E-449F-8658-7C757D4BCDD6}" srcOrd="1" destOrd="0" presId="urn:microsoft.com/office/officeart/2008/layout/SquareAccentList"/>
    <dgm:cxn modelId="{E1FB836A-0571-4A4C-A454-60BDB210AB16}" type="presParOf" srcId="{AD7880B7-88B2-4412-B5E0-673DD9F1C4F4}" destId="{CAB3B830-5EB9-4678-820F-5BD0A0C110A3}" srcOrd="2" destOrd="0" presId="urn:microsoft.com/office/officeart/2008/layout/SquareAccentList"/>
    <dgm:cxn modelId="{5D7308DF-8D2A-4718-890E-2482072A1291}" type="presParOf" srcId="{54BCF687-742A-4A8C-9457-6ADEFEEA72E4}" destId="{0E45C58C-A846-4EFF-8030-A17D65C61B50}" srcOrd="1" destOrd="0" presId="urn:microsoft.com/office/officeart/2008/layout/SquareAccentList"/>
    <dgm:cxn modelId="{80B34B6E-9B5B-414C-B500-9AC70B3EF216}" type="presParOf" srcId="{0E45C58C-A846-4EFF-8030-A17D65C61B50}" destId="{2A63899C-C86F-4407-94DF-30DE881A4BAC}" srcOrd="0" destOrd="0" presId="urn:microsoft.com/office/officeart/2008/layout/SquareAccentList"/>
    <dgm:cxn modelId="{48A6AF4D-76F8-49A3-A20B-78D582EA2ADB}" type="presParOf" srcId="{2A63899C-C86F-4407-94DF-30DE881A4BAC}" destId="{804011FF-6F57-48B1-935B-F3E81C7A8933}" srcOrd="0" destOrd="0" presId="urn:microsoft.com/office/officeart/2008/layout/SquareAccentList"/>
    <dgm:cxn modelId="{4BF07274-44A5-4E87-A068-3562200627F9}" type="presParOf" srcId="{2A63899C-C86F-4407-94DF-30DE881A4BAC}" destId="{DB9359A7-1AB3-4F83-9689-DB604E34B36B}" srcOrd="1" destOrd="0" presId="urn:microsoft.com/office/officeart/2008/layout/SquareAccentList"/>
    <dgm:cxn modelId="{01D0A955-3C48-4FE2-A360-AE1C961FDC8B}" type="presParOf" srcId="{0E45C58C-A846-4EFF-8030-A17D65C61B50}" destId="{8177B241-476C-4612-8509-4A9B8264AF25}" srcOrd="1" destOrd="0" presId="urn:microsoft.com/office/officeart/2008/layout/SquareAccentList"/>
    <dgm:cxn modelId="{84464B63-915F-4A0B-89A3-CEA433B82542}" type="presParOf" srcId="{8177B241-476C-4612-8509-4A9B8264AF25}" destId="{72106C45-C89E-4BE9-A13F-A2DC2690DF76}" srcOrd="0" destOrd="0" presId="urn:microsoft.com/office/officeart/2008/layout/SquareAccentList"/>
    <dgm:cxn modelId="{670E6A9C-469F-4C40-A5DA-761ABAA6887A}" type="presParOf" srcId="{8177B241-476C-4612-8509-4A9B8264AF25}" destId="{2D939297-17D0-4B09-948E-857CD585E6BE}" srcOrd="1" destOrd="0" presId="urn:microsoft.com/office/officeart/2008/layout/SquareAccentList"/>
    <dgm:cxn modelId="{5E008FDC-0353-4285-8D26-1411FD229E18}" type="presParOf" srcId="{0E45C58C-A846-4EFF-8030-A17D65C61B50}" destId="{ED51FD2D-D8E5-42ED-A2E5-341901FE5934}" srcOrd="2" destOrd="0" presId="urn:microsoft.com/office/officeart/2008/layout/SquareAccentList"/>
    <dgm:cxn modelId="{D658036C-B02A-41D8-9E1E-72B0B1A4FEE8}" type="presParOf" srcId="{ED51FD2D-D8E5-42ED-A2E5-341901FE5934}" destId="{DA884102-91EF-47A1-85DB-C9604F436872}" srcOrd="0" destOrd="0" presId="urn:microsoft.com/office/officeart/2008/layout/SquareAccentList"/>
    <dgm:cxn modelId="{A659E0AE-C9A8-420B-8B4A-7FDFB73BC8E4}" type="presParOf" srcId="{ED51FD2D-D8E5-42ED-A2E5-341901FE5934}" destId="{A103A461-03B6-43A2-91C9-35EE342C761D}" srcOrd="1" destOrd="0" presId="urn:microsoft.com/office/officeart/2008/layout/SquareAccentList"/>
    <dgm:cxn modelId="{DCC668ED-BD9D-49D7-A697-2DB4DE7F961B}" type="presParOf" srcId="{1D69FA6A-B587-4888-A73D-44190AC2AD89}" destId="{494CF67B-2C82-47E1-A44F-EC3868E9811A}" srcOrd="1" destOrd="0" presId="urn:microsoft.com/office/officeart/2008/layout/SquareAccentList"/>
    <dgm:cxn modelId="{171A955C-C84E-495B-B1D7-F2A356FD0FE1}" type="presParOf" srcId="{494CF67B-2C82-47E1-A44F-EC3868E9811A}" destId="{55D6E032-3598-41EF-9F2E-E7FBF2BADBCC}" srcOrd="0" destOrd="0" presId="urn:microsoft.com/office/officeart/2008/layout/SquareAccentList"/>
    <dgm:cxn modelId="{A9C3BE3F-8B92-4B68-9444-AB0A7FC510C4}" type="presParOf" srcId="{55D6E032-3598-41EF-9F2E-E7FBF2BADBCC}" destId="{95DFDBD4-CBB5-46AC-ADC7-6E7C0A6E833D}" srcOrd="0" destOrd="0" presId="urn:microsoft.com/office/officeart/2008/layout/SquareAccentList"/>
    <dgm:cxn modelId="{CCA1A3EF-09A7-48FB-945F-7D237B3D611C}" type="presParOf" srcId="{55D6E032-3598-41EF-9F2E-E7FBF2BADBCC}" destId="{D0ACC669-59A8-447E-8435-CA854856A9CB}" srcOrd="1" destOrd="0" presId="urn:microsoft.com/office/officeart/2008/layout/SquareAccentList"/>
    <dgm:cxn modelId="{F740F24F-E0F6-41A3-B16E-1A8766116574}" type="presParOf" srcId="{55D6E032-3598-41EF-9F2E-E7FBF2BADBCC}" destId="{06B651EF-543D-44B1-A6F2-36E469ED8777}" srcOrd="2" destOrd="0" presId="urn:microsoft.com/office/officeart/2008/layout/SquareAccentList"/>
    <dgm:cxn modelId="{507C2305-AC74-480A-902E-A0DC0F8F7ABB}" type="presParOf" srcId="{494CF67B-2C82-47E1-A44F-EC3868E9811A}" destId="{258768B2-BDE5-4D5F-A740-D5C1DA574269}" srcOrd="1" destOrd="0" presId="urn:microsoft.com/office/officeart/2008/layout/SquareAccentList"/>
    <dgm:cxn modelId="{FF98A35C-8517-40D5-9A01-808609BA7C8D}" type="presParOf" srcId="{258768B2-BDE5-4D5F-A740-D5C1DA574269}" destId="{D3A0F648-E262-40D5-BF7C-D9018711A416}" srcOrd="0" destOrd="0" presId="urn:microsoft.com/office/officeart/2008/layout/SquareAccentList"/>
    <dgm:cxn modelId="{1FBAD9B4-56B2-4A72-84C7-8FFB6862F505}" type="presParOf" srcId="{D3A0F648-E262-40D5-BF7C-D9018711A416}" destId="{70BFA087-1320-4C55-8EAF-2E14F21F8668}" srcOrd="0" destOrd="0" presId="urn:microsoft.com/office/officeart/2008/layout/SquareAccentList"/>
    <dgm:cxn modelId="{C8248AC3-6313-415A-B8C0-E3922F38977F}" type="presParOf" srcId="{D3A0F648-E262-40D5-BF7C-D9018711A416}" destId="{A025ECCC-447F-42DC-B664-D39C287A2036}" srcOrd="1" destOrd="0" presId="urn:microsoft.com/office/officeart/2008/layout/SquareAccentList"/>
    <dgm:cxn modelId="{CC39EDE2-2AF2-43F9-B200-264A199715B9}" type="presParOf" srcId="{258768B2-BDE5-4D5F-A740-D5C1DA574269}" destId="{75280FA2-BDB3-4BC8-9FFE-F1F82EF26E10}" srcOrd="1" destOrd="0" presId="urn:microsoft.com/office/officeart/2008/layout/SquareAccentList"/>
    <dgm:cxn modelId="{62211B48-5474-4727-A20B-7036F746E45F}" type="presParOf" srcId="{75280FA2-BDB3-4BC8-9FFE-F1F82EF26E10}" destId="{2DC7D146-37A5-4185-BC3D-4CB02B4B844A}" srcOrd="0" destOrd="0" presId="urn:microsoft.com/office/officeart/2008/layout/SquareAccentList"/>
    <dgm:cxn modelId="{801F3F8A-EC0A-4F6A-904C-A76AA6FDFC42}" type="presParOf" srcId="{75280FA2-BDB3-4BC8-9FFE-F1F82EF26E10}" destId="{EE10F745-8505-4BD2-905E-D1DEE9689DA7}" srcOrd="1" destOrd="0" presId="urn:microsoft.com/office/officeart/2008/layout/SquareAccentList"/>
    <dgm:cxn modelId="{F740D100-1D50-4F6C-B045-A5FAC35B333F}" type="presParOf" srcId="{258768B2-BDE5-4D5F-A740-D5C1DA574269}" destId="{EA4F6F4F-1A04-482C-B4B6-576532766981}" srcOrd="2" destOrd="0" presId="urn:microsoft.com/office/officeart/2008/layout/SquareAccentList"/>
    <dgm:cxn modelId="{70451D83-185E-452F-AC46-483C4C7D1DA5}" type="presParOf" srcId="{EA4F6F4F-1A04-482C-B4B6-576532766981}" destId="{D606D283-D03E-4ED6-8933-5F374680D017}" srcOrd="0" destOrd="0" presId="urn:microsoft.com/office/officeart/2008/layout/SquareAccentList"/>
    <dgm:cxn modelId="{76CDE289-C9A1-488C-81D3-78A562064B64}" type="presParOf" srcId="{EA4F6F4F-1A04-482C-B4B6-576532766981}" destId="{F05D265D-7AE7-4FE7-A9BA-5828FD4906CF}" srcOrd="1" destOrd="0" presId="urn:microsoft.com/office/officeart/2008/layout/SquareAccentList"/>
    <dgm:cxn modelId="{555B27E1-C113-4C69-9D2B-F153A8AB11C9}" type="presParOf" srcId="{1D69FA6A-B587-4888-A73D-44190AC2AD89}" destId="{95D0DC9A-DBEA-46DC-A924-99347D194CC5}" srcOrd="2" destOrd="0" presId="urn:microsoft.com/office/officeart/2008/layout/SquareAccentList"/>
    <dgm:cxn modelId="{0BD1E3BC-8148-4D41-A0EF-0FFEB6E70B3C}" type="presParOf" srcId="{95D0DC9A-DBEA-46DC-A924-99347D194CC5}" destId="{1B3BF202-9517-4A93-B3BE-AD2F2F647402}" srcOrd="0" destOrd="0" presId="urn:microsoft.com/office/officeart/2008/layout/SquareAccentList"/>
    <dgm:cxn modelId="{62F50B75-B037-483E-8972-3F10009B9305}" type="presParOf" srcId="{1B3BF202-9517-4A93-B3BE-AD2F2F647402}" destId="{46033E02-73F5-4F07-95F4-8495FD8FDB70}" srcOrd="0" destOrd="0" presId="urn:microsoft.com/office/officeart/2008/layout/SquareAccentList"/>
    <dgm:cxn modelId="{06ABF482-9337-4864-BFE2-9FB3669E0F49}" type="presParOf" srcId="{1B3BF202-9517-4A93-B3BE-AD2F2F647402}" destId="{12DE337E-6718-4796-B2AC-94BF1D25DBE5}" srcOrd="1" destOrd="0" presId="urn:microsoft.com/office/officeart/2008/layout/SquareAccentList"/>
    <dgm:cxn modelId="{A61D1F9E-F94C-4B20-86B0-A6C34B722626}" type="presParOf" srcId="{1B3BF202-9517-4A93-B3BE-AD2F2F647402}" destId="{D2F96C65-1928-47CD-92A5-9D13DAB1C50C}" srcOrd="2" destOrd="0" presId="urn:microsoft.com/office/officeart/2008/layout/SquareAccentList"/>
    <dgm:cxn modelId="{69415929-4035-4D85-AD92-9AEAB245595E}" type="presParOf" srcId="{95D0DC9A-DBEA-46DC-A924-99347D194CC5}" destId="{4DF2074B-7AEE-4216-A319-AC1AE3B2F813}" srcOrd="1" destOrd="0" presId="urn:microsoft.com/office/officeart/2008/layout/SquareAccentList"/>
    <dgm:cxn modelId="{8E21AE80-F1BE-4A94-A255-BD2C6CA48E66}" type="presParOf" srcId="{4DF2074B-7AEE-4216-A319-AC1AE3B2F813}" destId="{00F559F5-8C66-4FDA-AC92-00AA692F803C}" srcOrd="0" destOrd="0" presId="urn:microsoft.com/office/officeart/2008/layout/SquareAccentList"/>
    <dgm:cxn modelId="{A41E988C-EEA1-42DC-8212-76363BCE28C9}" type="presParOf" srcId="{00F559F5-8C66-4FDA-AC92-00AA692F803C}" destId="{339A9404-E90A-4E7C-8C85-BF096F20AAD1}" srcOrd="0" destOrd="0" presId="urn:microsoft.com/office/officeart/2008/layout/SquareAccentList"/>
    <dgm:cxn modelId="{1EE20EB3-8A91-4E33-9D90-CC1DB8EB08C9}" type="presParOf" srcId="{00F559F5-8C66-4FDA-AC92-00AA692F803C}" destId="{7011A989-A805-4E28-B6EA-04397954A96D}" srcOrd="1" destOrd="0" presId="urn:microsoft.com/office/officeart/2008/layout/SquareAccentList"/>
    <dgm:cxn modelId="{B5EDEC05-D440-4622-BBBC-7D97EA2FF463}" type="presParOf" srcId="{4DF2074B-7AEE-4216-A319-AC1AE3B2F813}" destId="{5EB95143-5972-41CC-A4BA-CD9C7A1A34BB}" srcOrd="1" destOrd="0" presId="urn:microsoft.com/office/officeart/2008/layout/SquareAccentList"/>
    <dgm:cxn modelId="{1B88BC9F-A70A-4856-921F-71868EE8564D}" type="presParOf" srcId="{5EB95143-5972-41CC-A4BA-CD9C7A1A34BB}" destId="{D8D18762-75D6-4D1D-A097-1CE0F31E62E5}" srcOrd="0" destOrd="0" presId="urn:microsoft.com/office/officeart/2008/layout/SquareAccentList"/>
    <dgm:cxn modelId="{7898A86B-3FC9-4385-9967-368553B94D17}" type="presParOf" srcId="{5EB95143-5972-41CC-A4BA-CD9C7A1A34BB}" destId="{7C0CF1CF-137C-4CD5-8146-B64B3E8548C7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7761B70-8FF6-43A2-8331-EEE41D5BC76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6283BA-487D-43C8-B5F3-F506E5A37362}">
      <dgm:prSet/>
      <dgm:spPr/>
      <dgm:t>
        <a:bodyPr/>
        <a:lstStyle/>
        <a:p>
          <a:r>
            <a:rPr lang="en-US" dirty="0" smtClean="0"/>
            <a:t>Custom Parser</a:t>
          </a:r>
        </a:p>
      </dgm:t>
    </dgm:pt>
    <dgm:pt modelId="{64B1C48A-AF27-4AB6-BDB3-8AAB0516CD5C}" type="parTrans" cxnId="{4C0E0F80-4276-4052-92B1-B1A1B3884352}">
      <dgm:prSet/>
      <dgm:spPr/>
      <dgm:t>
        <a:bodyPr/>
        <a:lstStyle/>
        <a:p>
          <a:endParaRPr lang="en-US"/>
        </a:p>
      </dgm:t>
    </dgm:pt>
    <dgm:pt modelId="{19390704-278B-487A-B21E-3A31720F1A26}" type="sibTrans" cxnId="{4C0E0F80-4276-4052-92B1-B1A1B3884352}">
      <dgm:prSet/>
      <dgm:spPr/>
      <dgm:t>
        <a:bodyPr/>
        <a:lstStyle/>
        <a:p>
          <a:endParaRPr lang="en-US"/>
        </a:p>
      </dgm:t>
    </dgm:pt>
    <dgm:pt modelId="{DC5FFC53-6EA8-4B27-A02D-7780467E1B5C}">
      <dgm:prSet/>
      <dgm:spPr/>
      <dgm:t>
        <a:bodyPr/>
        <a:lstStyle/>
        <a:p>
          <a:r>
            <a:rPr lang="en-US" dirty="0" smtClean="0"/>
            <a:t>Custom Serializer</a:t>
          </a:r>
        </a:p>
      </dgm:t>
    </dgm:pt>
    <dgm:pt modelId="{CAFCA12F-265E-4B46-8188-8935AFE86C78}" type="parTrans" cxnId="{D189B01F-4950-4C5A-BE23-E843D016C573}">
      <dgm:prSet/>
      <dgm:spPr/>
      <dgm:t>
        <a:bodyPr/>
        <a:lstStyle/>
        <a:p>
          <a:endParaRPr lang="en-US"/>
        </a:p>
      </dgm:t>
    </dgm:pt>
    <dgm:pt modelId="{68FE3CFE-E94D-4C94-80F0-4F48B614DF9A}" type="sibTrans" cxnId="{D189B01F-4950-4C5A-BE23-E843D016C573}">
      <dgm:prSet/>
      <dgm:spPr/>
      <dgm:t>
        <a:bodyPr/>
        <a:lstStyle/>
        <a:p>
          <a:endParaRPr lang="en-US"/>
        </a:p>
      </dgm:t>
    </dgm:pt>
    <dgm:pt modelId="{1A277A69-96F3-4AAA-A454-2BAE80AE067E}">
      <dgm:prSet/>
      <dgm:spPr/>
      <dgm:t>
        <a:bodyPr/>
        <a:lstStyle/>
        <a:p>
          <a:r>
            <a:rPr lang="en-US" dirty="0" smtClean="0"/>
            <a:t>HTML</a:t>
          </a:r>
        </a:p>
      </dgm:t>
    </dgm:pt>
    <dgm:pt modelId="{85C712F9-A643-4D28-8B86-9919233DBD6D}" type="parTrans" cxnId="{510284B3-47FA-48E8-B40D-9C6BF8D1928B}">
      <dgm:prSet/>
      <dgm:spPr/>
      <dgm:t>
        <a:bodyPr/>
        <a:lstStyle/>
        <a:p>
          <a:endParaRPr lang="en-US"/>
        </a:p>
      </dgm:t>
    </dgm:pt>
    <dgm:pt modelId="{46525AC8-12D4-4884-9829-D10E5D4B1CB8}" type="sibTrans" cxnId="{510284B3-47FA-48E8-B40D-9C6BF8D1928B}">
      <dgm:prSet/>
      <dgm:spPr/>
      <dgm:t>
        <a:bodyPr/>
        <a:lstStyle/>
        <a:p>
          <a:endParaRPr lang="en-US"/>
        </a:p>
      </dgm:t>
    </dgm:pt>
    <dgm:pt modelId="{E0F3A11C-E0C1-4F57-955F-47209A0D6133}">
      <dgm:prSet/>
      <dgm:spPr/>
      <dgm:t>
        <a:bodyPr/>
        <a:lstStyle/>
        <a:p>
          <a:r>
            <a:rPr lang="en-US" dirty="0" smtClean="0"/>
            <a:t>PDF</a:t>
          </a:r>
        </a:p>
      </dgm:t>
    </dgm:pt>
    <dgm:pt modelId="{B3469B5B-2A5D-4100-AF5D-F384521F63E4}" type="parTrans" cxnId="{DEAB6BBE-7B09-47FD-B91C-93CE94CD5179}">
      <dgm:prSet/>
      <dgm:spPr/>
      <dgm:t>
        <a:bodyPr/>
        <a:lstStyle/>
        <a:p>
          <a:endParaRPr lang="en-US"/>
        </a:p>
      </dgm:t>
    </dgm:pt>
    <dgm:pt modelId="{0F8A7675-B526-49BE-9103-98B887D10D2D}" type="sibTrans" cxnId="{DEAB6BBE-7B09-47FD-B91C-93CE94CD5179}">
      <dgm:prSet/>
      <dgm:spPr/>
      <dgm:t>
        <a:bodyPr/>
        <a:lstStyle/>
        <a:p>
          <a:endParaRPr lang="en-US"/>
        </a:p>
      </dgm:t>
    </dgm:pt>
    <dgm:pt modelId="{216769CF-23B2-4E80-B2CF-1C2D6F0FC070}">
      <dgm:prSet/>
      <dgm:spPr/>
      <dgm:t>
        <a:bodyPr/>
        <a:lstStyle/>
        <a:p>
          <a:r>
            <a:rPr lang="en-US" dirty="0" smtClean="0"/>
            <a:t>Text File, etc.,</a:t>
          </a:r>
        </a:p>
      </dgm:t>
    </dgm:pt>
    <dgm:pt modelId="{6400D09F-4D2A-4E6F-8E51-F9087BA3FEEE}" type="parTrans" cxnId="{5F756DA2-284C-459B-BF32-A38E17C76D67}">
      <dgm:prSet/>
      <dgm:spPr/>
      <dgm:t>
        <a:bodyPr/>
        <a:lstStyle/>
        <a:p>
          <a:endParaRPr lang="en-US"/>
        </a:p>
      </dgm:t>
    </dgm:pt>
    <dgm:pt modelId="{0C667FD0-FA82-4D54-9597-B23269671091}" type="sibTrans" cxnId="{5F756DA2-284C-459B-BF32-A38E17C76D67}">
      <dgm:prSet/>
      <dgm:spPr/>
      <dgm:t>
        <a:bodyPr/>
        <a:lstStyle/>
        <a:p>
          <a:endParaRPr lang="en-US"/>
        </a:p>
      </dgm:t>
    </dgm:pt>
    <dgm:pt modelId="{0E3933BA-7DF9-4E67-A1FA-4DA1C2A6E794}">
      <dgm:prSet phldrT="[Text]"/>
      <dgm:spPr/>
      <dgm:t>
        <a:bodyPr/>
        <a:lstStyle/>
        <a:p>
          <a:r>
            <a:rPr lang="en-US" dirty="0" smtClean="0"/>
            <a:t>Document your own tags in ABL code comments</a:t>
          </a:r>
        </a:p>
      </dgm:t>
    </dgm:pt>
    <dgm:pt modelId="{ADBEBD51-4B9C-4232-8E70-7605B87815B8}" type="parTrans" cxnId="{2EDF65E3-19EE-42C5-B342-6421BAAA1977}">
      <dgm:prSet/>
      <dgm:spPr/>
      <dgm:t>
        <a:bodyPr/>
        <a:lstStyle/>
        <a:p>
          <a:endParaRPr lang="en-US"/>
        </a:p>
      </dgm:t>
    </dgm:pt>
    <dgm:pt modelId="{883C6DAC-B50E-4892-A05D-F7CF48212D2D}" type="sibTrans" cxnId="{2EDF65E3-19EE-42C5-B342-6421BAAA1977}">
      <dgm:prSet/>
      <dgm:spPr/>
      <dgm:t>
        <a:bodyPr/>
        <a:lstStyle/>
        <a:p>
          <a:endParaRPr lang="en-US"/>
        </a:p>
      </dgm:t>
    </dgm:pt>
    <dgm:pt modelId="{9F024673-3A37-4873-B51F-61B84D1111BF}">
      <dgm:prSet/>
      <dgm:spPr/>
      <dgm:t>
        <a:bodyPr/>
        <a:lstStyle/>
        <a:p>
          <a:r>
            <a:rPr lang="en-US" smtClean="0"/>
            <a:t>Write ABL document to your own format</a:t>
          </a:r>
          <a:endParaRPr lang="en-US" dirty="0" smtClean="0"/>
        </a:p>
      </dgm:t>
    </dgm:pt>
    <dgm:pt modelId="{A1882787-33FE-4E2D-8DDF-0BB1D26FDC8C}" type="parTrans" cxnId="{3F7E44AA-8D43-4052-89E6-83D85B31673B}">
      <dgm:prSet/>
      <dgm:spPr/>
      <dgm:t>
        <a:bodyPr/>
        <a:lstStyle/>
        <a:p>
          <a:endParaRPr lang="en-US"/>
        </a:p>
      </dgm:t>
    </dgm:pt>
    <dgm:pt modelId="{BF74B145-F53B-4DB3-8EE7-6D53B3009184}" type="sibTrans" cxnId="{3F7E44AA-8D43-4052-89E6-83D85B31673B}">
      <dgm:prSet/>
      <dgm:spPr/>
      <dgm:t>
        <a:bodyPr/>
        <a:lstStyle/>
        <a:p>
          <a:endParaRPr lang="en-US"/>
        </a:p>
      </dgm:t>
    </dgm:pt>
    <dgm:pt modelId="{49A906BD-4E68-4867-AE83-49DEFD9B8E6E}" type="pres">
      <dgm:prSet presAssocID="{C7761B70-8FF6-43A2-8331-EEE41D5BC7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FE5512-0945-4EE7-A741-85E1D1FC99AF}" type="pres">
      <dgm:prSet presAssocID="{3C6283BA-487D-43C8-B5F3-F506E5A37362}" presName="parentLin" presStyleCnt="0"/>
      <dgm:spPr/>
    </dgm:pt>
    <dgm:pt modelId="{A5AE7E95-2AAE-4228-A90F-A741397E6B78}" type="pres">
      <dgm:prSet presAssocID="{3C6283BA-487D-43C8-B5F3-F506E5A3736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4A30E9EA-D3AC-4B3B-B32E-19B19E2C268F}" type="pres">
      <dgm:prSet presAssocID="{3C6283BA-487D-43C8-B5F3-F506E5A3736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E8FF3-E6E1-4BFA-A8BC-C7A2A73144DD}" type="pres">
      <dgm:prSet presAssocID="{3C6283BA-487D-43C8-B5F3-F506E5A37362}" presName="negativeSpace" presStyleCnt="0"/>
      <dgm:spPr/>
    </dgm:pt>
    <dgm:pt modelId="{E85B4662-242B-474C-8DA9-B5D833DFFD3D}" type="pres">
      <dgm:prSet presAssocID="{3C6283BA-487D-43C8-B5F3-F506E5A3736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E11A32-EFBD-4399-BD94-0EFF8B506E91}" type="pres">
      <dgm:prSet presAssocID="{19390704-278B-487A-B21E-3A31720F1A26}" presName="spaceBetweenRectangles" presStyleCnt="0"/>
      <dgm:spPr/>
    </dgm:pt>
    <dgm:pt modelId="{87E3656C-0E60-4054-8B8A-BCD516A79F90}" type="pres">
      <dgm:prSet presAssocID="{DC5FFC53-6EA8-4B27-A02D-7780467E1B5C}" presName="parentLin" presStyleCnt="0"/>
      <dgm:spPr/>
    </dgm:pt>
    <dgm:pt modelId="{038F3CFA-98BC-439B-A929-B85AAB0B73CE}" type="pres">
      <dgm:prSet presAssocID="{DC5FFC53-6EA8-4B27-A02D-7780467E1B5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8850513-35DE-4C84-A2C2-7B91B57EBA6D}" type="pres">
      <dgm:prSet presAssocID="{DC5FFC53-6EA8-4B27-A02D-7780467E1B5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9ADBF-89E5-4AF0-94DF-6FB0FCCAE23F}" type="pres">
      <dgm:prSet presAssocID="{DC5FFC53-6EA8-4B27-A02D-7780467E1B5C}" presName="negativeSpace" presStyleCnt="0"/>
      <dgm:spPr/>
    </dgm:pt>
    <dgm:pt modelId="{6B71D96B-798A-4B7D-A077-C47A358A747B}" type="pres">
      <dgm:prSet presAssocID="{DC5FFC53-6EA8-4B27-A02D-7780467E1B5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DF65E3-19EE-42C5-B342-6421BAAA1977}" srcId="{3C6283BA-487D-43C8-B5F3-F506E5A37362}" destId="{0E3933BA-7DF9-4E67-A1FA-4DA1C2A6E794}" srcOrd="0" destOrd="0" parTransId="{ADBEBD51-4B9C-4232-8E70-7605B87815B8}" sibTransId="{883C6DAC-B50E-4892-A05D-F7CF48212D2D}"/>
    <dgm:cxn modelId="{510284B3-47FA-48E8-B40D-9C6BF8D1928B}" srcId="{9F024673-3A37-4873-B51F-61B84D1111BF}" destId="{1A277A69-96F3-4AAA-A454-2BAE80AE067E}" srcOrd="0" destOrd="0" parTransId="{85C712F9-A643-4D28-8B86-9919233DBD6D}" sibTransId="{46525AC8-12D4-4884-9829-D10E5D4B1CB8}"/>
    <dgm:cxn modelId="{4903DED1-3606-46C2-9094-904176B6D5E0}" type="presOf" srcId="{DC5FFC53-6EA8-4B27-A02D-7780467E1B5C}" destId="{C8850513-35DE-4C84-A2C2-7B91B57EBA6D}" srcOrd="1" destOrd="0" presId="urn:microsoft.com/office/officeart/2005/8/layout/list1"/>
    <dgm:cxn modelId="{8CB3909A-761C-4C37-9203-12AA349642FB}" type="presOf" srcId="{E0F3A11C-E0C1-4F57-955F-47209A0D6133}" destId="{6B71D96B-798A-4B7D-A077-C47A358A747B}" srcOrd="0" destOrd="2" presId="urn:microsoft.com/office/officeart/2005/8/layout/list1"/>
    <dgm:cxn modelId="{D189B01F-4950-4C5A-BE23-E843D016C573}" srcId="{C7761B70-8FF6-43A2-8331-EEE41D5BC76A}" destId="{DC5FFC53-6EA8-4B27-A02D-7780467E1B5C}" srcOrd="1" destOrd="0" parTransId="{CAFCA12F-265E-4B46-8188-8935AFE86C78}" sibTransId="{68FE3CFE-E94D-4C94-80F0-4F48B614DF9A}"/>
    <dgm:cxn modelId="{DEAB6BBE-7B09-47FD-B91C-93CE94CD5179}" srcId="{9F024673-3A37-4873-B51F-61B84D1111BF}" destId="{E0F3A11C-E0C1-4F57-955F-47209A0D6133}" srcOrd="1" destOrd="0" parTransId="{B3469B5B-2A5D-4100-AF5D-F384521F63E4}" sibTransId="{0F8A7675-B526-49BE-9103-98B887D10D2D}"/>
    <dgm:cxn modelId="{96A2CABB-FFEB-4E01-A4D3-B2AE977A62B6}" type="presOf" srcId="{216769CF-23B2-4E80-B2CF-1C2D6F0FC070}" destId="{6B71D96B-798A-4B7D-A077-C47A358A747B}" srcOrd="0" destOrd="3" presId="urn:microsoft.com/office/officeart/2005/8/layout/list1"/>
    <dgm:cxn modelId="{2816CFC3-99C0-4CF0-8E86-5568B3ADF5E0}" type="presOf" srcId="{3C6283BA-487D-43C8-B5F3-F506E5A37362}" destId="{4A30E9EA-D3AC-4B3B-B32E-19B19E2C268F}" srcOrd="1" destOrd="0" presId="urn:microsoft.com/office/officeart/2005/8/layout/list1"/>
    <dgm:cxn modelId="{B8E9D0E9-DBC8-4D45-AFA1-814A5B24D27A}" type="presOf" srcId="{1A277A69-96F3-4AAA-A454-2BAE80AE067E}" destId="{6B71D96B-798A-4B7D-A077-C47A358A747B}" srcOrd="0" destOrd="1" presId="urn:microsoft.com/office/officeart/2005/8/layout/list1"/>
    <dgm:cxn modelId="{7326D8D9-792A-415A-8928-9965C1B046A8}" type="presOf" srcId="{DC5FFC53-6EA8-4B27-A02D-7780467E1B5C}" destId="{038F3CFA-98BC-439B-A929-B85AAB0B73CE}" srcOrd="0" destOrd="0" presId="urn:microsoft.com/office/officeart/2005/8/layout/list1"/>
    <dgm:cxn modelId="{4C0E0F80-4276-4052-92B1-B1A1B3884352}" srcId="{C7761B70-8FF6-43A2-8331-EEE41D5BC76A}" destId="{3C6283BA-487D-43C8-B5F3-F506E5A37362}" srcOrd="0" destOrd="0" parTransId="{64B1C48A-AF27-4AB6-BDB3-8AAB0516CD5C}" sibTransId="{19390704-278B-487A-B21E-3A31720F1A26}"/>
    <dgm:cxn modelId="{3F7E44AA-8D43-4052-89E6-83D85B31673B}" srcId="{DC5FFC53-6EA8-4B27-A02D-7780467E1B5C}" destId="{9F024673-3A37-4873-B51F-61B84D1111BF}" srcOrd="0" destOrd="0" parTransId="{A1882787-33FE-4E2D-8DDF-0BB1D26FDC8C}" sibTransId="{BF74B145-F53B-4DB3-8EE7-6D53B3009184}"/>
    <dgm:cxn modelId="{622E1156-8D98-4F5F-A907-787728306BA1}" type="presOf" srcId="{C7761B70-8FF6-43A2-8331-EEE41D5BC76A}" destId="{49A906BD-4E68-4867-AE83-49DEFD9B8E6E}" srcOrd="0" destOrd="0" presId="urn:microsoft.com/office/officeart/2005/8/layout/list1"/>
    <dgm:cxn modelId="{7A6CBFAB-21B7-4606-AA88-FB4D296D6B96}" type="presOf" srcId="{3C6283BA-487D-43C8-B5F3-F506E5A37362}" destId="{A5AE7E95-2AAE-4228-A90F-A741397E6B78}" srcOrd="0" destOrd="0" presId="urn:microsoft.com/office/officeart/2005/8/layout/list1"/>
    <dgm:cxn modelId="{515C0D1B-D679-4DE4-B3C8-3848B12A1FF3}" type="presOf" srcId="{0E3933BA-7DF9-4E67-A1FA-4DA1C2A6E794}" destId="{E85B4662-242B-474C-8DA9-B5D833DFFD3D}" srcOrd="0" destOrd="0" presId="urn:microsoft.com/office/officeart/2005/8/layout/list1"/>
    <dgm:cxn modelId="{15F449EC-7B2A-4A60-B932-B413DFE75A6F}" type="presOf" srcId="{9F024673-3A37-4873-B51F-61B84D1111BF}" destId="{6B71D96B-798A-4B7D-A077-C47A358A747B}" srcOrd="0" destOrd="0" presId="urn:microsoft.com/office/officeart/2005/8/layout/list1"/>
    <dgm:cxn modelId="{5F756DA2-284C-459B-BF32-A38E17C76D67}" srcId="{9F024673-3A37-4873-B51F-61B84D1111BF}" destId="{216769CF-23B2-4E80-B2CF-1C2D6F0FC070}" srcOrd="2" destOrd="0" parTransId="{6400D09F-4D2A-4E6F-8E51-F9087BA3FEEE}" sibTransId="{0C667FD0-FA82-4D54-9597-B23269671091}"/>
    <dgm:cxn modelId="{ED7740D3-8EDA-4339-AF93-87E19FAC17B0}" type="presParOf" srcId="{49A906BD-4E68-4867-AE83-49DEFD9B8E6E}" destId="{35FE5512-0945-4EE7-A741-85E1D1FC99AF}" srcOrd="0" destOrd="0" presId="urn:microsoft.com/office/officeart/2005/8/layout/list1"/>
    <dgm:cxn modelId="{453DEDDD-7E94-4CB0-9201-2A064F5F8622}" type="presParOf" srcId="{35FE5512-0945-4EE7-A741-85E1D1FC99AF}" destId="{A5AE7E95-2AAE-4228-A90F-A741397E6B78}" srcOrd="0" destOrd="0" presId="urn:microsoft.com/office/officeart/2005/8/layout/list1"/>
    <dgm:cxn modelId="{CE4E5752-1B5C-46AA-85B0-BEF7CC6D6B6A}" type="presParOf" srcId="{35FE5512-0945-4EE7-A741-85E1D1FC99AF}" destId="{4A30E9EA-D3AC-4B3B-B32E-19B19E2C268F}" srcOrd="1" destOrd="0" presId="urn:microsoft.com/office/officeart/2005/8/layout/list1"/>
    <dgm:cxn modelId="{B944F88D-7B07-4CD4-A1AE-B029DE2F03A3}" type="presParOf" srcId="{49A906BD-4E68-4867-AE83-49DEFD9B8E6E}" destId="{737E8FF3-E6E1-4BFA-A8BC-C7A2A73144DD}" srcOrd="1" destOrd="0" presId="urn:microsoft.com/office/officeart/2005/8/layout/list1"/>
    <dgm:cxn modelId="{07563D35-8B25-4D67-9048-14F29BB6D27F}" type="presParOf" srcId="{49A906BD-4E68-4867-AE83-49DEFD9B8E6E}" destId="{E85B4662-242B-474C-8DA9-B5D833DFFD3D}" srcOrd="2" destOrd="0" presId="urn:microsoft.com/office/officeart/2005/8/layout/list1"/>
    <dgm:cxn modelId="{44EFC4F2-B5B3-4E46-91CE-F7230C437273}" type="presParOf" srcId="{49A906BD-4E68-4867-AE83-49DEFD9B8E6E}" destId="{84E11A32-EFBD-4399-BD94-0EFF8B506E91}" srcOrd="3" destOrd="0" presId="urn:microsoft.com/office/officeart/2005/8/layout/list1"/>
    <dgm:cxn modelId="{C54D8DBE-590E-4216-8E3E-697CBBEFB623}" type="presParOf" srcId="{49A906BD-4E68-4867-AE83-49DEFD9B8E6E}" destId="{87E3656C-0E60-4054-8B8A-BCD516A79F90}" srcOrd="4" destOrd="0" presId="urn:microsoft.com/office/officeart/2005/8/layout/list1"/>
    <dgm:cxn modelId="{4F65A1A8-C49C-465E-A2DD-89AB871F5CDB}" type="presParOf" srcId="{87E3656C-0E60-4054-8B8A-BCD516A79F90}" destId="{038F3CFA-98BC-439B-A929-B85AAB0B73CE}" srcOrd="0" destOrd="0" presId="urn:microsoft.com/office/officeart/2005/8/layout/list1"/>
    <dgm:cxn modelId="{89457CDB-508E-4EFC-9E3A-78993E1049F4}" type="presParOf" srcId="{87E3656C-0E60-4054-8B8A-BCD516A79F90}" destId="{C8850513-35DE-4C84-A2C2-7B91B57EBA6D}" srcOrd="1" destOrd="0" presId="urn:microsoft.com/office/officeart/2005/8/layout/list1"/>
    <dgm:cxn modelId="{4EBFF7CE-E974-4B24-B2B1-D57BA6F8A492}" type="presParOf" srcId="{49A906BD-4E68-4867-AE83-49DEFD9B8E6E}" destId="{7379ADBF-89E5-4AF0-94DF-6FB0FCCAE23F}" srcOrd="5" destOrd="0" presId="urn:microsoft.com/office/officeart/2005/8/layout/list1"/>
    <dgm:cxn modelId="{74B649A7-B1F8-44B4-AC44-09688E231CA6}" type="presParOf" srcId="{49A906BD-4E68-4867-AE83-49DEFD9B8E6E}" destId="{6B71D96B-798A-4B7D-A077-C47A358A747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>
        <a:noFill/>
      </dgm:spPr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>
        <a:noFill/>
      </dgm:spPr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BBF89D53-4E3D-43B0-AC03-3D46D932A5A0}" type="presOf" srcId="{4F2EBB37-FBDE-44EB-8256-90226673417C}" destId="{E61333A5-2BBE-4D27-AB08-9FC333910154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77BB17FC-8AD3-497A-BF44-6C1C65A9BCED}" type="presOf" srcId="{9961B065-C0F1-4FEE-82BE-12ADF6473FDA}" destId="{AB6C9848-DFF3-49ED-AF52-78E6C36A76D6}" srcOrd="0" destOrd="0" presId="urn:microsoft.com/office/officeart/2005/8/layout/cycle5"/>
    <dgm:cxn modelId="{E2ED48BF-0EAB-4109-90B5-CD209D2E7696}" type="presOf" srcId="{CFF07114-5FB9-42EA-8EA0-6549F4A37F90}" destId="{386CA91F-8E91-4567-AA68-7FA43BE99426}" srcOrd="0" destOrd="0" presId="urn:microsoft.com/office/officeart/2005/8/layout/cycle5"/>
    <dgm:cxn modelId="{C4C45C69-796B-49C7-A13F-693A090536DE}" type="presOf" srcId="{F755D1B1-2E62-4692-AF80-278367B01853}" destId="{3337E3C7-DF54-4DC1-A56B-2E8BFFFD1C42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2A6057F2-6B47-4639-A11D-19E10370BBD8}" type="presOf" srcId="{73D2726F-5385-41F4-9431-B25D1F965AFF}" destId="{61F47522-1C06-4F87-8C96-7EC8CCA9B0A2}" srcOrd="0" destOrd="0" presId="urn:microsoft.com/office/officeart/2005/8/layout/cycle5"/>
    <dgm:cxn modelId="{6E4A80FA-5F95-4F86-8C50-9AF47BC14493}" type="presOf" srcId="{7F92B625-4DCD-44BD-BC2C-71CBA44B37FF}" destId="{3F05BE5E-F8A4-4326-877C-A469229C51B0}" srcOrd="0" destOrd="0" presId="urn:microsoft.com/office/officeart/2005/8/layout/cycle5"/>
    <dgm:cxn modelId="{CFAB9874-A5BC-475C-A3FA-925A1B605032}" type="presOf" srcId="{54F92820-B339-4B25-8561-EF4A3874125E}" destId="{5A1C20CE-B84C-4A53-97CD-12EA382D70AA}" srcOrd="0" destOrd="0" presId="urn:microsoft.com/office/officeart/2005/8/layout/cycle5"/>
    <dgm:cxn modelId="{15DB0F9C-EACC-4593-AF22-CD224F2061A8}" type="presOf" srcId="{3AD2391A-99DA-4A02-91A7-62DC1DFBD5DD}" destId="{66D1F940-C64E-4962-A84A-AB98A23BFD39}" srcOrd="0" destOrd="0" presId="urn:microsoft.com/office/officeart/2005/8/layout/cycle5"/>
    <dgm:cxn modelId="{168788C4-38FB-4485-8B06-ABDEA9A5F2E6}" type="presOf" srcId="{5F09D670-3347-4AAF-A307-3DB148606ED2}" destId="{44F77FFF-A4A9-415A-8C00-0737EC39F199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011F1C2-5653-4CF7-8FB7-2626564D3E8C}" type="presOf" srcId="{CA962C24-3DF9-44B5-BBED-8D7841D8E096}" destId="{C30CD1DB-4B39-4699-934D-DC533546FB7E}" srcOrd="0" destOrd="0" presId="urn:microsoft.com/office/officeart/2005/8/layout/cycle5"/>
    <dgm:cxn modelId="{228EC721-51C2-4EEC-939C-189D5D62DD2B}" type="presOf" srcId="{36E77546-A2D8-42B1-9951-D9274F9A5EFF}" destId="{D970A628-E8C9-41C4-A911-3B0AAF5AAC3A}" srcOrd="0" destOrd="0" presId="urn:microsoft.com/office/officeart/2005/8/layout/cycle5"/>
    <dgm:cxn modelId="{55904577-BB1F-4063-A72D-DA4C3E354711}" type="presParOf" srcId="{C30CD1DB-4B39-4699-934D-DC533546FB7E}" destId="{61F47522-1C06-4F87-8C96-7EC8CCA9B0A2}" srcOrd="0" destOrd="0" presId="urn:microsoft.com/office/officeart/2005/8/layout/cycle5"/>
    <dgm:cxn modelId="{850EE274-C9F0-40A7-ADAC-60EC1E49D868}" type="presParOf" srcId="{C30CD1DB-4B39-4699-934D-DC533546FB7E}" destId="{C502D4AB-DD89-4714-A7CB-DEF348136E8A}" srcOrd="1" destOrd="0" presId="urn:microsoft.com/office/officeart/2005/8/layout/cycle5"/>
    <dgm:cxn modelId="{015761C7-C957-4BDE-B09F-AE1F7F19CD8A}" type="presParOf" srcId="{C30CD1DB-4B39-4699-934D-DC533546FB7E}" destId="{44F77FFF-A4A9-415A-8C00-0737EC39F199}" srcOrd="2" destOrd="0" presId="urn:microsoft.com/office/officeart/2005/8/layout/cycle5"/>
    <dgm:cxn modelId="{CE71072E-045F-4A09-A054-CA2510BC7739}" type="presParOf" srcId="{C30CD1DB-4B39-4699-934D-DC533546FB7E}" destId="{66D1F940-C64E-4962-A84A-AB98A23BFD39}" srcOrd="3" destOrd="0" presId="urn:microsoft.com/office/officeart/2005/8/layout/cycle5"/>
    <dgm:cxn modelId="{46D085A7-FE51-4BDE-8A90-DBA921864AA4}" type="presParOf" srcId="{C30CD1DB-4B39-4699-934D-DC533546FB7E}" destId="{5CF0AD5D-2833-40EF-9222-8A3429A4C2B0}" srcOrd="4" destOrd="0" presId="urn:microsoft.com/office/officeart/2005/8/layout/cycle5"/>
    <dgm:cxn modelId="{332E28C7-43A3-4EE1-A167-0C0623CCB693}" type="presParOf" srcId="{C30CD1DB-4B39-4699-934D-DC533546FB7E}" destId="{5A1C20CE-B84C-4A53-97CD-12EA382D70AA}" srcOrd="5" destOrd="0" presId="urn:microsoft.com/office/officeart/2005/8/layout/cycle5"/>
    <dgm:cxn modelId="{26758645-3604-4C02-80AA-BFB996C70903}" type="presParOf" srcId="{C30CD1DB-4B39-4699-934D-DC533546FB7E}" destId="{386CA91F-8E91-4567-AA68-7FA43BE99426}" srcOrd="6" destOrd="0" presId="urn:microsoft.com/office/officeart/2005/8/layout/cycle5"/>
    <dgm:cxn modelId="{37DC99AD-C6EA-41DE-86DA-0A49D1D9DC0A}" type="presParOf" srcId="{C30CD1DB-4B39-4699-934D-DC533546FB7E}" destId="{05BAA347-DF85-4BD9-A7F8-CA96EBED0C10}" srcOrd="7" destOrd="0" presId="urn:microsoft.com/office/officeart/2005/8/layout/cycle5"/>
    <dgm:cxn modelId="{D13E6835-B8A1-4256-82E3-FD775AEE30A3}" type="presParOf" srcId="{C30CD1DB-4B39-4699-934D-DC533546FB7E}" destId="{AB6C9848-DFF3-49ED-AF52-78E6C36A76D6}" srcOrd="8" destOrd="0" presId="urn:microsoft.com/office/officeart/2005/8/layout/cycle5"/>
    <dgm:cxn modelId="{01A6C0CF-0DB5-40E5-9C32-0A504CAC8D2E}" type="presParOf" srcId="{C30CD1DB-4B39-4699-934D-DC533546FB7E}" destId="{3337E3C7-DF54-4DC1-A56B-2E8BFFFD1C42}" srcOrd="9" destOrd="0" presId="urn:microsoft.com/office/officeart/2005/8/layout/cycle5"/>
    <dgm:cxn modelId="{7FD72809-22C6-4F81-B8FE-75766F4D0365}" type="presParOf" srcId="{C30CD1DB-4B39-4699-934D-DC533546FB7E}" destId="{84F75162-0004-48AF-83F4-C4FA86ADF4D6}" srcOrd="10" destOrd="0" presId="urn:microsoft.com/office/officeart/2005/8/layout/cycle5"/>
    <dgm:cxn modelId="{A016753B-A4C0-4E49-B122-270BB60989A8}" type="presParOf" srcId="{C30CD1DB-4B39-4699-934D-DC533546FB7E}" destId="{3F05BE5E-F8A4-4326-877C-A469229C51B0}" srcOrd="11" destOrd="0" presId="urn:microsoft.com/office/officeart/2005/8/layout/cycle5"/>
    <dgm:cxn modelId="{962F752A-D969-4B61-B5D4-418E8E2227D8}" type="presParOf" srcId="{C30CD1DB-4B39-4699-934D-DC533546FB7E}" destId="{D970A628-E8C9-41C4-A911-3B0AAF5AAC3A}" srcOrd="12" destOrd="0" presId="urn:microsoft.com/office/officeart/2005/8/layout/cycle5"/>
    <dgm:cxn modelId="{D5F7819D-6817-449F-9CB7-4AFF3CAFB072}" type="presParOf" srcId="{C30CD1DB-4B39-4699-934D-DC533546FB7E}" destId="{04009E08-C472-4D5A-A11D-BB50C59C7BEB}" srcOrd="13" destOrd="0" presId="urn:microsoft.com/office/officeart/2005/8/layout/cycle5"/>
    <dgm:cxn modelId="{25F06B28-CF79-445C-B17D-FA9016BF04D4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AE76FDA-F7ED-4478-9853-94BF1374BD54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66BC3FCD-16EF-4006-8B46-DD77FA9F5BD5}">
      <dgm:prSet phldrT="[Text]"/>
      <dgm:spPr/>
      <dgm:t>
        <a:bodyPr/>
        <a:lstStyle/>
        <a:p>
          <a:r>
            <a:rPr lang="en-US" dirty="0" smtClean="0"/>
            <a:t>Write your Java code</a:t>
          </a:r>
          <a:endParaRPr lang="en-US" dirty="0"/>
        </a:p>
      </dgm:t>
    </dgm:pt>
    <dgm:pt modelId="{1A710971-0667-4663-915D-23275ED9E270}" type="parTrans" cxnId="{81D08582-D2B8-4FF0-8E36-DC369657DD0F}">
      <dgm:prSet/>
      <dgm:spPr/>
      <dgm:t>
        <a:bodyPr/>
        <a:lstStyle/>
        <a:p>
          <a:endParaRPr lang="en-US"/>
        </a:p>
      </dgm:t>
    </dgm:pt>
    <dgm:pt modelId="{2CD7750E-C4D6-464F-82FC-53366D479AFE}" type="sibTrans" cxnId="{81D08582-D2B8-4FF0-8E36-DC369657DD0F}">
      <dgm:prSet/>
      <dgm:spPr/>
      <dgm:t>
        <a:bodyPr/>
        <a:lstStyle/>
        <a:p>
          <a:endParaRPr lang="en-US"/>
        </a:p>
      </dgm:t>
    </dgm:pt>
    <dgm:pt modelId="{DFFC3B47-0E79-44E3-9517-0ADC7D7AF179}">
      <dgm:prSet phldrT="[Text]"/>
      <dgm:spPr/>
      <dgm:t>
        <a:bodyPr/>
        <a:lstStyle/>
        <a:p>
          <a:r>
            <a:rPr lang="en-US" dirty="0" smtClean="0"/>
            <a:t>Deploy to PDS OE</a:t>
          </a:r>
          <a:endParaRPr lang="en-US" dirty="0"/>
        </a:p>
      </dgm:t>
    </dgm:pt>
    <dgm:pt modelId="{2111EDF3-4524-4D39-BD3E-320799E8725B}" type="parTrans" cxnId="{58BAB994-6C4E-4FD6-80C4-70778041BA3A}">
      <dgm:prSet/>
      <dgm:spPr/>
      <dgm:t>
        <a:bodyPr/>
        <a:lstStyle/>
        <a:p>
          <a:endParaRPr lang="en-US"/>
        </a:p>
      </dgm:t>
    </dgm:pt>
    <dgm:pt modelId="{A2BE03A2-16C0-440B-9FCC-DDE3702C5C3C}" type="sibTrans" cxnId="{58BAB994-6C4E-4FD6-80C4-70778041BA3A}">
      <dgm:prSet/>
      <dgm:spPr/>
      <dgm:t>
        <a:bodyPr/>
        <a:lstStyle/>
        <a:p>
          <a:endParaRPr lang="en-US"/>
        </a:p>
      </dgm:t>
    </dgm:pt>
    <dgm:pt modelId="{1D67A253-DADB-48A7-8DE6-EEB3AEC2C7A2}">
      <dgm:prSet phldrT="[Text]"/>
      <dgm:spPr/>
      <dgm:t>
        <a:bodyPr/>
        <a:lstStyle/>
        <a:p>
          <a:r>
            <a:rPr lang="en-US" dirty="0" smtClean="0"/>
            <a:t>Know the plugin to extend</a:t>
          </a:r>
          <a:endParaRPr lang="en-US" dirty="0"/>
        </a:p>
      </dgm:t>
    </dgm:pt>
    <dgm:pt modelId="{B5BC2CCC-7E3C-4F26-9B19-27E79BE8F84D}" type="parTrans" cxnId="{82498C0A-09EF-46E8-BB2A-8139BCF0A82A}">
      <dgm:prSet/>
      <dgm:spPr/>
      <dgm:t>
        <a:bodyPr/>
        <a:lstStyle/>
        <a:p>
          <a:endParaRPr lang="en-US"/>
        </a:p>
      </dgm:t>
    </dgm:pt>
    <dgm:pt modelId="{58AD71DB-CDD3-40E8-87A7-C56FF346EAA3}" type="sibTrans" cxnId="{82498C0A-09EF-46E8-BB2A-8139BCF0A82A}">
      <dgm:prSet/>
      <dgm:spPr/>
      <dgm:t>
        <a:bodyPr/>
        <a:lstStyle/>
        <a:p>
          <a:endParaRPr lang="en-US"/>
        </a:p>
      </dgm:t>
    </dgm:pt>
    <dgm:pt modelId="{6863BED1-81B0-456A-B5F6-11BDA0EEDD75}" type="pres">
      <dgm:prSet presAssocID="{2AE76FDA-F7ED-4478-9853-94BF1374BD54}" presName="Name0" presStyleCnt="0">
        <dgm:presLayoutVars>
          <dgm:dir/>
          <dgm:resizeHandles val="exact"/>
        </dgm:presLayoutVars>
      </dgm:prSet>
      <dgm:spPr/>
    </dgm:pt>
    <dgm:pt modelId="{244127FB-CFCF-4AAC-A281-BDA2B25B9407}" type="pres">
      <dgm:prSet presAssocID="{1D67A253-DADB-48A7-8DE6-EEB3AEC2C7A2}" presName="composite" presStyleCnt="0"/>
      <dgm:spPr/>
    </dgm:pt>
    <dgm:pt modelId="{2DD1B596-F04C-47DD-B751-0B1CDAAF6F54}" type="pres">
      <dgm:prSet presAssocID="{1D67A253-DADB-48A7-8DE6-EEB3AEC2C7A2}" presName="bgChev" presStyleLbl="node1" presStyleIdx="0" presStyleCnt="3" custScaleY="173878"/>
      <dgm:spPr/>
    </dgm:pt>
    <dgm:pt modelId="{2A9CDDDC-A2AC-4329-B128-E4A8045C9D48}" type="pres">
      <dgm:prSet presAssocID="{1D67A253-DADB-48A7-8DE6-EEB3AEC2C7A2}" presName="txNode" presStyleLbl="fgAcc1" presStyleIdx="0" presStyleCnt="3" custScaleY="176749" custLinFactNeighborY="436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EC6C4A-CCD9-491E-96CD-DAAFF432B429}" type="pres">
      <dgm:prSet presAssocID="{58AD71DB-CDD3-40E8-87A7-C56FF346EAA3}" presName="compositeSpace" presStyleCnt="0"/>
      <dgm:spPr/>
    </dgm:pt>
    <dgm:pt modelId="{FEC5EF21-2497-4D27-AE9C-BCC894496CE5}" type="pres">
      <dgm:prSet presAssocID="{66BC3FCD-16EF-4006-8B46-DD77FA9F5BD5}" presName="composite" presStyleCnt="0"/>
      <dgm:spPr/>
    </dgm:pt>
    <dgm:pt modelId="{9051CC3F-A7A5-4BCC-AA5B-73E154A1A988}" type="pres">
      <dgm:prSet presAssocID="{66BC3FCD-16EF-4006-8B46-DD77FA9F5BD5}" presName="bgChev" presStyleLbl="node1" presStyleIdx="1" presStyleCnt="3" custScaleY="173878"/>
      <dgm:spPr/>
    </dgm:pt>
    <dgm:pt modelId="{506F8EAE-BD16-4D21-8AFC-9BBD27117C7B}" type="pres">
      <dgm:prSet presAssocID="{66BC3FCD-16EF-4006-8B46-DD77FA9F5BD5}" presName="txNode" presStyleLbl="fgAcc1" presStyleIdx="1" presStyleCnt="3" custScaleY="176749" custLinFactNeighborY="436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BE26D-AA88-43D0-A4BE-C13FF988E985}" type="pres">
      <dgm:prSet presAssocID="{2CD7750E-C4D6-464F-82FC-53366D479AFE}" presName="compositeSpace" presStyleCnt="0"/>
      <dgm:spPr/>
    </dgm:pt>
    <dgm:pt modelId="{663113F2-480F-4E16-8BAB-35BA20AE2063}" type="pres">
      <dgm:prSet presAssocID="{DFFC3B47-0E79-44E3-9517-0ADC7D7AF179}" presName="composite" presStyleCnt="0"/>
      <dgm:spPr/>
    </dgm:pt>
    <dgm:pt modelId="{2C6E02B3-007B-44CD-82C3-B8BB44CBC4D0}" type="pres">
      <dgm:prSet presAssocID="{DFFC3B47-0E79-44E3-9517-0ADC7D7AF179}" presName="bgChev" presStyleLbl="node1" presStyleIdx="2" presStyleCnt="3" custScaleY="173878"/>
      <dgm:spPr/>
    </dgm:pt>
    <dgm:pt modelId="{4B668092-A9A1-4689-84E8-188998277543}" type="pres">
      <dgm:prSet presAssocID="{DFFC3B47-0E79-44E3-9517-0ADC7D7AF179}" presName="txNode" presStyleLbl="fgAcc1" presStyleIdx="2" presStyleCnt="3" custScaleY="176749" custLinFactNeighborY="436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D26E9A-1721-4B88-BE4A-803EF7428F3F}" type="presOf" srcId="{1D67A253-DADB-48A7-8DE6-EEB3AEC2C7A2}" destId="{2A9CDDDC-A2AC-4329-B128-E4A8045C9D48}" srcOrd="0" destOrd="0" presId="urn:microsoft.com/office/officeart/2005/8/layout/chevronAccent+Icon"/>
    <dgm:cxn modelId="{C34C8045-1609-42FC-A884-C43A0A8BDDBB}" type="presOf" srcId="{DFFC3B47-0E79-44E3-9517-0ADC7D7AF179}" destId="{4B668092-A9A1-4689-84E8-188998277543}" srcOrd="0" destOrd="0" presId="urn:microsoft.com/office/officeart/2005/8/layout/chevronAccent+Icon"/>
    <dgm:cxn modelId="{94BD1349-B320-4FD3-8483-7F5DC2C59341}" type="presOf" srcId="{2AE76FDA-F7ED-4478-9853-94BF1374BD54}" destId="{6863BED1-81B0-456A-B5F6-11BDA0EEDD75}" srcOrd="0" destOrd="0" presId="urn:microsoft.com/office/officeart/2005/8/layout/chevronAccent+Icon"/>
    <dgm:cxn modelId="{58BAB994-6C4E-4FD6-80C4-70778041BA3A}" srcId="{2AE76FDA-F7ED-4478-9853-94BF1374BD54}" destId="{DFFC3B47-0E79-44E3-9517-0ADC7D7AF179}" srcOrd="2" destOrd="0" parTransId="{2111EDF3-4524-4D39-BD3E-320799E8725B}" sibTransId="{A2BE03A2-16C0-440B-9FCC-DDE3702C5C3C}"/>
    <dgm:cxn modelId="{475E76EA-C353-4C30-BF50-C69A25C7D8D8}" type="presOf" srcId="{66BC3FCD-16EF-4006-8B46-DD77FA9F5BD5}" destId="{506F8EAE-BD16-4D21-8AFC-9BBD27117C7B}" srcOrd="0" destOrd="0" presId="urn:microsoft.com/office/officeart/2005/8/layout/chevronAccent+Icon"/>
    <dgm:cxn modelId="{81D08582-D2B8-4FF0-8E36-DC369657DD0F}" srcId="{2AE76FDA-F7ED-4478-9853-94BF1374BD54}" destId="{66BC3FCD-16EF-4006-8B46-DD77FA9F5BD5}" srcOrd="1" destOrd="0" parTransId="{1A710971-0667-4663-915D-23275ED9E270}" sibTransId="{2CD7750E-C4D6-464F-82FC-53366D479AFE}"/>
    <dgm:cxn modelId="{82498C0A-09EF-46E8-BB2A-8139BCF0A82A}" srcId="{2AE76FDA-F7ED-4478-9853-94BF1374BD54}" destId="{1D67A253-DADB-48A7-8DE6-EEB3AEC2C7A2}" srcOrd="0" destOrd="0" parTransId="{B5BC2CCC-7E3C-4F26-9B19-27E79BE8F84D}" sibTransId="{58AD71DB-CDD3-40E8-87A7-C56FF346EAA3}"/>
    <dgm:cxn modelId="{E4E9F1A2-1AA9-4E5F-8D43-A6806BA8772B}" type="presParOf" srcId="{6863BED1-81B0-456A-B5F6-11BDA0EEDD75}" destId="{244127FB-CFCF-4AAC-A281-BDA2B25B9407}" srcOrd="0" destOrd="0" presId="urn:microsoft.com/office/officeart/2005/8/layout/chevronAccent+Icon"/>
    <dgm:cxn modelId="{1BB04334-89B6-4357-A8EF-837F037BF3DD}" type="presParOf" srcId="{244127FB-CFCF-4AAC-A281-BDA2B25B9407}" destId="{2DD1B596-F04C-47DD-B751-0B1CDAAF6F54}" srcOrd="0" destOrd="0" presId="urn:microsoft.com/office/officeart/2005/8/layout/chevronAccent+Icon"/>
    <dgm:cxn modelId="{9B9C471B-3492-4B40-9718-1C5BB2F1EDF7}" type="presParOf" srcId="{244127FB-CFCF-4AAC-A281-BDA2B25B9407}" destId="{2A9CDDDC-A2AC-4329-B128-E4A8045C9D48}" srcOrd="1" destOrd="0" presId="urn:microsoft.com/office/officeart/2005/8/layout/chevronAccent+Icon"/>
    <dgm:cxn modelId="{3F797333-9549-41FC-A282-58802D1C00D7}" type="presParOf" srcId="{6863BED1-81B0-456A-B5F6-11BDA0EEDD75}" destId="{B1EC6C4A-CCD9-491E-96CD-DAAFF432B429}" srcOrd="1" destOrd="0" presId="urn:microsoft.com/office/officeart/2005/8/layout/chevronAccent+Icon"/>
    <dgm:cxn modelId="{D23D995A-8538-4F88-8193-240D1674E49D}" type="presParOf" srcId="{6863BED1-81B0-456A-B5F6-11BDA0EEDD75}" destId="{FEC5EF21-2497-4D27-AE9C-BCC894496CE5}" srcOrd="2" destOrd="0" presId="urn:microsoft.com/office/officeart/2005/8/layout/chevronAccent+Icon"/>
    <dgm:cxn modelId="{C8C20A92-A25D-45AF-B565-DA08F5AB532F}" type="presParOf" srcId="{FEC5EF21-2497-4D27-AE9C-BCC894496CE5}" destId="{9051CC3F-A7A5-4BCC-AA5B-73E154A1A988}" srcOrd="0" destOrd="0" presId="urn:microsoft.com/office/officeart/2005/8/layout/chevronAccent+Icon"/>
    <dgm:cxn modelId="{1C3390B6-F4CD-4304-B47C-5B516D2FAE3A}" type="presParOf" srcId="{FEC5EF21-2497-4D27-AE9C-BCC894496CE5}" destId="{506F8EAE-BD16-4D21-8AFC-9BBD27117C7B}" srcOrd="1" destOrd="0" presId="urn:microsoft.com/office/officeart/2005/8/layout/chevronAccent+Icon"/>
    <dgm:cxn modelId="{DCD83511-A796-4AD7-867A-22A7F2E9BFC3}" type="presParOf" srcId="{6863BED1-81B0-456A-B5F6-11BDA0EEDD75}" destId="{291BE26D-AA88-43D0-A4BE-C13FF988E985}" srcOrd="3" destOrd="0" presId="urn:microsoft.com/office/officeart/2005/8/layout/chevronAccent+Icon"/>
    <dgm:cxn modelId="{BAFD6C01-7003-4901-96C3-349B1A064BC2}" type="presParOf" srcId="{6863BED1-81B0-456A-B5F6-11BDA0EEDD75}" destId="{663113F2-480F-4E16-8BAB-35BA20AE2063}" srcOrd="4" destOrd="0" presId="urn:microsoft.com/office/officeart/2005/8/layout/chevronAccent+Icon"/>
    <dgm:cxn modelId="{5BB2FA14-ADEC-49FB-B7F3-15E29A02FD4B}" type="presParOf" srcId="{663113F2-480F-4E16-8BAB-35BA20AE2063}" destId="{2C6E02B3-007B-44CD-82C3-B8BB44CBC4D0}" srcOrd="0" destOrd="0" presId="urn:microsoft.com/office/officeart/2005/8/layout/chevronAccent+Icon"/>
    <dgm:cxn modelId="{A2C0DD98-F5F7-4351-A2B1-CF270C8BC681}" type="presParOf" srcId="{663113F2-480F-4E16-8BAB-35BA20AE2063}" destId="{4B668092-A9A1-4689-84E8-188998277543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699EF6-9716-40D6-BD5B-F9D9BCAA8269}">
      <dsp:nvSpPr>
        <dsp:cNvPr id="0" name=""/>
        <dsp:cNvSpPr/>
      </dsp:nvSpPr>
      <dsp:spPr>
        <a:xfrm>
          <a:off x="-5750329" y="-880149"/>
          <a:ext cx="6846053" cy="6846053"/>
        </a:xfrm>
        <a:prstGeom prst="blockArc">
          <a:avLst>
            <a:gd name="adj1" fmla="val 18900000"/>
            <a:gd name="adj2" fmla="val 2700000"/>
            <a:gd name="adj3" fmla="val 316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1CE8B-C3DC-4DB4-A4AE-7183B7948682}">
      <dsp:nvSpPr>
        <dsp:cNvPr id="0" name=""/>
        <dsp:cNvSpPr/>
      </dsp:nvSpPr>
      <dsp:spPr>
        <a:xfrm>
          <a:off x="573549" y="390992"/>
          <a:ext cx="9112902" cy="7823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102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Need for customization</a:t>
          </a:r>
          <a:endParaRPr lang="en-IN" sz="3200" kern="1200" dirty="0"/>
        </a:p>
      </dsp:txBody>
      <dsp:txXfrm>
        <a:off x="573549" y="390992"/>
        <a:ext cx="9112902" cy="782392"/>
      </dsp:txXfrm>
    </dsp:sp>
    <dsp:sp modelId="{B45045B3-5E86-4EF4-8841-C012D428FFD8}">
      <dsp:nvSpPr>
        <dsp:cNvPr id="0" name=""/>
        <dsp:cNvSpPr/>
      </dsp:nvSpPr>
      <dsp:spPr>
        <a:xfrm>
          <a:off x="84554" y="293193"/>
          <a:ext cx="977990" cy="977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DD36E2-76B5-4107-A340-699C5256C601}">
      <dsp:nvSpPr>
        <dsp:cNvPr id="0" name=""/>
        <dsp:cNvSpPr/>
      </dsp:nvSpPr>
      <dsp:spPr>
        <a:xfrm>
          <a:off x="1022113" y="1564784"/>
          <a:ext cx="8664338" cy="7823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102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Brief Introduction to PDS OE</a:t>
          </a:r>
        </a:p>
      </dsp:txBody>
      <dsp:txXfrm>
        <a:off x="1022113" y="1564784"/>
        <a:ext cx="8664338" cy="782392"/>
      </dsp:txXfrm>
    </dsp:sp>
    <dsp:sp modelId="{78BC00A7-C43A-438B-A1E2-C1DC08758365}">
      <dsp:nvSpPr>
        <dsp:cNvPr id="0" name=""/>
        <dsp:cNvSpPr/>
      </dsp:nvSpPr>
      <dsp:spPr>
        <a:xfrm>
          <a:off x="533117" y="1466985"/>
          <a:ext cx="977990" cy="977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2707B7-EA81-4497-B243-82DB1901DCC1}">
      <dsp:nvSpPr>
        <dsp:cNvPr id="0" name=""/>
        <dsp:cNvSpPr/>
      </dsp:nvSpPr>
      <dsp:spPr>
        <a:xfrm>
          <a:off x="1022113" y="2738576"/>
          <a:ext cx="8664338" cy="7823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102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Customizations</a:t>
          </a:r>
        </a:p>
      </dsp:txBody>
      <dsp:txXfrm>
        <a:off x="1022113" y="2738576"/>
        <a:ext cx="8664338" cy="782392"/>
      </dsp:txXfrm>
    </dsp:sp>
    <dsp:sp modelId="{BA8D8187-5208-4A62-B331-067AD7037F92}">
      <dsp:nvSpPr>
        <dsp:cNvPr id="0" name=""/>
        <dsp:cNvSpPr/>
      </dsp:nvSpPr>
      <dsp:spPr>
        <a:xfrm>
          <a:off x="533117" y="2640777"/>
          <a:ext cx="977990" cy="977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FB68D-DFC9-4BCB-8FEC-A103F7E16494}">
      <dsp:nvSpPr>
        <dsp:cNvPr id="0" name=""/>
        <dsp:cNvSpPr/>
      </dsp:nvSpPr>
      <dsp:spPr>
        <a:xfrm>
          <a:off x="573549" y="3912368"/>
          <a:ext cx="9112902" cy="782392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102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Demo</a:t>
          </a:r>
        </a:p>
      </dsp:txBody>
      <dsp:txXfrm>
        <a:off x="573549" y="3912368"/>
        <a:ext cx="9112902" cy="782392"/>
      </dsp:txXfrm>
    </dsp:sp>
    <dsp:sp modelId="{EF018296-A460-4AB0-A0CF-5D70370437B3}">
      <dsp:nvSpPr>
        <dsp:cNvPr id="0" name=""/>
        <dsp:cNvSpPr/>
      </dsp:nvSpPr>
      <dsp:spPr>
        <a:xfrm>
          <a:off x="84554" y="3814569"/>
          <a:ext cx="977990" cy="977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F4586D-7257-47CF-94AC-832E2B05B6E7}">
      <dsp:nvSpPr>
        <dsp:cNvPr id="0" name=""/>
        <dsp:cNvSpPr/>
      </dsp:nvSpPr>
      <dsp:spPr>
        <a:xfrm rot="10800000">
          <a:off x="2049614" y="77"/>
          <a:ext cx="6476930" cy="16728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7671" tIns="186690" rIns="348488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Different Environments</a:t>
          </a:r>
          <a:endParaRPr lang="en-US" sz="4900" kern="1200" dirty="0"/>
        </a:p>
      </dsp:txBody>
      <dsp:txXfrm rot="10800000">
        <a:off x="2049614" y="77"/>
        <a:ext cx="6476930" cy="1672829"/>
      </dsp:txXfrm>
    </dsp:sp>
    <dsp:sp modelId="{82B4A407-87B6-4174-867D-AE101E5DA7A7}">
      <dsp:nvSpPr>
        <dsp:cNvPr id="0" name=""/>
        <dsp:cNvSpPr/>
      </dsp:nvSpPr>
      <dsp:spPr>
        <a:xfrm>
          <a:off x="1213199" y="77"/>
          <a:ext cx="1672829" cy="16728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BCE36D-08FE-4930-AC39-C1598A8CB6C9}">
      <dsp:nvSpPr>
        <dsp:cNvPr id="0" name=""/>
        <dsp:cNvSpPr/>
      </dsp:nvSpPr>
      <dsp:spPr>
        <a:xfrm rot="10800000">
          <a:off x="2049614" y="2164801"/>
          <a:ext cx="6476930" cy="16728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7671" tIns="186690" rIns="348488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Different Personas</a:t>
          </a:r>
          <a:endParaRPr lang="en-US" sz="4900" kern="1200" dirty="0"/>
        </a:p>
      </dsp:txBody>
      <dsp:txXfrm rot="10800000">
        <a:off x="2049614" y="2164801"/>
        <a:ext cx="6476930" cy="1672829"/>
      </dsp:txXfrm>
    </dsp:sp>
    <dsp:sp modelId="{770CCBA2-4920-4979-AD43-890E6CDD246A}">
      <dsp:nvSpPr>
        <dsp:cNvPr id="0" name=""/>
        <dsp:cNvSpPr/>
      </dsp:nvSpPr>
      <dsp:spPr>
        <a:xfrm>
          <a:off x="1213199" y="2164801"/>
          <a:ext cx="1672829" cy="167282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47522-1C06-4F87-8C96-7EC8CCA9B0A2}">
      <dsp:nvSpPr>
        <dsp:cNvPr id="0" name=""/>
        <dsp:cNvSpPr/>
      </dsp:nvSpPr>
      <dsp:spPr>
        <a:xfrm>
          <a:off x="4294149" y="2263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Configure</a:t>
          </a:r>
          <a:endParaRPr lang="en-IN" sz="2600" kern="1200" dirty="0"/>
        </a:p>
      </dsp:txBody>
      <dsp:txXfrm>
        <a:off x="4294149" y="2263"/>
        <a:ext cx="1773312" cy="1152653"/>
      </dsp:txXfrm>
    </dsp:sp>
    <dsp:sp modelId="{44F77FFF-A4A9-415A-8C00-0737EC39F199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3425936" y="293066"/>
              </a:moveTo>
              <a:arcTo wR="2301943" hR="2301943" stAng="17953654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1F940-C64E-4962-A84A-AB98A23BFD39}">
      <dsp:nvSpPr>
        <dsp:cNvPr id="0" name=""/>
        <dsp:cNvSpPr/>
      </dsp:nvSpPr>
      <dsp:spPr>
        <a:xfrm>
          <a:off x="6483428" y="1592867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Develop</a:t>
          </a:r>
          <a:endParaRPr lang="en-IN" sz="2600" kern="1200" dirty="0"/>
        </a:p>
      </dsp:txBody>
      <dsp:txXfrm>
        <a:off x="6483428" y="1592867"/>
        <a:ext cx="1773312" cy="1152653"/>
      </dsp:txXfrm>
    </dsp:sp>
    <dsp:sp modelId="{5A1C20CE-B84C-4A53-97CD-12EA382D70AA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4598360" y="2461368"/>
              </a:moveTo>
              <a:arcTo wR="2301943" hR="2301943" stAng="21838277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A91F-8E91-4567-AA68-7FA43BE99426}">
      <dsp:nvSpPr>
        <dsp:cNvPr id="0" name=""/>
        <dsp:cNvSpPr/>
      </dsp:nvSpPr>
      <dsp:spPr>
        <a:xfrm>
          <a:off x="5647198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Build</a:t>
          </a:r>
          <a:endParaRPr lang="en-IN" sz="2600" kern="1200" dirty="0"/>
        </a:p>
      </dsp:txBody>
      <dsp:txXfrm>
        <a:off x="5647198" y="4166519"/>
        <a:ext cx="1773312" cy="1152653"/>
      </dsp:txXfrm>
    </dsp:sp>
    <dsp:sp modelId="{AB6C9848-DFF3-49ED-AF52-78E6C36A76D6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584317" y="4586502"/>
              </a:moveTo>
              <a:arcTo wR="2301943" hR="2301943" stAng="4977236" swAng="84552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7E3C7-DF54-4DC1-A56B-2E8BFFFD1C42}">
      <dsp:nvSpPr>
        <dsp:cNvPr id="0" name=""/>
        <dsp:cNvSpPr/>
      </dsp:nvSpPr>
      <dsp:spPr>
        <a:xfrm>
          <a:off x="2941100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Publish</a:t>
          </a:r>
          <a:endParaRPr lang="en-IN" sz="2600" kern="1200" dirty="0"/>
        </a:p>
      </dsp:txBody>
      <dsp:txXfrm>
        <a:off x="2941100" y="4166519"/>
        <a:ext cx="1773312" cy="1152653"/>
      </dsp:txXfrm>
    </dsp:sp>
    <dsp:sp modelId="{3F05BE5E-F8A4-4326-877C-A469229C51B0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44171" y="3333698"/>
              </a:moveTo>
              <a:arcTo wR="2301943" hR="2301943" stAng="9202266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0A628-E8C9-41C4-A911-3B0AAF5AAC3A}">
      <dsp:nvSpPr>
        <dsp:cNvPr id="0" name=""/>
        <dsp:cNvSpPr/>
      </dsp:nvSpPr>
      <dsp:spPr>
        <a:xfrm>
          <a:off x="2104870" y="1592867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Test</a:t>
          </a:r>
          <a:endParaRPr lang="en-IN" sz="2600" kern="1200" dirty="0"/>
        </a:p>
      </dsp:txBody>
      <dsp:txXfrm>
        <a:off x="2104870" y="1592867"/>
        <a:ext cx="1773312" cy="1152653"/>
      </dsp:txXfrm>
    </dsp:sp>
    <dsp:sp modelId="{E61333A5-2BBE-4D27-AB08-9FC333910154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553775" y="804328"/>
              </a:moveTo>
              <a:arcTo wR="2301943" hR="2301943" stAng="13235155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47522-1C06-4F87-8C96-7EC8CCA9B0A2}">
      <dsp:nvSpPr>
        <dsp:cNvPr id="0" name=""/>
        <dsp:cNvSpPr/>
      </dsp:nvSpPr>
      <dsp:spPr>
        <a:xfrm>
          <a:off x="4294149" y="2263"/>
          <a:ext cx="1773312" cy="115265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Configure</a:t>
          </a:r>
          <a:endParaRPr lang="en-IN" sz="2600" kern="1200" dirty="0"/>
        </a:p>
      </dsp:txBody>
      <dsp:txXfrm>
        <a:off x="4294149" y="2263"/>
        <a:ext cx="1773312" cy="1152653"/>
      </dsp:txXfrm>
    </dsp:sp>
    <dsp:sp modelId="{44F77FFF-A4A9-415A-8C00-0737EC39F199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3425936" y="293066"/>
              </a:moveTo>
              <a:arcTo wR="2301943" hR="2301943" stAng="17953654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1F940-C64E-4962-A84A-AB98A23BFD39}">
      <dsp:nvSpPr>
        <dsp:cNvPr id="0" name=""/>
        <dsp:cNvSpPr/>
      </dsp:nvSpPr>
      <dsp:spPr>
        <a:xfrm>
          <a:off x="6483428" y="1592867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Develop</a:t>
          </a:r>
          <a:endParaRPr lang="en-IN" sz="2600" kern="1200" dirty="0"/>
        </a:p>
      </dsp:txBody>
      <dsp:txXfrm>
        <a:off x="6483428" y="1592867"/>
        <a:ext cx="1773312" cy="1152653"/>
      </dsp:txXfrm>
    </dsp:sp>
    <dsp:sp modelId="{5A1C20CE-B84C-4A53-97CD-12EA382D70AA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4598360" y="2461368"/>
              </a:moveTo>
              <a:arcTo wR="2301943" hR="2301943" stAng="21838277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A91F-8E91-4567-AA68-7FA43BE99426}">
      <dsp:nvSpPr>
        <dsp:cNvPr id="0" name=""/>
        <dsp:cNvSpPr/>
      </dsp:nvSpPr>
      <dsp:spPr>
        <a:xfrm>
          <a:off x="5647198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Build</a:t>
          </a:r>
          <a:endParaRPr lang="en-IN" sz="2600" kern="1200" dirty="0"/>
        </a:p>
      </dsp:txBody>
      <dsp:txXfrm>
        <a:off x="5647198" y="4166519"/>
        <a:ext cx="1773312" cy="1152653"/>
      </dsp:txXfrm>
    </dsp:sp>
    <dsp:sp modelId="{AB6C9848-DFF3-49ED-AF52-78E6C36A76D6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584317" y="4586502"/>
              </a:moveTo>
              <a:arcTo wR="2301943" hR="2301943" stAng="4977236" swAng="84552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7E3C7-DF54-4DC1-A56B-2E8BFFFD1C42}">
      <dsp:nvSpPr>
        <dsp:cNvPr id="0" name=""/>
        <dsp:cNvSpPr/>
      </dsp:nvSpPr>
      <dsp:spPr>
        <a:xfrm>
          <a:off x="2941100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Publish</a:t>
          </a:r>
          <a:endParaRPr lang="en-IN" sz="2600" kern="1200" dirty="0"/>
        </a:p>
      </dsp:txBody>
      <dsp:txXfrm>
        <a:off x="2941100" y="4166519"/>
        <a:ext cx="1773312" cy="1152653"/>
      </dsp:txXfrm>
    </dsp:sp>
    <dsp:sp modelId="{3F05BE5E-F8A4-4326-877C-A469229C51B0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44171" y="3333698"/>
              </a:moveTo>
              <a:arcTo wR="2301943" hR="2301943" stAng="9202266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0A628-E8C9-41C4-A911-3B0AAF5AAC3A}">
      <dsp:nvSpPr>
        <dsp:cNvPr id="0" name=""/>
        <dsp:cNvSpPr/>
      </dsp:nvSpPr>
      <dsp:spPr>
        <a:xfrm>
          <a:off x="2104870" y="1592867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Test</a:t>
          </a:r>
          <a:endParaRPr lang="en-IN" sz="2600" kern="1200" dirty="0"/>
        </a:p>
      </dsp:txBody>
      <dsp:txXfrm>
        <a:off x="2104870" y="1592867"/>
        <a:ext cx="1773312" cy="1152653"/>
      </dsp:txXfrm>
    </dsp:sp>
    <dsp:sp modelId="{E61333A5-2BBE-4D27-AB08-9FC333910154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553775" y="804328"/>
              </a:moveTo>
              <a:arcTo wR="2301943" hR="2301943" stAng="13235155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FF8854-B01C-45CF-B6EA-B19F9897FCCB}">
      <dsp:nvSpPr>
        <dsp:cNvPr id="0" name=""/>
        <dsp:cNvSpPr/>
      </dsp:nvSpPr>
      <dsp:spPr>
        <a:xfrm>
          <a:off x="4540" y="1631455"/>
          <a:ext cx="2308051" cy="1903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Enable Java Emitter Templates for your project</a:t>
          </a:r>
          <a:endParaRPr lang="en-US" sz="1800" kern="1200" dirty="0"/>
        </a:p>
      </dsp:txBody>
      <dsp:txXfrm>
        <a:off x="4540" y="1631455"/>
        <a:ext cx="2308051" cy="1495732"/>
      </dsp:txXfrm>
    </dsp:sp>
    <dsp:sp modelId="{95864C26-04F3-4E77-A6B9-B32B2DD0F7AF}">
      <dsp:nvSpPr>
        <dsp:cNvPr id="0" name=""/>
        <dsp:cNvSpPr/>
      </dsp:nvSpPr>
      <dsp:spPr>
        <a:xfrm>
          <a:off x="1285644" y="2027524"/>
          <a:ext cx="2630036" cy="2630036"/>
        </a:xfrm>
        <a:prstGeom prst="leftCircularArrow">
          <a:avLst>
            <a:gd name="adj1" fmla="val 3474"/>
            <a:gd name="adj2" fmla="val 430788"/>
            <a:gd name="adj3" fmla="val 2206298"/>
            <a:gd name="adj4" fmla="val 9024489"/>
            <a:gd name="adj5" fmla="val 405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D070A-AA8D-4135-8C7F-E475E6AB1393}">
      <dsp:nvSpPr>
        <dsp:cNvPr id="0" name=""/>
        <dsp:cNvSpPr/>
      </dsp:nvSpPr>
      <dsp:spPr>
        <a:xfrm>
          <a:off x="517440" y="3127188"/>
          <a:ext cx="2051600" cy="81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Enable JET</a:t>
          </a:r>
          <a:endParaRPr lang="en-US" sz="2300" kern="1200" dirty="0"/>
        </a:p>
      </dsp:txBody>
      <dsp:txXfrm>
        <a:off x="517440" y="3127188"/>
        <a:ext cx="2051600" cy="815854"/>
      </dsp:txXfrm>
    </dsp:sp>
    <dsp:sp modelId="{41A70DD7-33C6-42E0-B2CA-6D27B1A3C403}">
      <dsp:nvSpPr>
        <dsp:cNvPr id="0" name=""/>
        <dsp:cNvSpPr/>
      </dsp:nvSpPr>
      <dsp:spPr>
        <a:xfrm>
          <a:off x="3004135" y="1631455"/>
          <a:ext cx="2308051" cy="1903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Add jars to build path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Progresside.jar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Oe_common_services.jar</a:t>
          </a:r>
          <a:endParaRPr lang="en-US" sz="1800" kern="1200" dirty="0"/>
        </a:p>
      </dsp:txBody>
      <dsp:txXfrm>
        <a:off x="3004135" y="2039382"/>
        <a:ext cx="2308051" cy="1495732"/>
      </dsp:txXfrm>
    </dsp:sp>
    <dsp:sp modelId="{8F064578-398D-40E7-A47B-01667A7C5C64}">
      <dsp:nvSpPr>
        <dsp:cNvPr id="0" name=""/>
        <dsp:cNvSpPr/>
      </dsp:nvSpPr>
      <dsp:spPr>
        <a:xfrm>
          <a:off x="4266005" y="434369"/>
          <a:ext cx="2924953" cy="2924953"/>
        </a:xfrm>
        <a:prstGeom prst="circularArrow">
          <a:avLst>
            <a:gd name="adj1" fmla="val 3124"/>
            <a:gd name="adj2" fmla="val 384147"/>
            <a:gd name="adj3" fmla="val 19440342"/>
            <a:gd name="adj4" fmla="val 12575511"/>
            <a:gd name="adj5" fmla="val 3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7686C-81F8-4FD1-AAAF-A452A09C5697}">
      <dsp:nvSpPr>
        <dsp:cNvPr id="0" name=""/>
        <dsp:cNvSpPr/>
      </dsp:nvSpPr>
      <dsp:spPr>
        <a:xfrm>
          <a:off x="3517035" y="1223528"/>
          <a:ext cx="2051600" cy="81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Add Dependencies</a:t>
          </a:r>
          <a:endParaRPr lang="en-US" sz="2300" kern="1200" dirty="0"/>
        </a:p>
      </dsp:txBody>
      <dsp:txXfrm>
        <a:off x="3517035" y="1223528"/>
        <a:ext cx="2051600" cy="815854"/>
      </dsp:txXfrm>
    </dsp:sp>
    <dsp:sp modelId="{F827C959-F9B3-4EED-A8CB-23D8CE52AB84}">
      <dsp:nvSpPr>
        <dsp:cNvPr id="0" name=""/>
        <dsp:cNvSpPr/>
      </dsp:nvSpPr>
      <dsp:spPr>
        <a:xfrm>
          <a:off x="6003730" y="1631455"/>
          <a:ext cx="2308051" cy="1903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Copy to project</a:t>
          </a:r>
          <a:endParaRPr lang="en-US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Template</a:t>
          </a:r>
          <a:endParaRPr lang="en-US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Generator skeleton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Change template</a:t>
          </a:r>
          <a:endParaRPr lang="en-US" sz="1800" kern="1200" dirty="0"/>
        </a:p>
      </dsp:txBody>
      <dsp:txXfrm>
        <a:off x="6003730" y="1631455"/>
        <a:ext cx="2308051" cy="1495732"/>
      </dsp:txXfrm>
    </dsp:sp>
    <dsp:sp modelId="{CB925A42-8102-4292-8236-E25E6DC12AF1}">
      <dsp:nvSpPr>
        <dsp:cNvPr id="0" name=""/>
        <dsp:cNvSpPr/>
      </dsp:nvSpPr>
      <dsp:spPr>
        <a:xfrm>
          <a:off x="7284834" y="2027524"/>
          <a:ext cx="2630036" cy="2630036"/>
        </a:xfrm>
        <a:prstGeom prst="leftCircularArrow">
          <a:avLst>
            <a:gd name="adj1" fmla="val 3474"/>
            <a:gd name="adj2" fmla="val 430788"/>
            <a:gd name="adj3" fmla="val 2206298"/>
            <a:gd name="adj4" fmla="val 9024489"/>
            <a:gd name="adj5" fmla="val 405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F6B93-5660-45A1-8D10-C109CFC3F44B}">
      <dsp:nvSpPr>
        <dsp:cNvPr id="0" name=""/>
        <dsp:cNvSpPr/>
      </dsp:nvSpPr>
      <dsp:spPr>
        <a:xfrm>
          <a:off x="6516630" y="3127188"/>
          <a:ext cx="2051600" cy="81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Write JET template</a:t>
          </a:r>
          <a:endParaRPr lang="en-US" sz="2300" kern="1200" dirty="0"/>
        </a:p>
      </dsp:txBody>
      <dsp:txXfrm>
        <a:off x="6516630" y="3127188"/>
        <a:ext cx="2051600" cy="815854"/>
      </dsp:txXfrm>
    </dsp:sp>
    <dsp:sp modelId="{0BCF24FA-1ADC-4574-9C81-264FDA2783EB}">
      <dsp:nvSpPr>
        <dsp:cNvPr id="0" name=""/>
        <dsp:cNvSpPr/>
      </dsp:nvSpPr>
      <dsp:spPr>
        <a:xfrm>
          <a:off x="9003325" y="1631455"/>
          <a:ext cx="2308051" cy="1903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Register in Customization Editor</a:t>
          </a:r>
          <a:endParaRPr lang="en-US" sz="1800" kern="1200" dirty="0"/>
        </a:p>
      </dsp:txBody>
      <dsp:txXfrm>
        <a:off x="9003325" y="2039382"/>
        <a:ext cx="2308051" cy="1495732"/>
      </dsp:txXfrm>
    </dsp:sp>
    <dsp:sp modelId="{0D0501AA-CAED-416D-8F0F-3DF09E7644C5}">
      <dsp:nvSpPr>
        <dsp:cNvPr id="0" name=""/>
        <dsp:cNvSpPr/>
      </dsp:nvSpPr>
      <dsp:spPr>
        <a:xfrm>
          <a:off x="9516225" y="1223528"/>
          <a:ext cx="2051600" cy="81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Register</a:t>
          </a:r>
          <a:endParaRPr lang="en-US" sz="2300" kern="1200" dirty="0"/>
        </a:p>
      </dsp:txBody>
      <dsp:txXfrm>
        <a:off x="9516225" y="1223528"/>
        <a:ext cx="2051600" cy="81585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47522-1C06-4F87-8C96-7EC8CCA9B0A2}">
      <dsp:nvSpPr>
        <dsp:cNvPr id="0" name=""/>
        <dsp:cNvSpPr/>
      </dsp:nvSpPr>
      <dsp:spPr>
        <a:xfrm>
          <a:off x="4294149" y="2263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Configure</a:t>
          </a:r>
          <a:endParaRPr lang="en-IN" sz="2600" kern="1200" dirty="0"/>
        </a:p>
      </dsp:txBody>
      <dsp:txXfrm>
        <a:off x="4294149" y="2263"/>
        <a:ext cx="1773312" cy="1152653"/>
      </dsp:txXfrm>
    </dsp:sp>
    <dsp:sp modelId="{44F77FFF-A4A9-415A-8C00-0737EC39F199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3425936" y="293066"/>
              </a:moveTo>
              <a:arcTo wR="2301943" hR="2301943" stAng="17953654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1F940-C64E-4962-A84A-AB98A23BFD39}">
      <dsp:nvSpPr>
        <dsp:cNvPr id="0" name=""/>
        <dsp:cNvSpPr/>
      </dsp:nvSpPr>
      <dsp:spPr>
        <a:xfrm>
          <a:off x="6483428" y="1592867"/>
          <a:ext cx="1773312" cy="115265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Develop</a:t>
          </a:r>
          <a:endParaRPr lang="en-IN" sz="2600" kern="1200" dirty="0"/>
        </a:p>
      </dsp:txBody>
      <dsp:txXfrm>
        <a:off x="6483428" y="1592867"/>
        <a:ext cx="1773312" cy="1152653"/>
      </dsp:txXfrm>
    </dsp:sp>
    <dsp:sp modelId="{5A1C20CE-B84C-4A53-97CD-12EA382D70AA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4598360" y="2461368"/>
              </a:moveTo>
              <a:arcTo wR="2301943" hR="2301943" stAng="21838277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A91F-8E91-4567-AA68-7FA43BE99426}">
      <dsp:nvSpPr>
        <dsp:cNvPr id="0" name=""/>
        <dsp:cNvSpPr/>
      </dsp:nvSpPr>
      <dsp:spPr>
        <a:xfrm>
          <a:off x="5647198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Build</a:t>
          </a:r>
          <a:endParaRPr lang="en-IN" sz="2600" kern="1200" dirty="0"/>
        </a:p>
      </dsp:txBody>
      <dsp:txXfrm>
        <a:off x="5647198" y="4166519"/>
        <a:ext cx="1773312" cy="1152653"/>
      </dsp:txXfrm>
    </dsp:sp>
    <dsp:sp modelId="{AB6C9848-DFF3-49ED-AF52-78E6C36A76D6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584317" y="4586502"/>
              </a:moveTo>
              <a:arcTo wR="2301943" hR="2301943" stAng="4977236" swAng="84552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7E3C7-DF54-4DC1-A56B-2E8BFFFD1C42}">
      <dsp:nvSpPr>
        <dsp:cNvPr id="0" name=""/>
        <dsp:cNvSpPr/>
      </dsp:nvSpPr>
      <dsp:spPr>
        <a:xfrm>
          <a:off x="2941100" y="4166519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Publish</a:t>
          </a:r>
          <a:endParaRPr lang="en-IN" sz="2600" kern="1200" dirty="0"/>
        </a:p>
      </dsp:txBody>
      <dsp:txXfrm>
        <a:off x="2941100" y="4166519"/>
        <a:ext cx="1773312" cy="1152653"/>
      </dsp:txXfrm>
    </dsp:sp>
    <dsp:sp modelId="{3F05BE5E-F8A4-4326-877C-A469229C51B0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44171" y="3333698"/>
              </a:moveTo>
              <a:arcTo wR="2301943" hR="2301943" stAng="9202266" swAng="13594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0A628-E8C9-41C4-A911-3B0AAF5AAC3A}">
      <dsp:nvSpPr>
        <dsp:cNvPr id="0" name=""/>
        <dsp:cNvSpPr/>
      </dsp:nvSpPr>
      <dsp:spPr>
        <a:xfrm>
          <a:off x="2104870" y="1592867"/>
          <a:ext cx="1773312" cy="11526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Test</a:t>
          </a:r>
          <a:endParaRPr lang="en-IN" sz="2600" kern="1200" dirty="0"/>
        </a:p>
      </dsp:txBody>
      <dsp:txXfrm>
        <a:off x="2104870" y="1592867"/>
        <a:ext cx="1773312" cy="1152653"/>
      </dsp:txXfrm>
    </dsp:sp>
    <dsp:sp modelId="{E61333A5-2BBE-4D27-AB08-9FC333910154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553775" y="804328"/>
              </a:moveTo>
              <a:arcTo wR="2301943" hR="2301943" stAng="13235155" swAng="12111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7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019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6506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0821">
              <a:defRPr/>
            </a:pPr>
            <a:fld id="{3BC3B10F-A77C-499D-8A55-4E7169A1E706}" type="slidenum">
              <a:rPr lang="en-US">
                <a:solidFill>
                  <a:srgbClr val="000000"/>
                </a:solidFill>
              </a:rPr>
              <a:pPr defTabSz="930821"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2842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2289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785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1392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0900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106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3760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9763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1013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8633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2902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7491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2230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7733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4808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6025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0798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960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6675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1630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364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05737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65227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185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31161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94085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3824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498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224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35.png"/><Relationship Id="rId4" Type="http://schemas.microsoft.com/office/2007/relationships/hdphoto" Target="../media/hdphoto7.wdp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40.png"/><Relationship Id="rId7" Type="http://schemas.openxmlformats.org/officeDocument/2006/relationships/diagramLayout" Target="../diagrams/layout10.xml"/><Relationship Id="rId12" Type="http://schemas.microsoft.com/office/2007/relationships/hdphoto" Target="../media/hdphoto10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image" Target="../media/image43.png"/><Relationship Id="rId5" Type="http://schemas.openxmlformats.org/officeDocument/2006/relationships/image" Target="../media/image42.jpeg"/><Relationship Id="rId10" Type="http://schemas.microsoft.com/office/2007/relationships/diagramDrawing" Target="../diagrams/drawing10.xml"/><Relationship Id="rId4" Type="http://schemas.openxmlformats.org/officeDocument/2006/relationships/image" Target="../media/image41.png"/><Relationship Id="rId9" Type="http://schemas.openxmlformats.org/officeDocument/2006/relationships/diagramColors" Target="../diagrams/colors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progress.com/community_groups/openedge_general/w/openedgegeneral/1243.openedge-architect-working-with-custom-template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unity.progress.com/community_groups/openedge_development/m/documents/1957" TargetMode="External"/><Relationship Id="rId4" Type="http://schemas.openxmlformats.org/officeDocument/2006/relationships/hyperlink" Target="https://community.progress.com/community_groups/openedge_general/w/openedgegeneral/1244.openedge-architect-embedding-abl-window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402319"/>
            <a:ext cx="6800850" cy="1477328"/>
          </a:xfrm>
        </p:spPr>
        <p:txBody>
          <a:bodyPr/>
          <a:lstStyle/>
          <a:p>
            <a:r>
              <a:rPr lang="en-US" dirty="0" smtClean="0"/>
              <a:t>Customizing PDS OE as per your needs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Date</a:t>
            </a:r>
            <a:r>
              <a:rPr lang="en-US" dirty="0" smtClean="0"/>
              <a:t>: 28 June 2016</a:t>
            </a:r>
          </a:p>
          <a:p>
            <a:r>
              <a:rPr lang="en-US" b="1" dirty="0" smtClean="0"/>
              <a:t>Presenter</a:t>
            </a:r>
            <a:r>
              <a:rPr lang="en-US" dirty="0" smtClean="0"/>
              <a:t>: DivyaTheja Pachipula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 smtClean="0"/>
              <a:t>Focus of the session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2861373871"/>
              </p:ext>
            </p:extLst>
          </p:nvPr>
        </p:nvGraphicFramePr>
        <p:xfrm>
          <a:off x="1102290" y="1164921"/>
          <a:ext cx="9757776" cy="508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8727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Need for Customizations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646099200"/>
              </p:ext>
            </p:extLst>
          </p:nvPr>
        </p:nvGraphicFramePr>
        <p:xfrm>
          <a:off x="678873" y="1565564"/>
          <a:ext cx="9739745" cy="3837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22111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PDS OE – </a:t>
            </a:r>
            <a:r>
              <a:rPr lang="en-US" dirty="0" smtClean="0"/>
              <a:t>Introduction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09451272"/>
              </p:ext>
            </p:extLst>
          </p:nvPr>
        </p:nvGraphicFramePr>
        <p:xfrm>
          <a:off x="723331" y="10996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31989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84644" y="40525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</p:spTree>
    <p:extLst>
      <p:ext uri="{BB962C8B-B14F-4D97-AF65-F5344CB8AC3E}">
        <p14:creationId xmlns:p14="http://schemas.microsoft.com/office/powerpoint/2010/main" xmlns="" val="386911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SAMPLE APPLICATION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46" name="Picture 22" descr="http://www.hobbytimebrugge.be/Foto%20Leden/member%20icon%20fema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8941" y="923821"/>
            <a:ext cx="1015999" cy="101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mahsen.net/images/uyeler/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7815" y="1817091"/>
            <a:ext cx="1015200" cy="10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cdn3.iconfinder.com/data/icons/random-icon-set/512/user-5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6339" y="3071017"/>
            <a:ext cx="1015200" cy="10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://www.birkdalenorth.school.nz/wp-content/uploads/2015/08/Female-51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3939" y="4279957"/>
            <a:ext cx="1015200" cy="10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://www.coxbazarmodelhighschool.edu.bd/Images/others/principal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9139" y="5203923"/>
            <a:ext cx="1015199" cy="10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6974988" y="2171708"/>
            <a:ext cx="1954708" cy="2728912"/>
            <a:chOff x="4603255" y="1685926"/>
            <a:chExt cx="1954708" cy="2728912"/>
          </a:xfrm>
        </p:grpSpPr>
        <p:sp>
          <p:nvSpPr>
            <p:cNvPr id="16" name="Rectangle 15"/>
            <p:cNvSpPr/>
            <p:nvPr/>
          </p:nvSpPr>
          <p:spPr bwMode="auto">
            <a:xfrm>
              <a:off x="4603255" y="1685926"/>
              <a:ext cx="1954708" cy="272891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835720" y="2109580"/>
              <a:ext cx="1518364" cy="78483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Client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UI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800" i="0" dirty="0" smtClean="0"/>
                <a:t>GUI for .NET</a:t>
              </a:r>
              <a:endPara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829864" y="3014205"/>
              <a:ext cx="1519200" cy="126575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Business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Logic</a:t>
              </a: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4715561" y="1711216"/>
              <a:ext cx="1770965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2200" b="1" i="0" dirty="0" smtClean="0"/>
                <a:t>Application</a:t>
              </a:r>
              <a:endParaRPr lang="en-IN" sz="2200" b="1" i="0" dirty="0" smtClean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90201" y="2900842"/>
            <a:ext cx="2814638" cy="1379075"/>
            <a:chOff x="4086225" y="4991208"/>
            <a:chExt cx="2814638" cy="1379075"/>
          </a:xfrm>
        </p:grpSpPr>
        <p:pic>
          <p:nvPicPr>
            <p:cNvPr id="31" name="Picture 15" descr="http://imagehost4.online-image-editor.com/oie_upload/images/24182218D0mvbmx5/transparen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5218046" y="4991208"/>
              <a:ext cx="594412" cy="815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TextBox 31"/>
            <p:cNvSpPr txBox="1"/>
            <p:nvPr/>
          </p:nvSpPr>
          <p:spPr>
            <a:xfrm>
              <a:off x="4086225" y="5711128"/>
              <a:ext cx="2814638" cy="659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1800" b="1" i="0" dirty="0" smtClean="0">
                  <a:solidFill>
                    <a:srgbClr val="000000"/>
                  </a:solidFill>
                </a:rPr>
                <a:t>Source Control</a:t>
              </a:r>
            </a:p>
            <a:p>
              <a:pPr>
                <a:spcBef>
                  <a:spcPts val="100"/>
                </a:spcBef>
              </a:pPr>
              <a:r>
                <a:rPr lang="en-US" sz="1800" b="1" i="0" dirty="0" smtClean="0">
                  <a:solidFill>
                    <a:srgbClr val="000000"/>
                  </a:solidFill>
                </a:rPr>
                <a:t>(Subversion)</a:t>
              </a:r>
              <a:endParaRPr lang="en-IN" sz="1800" b="1" i="0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064" name="Picture 40" descr="Image result for remote application server 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12257" y="2867291"/>
            <a:ext cx="19431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/>
          <p:nvPr/>
        </p:nvCxnSpPr>
        <p:spPr bwMode="auto">
          <a:xfrm>
            <a:off x="3261866" y="1892029"/>
            <a:ext cx="1205265" cy="11789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2745480" y="2686146"/>
            <a:ext cx="1535913" cy="5930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2318941" y="3578617"/>
            <a:ext cx="19244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39" name="Straight Arrow Connector 38"/>
          <p:cNvCxnSpPr>
            <a:stCxn id="1058" idx="3"/>
          </p:cNvCxnSpPr>
          <p:nvPr/>
        </p:nvCxnSpPr>
        <p:spPr bwMode="auto">
          <a:xfrm flipV="1">
            <a:off x="2649139" y="3871913"/>
            <a:ext cx="1632254" cy="9156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3465266" y="4171297"/>
            <a:ext cx="929090" cy="9601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 bwMode="auto">
          <a:xfrm>
            <a:off x="9912257" y="1775963"/>
            <a:ext cx="1770965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b="1" i="0" dirty="0" smtClean="0"/>
              <a:t>AppServer</a:t>
            </a:r>
          </a:p>
          <a:p>
            <a:pPr>
              <a:buSzTx/>
            </a:pPr>
            <a:r>
              <a:rPr lang="en-US" sz="1800" b="1" i="0" dirty="0" smtClean="0"/>
              <a:t>(Remote Machine)</a:t>
            </a:r>
            <a:endParaRPr lang="en-IN" sz="1800" b="1" i="0" dirty="0" smtClean="0"/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5416434" y="3380192"/>
            <a:ext cx="145585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8797749" y="4086216"/>
            <a:ext cx="1191460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Box 52"/>
          <p:cNvSpPr txBox="1"/>
          <p:nvPr/>
        </p:nvSpPr>
        <p:spPr bwMode="auto">
          <a:xfrm>
            <a:off x="-64194" y="5304231"/>
            <a:ext cx="20941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b="1" i="0" dirty="0" smtClean="0"/>
              <a:t>Developers</a:t>
            </a:r>
            <a:endParaRPr lang="en-IN" sz="18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4177680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87973080"/>
              </p:ext>
            </p:extLst>
          </p:nvPr>
        </p:nvGraphicFramePr>
        <p:xfrm>
          <a:off x="723331" y="7381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28374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84644" y="36910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7303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	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Install/Uninstall Tools to/from your IDE</a:t>
            </a:r>
          </a:p>
          <a:p>
            <a:pPr lvl="1"/>
            <a:r>
              <a:rPr lang="en-US" sz="2600" dirty="0" smtClean="0"/>
              <a:t>Uninstall unwanted features</a:t>
            </a:r>
          </a:p>
          <a:p>
            <a:pPr lvl="1"/>
            <a:r>
              <a:rPr lang="en-US" sz="2600" dirty="0" smtClean="0"/>
              <a:t>Install third party plugins</a:t>
            </a:r>
          </a:p>
          <a:p>
            <a:pPr lvl="2"/>
            <a:r>
              <a:rPr lang="en-US" sz="2400" dirty="0" smtClean="0"/>
              <a:t>SCM, </a:t>
            </a:r>
            <a:r>
              <a:rPr lang="en-US" sz="2400" dirty="0" err="1" smtClean="0"/>
              <a:t>Mylyn</a:t>
            </a:r>
            <a:r>
              <a:rPr lang="en-US" sz="2400" dirty="0" smtClean="0"/>
              <a:t>, etc.,.,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b="1" dirty="0"/>
              <a:t>Custom Project Types</a:t>
            </a:r>
          </a:p>
          <a:p>
            <a:pPr lvl="1"/>
            <a:r>
              <a:rPr lang="en-US" sz="2600" dirty="0"/>
              <a:t>Add your own</a:t>
            </a:r>
          </a:p>
          <a:p>
            <a:pPr lvl="3"/>
            <a:r>
              <a:rPr lang="en-US" sz="2400" dirty="0"/>
              <a:t>Folder layout</a:t>
            </a:r>
          </a:p>
          <a:p>
            <a:pPr lvl="3"/>
            <a:r>
              <a:rPr lang="en-US" sz="2400" dirty="0"/>
              <a:t>Libraries to PROPATH</a:t>
            </a:r>
          </a:p>
          <a:p>
            <a:pPr lvl="3"/>
            <a:r>
              <a:rPr lang="en-US" sz="2400" dirty="0"/>
              <a:t>Code generation templates</a:t>
            </a:r>
            <a:endParaRPr lang="en-US" sz="2400" dirty="0" smtClean="0"/>
          </a:p>
          <a:p>
            <a:pPr lvl="1"/>
            <a:endParaRPr lang="en-US" dirty="0" smtClean="0"/>
          </a:p>
          <a:p>
            <a:endParaRPr lang="en-IN" dirty="0"/>
          </a:p>
        </p:txBody>
      </p:sp>
      <p:pic>
        <p:nvPicPr>
          <p:cNvPr id="1026" name="Picture 2" descr="https://cdn2.iconfinder.com/data/icons/metro-uinvert-dock/256/Configure_alt_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364" y="0"/>
            <a:ext cx="1119043" cy="11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5680" y="2527216"/>
            <a:ext cx="5586003" cy="33830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49824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165881"/>
            <a:ext cx="4848561" cy="5190305"/>
          </a:xfrm>
        </p:spPr>
        <p:txBody>
          <a:bodyPr/>
          <a:lstStyle/>
          <a:p>
            <a:r>
              <a:rPr lang="en-US" sz="2800" b="1" dirty="0"/>
              <a:t>File Types</a:t>
            </a:r>
          </a:p>
          <a:p>
            <a:pPr lvl="1"/>
            <a:r>
              <a:rPr lang="en-US" sz="2600" dirty="0"/>
              <a:t>Editor Choice</a:t>
            </a:r>
          </a:p>
          <a:p>
            <a:pPr lvl="1"/>
            <a:r>
              <a:rPr lang="en-US" sz="2600" dirty="0"/>
              <a:t>Make it compliable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File Templates</a:t>
            </a:r>
          </a:p>
          <a:p>
            <a:pPr lvl="1"/>
            <a:r>
              <a:rPr lang="en-US" sz="2600" dirty="0" smtClean="0"/>
              <a:t>Override</a:t>
            </a:r>
          </a:p>
          <a:p>
            <a:pPr lvl="1"/>
            <a:r>
              <a:rPr lang="en-US" sz="2600" dirty="0" smtClean="0"/>
              <a:t>Create New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</a:p>
          <a:p>
            <a:pPr marL="0" indent="0">
              <a:buNone/>
            </a:pPr>
            <a:endParaRPr lang="en-US" sz="2600" dirty="0" smtClean="0"/>
          </a:p>
          <a:p>
            <a:endParaRPr lang="en-IN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800124" y="5057016"/>
            <a:ext cx="9105719" cy="156966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File Types: </a:t>
            </a:r>
            <a:r>
              <a:rPr lang="en-US" i="0" dirty="0">
                <a:solidFill>
                  <a:schemeClr val="bg1"/>
                </a:solidFill>
              </a:rPr>
              <a:t>General → Editors → File </a:t>
            </a:r>
            <a:r>
              <a:rPr lang="en-US" i="0" dirty="0" smtClean="0">
                <a:solidFill>
                  <a:schemeClr val="bg1"/>
                </a:solidFill>
              </a:rPr>
              <a:t>Associations</a:t>
            </a:r>
          </a:p>
          <a:p>
            <a:r>
              <a:rPr lang="en-US" b="1" i="0" dirty="0" smtClean="0">
                <a:solidFill>
                  <a:schemeClr val="bg1"/>
                </a:solidFill>
              </a:rPr>
              <a:t>Build: </a:t>
            </a:r>
            <a:r>
              <a:rPr lang="en-US" i="0" dirty="0" smtClean="0">
                <a:solidFill>
                  <a:schemeClr val="bg1"/>
                </a:solidFill>
              </a:rPr>
              <a:t>Progress</a:t>
            </a:r>
            <a:r>
              <a:rPr lang="en-US" b="1" i="0" dirty="0" smtClean="0">
                <a:solidFill>
                  <a:schemeClr val="bg1"/>
                </a:solidFill>
              </a:rPr>
              <a:t> </a:t>
            </a:r>
            <a:r>
              <a:rPr lang="en-US" i="0" dirty="0" smtClean="0">
                <a:solidFill>
                  <a:schemeClr val="bg1"/>
                </a:solidFill>
              </a:rPr>
              <a:t>OpenEdge </a:t>
            </a:r>
            <a:r>
              <a:rPr lang="en-US" i="0" dirty="0">
                <a:solidFill>
                  <a:schemeClr val="bg1"/>
                </a:solidFill>
              </a:rPr>
              <a:t>→ </a:t>
            </a:r>
            <a:r>
              <a:rPr lang="en-US" i="0" dirty="0" smtClean="0">
                <a:solidFill>
                  <a:schemeClr val="bg1"/>
                </a:solidFill>
              </a:rPr>
              <a:t>Editor </a:t>
            </a:r>
            <a:r>
              <a:rPr lang="en-US" i="0" dirty="0">
                <a:solidFill>
                  <a:schemeClr val="bg1"/>
                </a:solidFill>
              </a:rPr>
              <a:t>→  </a:t>
            </a:r>
            <a:r>
              <a:rPr lang="en-US" i="0" dirty="0" smtClean="0">
                <a:solidFill>
                  <a:schemeClr val="bg1"/>
                </a:solidFill>
              </a:rPr>
              <a:t>Build</a:t>
            </a:r>
            <a:endParaRPr lang="en-US" b="1" i="0" dirty="0" smtClean="0">
              <a:solidFill>
                <a:schemeClr val="bg1"/>
              </a:solidFill>
            </a:endParaRPr>
          </a:p>
          <a:p>
            <a:r>
              <a:rPr lang="en-US" b="1" i="0" dirty="0" smtClean="0">
                <a:solidFill>
                  <a:schemeClr val="bg1"/>
                </a:solidFill>
              </a:rPr>
              <a:t>File Templates: </a:t>
            </a:r>
            <a:r>
              <a:rPr lang="en-US" i="0" dirty="0" smtClean="0">
                <a:solidFill>
                  <a:schemeClr val="bg1"/>
                </a:solidFill>
              </a:rPr>
              <a:t>OpenEdge → Tools →  Customization Editor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2" descr="https://cdn2.iconfinder.com/data/icons/metro-uinvert-dock/256/Configure_alt_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364" y="0"/>
            <a:ext cx="1119043" cy="11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8222" y="975889"/>
            <a:ext cx="5376279" cy="20468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839" y="3200201"/>
            <a:ext cx="6196426" cy="15529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0401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16597574"/>
              </p:ext>
            </p:extLst>
          </p:nvPr>
        </p:nvGraphicFramePr>
        <p:xfrm>
          <a:off x="346364" y="1088454"/>
          <a:ext cx="11572367" cy="5166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10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cdn2.iconfinder.com/data/icons/metro-uinvert-dock/256/Configure_alt_1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364" y="0"/>
            <a:ext cx="1119043" cy="11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7540457" y="1061951"/>
            <a:ext cx="4216378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File Templates require JET</a:t>
            </a:r>
            <a:endParaRPr lang="en-US" i="0" dirty="0" smtClean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2035339"/>
              </p:ext>
            </p:extLst>
          </p:nvPr>
        </p:nvGraphicFramePr>
        <p:xfrm>
          <a:off x="346364" y="1576624"/>
          <a:ext cx="11721589" cy="432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5176">
                  <a:extLst>
                    <a:ext uri="{9D8B030D-6E8A-4147-A177-3AD203B41FA5}">
                      <a16:colId xmlns:a16="http://schemas.microsoft.com/office/drawing/2014/main" xmlns="" val="847876370"/>
                    </a:ext>
                  </a:extLst>
                </a:gridCol>
                <a:gridCol w="8076413">
                  <a:extLst>
                    <a:ext uri="{9D8B030D-6E8A-4147-A177-3AD203B41FA5}">
                      <a16:colId xmlns:a16="http://schemas.microsoft.com/office/drawing/2014/main" xmlns="" val="527189463"/>
                    </a:ext>
                  </a:extLst>
                </a:gridCol>
              </a:tblGrid>
              <a:tr h="720099"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Dependency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457999"/>
                  </a:ext>
                </a:extLst>
              </a:tr>
              <a:tr h="720099">
                <a:tc>
                  <a:txBody>
                    <a:bodyPr/>
                    <a:lstStyle/>
                    <a:p>
                      <a:r>
                        <a:rPr lang="en-IN" sz="2000" b="1" dirty="0" err="1" smtClean="0">
                          <a:solidFill>
                            <a:schemeClr val="tx1"/>
                          </a:solidFill>
                        </a:rPr>
                        <a:t>oe_common_services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</a:rPr>
                        <a:t> jar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</a:rPr>
                        <a:t>&lt;DLC&gt;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oeide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\eclipse\plugins\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com.openedge.pdt.core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_&lt;version&gt;</a:t>
                      </a:r>
                      <a:endParaRPr lang="en-IN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5016102"/>
                  </a:ext>
                </a:extLst>
              </a:tr>
              <a:tr h="720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err="1" smtClean="0">
                          <a:solidFill>
                            <a:schemeClr val="tx1"/>
                          </a:solidFill>
                        </a:rPr>
                        <a:t>progresside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</a:rPr>
                        <a:t> jar </a:t>
                      </a:r>
                      <a:endParaRPr lang="en-IN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</a:rPr>
                        <a:t>&lt;DLC&gt;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oeide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\eclipse\plugins\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com.openedge.pdt.text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_&lt;version&gt;</a:t>
                      </a:r>
                      <a:endParaRPr lang="en-IN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7695389"/>
                  </a:ext>
                </a:extLst>
              </a:tr>
              <a:tr h="720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err="1" smtClean="0">
                          <a:solidFill>
                            <a:schemeClr val="tx1"/>
                          </a:solidFill>
                        </a:rPr>
                        <a:t>ablunit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</a:rPr>
                        <a:t> jar</a:t>
                      </a:r>
                      <a:endParaRPr lang="en-IN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</a:rPr>
                        <a:t>&lt;DLC&gt;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oeide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\eclipse\plugins\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com.openedge.pdt.ablunit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_&lt;version&gt;</a:t>
                      </a:r>
                      <a:endParaRPr lang="en-IN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7119779"/>
                  </a:ext>
                </a:extLst>
              </a:tr>
              <a:tr h="720099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Templates List</a:t>
                      </a:r>
                      <a:endParaRPr lang="en-IN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</a:rPr>
                        <a:t>&lt;DLC&gt;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oeide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\eclipse\plugins\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com.openedge.pdt.text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_&lt;version&gt;\templates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8785513"/>
                  </a:ext>
                </a:extLst>
              </a:tr>
              <a:tr h="720099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ABLUnit File Templates List</a:t>
                      </a:r>
                      <a:endParaRPr lang="en-IN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</a:rPr>
                        <a:t>&lt;DLC&gt;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oeide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\eclipse\plugins\</a:t>
                      </a:r>
                      <a:r>
                        <a:rPr lang="en-IN" sz="1800" i="0" dirty="0" err="1" smtClean="0">
                          <a:solidFill>
                            <a:schemeClr val="tx1"/>
                          </a:solidFill>
                        </a:rPr>
                        <a:t>com.openedge.pdt.ablunit</a:t>
                      </a:r>
                      <a:r>
                        <a:rPr lang="en-IN" sz="1800" i="0" dirty="0" smtClean="0">
                          <a:solidFill>
                            <a:schemeClr val="tx1"/>
                          </a:solidFill>
                        </a:rPr>
                        <a:t>_&lt;version&gt;\templates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3160864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7143" y="1592564"/>
            <a:ext cx="11937072" cy="459472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89823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453979"/>
            <a:ext cx="6124224" cy="5190305"/>
          </a:xfrm>
        </p:spPr>
        <p:txBody>
          <a:bodyPr/>
          <a:lstStyle/>
          <a:p>
            <a:r>
              <a:rPr lang="en-US" sz="2800" b="1" dirty="0" smtClean="0"/>
              <a:t>Make your ABL code </a:t>
            </a:r>
          </a:p>
          <a:p>
            <a:pPr lvl="1"/>
            <a:r>
              <a:rPr lang="en-US" sz="2600" dirty="0" smtClean="0"/>
              <a:t>Run from a menu in PDS OE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</a:p>
          <a:p>
            <a:pPr marL="0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Run on specific event</a:t>
            </a:r>
          </a:p>
          <a:p>
            <a:pPr lvl="2"/>
            <a:r>
              <a:rPr lang="en-US" sz="2000" dirty="0"/>
              <a:t>Use ABL API</a:t>
            </a:r>
          </a:p>
          <a:p>
            <a:pPr lvl="3"/>
            <a:r>
              <a:rPr lang="en-US" sz="1800" dirty="0"/>
              <a:t>_</a:t>
            </a:r>
            <a:r>
              <a:rPr lang="en-US" sz="1800" dirty="0" err="1"/>
              <a:t>oeidestartup.p</a:t>
            </a:r>
            <a:endParaRPr lang="en-US" sz="1800" dirty="0"/>
          </a:p>
          <a:p>
            <a:pPr lvl="3"/>
            <a:r>
              <a:rPr lang="en-US" sz="1800" dirty="0" err="1"/>
              <a:t>oeideservice.i</a:t>
            </a:r>
            <a:endParaRPr lang="en-US" sz="1800" dirty="0"/>
          </a:p>
          <a:p>
            <a:pPr lvl="2"/>
            <a:r>
              <a:rPr lang="en-US" sz="2000" dirty="0" smtClean="0"/>
              <a:t>Use Run Configuration </a:t>
            </a:r>
            <a:endParaRPr lang="en-US" sz="2400" dirty="0" smtClean="0"/>
          </a:p>
          <a:p>
            <a:endParaRPr lang="en-IN" sz="28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465407" y="2643773"/>
            <a:ext cx="7715048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Menu: </a:t>
            </a:r>
            <a:r>
              <a:rPr lang="en-US" i="0" dirty="0" smtClean="0">
                <a:solidFill>
                  <a:schemeClr val="bg1"/>
                </a:solidFill>
              </a:rPr>
              <a:t>OpenEdge → Tools →  Customization Editor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2" descr="https://cdn2.iconfinder.com/data/icons/metro-uinvert-dock/256/Configure_alt_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364" y="0"/>
            <a:ext cx="1119043" cy="11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/>
          <a:srcRect r="2986"/>
          <a:stretch/>
        </p:blipFill>
        <p:spPr>
          <a:xfrm>
            <a:off x="4822520" y="3761033"/>
            <a:ext cx="7287963" cy="18540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13144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566713"/>
            <a:ext cx="6124224" cy="5190305"/>
          </a:xfrm>
        </p:spPr>
        <p:txBody>
          <a:bodyPr/>
          <a:lstStyle/>
          <a:p>
            <a:r>
              <a:rPr lang="en-US" sz="2800" b="1" dirty="0"/>
              <a:t>Configuration </a:t>
            </a:r>
            <a:r>
              <a:rPr lang="en-US" sz="2800" b="1" dirty="0" smtClean="0"/>
              <a:t>Variables </a:t>
            </a:r>
            <a:r>
              <a:rPr lang="en-US" sz="2800" b="1" dirty="0" smtClean="0">
                <a:solidFill>
                  <a:schemeClr val="accent1"/>
                </a:solidFill>
              </a:rPr>
              <a:t>[11.6]</a:t>
            </a:r>
            <a:endParaRPr lang="en-US" sz="2800" b="1" dirty="0">
              <a:solidFill>
                <a:schemeClr val="accent1"/>
              </a:solidFill>
            </a:endParaRPr>
          </a:p>
          <a:p>
            <a:pPr lvl="1"/>
            <a:r>
              <a:rPr lang="en-US" sz="2600" dirty="0"/>
              <a:t>Use PATH variables </a:t>
            </a:r>
            <a:r>
              <a:rPr lang="en-US" sz="2800" dirty="0" smtClean="0"/>
              <a:t>	</a:t>
            </a:r>
          </a:p>
          <a:p>
            <a:pPr marL="0" indent="0">
              <a:buNone/>
            </a:pPr>
            <a:endParaRPr lang="en-US" sz="2600" dirty="0" smtClean="0"/>
          </a:p>
          <a:p>
            <a:pPr lvl="1"/>
            <a:endParaRPr lang="en-US" sz="2400" dirty="0" smtClean="0"/>
          </a:p>
          <a:p>
            <a:endParaRPr lang="en-IN" sz="28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616818" y="2853574"/>
            <a:ext cx="5018438" cy="107770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Preference: </a:t>
            </a:r>
            <a:r>
              <a:rPr lang="en-US" i="0" dirty="0" smtClean="0">
                <a:solidFill>
                  <a:schemeClr val="bg1"/>
                </a:solidFill>
              </a:rPr>
              <a:t>Progress OpenEdge </a:t>
            </a:r>
            <a:r>
              <a:rPr lang="en-US" i="0" dirty="0">
                <a:solidFill>
                  <a:schemeClr val="bg1"/>
                </a:solidFill>
              </a:rPr>
              <a:t>→ Customization Variables</a:t>
            </a:r>
            <a:endParaRPr lang="en-US" i="0" dirty="0" smtClean="0">
              <a:solidFill>
                <a:schemeClr val="bg1"/>
              </a:solidFill>
            </a:endParaRP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CONFIGURE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2" descr="https://cdn2.iconfinder.com/data/icons/metro-uinvert-dock/256/Configure_alt_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364" y="0"/>
            <a:ext cx="1119043" cy="11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23359" y="2125499"/>
            <a:ext cx="6199787" cy="418344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1677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52976099"/>
              </p:ext>
            </p:extLst>
          </p:nvPr>
        </p:nvGraphicFramePr>
        <p:xfrm>
          <a:off x="723331" y="7381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28374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84644" y="36910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621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57814" y="1400566"/>
            <a:ext cx="10948386" cy="5172075"/>
          </a:xfrm>
        </p:spPr>
        <p:txBody>
          <a:bodyPr/>
          <a:lstStyle/>
          <a:p>
            <a:r>
              <a:rPr lang="en-US" sz="2800" b="1" dirty="0" smtClean="0"/>
              <a:t>Adjust layout to your work habits</a:t>
            </a:r>
          </a:p>
          <a:p>
            <a:pPr lvl="1"/>
            <a:r>
              <a:rPr lang="en-US" sz="2600" dirty="0" smtClean="0"/>
              <a:t>Menus</a:t>
            </a:r>
          </a:p>
          <a:p>
            <a:pPr lvl="1"/>
            <a:r>
              <a:rPr lang="en-US" sz="2600" dirty="0" smtClean="0"/>
              <a:t>Perspectives</a:t>
            </a:r>
          </a:p>
          <a:p>
            <a:pPr lvl="1"/>
            <a:endParaRPr lang="en-US" sz="2600" dirty="0" smtClean="0"/>
          </a:p>
          <a:p>
            <a:r>
              <a:rPr lang="en-US" sz="2800" b="1" dirty="0"/>
              <a:t>Working Sets</a:t>
            </a:r>
          </a:p>
          <a:p>
            <a:pPr lvl="1"/>
            <a:r>
              <a:rPr lang="en-US" sz="2600" dirty="0"/>
              <a:t>Work on preferred set of files</a:t>
            </a:r>
          </a:p>
          <a:p>
            <a:pPr lvl="1"/>
            <a:endParaRPr lang="en-US" dirty="0" smtClean="0"/>
          </a:p>
          <a:p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26652" y="1274791"/>
            <a:ext cx="4452502" cy="4984586"/>
          </a:xfrm>
          <a:prstGeom prst="rect">
            <a:avLst/>
          </a:prstGeom>
        </p:spPr>
      </p:pic>
      <p:pic>
        <p:nvPicPr>
          <p:cNvPr id="2" name="Picture 2" descr="http://www.syedhassan.com/wp-content/uploads/2015/04/develop-icon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77" y="-104782"/>
            <a:ext cx="1673225" cy="13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689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391349"/>
            <a:ext cx="6268891" cy="5190305"/>
          </a:xfrm>
        </p:spPr>
        <p:txBody>
          <a:bodyPr/>
          <a:lstStyle/>
          <a:p>
            <a:r>
              <a:rPr lang="en-US" sz="2800" b="1" dirty="0"/>
              <a:t>Shortcut Keys</a:t>
            </a:r>
          </a:p>
          <a:p>
            <a:pPr lvl="1"/>
            <a:r>
              <a:rPr lang="en-US" sz="2600" dirty="0"/>
              <a:t>Create you own </a:t>
            </a:r>
            <a:r>
              <a:rPr lang="en-US" sz="2600" dirty="0" smtClean="0"/>
              <a:t>shortcuts</a:t>
            </a:r>
          </a:p>
          <a:p>
            <a:pPr lvl="1"/>
            <a:endParaRPr lang="en-US" sz="26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Customize</a:t>
            </a:r>
            <a:endParaRPr lang="en-US" sz="2800" b="1" dirty="0"/>
          </a:p>
          <a:p>
            <a:pPr lvl="1"/>
            <a:r>
              <a:rPr lang="en-US" sz="2600" dirty="0"/>
              <a:t>Class Cache settings</a:t>
            </a:r>
          </a:p>
          <a:p>
            <a:pPr lvl="1"/>
            <a:r>
              <a:rPr lang="en-US" sz="2600" dirty="0"/>
              <a:t>OpenEdge Tooling</a:t>
            </a:r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endParaRPr lang="en-US" sz="2600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  <a:p>
            <a:endParaRPr lang="en-IN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91953" y="5190652"/>
            <a:ext cx="4902418" cy="830997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Preference</a:t>
            </a:r>
            <a:r>
              <a:rPr lang="en-US" i="0" dirty="0">
                <a:solidFill>
                  <a:schemeClr val="bg1"/>
                </a:solidFill>
              </a:rPr>
              <a:t>: Progress OpenEdge → Advanced → Class </a:t>
            </a:r>
            <a:r>
              <a:rPr lang="en-US" i="0" dirty="0" smtClean="0">
                <a:solidFill>
                  <a:schemeClr val="bg1"/>
                </a:solidFill>
              </a:rPr>
              <a:t>Cache</a:t>
            </a:r>
            <a:endParaRPr kumimoji="0" lang="en-IN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3290" y="3970250"/>
            <a:ext cx="5660009" cy="19475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7895" y="1197676"/>
            <a:ext cx="5029200" cy="2476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1267273" y="2540224"/>
            <a:ext cx="473016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 smtClean="0">
                <a:solidFill>
                  <a:schemeClr val="bg1"/>
                </a:solidFill>
              </a:rPr>
              <a:t>Preference</a:t>
            </a:r>
            <a:r>
              <a:rPr lang="en-US" i="0" dirty="0">
                <a:solidFill>
                  <a:schemeClr val="bg1"/>
                </a:solidFill>
              </a:rPr>
              <a:t>: General </a:t>
            </a:r>
            <a:r>
              <a:rPr lang="en-US" i="0" dirty="0" smtClean="0">
                <a:solidFill>
                  <a:schemeClr val="bg1"/>
                </a:solidFill>
              </a:rPr>
              <a:t>→ Keys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kumimoji="0" lang="en-IN" sz="240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3" name="Picture 2" descr="http://www.syedhassan.com/wp-content/uploads/2015/04/develop-icon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77" y="-104782"/>
            <a:ext cx="1673225" cy="13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858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529135"/>
            <a:ext cx="4848561" cy="5190305"/>
          </a:xfrm>
        </p:spPr>
        <p:txBody>
          <a:bodyPr/>
          <a:lstStyle/>
          <a:p>
            <a:r>
              <a:rPr lang="en-US" sz="2800" b="1" dirty="0" smtClean="0"/>
              <a:t>Macros </a:t>
            </a:r>
          </a:p>
          <a:p>
            <a:pPr lvl="1"/>
            <a:r>
              <a:rPr lang="en-US" sz="2600" dirty="0" smtClean="0"/>
              <a:t>Editor Templates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dirty="0" smtClean="0"/>
          </a:p>
          <a:p>
            <a:endParaRPr lang="en-IN" dirty="0"/>
          </a:p>
        </p:txBody>
      </p:sp>
      <p:sp>
        <p:nvSpPr>
          <p:cNvPr id="8" name="Rectangle 7"/>
          <p:cNvSpPr/>
          <p:nvPr/>
        </p:nvSpPr>
        <p:spPr bwMode="auto">
          <a:xfrm>
            <a:off x="977619" y="5390414"/>
            <a:ext cx="9424585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Templates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: Progress </a:t>
            </a:r>
            <a:r>
              <a:rPr lang="en-US" i="0" dirty="0" smtClean="0">
                <a:solidFill>
                  <a:schemeClr val="bg1"/>
                </a:solidFill>
              </a:rPr>
              <a:t>OpenEdge → Editor →  Templates(macros)</a:t>
            </a:r>
          </a:p>
        </p:txBody>
      </p:sp>
      <p:sp>
        <p:nvSpPr>
          <p:cNvPr id="25" name="Title 3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Picture 2" descr="http://www.syedhassan.com/wp-content/uploads/2015/04/develop-icon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77" y="-104782"/>
            <a:ext cx="1673225" cy="13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4735" y="1482507"/>
            <a:ext cx="6935996" cy="3542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7619" y="2760574"/>
            <a:ext cx="3436315" cy="10495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766178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6818" y="1328719"/>
            <a:ext cx="6536150" cy="5190305"/>
          </a:xfrm>
        </p:spPr>
        <p:txBody>
          <a:bodyPr/>
          <a:lstStyle/>
          <a:p>
            <a:r>
              <a:rPr lang="en-US" sz="2600" b="1" dirty="0"/>
              <a:t>Adjust settings for </a:t>
            </a:r>
          </a:p>
          <a:p>
            <a:pPr lvl="1"/>
            <a:r>
              <a:rPr lang="en-US" sz="2400" dirty="0"/>
              <a:t>Code </a:t>
            </a:r>
            <a:r>
              <a:rPr lang="en-US" sz="2400" dirty="0" smtClean="0"/>
              <a:t>Completion</a:t>
            </a:r>
          </a:p>
          <a:p>
            <a:pPr lvl="2"/>
            <a:r>
              <a:rPr lang="en-US" sz="1800" dirty="0" smtClean="0"/>
              <a:t>Include/Exclude proposals</a:t>
            </a:r>
          </a:p>
          <a:p>
            <a:pPr lvl="2"/>
            <a:r>
              <a:rPr lang="en-US" sz="1800" dirty="0" smtClean="0"/>
              <a:t>Choose when to show proposals</a:t>
            </a:r>
          </a:p>
          <a:p>
            <a:pPr lvl="1"/>
            <a:r>
              <a:rPr lang="en-US" sz="2000" dirty="0" smtClean="0"/>
              <a:t>Formatting</a:t>
            </a:r>
          </a:p>
          <a:p>
            <a:pPr lvl="1"/>
            <a:r>
              <a:rPr lang="en-US" sz="2000" dirty="0" smtClean="0"/>
              <a:t>Casing</a:t>
            </a:r>
          </a:p>
          <a:p>
            <a:pPr lvl="1"/>
            <a:r>
              <a:rPr lang="en-US" sz="2000" dirty="0"/>
              <a:t>Organize USING Statements</a:t>
            </a:r>
          </a:p>
          <a:p>
            <a:pPr lvl="2"/>
            <a:r>
              <a:rPr lang="en-US" sz="1800" dirty="0" smtClean="0"/>
              <a:t>Group</a:t>
            </a:r>
          </a:p>
          <a:p>
            <a:pPr lvl="2"/>
            <a:r>
              <a:rPr lang="en-US" sz="1800" dirty="0" smtClean="0"/>
              <a:t>Sort</a:t>
            </a:r>
          </a:p>
          <a:p>
            <a:endParaRPr lang="en-US" sz="2600" dirty="0" smtClean="0"/>
          </a:p>
          <a:p>
            <a:endParaRPr lang="en-US" sz="2200" dirty="0"/>
          </a:p>
          <a:p>
            <a:endParaRPr lang="en-US" sz="2400" dirty="0"/>
          </a:p>
          <a:p>
            <a:endParaRPr lang="en-US" sz="2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712" t="4588" r="47087" b="66714"/>
          <a:stretch/>
        </p:blipFill>
        <p:spPr>
          <a:xfrm>
            <a:off x="7532073" y="3770220"/>
            <a:ext cx="4178612" cy="25917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b="1" dirty="0" smtClean="0"/>
              <a:t>	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 descr="http://www.syedhassan.com/wp-content/uploads/2015/04/develop-icon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77" y="-104782"/>
            <a:ext cx="1673225" cy="13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67085" y="1477907"/>
            <a:ext cx="5943600" cy="2143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/>
          <p:cNvSpPr/>
          <p:nvPr/>
        </p:nvSpPr>
        <p:spPr bwMode="auto">
          <a:xfrm>
            <a:off x="1090613" y="5162450"/>
            <a:ext cx="6339787" cy="1273862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300" b="1" i="0" dirty="0" smtClean="0">
                <a:solidFill>
                  <a:schemeClr val="bg1"/>
                </a:solidFill>
              </a:rPr>
              <a:t>Editing</a:t>
            </a:r>
            <a:r>
              <a:rPr lang="en-US" sz="2300" i="0" dirty="0" smtClean="0">
                <a:solidFill>
                  <a:schemeClr val="bg1"/>
                </a:solidFill>
              </a:rPr>
              <a:t>: </a:t>
            </a:r>
            <a:r>
              <a:rPr lang="en-US" sz="2300" i="0" dirty="0">
                <a:solidFill>
                  <a:schemeClr val="bg1"/>
                </a:solidFill>
              </a:rPr>
              <a:t>Progress OpenEdge → </a:t>
            </a:r>
            <a:r>
              <a:rPr lang="en-US" sz="2300" i="0" dirty="0" smtClean="0">
                <a:solidFill>
                  <a:schemeClr val="bg1"/>
                </a:solidFill>
              </a:rPr>
              <a:t>Editor</a:t>
            </a:r>
          </a:p>
          <a:p>
            <a:r>
              <a:rPr lang="en-US" sz="2300" b="1" i="0" dirty="0" smtClean="0">
                <a:solidFill>
                  <a:schemeClr val="bg1"/>
                </a:solidFill>
              </a:rPr>
              <a:t>USING Statements</a:t>
            </a:r>
            <a:r>
              <a:rPr lang="en-US" sz="2300" i="0" dirty="0" smtClean="0">
                <a:solidFill>
                  <a:schemeClr val="bg1"/>
                </a:solidFill>
              </a:rPr>
              <a:t>: </a:t>
            </a:r>
            <a:r>
              <a:rPr lang="en-US" sz="2300" i="0" dirty="0">
                <a:solidFill>
                  <a:schemeClr val="bg1"/>
                </a:solidFill>
              </a:rPr>
              <a:t>Progress OpenEdge → </a:t>
            </a:r>
            <a:r>
              <a:rPr lang="en-US" sz="2300" i="0" dirty="0" smtClean="0">
                <a:solidFill>
                  <a:schemeClr val="bg1"/>
                </a:solidFill>
              </a:rPr>
              <a:t>Advanced </a:t>
            </a:r>
            <a:r>
              <a:rPr lang="en-US" sz="2300" i="0" dirty="0">
                <a:solidFill>
                  <a:schemeClr val="bg1"/>
                </a:solidFill>
              </a:rPr>
              <a:t>→ </a:t>
            </a:r>
            <a:r>
              <a:rPr lang="en-US" sz="2300" i="0" dirty="0" smtClean="0">
                <a:solidFill>
                  <a:schemeClr val="bg1"/>
                </a:solidFill>
              </a:rPr>
              <a:t>USING Statements</a:t>
            </a:r>
            <a:endParaRPr kumimoji="0" lang="en-IN" sz="23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99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94164659"/>
              </p:ext>
            </p:extLst>
          </p:nvPr>
        </p:nvGraphicFramePr>
        <p:xfrm>
          <a:off x="723331" y="7381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28374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84644" y="36910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BUILD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75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BUILD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21860" y="1710140"/>
            <a:ext cx="10819691" cy="4475944"/>
            <a:chOff x="621860" y="1710140"/>
            <a:chExt cx="10819691" cy="4475944"/>
          </a:xfrm>
        </p:grpSpPr>
        <p:sp>
          <p:nvSpPr>
            <p:cNvPr id="4" name="Freeform 3"/>
            <p:cNvSpPr/>
            <p:nvPr/>
          </p:nvSpPr>
          <p:spPr>
            <a:xfrm rot="16200000">
              <a:off x="-1005943" y="4032273"/>
              <a:ext cx="3781615" cy="526006"/>
            </a:xfrm>
            <a:custGeom>
              <a:avLst/>
              <a:gdLst>
                <a:gd name="connsiteX0" fmla="*/ 0 w 3781615"/>
                <a:gd name="connsiteY0" fmla="*/ 0 h 526006"/>
                <a:gd name="connsiteX1" fmla="*/ 3781615 w 3781615"/>
                <a:gd name="connsiteY1" fmla="*/ 0 h 526006"/>
                <a:gd name="connsiteX2" fmla="*/ 3781615 w 3781615"/>
                <a:gd name="connsiteY2" fmla="*/ 526006 h 526006"/>
                <a:gd name="connsiteX3" fmla="*/ 0 w 3781615"/>
                <a:gd name="connsiteY3" fmla="*/ 526006 h 526006"/>
                <a:gd name="connsiteX4" fmla="*/ 0 w 3781615"/>
                <a:gd name="connsiteY4" fmla="*/ 0 h 52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1615" h="526006">
                  <a:moveTo>
                    <a:pt x="0" y="0"/>
                  </a:moveTo>
                  <a:lnTo>
                    <a:pt x="3781615" y="0"/>
                  </a:lnTo>
                  <a:lnTo>
                    <a:pt x="3781615" y="526006"/>
                  </a:lnTo>
                  <a:lnTo>
                    <a:pt x="0" y="5260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463909" bIns="-1" numCol="1" spcCol="1270" anchor="t" anchorCtr="0">
              <a:noAutofit/>
            </a:bodyPr>
            <a:lstStyle/>
            <a:p>
              <a:pPr lvl="0" algn="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400" i="0" kern="1200" dirty="0" smtClean="0"/>
                <a:t>What to build?</a:t>
              </a:r>
              <a:endParaRPr lang="en-US" sz="3400" i="0" kern="1200" dirty="0"/>
            </a:p>
          </p:txBody>
        </p:sp>
        <p:sp>
          <p:nvSpPr>
            <p:cNvPr id="5" name="Freeform 4"/>
            <p:cNvSpPr/>
            <p:nvPr/>
          </p:nvSpPr>
          <p:spPr>
            <a:xfrm>
              <a:off x="1147867" y="2404469"/>
              <a:ext cx="2620072" cy="3781615"/>
            </a:xfrm>
            <a:custGeom>
              <a:avLst/>
              <a:gdLst>
                <a:gd name="connsiteX0" fmla="*/ 0 w 2620072"/>
                <a:gd name="connsiteY0" fmla="*/ 0 h 3781615"/>
                <a:gd name="connsiteX1" fmla="*/ 2620072 w 2620072"/>
                <a:gd name="connsiteY1" fmla="*/ 0 h 3781615"/>
                <a:gd name="connsiteX2" fmla="*/ 2620072 w 2620072"/>
                <a:gd name="connsiteY2" fmla="*/ 3781615 h 3781615"/>
                <a:gd name="connsiteX3" fmla="*/ 0 w 2620072"/>
                <a:gd name="connsiteY3" fmla="*/ 3781615 h 3781615"/>
                <a:gd name="connsiteX4" fmla="*/ 0 w 2620072"/>
                <a:gd name="connsiteY4" fmla="*/ 0 h 37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0072" h="3781615">
                  <a:moveTo>
                    <a:pt x="0" y="0"/>
                  </a:moveTo>
                  <a:lnTo>
                    <a:pt x="2620072" y="0"/>
                  </a:lnTo>
                  <a:lnTo>
                    <a:pt x="2620072" y="3781615"/>
                  </a:lnTo>
                  <a:lnTo>
                    <a:pt x="0" y="37816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463909" rIns="142240" bIns="14224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Mark file extensions to be </a:t>
              </a:r>
              <a:r>
                <a:rPr lang="en-US" sz="2000" i="0" kern="1200" dirty="0" err="1" smtClean="0"/>
                <a:t>compilable</a:t>
              </a:r>
              <a:endParaRPr lang="en-US" sz="2000" i="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i="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Working Sets</a:t>
              </a:r>
              <a:endParaRPr lang="en-US" sz="2000" i="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i="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Exclude files from build</a:t>
              </a:r>
              <a:endParaRPr lang="en-US" sz="2000" i="0" kern="12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1860" y="1710140"/>
              <a:ext cx="1052013" cy="1052013"/>
            </a:xfrm>
            <a:prstGeom prst="rect">
              <a:avLst/>
            </a:prstGeom>
            <a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 rot="16200000">
              <a:off x="2830862" y="4032273"/>
              <a:ext cx="3781615" cy="526006"/>
            </a:xfrm>
            <a:custGeom>
              <a:avLst/>
              <a:gdLst>
                <a:gd name="connsiteX0" fmla="*/ 0 w 3781615"/>
                <a:gd name="connsiteY0" fmla="*/ 0 h 526006"/>
                <a:gd name="connsiteX1" fmla="*/ 3781615 w 3781615"/>
                <a:gd name="connsiteY1" fmla="*/ 0 h 526006"/>
                <a:gd name="connsiteX2" fmla="*/ 3781615 w 3781615"/>
                <a:gd name="connsiteY2" fmla="*/ 526006 h 526006"/>
                <a:gd name="connsiteX3" fmla="*/ 0 w 3781615"/>
                <a:gd name="connsiteY3" fmla="*/ 526006 h 526006"/>
                <a:gd name="connsiteX4" fmla="*/ 0 w 3781615"/>
                <a:gd name="connsiteY4" fmla="*/ 0 h 52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1615" h="526006">
                  <a:moveTo>
                    <a:pt x="0" y="0"/>
                  </a:moveTo>
                  <a:lnTo>
                    <a:pt x="3781615" y="0"/>
                  </a:lnTo>
                  <a:lnTo>
                    <a:pt x="3781615" y="526006"/>
                  </a:lnTo>
                  <a:lnTo>
                    <a:pt x="0" y="5260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463909" bIns="-1" numCol="1" spcCol="1270" anchor="t" anchorCtr="0">
              <a:noAutofit/>
            </a:bodyPr>
            <a:lstStyle/>
            <a:p>
              <a:pPr lvl="0" algn="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400" i="0" kern="1200" dirty="0" smtClean="0"/>
                <a:t>When to build?</a:t>
              </a:r>
              <a:endParaRPr lang="en-US" sz="3400" i="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984673" y="2404469"/>
              <a:ext cx="2620072" cy="3781615"/>
            </a:xfrm>
            <a:custGeom>
              <a:avLst/>
              <a:gdLst>
                <a:gd name="connsiteX0" fmla="*/ 0 w 2620072"/>
                <a:gd name="connsiteY0" fmla="*/ 0 h 3781615"/>
                <a:gd name="connsiteX1" fmla="*/ 2620072 w 2620072"/>
                <a:gd name="connsiteY1" fmla="*/ 0 h 3781615"/>
                <a:gd name="connsiteX2" fmla="*/ 2620072 w 2620072"/>
                <a:gd name="connsiteY2" fmla="*/ 3781615 h 3781615"/>
                <a:gd name="connsiteX3" fmla="*/ 0 w 2620072"/>
                <a:gd name="connsiteY3" fmla="*/ 3781615 h 3781615"/>
                <a:gd name="connsiteX4" fmla="*/ 0 w 2620072"/>
                <a:gd name="connsiteY4" fmla="*/ 0 h 37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0072" h="3781615">
                  <a:moveTo>
                    <a:pt x="0" y="0"/>
                  </a:moveTo>
                  <a:lnTo>
                    <a:pt x="2620072" y="0"/>
                  </a:lnTo>
                  <a:lnTo>
                    <a:pt x="2620072" y="3781615"/>
                  </a:lnTo>
                  <a:lnTo>
                    <a:pt x="0" y="37816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463909" rIns="142240" bIns="14224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Automatically</a:t>
              </a:r>
              <a:endParaRPr lang="en-US" sz="2000" i="0" kern="1200" dirty="0"/>
            </a:p>
            <a:p>
              <a:pPr marL="457200" lvl="2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On Save</a:t>
              </a:r>
              <a:endParaRPr lang="en-US" sz="2000" i="0" kern="1200" dirty="0"/>
            </a:p>
            <a:p>
              <a:pPr marL="457200" lvl="2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On Run</a:t>
              </a:r>
              <a:endParaRPr lang="en-US" sz="2000" i="0" kern="1200" dirty="0"/>
            </a:p>
            <a:p>
              <a:pPr marL="457200" lvl="2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On Debug</a:t>
              </a:r>
              <a:endParaRPr lang="en-US" sz="2000" i="0" kern="1200" dirty="0"/>
            </a:p>
            <a:p>
              <a:pPr marL="457200" lvl="2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On modifications</a:t>
              </a:r>
              <a:endParaRPr lang="en-US" sz="2000" i="0" kern="12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58667" y="1710140"/>
              <a:ext cx="1052013" cy="1052013"/>
            </a:xfrm>
            <a:prstGeom prst="rect">
              <a:avLst/>
            </a:prstGeom>
            <a:blipFill>
              <a:blip r:embed="rId5" cstate="print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eform 10"/>
            <p:cNvSpPr/>
            <p:nvPr/>
          </p:nvSpPr>
          <p:spPr>
            <a:xfrm rot="16200000">
              <a:off x="6667668" y="4032273"/>
              <a:ext cx="3781615" cy="526006"/>
            </a:xfrm>
            <a:custGeom>
              <a:avLst/>
              <a:gdLst>
                <a:gd name="connsiteX0" fmla="*/ 0 w 3781615"/>
                <a:gd name="connsiteY0" fmla="*/ 0 h 526006"/>
                <a:gd name="connsiteX1" fmla="*/ 3781615 w 3781615"/>
                <a:gd name="connsiteY1" fmla="*/ 0 h 526006"/>
                <a:gd name="connsiteX2" fmla="*/ 3781615 w 3781615"/>
                <a:gd name="connsiteY2" fmla="*/ 526006 h 526006"/>
                <a:gd name="connsiteX3" fmla="*/ 0 w 3781615"/>
                <a:gd name="connsiteY3" fmla="*/ 526006 h 526006"/>
                <a:gd name="connsiteX4" fmla="*/ 0 w 3781615"/>
                <a:gd name="connsiteY4" fmla="*/ 0 h 52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1615" h="526006">
                  <a:moveTo>
                    <a:pt x="0" y="0"/>
                  </a:moveTo>
                  <a:lnTo>
                    <a:pt x="3781615" y="0"/>
                  </a:lnTo>
                  <a:lnTo>
                    <a:pt x="3781615" y="526006"/>
                  </a:lnTo>
                  <a:lnTo>
                    <a:pt x="0" y="5260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463909" bIns="-1" numCol="1" spcCol="1270" anchor="t" anchorCtr="0">
              <a:noAutofit/>
            </a:bodyPr>
            <a:lstStyle/>
            <a:p>
              <a:pPr lvl="0" algn="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400" i="0" kern="1200" dirty="0" smtClean="0"/>
                <a:t>Where to build?</a:t>
              </a:r>
              <a:endParaRPr lang="en-US" sz="3400" i="0" kern="1200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821479" y="2404469"/>
              <a:ext cx="2620072" cy="3781615"/>
            </a:xfrm>
            <a:custGeom>
              <a:avLst/>
              <a:gdLst>
                <a:gd name="connsiteX0" fmla="*/ 0 w 2620072"/>
                <a:gd name="connsiteY0" fmla="*/ 0 h 3781615"/>
                <a:gd name="connsiteX1" fmla="*/ 2620072 w 2620072"/>
                <a:gd name="connsiteY1" fmla="*/ 0 h 3781615"/>
                <a:gd name="connsiteX2" fmla="*/ 2620072 w 2620072"/>
                <a:gd name="connsiteY2" fmla="*/ 3781615 h 3781615"/>
                <a:gd name="connsiteX3" fmla="*/ 0 w 2620072"/>
                <a:gd name="connsiteY3" fmla="*/ 3781615 h 3781615"/>
                <a:gd name="connsiteX4" fmla="*/ 0 w 2620072"/>
                <a:gd name="connsiteY4" fmla="*/ 0 h 37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0072" h="3781615">
                  <a:moveTo>
                    <a:pt x="0" y="0"/>
                  </a:moveTo>
                  <a:lnTo>
                    <a:pt x="2620072" y="0"/>
                  </a:lnTo>
                  <a:lnTo>
                    <a:pt x="2620072" y="3781615"/>
                  </a:lnTo>
                  <a:lnTo>
                    <a:pt x="0" y="37816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463909" rIns="142240" bIns="14224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i="0" kern="1200" dirty="0" smtClean="0"/>
                <a:t>Choose your destination</a:t>
              </a:r>
              <a:endParaRPr lang="en-US" sz="2000" i="0" kern="12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295473" y="1710140"/>
              <a:ext cx="1052013" cy="1052013"/>
            </a:xfrm>
            <a:prstGeom prst="rect">
              <a:avLst/>
            </a:prstGeom>
            <a:blipFill>
              <a:blip r:embed="rId7" cstate="print"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1266" name="Picture 2" descr="https://www.mtc-int.net/wp-content/uploads/mtc-services-training-center-design-build-icon-thumb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813"/>
            <a:ext cx="1700934" cy="134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323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6701030"/>
              </p:ext>
            </p:extLst>
          </p:nvPr>
        </p:nvGraphicFramePr>
        <p:xfrm>
          <a:off x="723331" y="7381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28374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84644" y="36910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PUBLISH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05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313014659"/>
              </p:ext>
            </p:extLst>
          </p:nvPr>
        </p:nvGraphicFramePr>
        <p:xfrm>
          <a:off x="318655" y="1440744"/>
          <a:ext cx="11554689" cy="270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6149" y="4218516"/>
            <a:ext cx="3639850" cy="20298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1747" y="4218516"/>
            <a:ext cx="3672625" cy="20298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PUBLISH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https://cdn3.iconfinder.com/data/icons/creative-development/512/startup_plane_launch_rocket_flat_icon-512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60" y="1"/>
            <a:ext cx="1381304" cy="138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141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PUBLISH – ABL Documentation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cdn3.iconfinder.com/data/icons/creative-development/512/startup_plane_launch_rocket_flat_icon-51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60" y="1"/>
            <a:ext cx="1381304" cy="138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596443" y="3573876"/>
            <a:ext cx="570486" cy="787200"/>
            <a:chOff x="8604000" y="3060000"/>
            <a:chExt cx="570486" cy="787200"/>
          </a:xfrm>
        </p:grpSpPr>
        <p:sp>
          <p:nvSpPr>
            <p:cNvPr id="3" name="Snip Single Corner Rectangle 2"/>
            <p:cNvSpPr/>
            <p:nvPr/>
          </p:nvSpPr>
          <p:spPr bwMode="auto">
            <a:xfrm>
              <a:off x="8604000" y="3060000"/>
              <a:ext cx="468000" cy="684000"/>
            </a:xfrm>
            <a:prstGeom prst="snip1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Snip Single Corner Rectangle 5"/>
            <p:cNvSpPr/>
            <p:nvPr/>
          </p:nvSpPr>
          <p:spPr bwMode="auto">
            <a:xfrm>
              <a:off x="8655600" y="3111600"/>
              <a:ext cx="468000" cy="684000"/>
            </a:xfrm>
            <a:prstGeom prst="snip1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Snip Single Corner Rectangle 7"/>
            <p:cNvSpPr/>
            <p:nvPr/>
          </p:nvSpPr>
          <p:spPr bwMode="auto">
            <a:xfrm>
              <a:off x="8706486" y="3163200"/>
              <a:ext cx="468000" cy="684000"/>
            </a:xfrm>
            <a:prstGeom prst="snip1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ABL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Code</a:t>
              </a:r>
              <a:endParaRPr kumimoji="0" lang="en-IN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26" name="Picture 2" descr="http://www.qcad.org/doc/qcad/3.4.6/reference/en/scripts/File/PdfExport/PdfExport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1468" y="3602746"/>
            <a:ext cx="687990" cy="68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TS1sDkeCyKmnaQ4IlaKSvbAg5TX1hJ2QPaX58678nSWDxy15X-kA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6570" y="4576695"/>
            <a:ext cx="642888" cy="58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stCxn id="8" idx="0"/>
            <a:endCxn id="2050" idx="1"/>
          </p:cNvCxnSpPr>
          <p:nvPr/>
        </p:nvCxnSpPr>
        <p:spPr bwMode="auto">
          <a:xfrm flipV="1">
            <a:off x="9166929" y="3059114"/>
            <a:ext cx="1094539" cy="959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0"/>
            <a:endCxn id="1026" idx="1"/>
          </p:cNvCxnSpPr>
          <p:nvPr/>
        </p:nvCxnSpPr>
        <p:spPr bwMode="auto">
          <a:xfrm flipV="1">
            <a:off x="9166929" y="3946741"/>
            <a:ext cx="1094539" cy="7233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0"/>
            <a:endCxn id="1030" idx="1"/>
          </p:cNvCxnSpPr>
          <p:nvPr/>
        </p:nvCxnSpPr>
        <p:spPr bwMode="auto">
          <a:xfrm>
            <a:off x="9166929" y="4019076"/>
            <a:ext cx="1139641" cy="85242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2280870484"/>
              </p:ext>
            </p:extLst>
          </p:nvPr>
        </p:nvGraphicFramePr>
        <p:xfrm>
          <a:off x="685329" y="1518962"/>
          <a:ext cx="7587109" cy="4429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9714198" y="2299021"/>
            <a:ext cx="19345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b="1" i="0" dirty="0" smtClean="0"/>
              <a:t>ABL Documentation</a:t>
            </a:r>
            <a:endParaRPr lang="en-IN" sz="1400" b="1" i="0" dirty="0" smtClean="0"/>
          </a:p>
        </p:txBody>
      </p:sp>
      <p:pic>
        <p:nvPicPr>
          <p:cNvPr id="2050" name="Picture 2" descr="http://a.dryicons.com/images/icon_sets/coquette_part_5_icons_set/png/128x128/html_file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1468" y="2665668"/>
            <a:ext cx="741560" cy="78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075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3548770"/>
              </p:ext>
            </p:extLst>
          </p:nvPr>
        </p:nvGraphicFramePr>
        <p:xfrm>
          <a:off x="723331" y="738110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2837446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84644" y="369102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PDS OE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641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2400" dirty="0" smtClean="0"/>
          </a:p>
          <a:p>
            <a:r>
              <a:rPr lang="en-US" sz="2600" b="1" dirty="0" smtClean="0"/>
              <a:t>Customize</a:t>
            </a:r>
            <a:r>
              <a:rPr lang="en-US" sz="2600" dirty="0" smtClean="0"/>
              <a:t> </a:t>
            </a:r>
          </a:p>
          <a:p>
            <a:pPr lvl="1"/>
            <a:r>
              <a:rPr lang="en-US" sz="2400" dirty="0" smtClean="0"/>
              <a:t>Logging</a:t>
            </a:r>
          </a:p>
          <a:p>
            <a:pPr lvl="1"/>
            <a:r>
              <a:rPr lang="en-US" sz="2400" dirty="0" smtClean="0"/>
              <a:t>Performance </a:t>
            </a:r>
          </a:p>
          <a:p>
            <a:pPr lvl="2"/>
            <a:r>
              <a:rPr lang="en-US" sz="2200" dirty="0" smtClean="0"/>
              <a:t>Enforce startup parameter limits</a:t>
            </a:r>
          </a:p>
          <a:p>
            <a:pPr lvl="1"/>
            <a:r>
              <a:rPr lang="en-US" sz="2600" dirty="0" smtClean="0"/>
              <a:t>Culture</a:t>
            </a:r>
          </a:p>
          <a:p>
            <a:pPr lvl="2"/>
            <a:r>
              <a:rPr lang="en-US" sz="2400" dirty="0" smtClean="0"/>
              <a:t>Use your own locale</a:t>
            </a:r>
          </a:p>
          <a:p>
            <a:endParaRPr lang="en-US" sz="2400" dirty="0" smtClean="0"/>
          </a:p>
          <a:p>
            <a:endParaRPr lang="en-US" sz="2600" dirty="0" smtClean="0"/>
          </a:p>
        </p:txBody>
      </p:sp>
      <p:pic>
        <p:nvPicPr>
          <p:cNvPr id="12290" name="Picture 2" descr="http://techno-bliss.com/wp-content/uploads/2015/04/software-Testin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5857" y="28089"/>
            <a:ext cx="1583602" cy="119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164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to Team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713076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    SHARE TO TEAM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460" y="1491534"/>
            <a:ext cx="5089546" cy="4985499"/>
          </a:xfrm>
        </p:spPr>
        <p:txBody>
          <a:bodyPr/>
          <a:lstStyle/>
          <a:p>
            <a:pPr marL="57150" indent="0">
              <a:buNone/>
            </a:pPr>
            <a:r>
              <a:rPr lang="en-US" sz="2600" b="1" dirty="0" smtClean="0"/>
              <a:t>Configuration files</a:t>
            </a:r>
          </a:p>
          <a:p>
            <a:pPr lvl="1"/>
            <a:r>
              <a:rPr lang="en-US" sz="2000" dirty="0" smtClean="0"/>
              <a:t>Database connections</a:t>
            </a:r>
            <a:endParaRPr lang="en-US" sz="2000" dirty="0"/>
          </a:p>
          <a:p>
            <a:pPr lvl="1"/>
            <a:r>
              <a:rPr lang="en-US" sz="2000" dirty="0"/>
              <a:t>PROPATH</a:t>
            </a:r>
          </a:p>
          <a:p>
            <a:pPr lvl="1"/>
            <a:r>
              <a:rPr lang="en-US" sz="2000" dirty="0"/>
              <a:t>Project Properties (project.xml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/>
              <a:t>Run Configurations(.launch files)</a:t>
            </a:r>
          </a:p>
          <a:p>
            <a:pPr lvl="1"/>
            <a:r>
              <a:rPr lang="en-US" sz="2000" dirty="0"/>
              <a:t>Shared AVM settings</a:t>
            </a:r>
          </a:p>
          <a:p>
            <a:pPr lvl="1"/>
            <a:r>
              <a:rPr lang="en-US" sz="2000" dirty="0"/>
              <a:t>Database </a:t>
            </a:r>
            <a:r>
              <a:rPr lang="en-US" sz="2000" dirty="0" smtClean="0"/>
              <a:t>definitions</a:t>
            </a:r>
          </a:p>
          <a:p>
            <a:pPr lvl="1"/>
            <a:r>
              <a:rPr lang="en-US" sz="2000" dirty="0"/>
              <a:t>Editor Macros</a:t>
            </a:r>
          </a:p>
          <a:p>
            <a:pPr lvl="1"/>
            <a:r>
              <a:rPr lang="en-US" sz="2000" dirty="0"/>
              <a:t>Templates</a:t>
            </a:r>
          </a:p>
          <a:p>
            <a:pPr lvl="1"/>
            <a:r>
              <a:rPr lang="en-US" sz="2000" dirty="0"/>
              <a:t>Custom Projects </a:t>
            </a:r>
          </a:p>
          <a:p>
            <a:endParaRPr lang="en-US" sz="2200" dirty="0"/>
          </a:p>
        </p:txBody>
      </p:sp>
      <p:pic>
        <p:nvPicPr>
          <p:cNvPr id="1028" name="Picture 4" descr="http://www150.lunapic.com/editor/working/146332099973883?5311730690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49" y="0"/>
            <a:ext cx="1569488" cy="137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165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80242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Hosting ABL Tools in PDS OE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344994" y="1795616"/>
            <a:ext cx="2202672" cy="13030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ABL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>
                <a:solidFill>
                  <a:schemeClr val="bg1"/>
                </a:solidFill>
              </a:rPr>
              <a:t>Application</a:t>
            </a:r>
            <a:endParaRPr kumimoji="0" lang="en-IN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3609422" y="3794760"/>
            <a:ext cx="2187432" cy="93726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Progress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>
                <a:solidFill>
                  <a:schemeClr val="tx1"/>
                </a:solidFill>
              </a:rPr>
              <a:t>AVM</a:t>
            </a:r>
            <a:endParaRPr kumimoji="0" lang="en-I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6556648" y="3761576"/>
            <a:ext cx="2187432" cy="93726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Eclipse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>
                <a:solidFill>
                  <a:schemeClr val="tx1"/>
                </a:solidFill>
              </a:rPr>
              <a:t>Framework</a:t>
            </a:r>
            <a:endParaRPr kumimoji="0" lang="en-I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880780" y="1795617"/>
            <a:ext cx="2202672" cy="13030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PDS OE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>
                <a:solidFill>
                  <a:schemeClr val="bg1"/>
                </a:solidFill>
              </a:rPr>
              <a:t>IDE</a:t>
            </a:r>
            <a:endParaRPr kumimoji="0" lang="en-IN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47483" y="1386347"/>
            <a:ext cx="1920936" cy="22417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showView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hideView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getViewHwnd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setEmbeddedWindow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addWindow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setViewTitle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isIDERunning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IDE_Command</a:t>
            </a:r>
            <a:endParaRPr kumimoji="0" lang="en-IN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10309123" y="1422601"/>
            <a:ext cx="1791214" cy="22055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showView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hideView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getViewHwnd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setEmbeddedWindow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addWindow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setViewTitle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706019" y="4862423"/>
            <a:ext cx="3529658" cy="130240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algn="l" eaLnBrk="0" hangingPunct="0">
              <a:spcBef>
                <a:spcPct val="0"/>
              </a:spcBef>
              <a:buSzTx/>
            </a:pPr>
            <a:r>
              <a:rPr lang="en-US" sz="1400" i="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SESSION:IDE-DEFAULT-PARENT-HWND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 eaLnBrk="0" hangingPunct="0">
              <a:spcBef>
                <a:spcPct val="0"/>
              </a:spcBef>
              <a:buSzTx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hWindow:IDE-PARENT-HWND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 eaLnBrk="0" hangingPunct="0">
              <a:spcBef>
                <a:spcPct val="0"/>
              </a:spcBef>
              <a:buSzTx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hWindow:IDE-WINDOW-TYPE</a:t>
            </a:r>
            <a:endParaRPr kumimoji="0" lang="en-IN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8982116" y="4862423"/>
            <a:ext cx="1740310" cy="10516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showView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hideView</a:t>
            </a:r>
            <a:endParaRPr lang="en-US" sz="1400" i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l" eaLnBrk="0" hangingPunct="0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400" i="0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setPartName</a:t>
            </a:r>
            <a:endParaRPr kumimoji="0" lang="en-IN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Down Arrow 39"/>
          <p:cNvSpPr/>
          <p:nvPr/>
        </p:nvSpPr>
        <p:spPr bwMode="auto">
          <a:xfrm>
            <a:off x="3819831" y="3185652"/>
            <a:ext cx="250724" cy="546428"/>
          </a:xfrm>
          <a:prstGeom prst="downArrow">
            <a:avLst>
              <a:gd name="adj1" fmla="val 31741"/>
              <a:gd name="adj2" fmla="val 50000"/>
            </a:avLst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Down Arrow 40"/>
          <p:cNvSpPr/>
          <p:nvPr/>
        </p:nvSpPr>
        <p:spPr bwMode="auto">
          <a:xfrm>
            <a:off x="8323008" y="3161072"/>
            <a:ext cx="250724" cy="546428"/>
          </a:xfrm>
          <a:prstGeom prst="downArrow">
            <a:avLst>
              <a:gd name="adj1" fmla="val 31741"/>
              <a:gd name="adj2" fmla="val 50000"/>
            </a:avLst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Down Arrow 42"/>
          <p:cNvSpPr/>
          <p:nvPr/>
        </p:nvSpPr>
        <p:spPr bwMode="auto">
          <a:xfrm flipV="1">
            <a:off x="4134459" y="3170904"/>
            <a:ext cx="275309" cy="493452"/>
          </a:xfrm>
          <a:prstGeom prst="downArrow">
            <a:avLst>
              <a:gd name="adj1" fmla="val 31741"/>
              <a:gd name="adj2" fmla="val 50000"/>
            </a:avLst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Down Arrow 43"/>
          <p:cNvSpPr/>
          <p:nvPr/>
        </p:nvSpPr>
        <p:spPr bwMode="auto">
          <a:xfrm flipV="1">
            <a:off x="7934863" y="3187560"/>
            <a:ext cx="275309" cy="493452"/>
          </a:xfrm>
          <a:prstGeom prst="downArrow">
            <a:avLst>
              <a:gd name="adj1" fmla="val 31741"/>
              <a:gd name="adj2" fmla="val 50000"/>
            </a:avLst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ight Arrow 45"/>
          <p:cNvSpPr/>
          <p:nvPr/>
        </p:nvSpPr>
        <p:spPr bwMode="auto">
          <a:xfrm>
            <a:off x="5871455" y="4011328"/>
            <a:ext cx="596701" cy="206710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Left Arrow 46"/>
          <p:cNvSpPr/>
          <p:nvPr/>
        </p:nvSpPr>
        <p:spPr bwMode="auto">
          <a:xfrm>
            <a:off x="5876374" y="4207972"/>
            <a:ext cx="596701" cy="206710"/>
          </a:xfrm>
          <a:prstGeom prst="leftArrow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55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PDS OE on Eclipse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4945783"/>
              </p:ext>
            </p:extLst>
          </p:nvPr>
        </p:nvGraphicFramePr>
        <p:xfrm>
          <a:off x="963325" y="3334423"/>
          <a:ext cx="10458841" cy="2137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58841">
                  <a:extLst>
                    <a:ext uri="{9D8B030D-6E8A-4147-A177-3AD203B41FA5}">
                      <a16:colId xmlns:a16="http://schemas.microsoft.com/office/drawing/2014/main" xmlns="" val="1999817314"/>
                    </a:ext>
                  </a:extLst>
                </a:gridCol>
              </a:tblGrid>
              <a:tr h="1179872">
                <a:tc>
                  <a:txBody>
                    <a:bodyPr/>
                    <a:lstStyle/>
                    <a:p>
                      <a:pPr algn="ctr"/>
                      <a:endParaRPr lang="en-US" sz="4000" dirty="0" smtClean="0"/>
                    </a:p>
                    <a:p>
                      <a:pPr algn="ctr"/>
                      <a:r>
                        <a:rPr lang="en-US" sz="4000" dirty="0" smtClean="0"/>
                        <a:t>Eclipse Platform</a:t>
                      </a:r>
                      <a:endParaRPr lang="en-IN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3461892"/>
                  </a:ext>
                </a:extLst>
              </a:tr>
              <a:tr h="826369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sz="2000" b="1" dirty="0" smtClean="0"/>
                        <a:t>JAVA</a:t>
                      </a:r>
                      <a:r>
                        <a:rPr lang="en-US" sz="2000" b="1" baseline="0" dirty="0" smtClean="0"/>
                        <a:t> Platform</a:t>
                      </a:r>
                      <a:endParaRPr lang="en-IN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22474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557813" y="1638359"/>
            <a:ext cx="9987225" cy="2269280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Down Arrow Callout 11"/>
          <p:cNvSpPr/>
          <p:nvPr/>
        </p:nvSpPr>
        <p:spPr bwMode="auto">
          <a:xfrm>
            <a:off x="10587570" y="2463029"/>
            <a:ext cx="1095018" cy="1164777"/>
          </a:xfrm>
          <a:prstGeom prst="downArrow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  <a:r>
              <a:rPr kumimoji="0" lang="en-US" sz="16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rd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party</a:t>
            </a:r>
            <a:endParaRPr kumimoji="0" lang="en-IN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95674" y="1765928"/>
            <a:ext cx="6414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Progress Developer Studio for OpenEdge (PDS OE)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1328" y="2455255"/>
            <a:ext cx="9853083" cy="1180325"/>
            <a:chOff x="418439" y="2975156"/>
            <a:chExt cx="9853083" cy="1180325"/>
          </a:xfrm>
        </p:grpSpPr>
        <p:sp>
          <p:nvSpPr>
            <p:cNvPr id="10" name="Down Arrow Callout 9"/>
            <p:cNvSpPr/>
            <p:nvPr/>
          </p:nvSpPr>
          <p:spPr bwMode="auto">
            <a:xfrm>
              <a:off x="5364457" y="2985702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Unit Testing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Down Arrow Callout 10"/>
            <p:cNvSpPr/>
            <p:nvPr/>
          </p:nvSpPr>
          <p:spPr bwMode="auto">
            <a:xfrm>
              <a:off x="9076540" y="2976555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BPM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Down Arrow Callout 13"/>
            <p:cNvSpPr/>
            <p:nvPr/>
          </p:nvSpPr>
          <p:spPr bwMode="auto">
            <a:xfrm>
              <a:off x="418439" y="2975156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ABL Editor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Down Arrow Callout 14"/>
            <p:cNvSpPr/>
            <p:nvPr/>
          </p:nvSpPr>
          <p:spPr bwMode="auto">
            <a:xfrm>
              <a:off x="1658598" y="2980076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 Navigator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Down Arrow Callout 15"/>
            <p:cNvSpPr/>
            <p:nvPr/>
          </p:nvSpPr>
          <p:spPr bwMode="auto">
            <a:xfrm>
              <a:off x="4126113" y="2990621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Debug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Down Arrow Callout 19"/>
            <p:cNvSpPr/>
            <p:nvPr/>
          </p:nvSpPr>
          <p:spPr bwMode="auto">
            <a:xfrm>
              <a:off x="2897810" y="2990704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Appbuilder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Down Arrow Callout 20"/>
            <p:cNvSpPr/>
            <p:nvPr/>
          </p:nvSpPr>
          <p:spPr bwMode="auto">
            <a:xfrm>
              <a:off x="6597728" y="2982269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chemeClr val="tx1"/>
                  </a:solidFill>
                  <a:latin typeface="Arial" charset="0"/>
                </a:rPr>
                <a:t>ABLDoc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Down Arrow Callout 21"/>
            <p:cNvSpPr/>
            <p:nvPr/>
          </p:nvSpPr>
          <p:spPr bwMode="auto">
            <a:xfrm>
              <a:off x="7839623" y="2978286"/>
              <a:ext cx="1194982" cy="1164777"/>
            </a:xfrm>
            <a:prstGeom prst="downArrow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Servers</a:t>
              </a:r>
              <a:endParaRPr kumimoji="0" lang="en-IN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444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Write your own plug-in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9070433"/>
              </p:ext>
            </p:extLst>
          </p:nvPr>
        </p:nvGraphicFramePr>
        <p:xfrm>
          <a:off x="557813" y="1152000"/>
          <a:ext cx="10948987" cy="413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85787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44219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REFERENCES</a:t>
            </a:r>
            <a:endParaRPr lang="en-IN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Whitepapers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Custom Templates </a:t>
            </a:r>
            <a:r>
              <a:rPr lang="en-IN" dirty="0" smtClean="0">
                <a:hlinkClick r:id="rId3"/>
              </a:rPr>
              <a:t>https</a:t>
            </a:r>
            <a:r>
              <a:rPr lang="en-IN" dirty="0">
                <a:hlinkClick r:id="rId3"/>
              </a:rPr>
              <a:t>://</a:t>
            </a:r>
            <a:r>
              <a:rPr lang="en-IN" dirty="0" smtClean="0">
                <a:hlinkClick r:id="rId3"/>
              </a:rPr>
              <a:t>community.progress.com/community_groups/openedge_general/w/openedgegeneral/1243.openedge-architect-working-with-custom-templates</a:t>
            </a:r>
            <a:r>
              <a:rPr lang="en-IN" dirty="0" smtClean="0"/>
              <a:t> 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Embedding ABL Windows in PDS OE </a:t>
            </a:r>
            <a:r>
              <a:rPr lang="en-IN" dirty="0" smtClean="0">
                <a:hlinkClick r:id="rId4"/>
              </a:rPr>
              <a:t>https</a:t>
            </a:r>
            <a:r>
              <a:rPr lang="en-IN" dirty="0">
                <a:hlinkClick r:id="rId4"/>
              </a:rPr>
              <a:t>://</a:t>
            </a:r>
            <a:r>
              <a:rPr lang="en-IN" dirty="0" smtClean="0">
                <a:hlinkClick r:id="rId4"/>
              </a:rPr>
              <a:t>community.progress.com/community_groups/openedge_general/w/openedgegeneral/1244.openedge-architect-embedding-abl-windows</a:t>
            </a:r>
            <a:r>
              <a:rPr lang="en-IN" dirty="0" smtClean="0"/>
              <a:t> 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Support for Java Style comments in ABLDoc </a:t>
            </a:r>
            <a:r>
              <a:rPr lang="en-IN" dirty="0" smtClean="0">
                <a:hlinkClick r:id="rId5"/>
              </a:rPr>
              <a:t>https</a:t>
            </a:r>
            <a:r>
              <a:rPr lang="en-IN" dirty="0">
                <a:hlinkClick r:id="rId5"/>
              </a:rPr>
              <a:t>://</a:t>
            </a:r>
            <a:r>
              <a:rPr lang="en-IN" dirty="0" smtClean="0">
                <a:hlinkClick r:id="rId5"/>
              </a:rPr>
              <a:t>community.progress.com/community_groups/openedge_development/m/documents/1957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06832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documentManagement/types"/>
    <ds:schemaRef ds:uri="efb4a6a7-40f5-4c55-b7cd-bfe5555b5884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www.w3.org/XML/1998/namespace"/>
    <ds:schemaRef ds:uri="7c69e624-827f-471b-adea-ac070ddc686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30631</TotalTime>
  <Words>700</Words>
  <Application>Microsoft Office PowerPoint</Application>
  <PresentationFormat>Custom</PresentationFormat>
  <Paragraphs>346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PROGRESS_16x9_PPT_Template</vt:lpstr>
      <vt:lpstr>Customizing PDS OE as per your needs</vt:lpstr>
      <vt:lpstr>Focus of the session</vt:lpstr>
      <vt:lpstr>Need for Customizations</vt:lpstr>
      <vt:lpstr>PDS OE – Introduction</vt:lpstr>
      <vt:lpstr>SAMPLE APPLICATION</vt:lpstr>
      <vt:lpstr>CONFIGURE</vt:lpstr>
      <vt:lpstr> CONFIGURE</vt:lpstr>
      <vt:lpstr> CONFIGURE</vt:lpstr>
      <vt:lpstr> CONFIGURE</vt:lpstr>
      <vt:lpstr> CONFIGURE</vt:lpstr>
      <vt:lpstr> CONFIGURE</vt:lpstr>
      <vt:lpstr>DEVELOP</vt:lpstr>
      <vt:lpstr>     DEVELOP</vt:lpstr>
      <vt:lpstr>     DEVELOP</vt:lpstr>
      <vt:lpstr>     DEVELOP</vt:lpstr>
      <vt:lpstr>     DEVELOP</vt:lpstr>
      <vt:lpstr>BUILD</vt:lpstr>
      <vt:lpstr>     BUILD</vt:lpstr>
      <vt:lpstr>PUBLISH</vt:lpstr>
      <vt:lpstr> PUBLISH</vt:lpstr>
      <vt:lpstr> PUBLISH – ABL Documentation</vt:lpstr>
      <vt:lpstr>TEST</vt:lpstr>
      <vt:lpstr>        TEST</vt:lpstr>
      <vt:lpstr>Share to Team</vt:lpstr>
      <vt:lpstr>     SHARE TO TEAM</vt:lpstr>
      <vt:lpstr>Advanced?</vt:lpstr>
      <vt:lpstr>Hosting ABL Tools in PDS OE</vt:lpstr>
      <vt:lpstr>PDS OE on Eclipse</vt:lpstr>
      <vt:lpstr>Write your own plug-in</vt:lpstr>
      <vt:lpstr>Demo</vt:lpstr>
      <vt:lpstr>REFERENCES</vt:lpstr>
      <vt:lpstr>Slide 32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515</cp:revision>
  <cp:lastPrinted>2016-06-06T10:32:58Z</cp:lastPrinted>
  <dcterms:created xsi:type="dcterms:W3CDTF">2016-05-13T13:52:00Z</dcterms:created>
  <dcterms:modified xsi:type="dcterms:W3CDTF">2016-06-20T12:53:03Z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