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5"/>
  </p:notesMasterIdLst>
  <p:handoutMasterIdLst>
    <p:handoutMasterId r:id="rId46"/>
  </p:handoutMasterIdLst>
  <p:sldIdLst>
    <p:sldId id="1099" r:id="rId6"/>
    <p:sldId id="1105" r:id="rId7"/>
    <p:sldId id="1182" r:id="rId8"/>
    <p:sldId id="1183" r:id="rId9"/>
    <p:sldId id="1184" r:id="rId10"/>
    <p:sldId id="1250" r:id="rId11"/>
    <p:sldId id="1186" r:id="rId12"/>
    <p:sldId id="1187" r:id="rId13"/>
    <p:sldId id="1241" r:id="rId14"/>
    <p:sldId id="1189" r:id="rId15"/>
    <p:sldId id="1247" r:id="rId16"/>
    <p:sldId id="1248" r:id="rId17"/>
    <p:sldId id="1256" r:id="rId18"/>
    <p:sldId id="1191" r:id="rId19"/>
    <p:sldId id="1193" r:id="rId20"/>
    <p:sldId id="1251" r:id="rId21"/>
    <p:sldId id="1196" r:id="rId22"/>
    <p:sldId id="1197" r:id="rId23"/>
    <p:sldId id="1198" r:id="rId24"/>
    <p:sldId id="1199" r:id="rId25"/>
    <p:sldId id="1200" r:id="rId26"/>
    <p:sldId id="1201" r:id="rId27"/>
    <p:sldId id="1202" r:id="rId28"/>
    <p:sldId id="1204" r:id="rId29"/>
    <p:sldId id="1252" r:id="rId30"/>
    <p:sldId id="1206" r:id="rId31"/>
    <p:sldId id="1207" r:id="rId32"/>
    <p:sldId id="1208" r:id="rId33"/>
    <p:sldId id="1209" r:id="rId34"/>
    <p:sldId id="1253" r:id="rId35"/>
    <p:sldId id="1211" r:id="rId36"/>
    <p:sldId id="1212" r:id="rId37"/>
    <p:sldId id="1213" r:id="rId38"/>
    <p:sldId id="1215" r:id="rId39"/>
    <p:sldId id="1216" r:id="rId40"/>
    <p:sldId id="1217" r:id="rId41"/>
    <p:sldId id="1219" r:id="rId42"/>
    <p:sldId id="1254" r:id="rId43"/>
    <p:sldId id="1180" r:id="rId44"/>
  </p:sldIdLst>
  <p:sldSz cx="12188825" cy="6858000"/>
  <p:notesSz cx="7027863" cy="9313863"/>
  <p:custDataLst>
    <p:tags r:id="rId4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79779" autoAdjust="0"/>
  </p:normalViewPr>
  <p:slideViewPr>
    <p:cSldViewPr snapToGrid="0" showGuides="1">
      <p:cViewPr varScale="1">
        <p:scale>
          <a:sx n="70" d="100"/>
          <a:sy n="70" d="100"/>
        </p:scale>
        <p:origin x="1157" y="53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120" y="67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962C24-3DF9-44B5-BBED-8D7841D8E096}" type="doc">
      <dgm:prSet loTypeId="urn:microsoft.com/office/officeart/2005/8/layout/cycle5" loCatId="cycle" qsTypeId="urn:microsoft.com/office/officeart/2005/8/quickstyle/simple1" qsCatId="simple" csTypeId="urn:microsoft.com/office/officeart/2005/8/colors/colorful1#17" csCatId="colorful" phldr="1"/>
      <dgm:spPr/>
      <dgm:t>
        <a:bodyPr/>
        <a:lstStyle/>
        <a:p>
          <a:endParaRPr lang="en-IN"/>
        </a:p>
      </dgm:t>
    </dgm:pt>
    <dgm:pt modelId="{73D2726F-5385-41F4-9431-B25D1F965AFF}">
      <dgm:prSet phldrT="[Text]"/>
      <dgm:spPr/>
      <dgm:t>
        <a:bodyPr/>
        <a:lstStyle/>
        <a:p>
          <a:r>
            <a:rPr lang="en-US" dirty="0" smtClean="0"/>
            <a:t>Configure</a:t>
          </a:r>
          <a:endParaRPr lang="en-IN" dirty="0"/>
        </a:p>
      </dgm:t>
    </dgm:pt>
    <dgm:pt modelId="{6A5E6F7A-921D-4483-B97B-FBC755F4033C}" type="parTrans" cxnId="{4977C30D-37BE-444B-BF11-90F5717F4DC3}">
      <dgm:prSet/>
      <dgm:spPr/>
      <dgm:t>
        <a:bodyPr/>
        <a:lstStyle/>
        <a:p>
          <a:endParaRPr lang="en-IN"/>
        </a:p>
      </dgm:t>
    </dgm:pt>
    <dgm:pt modelId="{5F09D670-3347-4AAF-A307-3DB148606ED2}" type="sibTrans" cxnId="{4977C30D-37BE-444B-BF11-90F5717F4DC3}">
      <dgm:prSet/>
      <dgm:spPr/>
      <dgm:t>
        <a:bodyPr/>
        <a:lstStyle/>
        <a:p>
          <a:endParaRPr lang="en-IN"/>
        </a:p>
      </dgm:t>
    </dgm:pt>
    <dgm:pt modelId="{3AD2391A-99DA-4A02-91A7-62DC1DFBD5DD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IN" dirty="0"/>
        </a:p>
      </dgm:t>
    </dgm:pt>
    <dgm:pt modelId="{9D47CC4B-90D8-47CA-AA81-636EE3BF4749}" type="parTrans" cxnId="{6C8FAF86-6B66-41CA-93E2-283E8876136D}">
      <dgm:prSet/>
      <dgm:spPr/>
      <dgm:t>
        <a:bodyPr/>
        <a:lstStyle/>
        <a:p>
          <a:endParaRPr lang="en-IN"/>
        </a:p>
      </dgm:t>
    </dgm:pt>
    <dgm:pt modelId="{54F92820-B339-4B25-8561-EF4A3874125E}" type="sibTrans" cxnId="{6C8FAF86-6B66-41CA-93E2-283E8876136D}">
      <dgm:prSet/>
      <dgm:spPr/>
      <dgm:t>
        <a:bodyPr/>
        <a:lstStyle/>
        <a:p>
          <a:endParaRPr lang="en-IN"/>
        </a:p>
      </dgm:t>
    </dgm:pt>
    <dgm:pt modelId="{CFF07114-5FB9-42EA-8EA0-6549F4A37F90}">
      <dgm:prSet phldrT="[Text]"/>
      <dgm:spPr/>
      <dgm:t>
        <a:bodyPr/>
        <a:lstStyle/>
        <a:p>
          <a:r>
            <a:rPr lang="en-US" dirty="0" smtClean="0"/>
            <a:t>Build</a:t>
          </a:r>
          <a:endParaRPr lang="en-IN" dirty="0"/>
        </a:p>
      </dgm:t>
    </dgm:pt>
    <dgm:pt modelId="{DDC9EC87-CABD-460C-AE11-AEB97A94C616}" type="parTrans" cxnId="{ECE50531-AA0B-4F9E-B1BB-17D729007DF2}">
      <dgm:prSet/>
      <dgm:spPr/>
      <dgm:t>
        <a:bodyPr/>
        <a:lstStyle/>
        <a:p>
          <a:endParaRPr lang="en-IN"/>
        </a:p>
      </dgm:t>
    </dgm:pt>
    <dgm:pt modelId="{9961B065-C0F1-4FEE-82BE-12ADF6473FDA}" type="sibTrans" cxnId="{ECE50531-AA0B-4F9E-B1BB-17D729007DF2}">
      <dgm:prSet/>
      <dgm:spPr/>
      <dgm:t>
        <a:bodyPr/>
        <a:lstStyle/>
        <a:p>
          <a:endParaRPr lang="en-IN"/>
        </a:p>
      </dgm:t>
    </dgm:pt>
    <dgm:pt modelId="{F755D1B1-2E62-4692-AF80-278367B01853}">
      <dgm:prSet phldrT="[Text]"/>
      <dgm:spPr/>
      <dgm:t>
        <a:bodyPr/>
        <a:lstStyle/>
        <a:p>
          <a:r>
            <a:rPr lang="en-US" dirty="0" smtClean="0"/>
            <a:t>Publish</a:t>
          </a:r>
          <a:endParaRPr lang="en-IN" dirty="0"/>
        </a:p>
      </dgm:t>
    </dgm:pt>
    <dgm:pt modelId="{F137E5DC-DED3-471E-A1D4-FC762C324940}" type="parTrans" cxnId="{B8AB3DB6-BE98-49F5-ABD2-DA3B4521BD42}">
      <dgm:prSet/>
      <dgm:spPr/>
      <dgm:t>
        <a:bodyPr/>
        <a:lstStyle/>
        <a:p>
          <a:endParaRPr lang="en-IN"/>
        </a:p>
      </dgm:t>
    </dgm:pt>
    <dgm:pt modelId="{7F92B625-4DCD-44BD-BC2C-71CBA44B37FF}" type="sibTrans" cxnId="{B8AB3DB6-BE98-49F5-ABD2-DA3B4521BD42}">
      <dgm:prSet/>
      <dgm:spPr/>
      <dgm:t>
        <a:bodyPr/>
        <a:lstStyle/>
        <a:p>
          <a:endParaRPr lang="en-IN"/>
        </a:p>
      </dgm:t>
    </dgm:pt>
    <dgm:pt modelId="{36E77546-A2D8-42B1-9951-D9274F9A5EFF}">
      <dgm:prSet phldrT="[Text]"/>
      <dgm:spPr/>
      <dgm:t>
        <a:bodyPr/>
        <a:lstStyle/>
        <a:p>
          <a:r>
            <a:rPr lang="en-US" dirty="0" smtClean="0"/>
            <a:t>Test</a:t>
          </a:r>
          <a:endParaRPr lang="en-IN" dirty="0"/>
        </a:p>
      </dgm:t>
    </dgm:pt>
    <dgm:pt modelId="{328392F5-7355-4D66-801B-DB9065CF0EA2}" type="parTrans" cxnId="{7E45439B-BB9D-4353-90C9-10ED3AC9715F}">
      <dgm:prSet/>
      <dgm:spPr/>
      <dgm:t>
        <a:bodyPr/>
        <a:lstStyle/>
        <a:p>
          <a:endParaRPr lang="en-IN"/>
        </a:p>
      </dgm:t>
    </dgm:pt>
    <dgm:pt modelId="{4F2EBB37-FBDE-44EB-8256-90226673417C}" type="sibTrans" cxnId="{7E45439B-BB9D-4353-90C9-10ED3AC9715F}">
      <dgm:prSet/>
      <dgm:spPr/>
      <dgm:t>
        <a:bodyPr/>
        <a:lstStyle/>
        <a:p>
          <a:endParaRPr lang="en-IN"/>
        </a:p>
      </dgm:t>
    </dgm:pt>
    <dgm:pt modelId="{C30CD1DB-4B39-4699-934D-DC533546FB7E}" type="pres">
      <dgm:prSet presAssocID="{CA962C24-3DF9-44B5-BBED-8D7841D8E0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F47522-1C06-4F87-8C96-7EC8CCA9B0A2}" type="pres">
      <dgm:prSet presAssocID="{73D2726F-5385-41F4-9431-B25D1F965A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02D4AB-DD89-4714-A7CB-DEF348136E8A}" type="pres">
      <dgm:prSet presAssocID="{73D2726F-5385-41F4-9431-B25D1F965AFF}" presName="spNode" presStyleCnt="0"/>
      <dgm:spPr/>
      <dgm:t>
        <a:bodyPr/>
        <a:lstStyle/>
        <a:p>
          <a:endParaRPr lang="en-IN"/>
        </a:p>
      </dgm:t>
    </dgm:pt>
    <dgm:pt modelId="{44F77FFF-A4A9-415A-8C00-0737EC39F199}" type="pres">
      <dgm:prSet presAssocID="{5F09D670-3347-4AAF-A307-3DB148606ED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66D1F940-C64E-4962-A84A-AB98A23BFD39}" type="pres">
      <dgm:prSet presAssocID="{3AD2391A-99DA-4A02-91A7-62DC1DFBD5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F0AD5D-2833-40EF-9222-8A3429A4C2B0}" type="pres">
      <dgm:prSet presAssocID="{3AD2391A-99DA-4A02-91A7-62DC1DFBD5DD}" presName="spNode" presStyleCnt="0"/>
      <dgm:spPr/>
      <dgm:t>
        <a:bodyPr/>
        <a:lstStyle/>
        <a:p>
          <a:endParaRPr lang="en-IN"/>
        </a:p>
      </dgm:t>
    </dgm:pt>
    <dgm:pt modelId="{5A1C20CE-B84C-4A53-97CD-12EA382D70AA}" type="pres">
      <dgm:prSet presAssocID="{54F92820-B339-4B25-8561-EF4A3874125E}" presName="sibTrans" presStyleLbl="sibTrans1D1" presStyleIdx="1" presStyleCnt="5"/>
      <dgm:spPr/>
      <dgm:t>
        <a:bodyPr/>
        <a:lstStyle/>
        <a:p>
          <a:endParaRPr lang="en-IN"/>
        </a:p>
      </dgm:t>
    </dgm:pt>
    <dgm:pt modelId="{386CA91F-8E91-4567-AA68-7FA43BE99426}" type="pres">
      <dgm:prSet presAssocID="{CFF07114-5FB9-42EA-8EA0-6549F4A37F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BAA347-DF85-4BD9-A7F8-CA96EBED0C10}" type="pres">
      <dgm:prSet presAssocID="{CFF07114-5FB9-42EA-8EA0-6549F4A37F90}" presName="spNode" presStyleCnt="0"/>
      <dgm:spPr/>
      <dgm:t>
        <a:bodyPr/>
        <a:lstStyle/>
        <a:p>
          <a:endParaRPr lang="en-IN"/>
        </a:p>
      </dgm:t>
    </dgm:pt>
    <dgm:pt modelId="{AB6C9848-DFF3-49ED-AF52-78E6C36A76D6}" type="pres">
      <dgm:prSet presAssocID="{9961B065-C0F1-4FEE-82BE-12ADF6473FD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3337E3C7-DF54-4DC1-A56B-2E8BFFFD1C42}" type="pres">
      <dgm:prSet presAssocID="{F755D1B1-2E62-4692-AF80-278367B018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F75162-0004-48AF-83F4-C4FA86ADF4D6}" type="pres">
      <dgm:prSet presAssocID="{F755D1B1-2E62-4692-AF80-278367B01853}" presName="spNode" presStyleCnt="0"/>
      <dgm:spPr/>
      <dgm:t>
        <a:bodyPr/>
        <a:lstStyle/>
        <a:p>
          <a:endParaRPr lang="en-IN"/>
        </a:p>
      </dgm:t>
    </dgm:pt>
    <dgm:pt modelId="{3F05BE5E-F8A4-4326-877C-A469229C51B0}" type="pres">
      <dgm:prSet presAssocID="{7F92B625-4DCD-44BD-BC2C-71CBA44B37FF}" presName="sibTrans" presStyleLbl="sibTrans1D1" presStyleIdx="3" presStyleCnt="5"/>
      <dgm:spPr/>
      <dgm:t>
        <a:bodyPr/>
        <a:lstStyle/>
        <a:p>
          <a:endParaRPr lang="en-IN"/>
        </a:p>
      </dgm:t>
    </dgm:pt>
    <dgm:pt modelId="{D970A628-E8C9-41C4-A911-3B0AAF5AAC3A}" type="pres">
      <dgm:prSet presAssocID="{36E77546-A2D8-42B1-9951-D9274F9A5E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009E08-C472-4D5A-A11D-BB50C59C7BEB}" type="pres">
      <dgm:prSet presAssocID="{36E77546-A2D8-42B1-9951-D9274F9A5EFF}" presName="spNode" presStyleCnt="0"/>
      <dgm:spPr/>
      <dgm:t>
        <a:bodyPr/>
        <a:lstStyle/>
        <a:p>
          <a:endParaRPr lang="en-IN"/>
        </a:p>
      </dgm:t>
    </dgm:pt>
    <dgm:pt modelId="{E61333A5-2BBE-4D27-AB08-9FC333910154}" type="pres">
      <dgm:prSet presAssocID="{4F2EBB37-FBDE-44EB-8256-90226673417C}" presName="sibTrans" presStyleLbl="sibTrans1D1" presStyleIdx="4" presStyleCnt="5"/>
      <dgm:spPr/>
      <dgm:t>
        <a:bodyPr/>
        <a:lstStyle/>
        <a:p>
          <a:endParaRPr lang="en-IN"/>
        </a:p>
      </dgm:t>
    </dgm:pt>
  </dgm:ptLst>
  <dgm:cxnLst>
    <dgm:cxn modelId="{B8AB3DB6-BE98-49F5-ABD2-DA3B4521BD42}" srcId="{CA962C24-3DF9-44B5-BBED-8D7841D8E096}" destId="{F755D1B1-2E62-4692-AF80-278367B01853}" srcOrd="3" destOrd="0" parTransId="{F137E5DC-DED3-471E-A1D4-FC762C324940}" sibTransId="{7F92B625-4DCD-44BD-BC2C-71CBA44B37FF}"/>
    <dgm:cxn modelId="{6C8FAF86-6B66-41CA-93E2-283E8876136D}" srcId="{CA962C24-3DF9-44B5-BBED-8D7841D8E096}" destId="{3AD2391A-99DA-4A02-91A7-62DC1DFBD5DD}" srcOrd="1" destOrd="0" parTransId="{9D47CC4B-90D8-47CA-AA81-636EE3BF4749}" sibTransId="{54F92820-B339-4B25-8561-EF4A3874125E}"/>
    <dgm:cxn modelId="{019D25F0-5153-4121-A7F0-227AB3026958}" type="presOf" srcId="{3AD2391A-99DA-4A02-91A7-62DC1DFBD5DD}" destId="{66D1F940-C64E-4962-A84A-AB98A23BFD39}" srcOrd="0" destOrd="0" presId="urn:microsoft.com/office/officeart/2005/8/layout/cycle5"/>
    <dgm:cxn modelId="{ECE50531-AA0B-4F9E-B1BB-17D729007DF2}" srcId="{CA962C24-3DF9-44B5-BBED-8D7841D8E096}" destId="{CFF07114-5FB9-42EA-8EA0-6549F4A37F90}" srcOrd="2" destOrd="0" parTransId="{DDC9EC87-CABD-460C-AE11-AEB97A94C616}" sibTransId="{9961B065-C0F1-4FEE-82BE-12ADF6473FDA}"/>
    <dgm:cxn modelId="{5094B884-8562-4BC5-A9AD-9320E88746B0}" type="presOf" srcId="{CA962C24-3DF9-44B5-BBED-8D7841D8E096}" destId="{C30CD1DB-4B39-4699-934D-DC533546FB7E}" srcOrd="0" destOrd="0" presId="urn:microsoft.com/office/officeart/2005/8/layout/cycle5"/>
    <dgm:cxn modelId="{462DEB5D-4655-4590-A964-0F7827D558D3}" type="presOf" srcId="{9961B065-C0F1-4FEE-82BE-12ADF6473FDA}" destId="{AB6C9848-DFF3-49ED-AF52-78E6C36A76D6}" srcOrd="0" destOrd="0" presId="urn:microsoft.com/office/officeart/2005/8/layout/cycle5"/>
    <dgm:cxn modelId="{7E45439B-BB9D-4353-90C9-10ED3AC9715F}" srcId="{CA962C24-3DF9-44B5-BBED-8D7841D8E096}" destId="{36E77546-A2D8-42B1-9951-D9274F9A5EFF}" srcOrd="4" destOrd="0" parTransId="{328392F5-7355-4D66-801B-DB9065CF0EA2}" sibTransId="{4F2EBB37-FBDE-44EB-8256-90226673417C}"/>
    <dgm:cxn modelId="{7B7D7B3F-E669-4504-9C43-7881F3AA40A7}" type="presOf" srcId="{5F09D670-3347-4AAF-A307-3DB148606ED2}" destId="{44F77FFF-A4A9-415A-8C00-0737EC39F199}" srcOrd="0" destOrd="0" presId="urn:microsoft.com/office/officeart/2005/8/layout/cycle5"/>
    <dgm:cxn modelId="{33F1742C-DDBA-4A60-8888-349C4F6F0BA9}" type="presOf" srcId="{54F92820-B339-4B25-8561-EF4A3874125E}" destId="{5A1C20CE-B84C-4A53-97CD-12EA382D70AA}" srcOrd="0" destOrd="0" presId="urn:microsoft.com/office/officeart/2005/8/layout/cycle5"/>
    <dgm:cxn modelId="{82D3B063-522D-46E1-AFF9-EF78B6592682}" type="presOf" srcId="{F755D1B1-2E62-4692-AF80-278367B01853}" destId="{3337E3C7-DF54-4DC1-A56B-2E8BFFFD1C42}" srcOrd="0" destOrd="0" presId="urn:microsoft.com/office/officeart/2005/8/layout/cycle5"/>
    <dgm:cxn modelId="{8EADBB46-576C-42F9-9362-6B18D4140FCE}" type="presOf" srcId="{CFF07114-5FB9-42EA-8EA0-6549F4A37F90}" destId="{386CA91F-8E91-4567-AA68-7FA43BE99426}" srcOrd="0" destOrd="0" presId="urn:microsoft.com/office/officeart/2005/8/layout/cycle5"/>
    <dgm:cxn modelId="{4977C30D-37BE-444B-BF11-90F5717F4DC3}" srcId="{CA962C24-3DF9-44B5-BBED-8D7841D8E096}" destId="{73D2726F-5385-41F4-9431-B25D1F965AFF}" srcOrd="0" destOrd="0" parTransId="{6A5E6F7A-921D-4483-B97B-FBC755F4033C}" sibTransId="{5F09D670-3347-4AAF-A307-3DB148606ED2}"/>
    <dgm:cxn modelId="{992A9E73-EEBF-4545-95D4-25762DF5E87D}" type="presOf" srcId="{73D2726F-5385-41F4-9431-B25D1F965AFF}" destId="{61F47522-1C06-4F87-8C96-7EC8CCA9B0A2}" srcOrd="0" destOrd="0" presId="urn:microsoft.com/office/officeart/2005/8/layout/cycle5"/>
    <dgm:cxn modelId="{89E1EC0E-D2BC-41B2-AE4F-15FE337EBEFD}" type="presOf" srcId="{7F92B625-4DCD-44BD-BC2C-71CBA44B37FF}" destId="{3F05BE5E-F8A4-4326-877C-A469229C51B0}" srcOrd="0" destOrd="0" presId="urn:microsoft.com/office/officeart/2005/8/layout/cycle5"/>
    <dgm:cxn modelId="{94B1246E-26BB-449F-BE34-14F777873C79}" type="presOf" srcId="{36E77546-A2D8-42B1-9951-D9274F9A5EFF}" destId="{D970A628-E8C9-41C4-A911-3B0AAF5AAC3A}" srcOrd="0" destOrd="0" presId="urn:microsoft.com/office/officeart/2005/8/layout/cycle5"/>
    <dgm:cxn modelId="{8C9B3ADF-DDAE-4279-96B0-143816DF58A1}" type="presOf" srcId="{4F2EBB37-FBDE-44EB-8256-90226673417C}" destId="{E61333A5-2BBE-4D27-AB08-9FC333910154}" srcOrd="0" destOrd="0" presId="urn:microsoft.com/office/officeart/2005/8/layout/cycle5"/>
    <dgm:cxn modelId="{32AB1347-564D-42C4-B625-F0CEAC1E9969}" type="presParOf" srcId="{C30CD1DB-4B39-4699-934D-DC533546FB7E}" destId="{61F47522-1C06-4F87-8C96-7EC8CCA9B0A2}" srcOrd="0" destOrd="0" presId="urn:microsoft.com/office/officeart/2005/8/layout/cycle5"/>
    <dgm:cxn modelId="{EFDC2B57-EB6B-41FE-823E-4AA86BFCEA6F}" type="presParOf" srcId="{C30CD1DB-4B39-4699-934D-DC533546FB7E}" destId="{C502D4AB-DD89-4714-A7CB-DEF348136E8A}" srcOrd="1" destOrd="0" presId="urn:microsoft.com/office/officeart/2005/8/layout/cycle5"/>
    <dgm:cxn modelId="{7E661A7B-2BBA-4985-A83C-59C739737293}" type="presParOf" srcId="{C30CD1DB-4B39-4699-934D-DC533546FB7E}" destId="{44F77FFF-A4A9-415A-8C00-0737EC39F199}" srcOrd="2" destOrd="0" presId="urn:microsoft.com/office/officeart/2005/8/layout/cycle5"/>
    <dgm:cxn modelId="{AE9D8C87-1AC7-4B09-AD60-AC6BAF0DD901}" type="presParOf" srcId="{C30CD1DB-4B39-4699-934D-DC533546FB7E}" destId="{66D1F940-C64E-4962-A84A-AB98A23BFD39}" srcOrd="3" destOrd="0" presId="urn:microsoft.com/office/officeart/2005/8/layout/cycle5"/>
    <dgm:cxn modelId="{5F493E19-2528-4436-8367-41F3EF337F9D}" type="presParOf" srcId="{C30CD1DB-4B39-4699-934D-DC533546FB7E}" destId="{5CF0AD5D-2833-40EF-9222-8A3429A4C2B0}" srcOrd="4" destOrd="0" presId="urn:microsoft.com/office/officeart/2005/8/layout/cycle5"/>
    <dgm:cxn modelId="{47EA8988-6ED5-4386-AA7B-1D00906E73AD}" type="presParOf" srcId="{C30CD1DB-4B39-4699-934D-DC533546FB7E}" destId="{5A1C20CE-B84C-4A53-97CD-12EA382D70AA}" srcOrd="5" destOrd="0" presId="urn:microsoft.com/office/officeart/2005/8/layout/cycle5"/>
    <dgm:cxn modelId="{891938EC-9992-4B56-9E0E-7672A9B5169A}" type="presParOf" srcId="{C30CD1DB-4B39-4699-934D-DC533546FB7E}" destId="{386CA91F-8E91-4567-AA68-7FA43BE99426}" srcOrd="6" destOrd="0" presId="urn:microsoft.com/office/officeart/2005/8/layout/cycle5"/>
    <dgm:cxn modelId="{08D54A46-1CD5-4E51-9317-A47CB021200C}" type="presParOf" srcId="{C30CD1DB-4B39-4699-934D-DC533546FB7E}" destId="{05BAA347-DF85-4BD9-A7F8-CA96EBED0C10}" srcOrd="7" destOrd="0" presId="urn:microsoft.com/office/officeart/2005/8/layout/cycle5"/>
    <dgm:cxn modelId="{0A8D7D18-3D24-4F69-9DE7-EEC687C794BF}" type="presParOf" srcId="{C30CD1DB-4B39-4699-934D-DC533546FB7E}" destId="{AB6C9848-DFF3-49ED-AF52-78E6C36A76D6}" srcOrd="8" destOrd="0" presId="urn:microsoft.com/office/officeart/2005/8/layout/cycle5"/>
    <dgm:cxn modelId="{FA1B630A-4245-46AA-865F-6B2D39832615}" type="presParOf" srcId="{C30CD1DB-4B39-4699-934D-DC533546FB7E}" destId="{3337E3C7-DF54-4DC1-A56B-2E8BFFFD1C42}" srcOrd="9" destOrd="0" presId="urn:microsoft.com/office/officeart/2005/8/layout/cycle5"/>
    <dgm:cxn modelId="{531F9D8D-D181-47FE-85FE-11AA274D2309}" type="presParOf" srcId="{C30CD1DB-4B39-4699-934D-DC533546FB7E}" destId="{84F75162-0004-48AF-83F4-C4FA86ADF4D6}" srcOrd="10" destOrd="0" presId="urn:microsoft.com/office/officeart/2005/8/layout/cycle5"/>
    <dgm:cxn modelId="{33A8E713-7EBE-4C06-BD27-3A1E87D66EF6}" type="presParOf" srcId="{C30CD1DB-4B39-4699-934D-DC533546FB7E}" destId="{3F05BE5E-F8A4-4326-877C-A469229C51B0}" srcOrd="11" destOrd="0" presId="urn:microsoft.com/office/officeart/2005/8/layout/cycle5"/>
    <dgm:cxn modelId="{7DAFB205-4B22-4D43-8288-5C82E43777C2}" type="presParOf" srcId="{C30CD1DB-4B39-4699-934D-DC533546FB7E}" destId="{D970A628-E8C9-41C4-A911-3B0AAF5AAC3A}" srcOrd="12" destOrd="0" presId="urn:microsoft.com/office/officeart/2005/8/layout/cycle5"/>
    <dgm:cxn modelId="{6B687B7E-17E4-4839-BBD2-F921B19B5751}" type="presParOf" srcId="{C30CD1DB-4B39-4699-934D-DC533546FB7E}" destId="{04009E08-C472-4D5A-A11D-BB50C59C7BEB}" srcOrd="13" destOrd="0" presId="urn:microsoft.com/office/officeart/2005/8/layout/cycle5"/>
    <dgm:cxn modelId="{9DC610DD-8B7A-4AD9-A77B-9406D1792002}" type="presParOf" srcId="{C30CD1DB-4B39-4699-934D-DC533546FB7E}" destId="{E61333A5-2BBE-4D27-AB08-9FC3339101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BFCF0F-1A2E-495E-9B66-CC3560280D65}" type="doc">
      <dgm:prSet loTypeId="urn:microsoft.com/office/officeart/2005/8/layout/lProcess2" loCatId="list" qsTypeId="urn:microsoft.com/office/officeart/2005/8/quickstyle/simple1" qsCatId="simple" csTypeId="urn:microsoft.com/office/officeart/2005/8/colors/colorful1" csCatId="colorful" phldr="1"/>
      <dgm:spPr/>
    </dgm:pt>
    <dgm:pt modelId="{B235D9C9-2B23-49EA-868D-F984D8E2C1B9}">
      <dgm:prSet phldrT="[Text]" custT="1"/>
      <dgm:spPr/>
      <dgm:t>
        <a:bodyPr/>
        <a:lstStyle/>
        <a:p>
          <a:r>
            <a:rPr lang="en-US" sz="1600" b="1" smtClean="0"/>
            <a:t>Opening multiple files in same instance</a:t>
          </a:r>
          <a:endParaRPr lang="en-US" sz="1600" b="1" dirty="0"/>
        </a:p>
      </dgm:t>
    </dgm:pt>
    <dgm:pt modelId="{4A96A285-3FE9-4E57-BBA1-B701F47302E7}" type="parTrans" cxnId="{766C5B1F-7FF8-4AF4-ADC7-697932BD33D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2295223-9953-4846-BD88-AD1F4093A272}" type="sibTrans" cxnId="{766C5B1F-7FF8-4AF4-ADC7-697932BD33D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8613F8E-428D-40C6-AA03-35A4D47DB434}">
      <dgm:prSet phldrT="[Text]" custT="1"/>
      <dgm:spPr/>
      <dgm:t>
        <a:bodyPr/>
        <a:lstStyle/>
        <a:p>
          <a:r>
            <a:rPr lang="en-US" sz="1600" b="1" dirty="0" smtClean="0"/>
            <a:t>Remote Debugger</a:t>
          </a:r>
          <a:endParaRPr lang="en-US" sz="1600" b="1" dirty="0"/>
        </a:p>
      </dgm:t>
    </dgm:pt>
    <dgm:pt modelId="{89FF6FBE-E482-4B4E-A8B3-890C05965B0A}" type="parTrans" cxnId="{CA4365E1-EC71-49CB-9CFB-4CA3F5C2E1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FE19D9A-061D-4507-813D-F98EC5DDA04F}" type="sibTrans" cxnId="{CA4365E1-EC71-49CB-9CFB-4CA3F5C2E1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4E56FE6-C8AE-46AD-9420-B3CF95BB2BC9}">
      <dgm:prSet phldrT="[Text]" custT="1"/>
      <dgm:spPr/>
      <dgm:t>
        <a:bodyPr/>
        <a:lstStyle/>
        <a:p>
          <a:r>
            <a:rPr lang="en-US" sz="2000" b="1" smtClean="0"/>
            <a:t>OE 11.3</a:t>
          </a:r>
        </a:p>
        <a:p>
          <a:endParaRPr lang="en-US" sz="1600" b="1" dirty="0"/>
        </a:p>
      </dgm:t>
    </dgm:pt>
    <dgm:pt modelId="{F80649EF-22BE-4A3D-B67B-7C4E227AAE62}" type="parTrans" cxnId="{DDD0043A-557D-4C77-846E-56A1BD0BE5E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0A12D77-D422-4DF7-A7CA-F34BD50958D9}" type="sibTrans" cxnId="{DDD0043A-557D-4C77-846E-56A1BD0BE5E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17C1A63-D90D-4353-BE70-1F47FE5F90D4}">
      <dgm:prSet phldrT="[Text]" custT="1"/>
      <dgm:spPr/>
      <dgm:t>
        <a:bodyPr/>
        <a:lstStyle/>
        <a:p>
          <a:r>
            <a:rPr lang="en-US" sz="2000" b="1" smtClean="0"/>
            <a:t>OE 11.4</a:t>
          </a:r>
        </a:p>
        <a:p>
          <a:endParaRPr lang="en-US" sz="1600" b="1" dirty="0"/>
        </a:p>
      </dgm:t>
    </dgm:pt>
    <dgm:pt modelId="{BB7DE55E-B922-4993-BB35-9B673103791D}" type="parTrans" cxnId="{F195AC80-1B8A-4ED7-94B6-F0A2C529095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E9850F6-C9B6-4072-B7C7-6A73DDA2478E}" type="sibTrans" cxnId="{F195AC80-1B8A-4ED7-94B6-F0A2C529095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3844D44-BB92-437D-AF7D-E5B7A7CDBE74}">
      <dgm:prSet phldrT="[Text]" custT="1"/>
      <dgm:spPr/>
      <dgm:t>
        <a:bodyPr/>
        <a:lstStyle/>
        <a:p>
          <a:r>
            <a:rPr lang="en-US" sz="2000" b="1" dirty="0" smtClean="0"/>
            <a:t>OE 11.5</a:t>
          </a:r>
        </a:p>
        <a:p>
          <a:endParaRPr lang="en-US" sz="1600" b="1" dirty="0"/>
        </a:p>
      </dgm:t>
    </dgm:pt>
    <dgm:pt modelId="{1D44F70D-C154-487E-B903-DE1F4E7D9735}" type="parTrans" cxnId="{B3CC1950-ADA4-4BE5-B630-6E96F3A8BD3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4C573A2-AD2E-4E2C-8C05-BC7809A685E7}" type="sibTrans" cxnId="{B3CC1950-ADA4-4BE5-B630-6E96F3A8BD3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D94F312-A25B-4D1E-9E89-86A56AD8340F}">
      <dgm:prSet phldrT="[Text]" custT="1"/>
      <dgm:spPr/>
      <dgm:t>
        <a:bodyPr/>
        <a:lstStyle/>
        <a:p>
          <a:r>
            <a:rPr lang="en-US" sz="1600" b="1" smtClean="0"/>
            <a:t>Analytics</a:t>
          </a:r>
          <a:endParaRPr lang="en-US" sz="1600" b="1" dirty="0"/>
        </a:p>
      </dgm:t>
    </dgm:pt>
    <dgm:pt modelId="{804121DD-2AA1-4334-A15C-D2BC6C43D7B9}" type="parTrans" cxnId="{F684486A-FC5A-4647-BC95-FEFCDF29903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8369C5-3C13-452E-904E-C8BDA715FC91}" type="sibTrans" cxnId="{F684486A-FC5A-4647-BC95-FEFCDF29903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CFBC1F5-F04E-43BB-A90D-8D7654C18FFF}">
      <dgm:prSet phldrT="[Text]" custT="1"/>
      <dgm:spPr/>
      <dgm:t>
        <a:bodyPr/>
        <a:lstStyle/>
        <a:p>
          <a:r>
            <a:rPr lang="en-US" sz="2000" b="1" smtClean="0"/>
            <a:t>OE 11.0</a:t>
          </a:r>
        </a:p>
        <a:p>
          <a:endParaRPr lang="en-US" sz="1600" b="1" dirty="0"/>
        </a:p>
      </dgm:t>
    </dgm:pt>
    <dgm:pt modelId="{941BC936-A4AC-4776-A412-88CE4DBA3470}" type="parTrans" cxnId="{7806DE66-F847-477C-9926-9B52B5C0EA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76FCF53-F15D-401F-BC57-8C4A8BBF1986}" type="sibTrans" cxnId="{7806DE66-F847-477C-9926-9B52B5C0EA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712E49E-B4A0-48CF-93E7-AB8AFA0102A6}">
      <dgm:prSet phldrT="[Text]" custT="1"/>
      <dgm:spPr/>
      <dgm:t>
        <a:bodyPr/>
        <a:lstStyle/>
        <a:p>
          <a:r>
            <a:rPr lang="en-US" sz="2000" b="1" dirty="0" smtClean="0"/>
            <a:t>OE 11.1</a:t>
          </a:r>
        </a:p>
        <a:p>
          <a:endParaRPr lang="en-US" sz="1600" b="1" dirty="0"/>
        </a:p>
      </dgm:t>
    </dgm:pt>
    <dgm:pt modelId="{F087A248-FCAF-4028-B0EC-ED838C8E490E}" type="parTrans" cxnId="{BB36E8E3-6E8A-46C8-8B4D-B7343EB1E6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35B0C12-73E0-40BC-91CF-A41EF60EB7FA}" type="sibTrans" cxnId="{BB36E8E3-6E8A-46C8-8B4D-B7343EB1E6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35CE5C4-B59B-4C64-B4D0-137A1A350FCA}">
      <dgm:prSet phldrT="[Text]" custT="1"/>
      <dgm:spPr/>
      <dgm:t>
        <a:bodyPr/>
        <a:lstStyle/>
        <a:p>
          <a:r>
            <a:rPr lang="en-US" sz="2000" b="1" smtClean="0"/>
            <a:t>OE 11.2</a:t>
          </a:r>
        </a:p>
        <a:p>
          <a:endParaRPr lang="en-US" sz="1600" b="1" dirty="0"/>
        </a:p>
      </dgm:t>
    </dgm:pt>
    <dgm:pt modelId="{DB96E325-EF36-41EE-8BBF-B0F1F2575CEC}" type="parTrans" cxnId="{0C0E1225-741D-454C-BFBB-E24767BA894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8EED486-FEE6-4A2D-A611-A428B2A560C2}" type="sibTrans" cxnId="{0C0E1225-741D-454C-BFBB-E24767BA894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A052CA-2567-46BA-ACF4-2FCDE8541249}">
      <dgm:prSet phldrT="[Text]" custT="1"/>
      <dgm:spPr/>
      <dgm:t>
        <a:bodyPr/>
        <a:lstStyle/>
        <a:p>
          <a:r>
            <a:rPr lang="en-US" sz="1600" b="1" smtClean="0"/>
            <a:t>ABL Unit</a:t>
          </a:r>
          <a:endParaRPr lang="en-US" sz="1600" b="1" dirty="0"/>
        </a:p>
      </dgm:t>
    </dgm:pt>
    <dgm:pt modelId="{159666A8-59EC-4012-9ECD-E7C7336EBF03}" type="parTrans" cxnId="{B41EA650-D418-4842-AC5C-BE512C1B9B5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443235A-3744-4C1E-8F12-221108403ED1}" type="sibTrans" cxnId="{B41EA650-D418-4842-AC5C-BE512C1B9B5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5E622E1-002F-411F-8729-C94D221491F1}">
      <dgm:prSet phldrT="[Text]" custT="1"/>
      <dgm:spPr/>
      <dgm:t>
        <a:bodyPr/>
        <a:lstStyle/>
        <a:p>
          <a:r>
            <a:rPr lang="en-US" sz="1600" b="1" smtClean="0"/>
            <a:t> REST</a:t>
          </a:r>
          <a:endParaRPr lang="en-US" sz="1600" b="1" dirty="0"/>
        </a:p>
      </dgm:t>
    </dgm:pt>
    <dgm:pt modelId="{671D21F1-41E0-454F-9EFF-4E07CCD19CE5}" type="parTrans" cxnId="{FF920A04-B69B-4835-B822-D4D0755108A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6AA4070-1610-4AB8-9953-8EBACE84C7C1}" type="sibTrans" cxnId="{FF920A04-B69B-4835-B822-D4D0755108A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EBA910B-D0CC-4514-8514-EC6BE6B96813}">
      <dgm:prSet phldrT="[Text]" custT="1"/>
      <dgm:spPr/>
      <dgm:t>
        <a:bodyPr/>
        <a:lstStyle/>
        <a:p>
          <a:r>
            <a:rPr lang="en-US" sz="1600" b="1" smtClean="0"/>
            <a:t>Win 64 support</a:t>
          </a:r>
          <a:endParaRPr lang="en-US" sz="1600" b="1" dirty="0"/>
        </a:p>
      </dgm:t>
    </dgm:pt>
    <dgm:pt modelId="{9A81330E-3BEE-4582-B5D2-2572FAB9C90A}" type="parTrans" cxnId="{C724A4C2-5CBE-48E6-B09C-01370A03161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DC10814-A47D-4D9B-A19B-3C575D642D6B}" type="sibTrans" cxnId="{C724A4C2-5CBE-48E6-B09C-01370A03161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81EB39F-037C-4CC3-93C1-6EC7A6A42DCD}">
      <dgm:prSet phldrT="[Text]" custT="1"/>
      <dgm:spPr/>
      <dgm:t>
        <a:bodyPr/>
        <a:lstStyle/>
        <a:p>
          <a:r>
            <a:rPr lang="en-US" sz="1600" b="1" dirty="0" smtClean="0"/>
            <a:t>Support for creating </a:t>
          </a:r>
          <a:r>
            <a:rPr lang="en-US" sz="1600" b="1" dirty="0" err="1" smtClean="0"/>
            <a:t>WebSpeed</a:t>
          </a:r>
          <a:r>
            <a:rPr lang="en-US" sz="1600" b="1" dirty="0" smtClean="0"/>
            <a:t> apps</a:t>
          </a:r>
          <a:endParaRPr lang="en-US" sz="1600" b="1" dirty="0"/>
        </a:p>
      </dgm:t>
    </dgm:pt>
    <dgm:pt modelId="{A77CDFCF-901C-48EF-89D4-D4D126679F97}" type="parTrans" cxnId="{60D1BB99-79CA-4BDD-A171-D22FBECBA5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ABD9657-902B-47C9-B04F-B5BA26EC542B}" type="sibTrans" cxnId="{60D1BB99-79CA-4BDD-A171-D22FBECBA5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D4EDBB9-2DCE-448F-AF58-DB6FC1A2B8E9}">
      <dgm:prSet phldrT="[Text]" custT="1"/>
      <dgm:spPr/>
      <dgm:t>
        <a:bodyPr/>
        <a:lstStyle/>
        <a:p>
          <a:r>
            <a:rPr lang="en-US" sz="1600" b="1" dirty="0" smtClean="0"/>
            <a:t>Custom project types</a:t>
          </a:r>
          <a:endParaRPr lang="en-US" sz="1600" b="1" dirty="0"/>
        </a:p>
      </dgm:t>
    </dgm:pt>
    <dgm:pt modelId="{3066F63A-128C-44C0-AB0D-2F8C241490C4}" type="parTrans" cxnId="{01AB0764-ECED-4EDD-95DD-F7C8F6A3716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748E0F0-A7FB-4232-9243-0624C7570693}" type="sibTrans" cxnId="{01AB0764-ECED-4EDD-95DD-F7C8F6A3716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A6FEACC-4161-43A8-9D58-0DC53F39427B}">
      <dgm:prSet phldrT="[Text]" custT="1"/>
      <dgm:spPr/>
      <dgm:t>
        <a:bodyPr/>
        <a:lstStyle/>
        <a:p>
          <a:r>
            <a:rPr lang="en-US" sz="1600" b="1" dirty="0" smtClean="0"/>
            <a:t> Mobile</a:t>
          </a:r>
          <a:endParaRPr lang="en-US" sz="1600" b="1" dirty="0"/>
        </a:p>
      </dgm:t>
    </dgm:pt>
    <dgm:pt modelId="{A39ECDBB-A820-4678-8E21-409552752923}" type="parTrans" cxnId="{18E9203D-AB1A-4BF9-9CFB-AD91DF7DDC2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A49053-3829-412D-802C-1B1F797E8550}" type="sibTrans" cxnId="{18E9203D-AB1A-4BF9-9CFB-AD91DF7DDC2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E919EAD-492E-4ED3-AB92-085D4D4BD0D6}">
      <dgm:prSet phldrT="[Text]" custT="1"/>
      <dgm:spPr/>
      <dgm:t>
        <a:bodyPr/>
        <a:lstStyle/>
        <a:p>
          <a:r>
            <a:rPr lang="en-US" sz="1600" b="1" dirty="0" err="1" smtClean="0"/>
            <a:t>AppBuilder</a:t>
          </a:r>
          <a:r>
            <a:rPr lang="en-US" sz="1600" b="1" dirty="0" smtClean="0"/>
            <a:t> integration to PDS OE</a:t>
          </a:r>
          <a:endParaRPr lang="en-US" sz="1600" b="1" dirty="0"/>
        </a:p>
      </dgm:t>
    </dgm:pt>
    <dgm:pt modelId="{A27723E8-661C-4106-8934-6A3473C7CB4A}" type="parTrans" cxnId="{F0AB824F-0E75-428B-B99D-5810DD303CB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615701-9C03-4B48-8B45-C7EE2F732B5C}" type="sibTrans" cxnId="{F0AB824F-0E75-428B-B99D-5810DD303CB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F9EA05-88EE-4D7B-990C-98A0EF53CF00}">
      <dgm:prSet phldrT="[Text]" custT="1"/>
      <dgm:spPr/>
      <dgm:t>
        <a:bodyPr/>
        <a:lstStyle/>
        <a:p>
          <a:endParaRPr lang="en-US" sz="1600" b="1" smtClean="0"/>
        </a:p>
        <a:p>
          <a:r>
            <a:rPr lang="en-US" sz="1600" b="1" smtClean="0"/>
            <a:t>Integration with Corticon</a:t>
          </a:r>
        </a:p>
        <a:p>
          <a:endParaRPr lang="en-US" sz="1600" b="1" dirty="0"/>
        </a:p>
      </dgm:t>
    </dgm:pt>
    <dgm:pt modelId="{435BE7C1-E51B-42FE-A3AB-3EF57F54E987}" type="parTrans" cxnId="{A82C5215-B90F-4BF9-A8F3-D66E19E6DE3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6D53584-9AB7-48BF-BF1A-820451A57488}" type="sibTrans" cxnId="{A82C5215-B90F-4BF9-A8F3-D66E19E6DE3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722C14-BDAD-42AF-BF72-0C8FD70B8455}">
      <dgm:prSet phldrT="[Text]" custT="1"/>
      <dgm:spPr/>
      <dgm:t>
        <a:bodyPr/>
        <a:lstStyle/>
        <a:p>
          <a:r>
            <a:rPr lang="en-US" sz="1600" b="1" dirty="0" smtClean="0"/>
            <a:t>Support for Organize USINGs</a:t>
          </a:r>
          <a:endParaRPr lang="en-US" sz="1600" b="1" dirty="0"/>
        </a:p>
      </dgm:t>
    </dgm:pt>
    <dgm:pt modelId="{6E3A0DF3-7712-4574-A58E-5EF7E3914B18}" type="parTrans" cxnId="{54ABFEDA-62CF-4AE4-BA5B-4CE862A3208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75CE723-F6C5-4C6F-BB75-EB5A66A4ED59}" type="sibTrans" cxnId="{54ABFEDA-62CF-4AE4-BA5B-4CE862A3208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6F88050-80E3-4AC6-A61F-913306BD2DB2}">
      <dgm:prSet phldrT="[Text]" custT="1"/>
      <dgm:spPr/>
      <dgm:t>
        <a:bodyPr/>
        <a:lstStyle/>
        <a:p>
          <a:r>
            <a:rPr lang="en-US" sz="1600" b="1" dirty="0" smtClean="0"/>
            <a:t>PUSH notification service</a:t>
          </a:r>
          <a:endParaRPr lang="en-US" sz="1600" b="1" dirty="0"/>
        </a:p>
      </dgm:t>
    </dgm:pt>
    <dgm:pt modelId="{FCE91AA3-CE6E-4A88-B938-1BD1D6656F2C}" type="parTrans" cxnId="{53F25A58-D37F-4DB5-86A6-AA81B5C4EC3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32B8C2C-8C3F-474D-9CEA-06B4CE1A3FE7}" type="sibTrans" cxnId="{53F25A58-D37F-4DB5-86A6-AA81B5C4EC3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5E6262B-6ED5-457F-8C8C-FC40EA8D39EB}">
      <dgm:prSet phldrT="[Text]" custT="1"/>
      <dgm:spPr/>
      <dgm:t>
        <a:bodyPr/>
        <a:lstStyle/>
        <a:p>
          <a:r>
            <a:rPr lang="en-US" sz="1600" b="1" dirty="0" err="1" smtClean="0"/>
            <a:t>ABLDoc</a:t>
          </a:r>
          <a:endParaRPr lang="en-US" sz="1600" b="1" dirty="0"/>
        </a:p>
      </dgm:t>
    </dgm:pt>
    <dgm:pt modelId="{5178D878-399F-49A7-B7E3-EE396793A600}" type="parTrans" cxnId="{7BF953CB-1780-4A3D-9353-8008F7A7800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3F32FC-CC4B-4F52-8DBF-D7275131FFC2}" type="sibTrans" cxnId="{7BF953CB-1780-4A3D-9353-8008F7A7800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06B8B1A-DCDA-4682-86D0-A380C558129B}">
      <dgm:prSet phldrT="[Text]" custT="1"/>
      <dgm:spPr/>
      <dgm:t>
        <a:bodyPr/>
        <a:lstStyle/>
        <a:p>
          <a:r>
            <a:rPr lang="en-US" sz="1600" b="1" dirty="0" smtClean="0"/>
            <a:t>Pacific </a:t>
          </a:r>
          <a:r>
            <a:rPr lang="en-US" sz="1600" b="1" dirty="0" err="1" smtClean="0"/>
            <a:t>AppServer</a:t>
          </a:r>
          <a:endParaRPr lang="en-US" sz="1600" b="1" dirty="0"/>
        </a:p>
      </dgm:t>
    </dgm:pt>
    <dgm:pt modelId="{B285724F-24B4-42FE-90AF-5993A8CDF01C}" type="parTrans" cxnId="{1476FCBB-72BB-4931-B4F4-3C1C059AB4E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12667A-A032-4B65-9769-B89BCEFB9256}" type="sibTrans" cxnId="{1476FCBB-72BB-4931-B4F4-3C1C059AB4E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4D8D7FA-B27A-49C4-9AC9-0F8BFCB3BF6A}">
      <dgm:prSet phldrT="[Text]" custT="1"/>
      <dgm:spPr/>
      <dgm:t>
        <a:bodyPr/>
        <a:lstStyle/>
        <a:p>
          <a:r>
            <a:rPr lang="en-US" sz="1600" b="1" dirty="0" smtClean="0"/>
            <a:t>Debug listing support</a:t>
          </a:r>
          <a:endParaRPr lang="en-US" sz="1600" b="1" dirty="0"/>
        </a:p>
      </dgm:t>
    </dgm:pt>
    <dgm:pt modelId="{480DDBD1-B67D-4E90-99CC-B2D966625251}" type="parTrans" cxnId="{6E25F1E1-5746-4948-A6D1-1C174E037BD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BA1EB37-705E-4674-9C40-83AF712F5EE1}" type="sibTrans" cxnId="{6E25F1E1-5746-4948-A6D1-1C174E037BD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69B38CA-9187-468B-B10D-049F5FF7F685}">
      <dgm:prSet phldrT="[Text]" custT="1"/>
      <dgm:spPr/>
      <dgm:t>
        <a:bodyPr/>
        <a:lstStyle/>
        <a:p>
          <a:r>
            <a:rPr lang="en-US" sz="2000" b="1" smtClean="0"/>
            <a:t>OE 11.6</a:t>
          </a:r>
        </a:p>
        <a:p>
          <a:endParaRPr lang="en-US" sz="1600" b="1" dirty="0"/>
        </a:p>
      </dgm:t>
    </dgm:pt>
    <dgm:pt modelId="{34612F55-A384-4727-8F52-DAE934F422D1}" type="parTrans" cxnId="{6659CA77-FA0B-46B5-84A7-7105CCCA5F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4463B71-BA64-4697-812F-2B3FAD9FDAA2}" type="sibTrans" cxnId="{6659CA77-FA0B-46B5-84A7-7105CCCA5F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3475F69-1C42-4B9D-9E0F-2C03A65901F8}">
      <dgm:prSet phldrT="[Text]" custT="1"/>
      <dgm:spPr/>
      <dgm:t>
        <a:bodyPr/>
        <a:lstStyle/>
        <a:p>
          <a:r>
            <a:rPr lang="en-US" sz="1600" b="1" smtClean="0"/>
            <a:t>WebSpeed support in PASOE</a:t>
          </a:r>
          <a:endParaRPr lang="en-US" sz="1600" b="1" dirty="0"/>
        </a:p>
      </dgm:t>
    </dgm:pt>
    <dgm:pt modelId="{AEFAAA8F-732F-4199-B364-E42D3154F21E}" type="parTrans" cxnId="{DF8C694B-F957-4EFC-9A99-21FACD0A906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0C3CCF-C215-49B5-AF43-FFC1B595274A}" type="sibTrans" cxnId="{DF8C694B-F957-4EFC-9A99-21FACD0A906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08907A2-796F-4E2F-8C2E-FC33DAA1A6C9}">
      <dgm:prSet phldrT="[Text]" custT="1"/>
      <dgm:spPr/>
      <dgm:t>
        <a:bodyPr/>
        <a:lstStyle/>
        <a:p>
          <a:r>
            <a:rPr lang="en-US" sz="1600" b="1" dirty="0" smtClean="0"/>
            <a:t>Profiler support from PDS OE</a:t>
          </a:r>
          <a:endParaRPr lang="en-US" sz="1600" b="1" dirty="0"/>
        </a:p>
      </dgm:t>
    </dgm:pt>
    <dgm:pt modelId="{0E567AC0-9A34-40DD-8D2B-21C47CA45017}" type="parTrans" cxnId="{00BA1156-9933-4C4F-AD7D-DBEDCD75EF2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0CB4823-46E2-42C0-A1C3-23DBAECC329D}" type="sibTrans" cxnId="{00BA1156-9933-4C4F-AD7D-DBEDCD75EF2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2780029-D300-4CB2-9330-4B4681288814}">
      <dgm:prSet phldrT="[Text]" custT="1"/>
      <dgm:spPr/>
      <dgm:t>
        <a:bodyPr/>
        <a:lstStyle/>
        <a:p>
          <a:r>
            <a:rPr lang="en-US" sz="1600" b="1" dirty="0" smtClean="0"/>
            <a:t>Telerik UI for </a:t>
          </a:r>
          <a:r>
            <a:rPr lang="en-US" sz="1600" b="1" dirty="0" err="1" smtClean="0"/>
            <a:t>Winforms</a:t>
          </a:r>
          <a:endParaRPr lang="en-US" sz="1600" b="1" dirty="0"/>
        </a:p>
      </dgm:t>
    </dgm:pt>
    <dgm:pt modelId="{0FAACBEE-30AF-4A6C-AFC4-0EE76AA5CF3B}" type="parTrans" cxnId="{B8C02374-AE94-4BBD-87B7-CCDED801DD6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900964-22C0-439A-977E-B63D8518351F}" type="sibTrans" cxnId="{B8C02374-AE94-4BBD-87B7-CCDED801DD6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DC19086-4380-4B6B-B9DC-C928DB721F08}">
      <dgm:prSet phldrT="[Text]" custT="1"/>
      <dgm:spPr/>
      <dgm:t>
        <a:bodyPr/>
        <a:lstStyle/>
        <a:p>
          <a:r>
            <a:rPr lang="en-US" sz="1600" b="1" dirty="0" smtClean="0"/>
            <a:t>Mark files/folders as non-</a:t>
          </a:r>
          <a:r>
            <a:rPr lang="en-US" sz="1600" b="1" dirty="0" err="1" smtClean="0"/>
            <a:t>compilable</a:t>
          </a:r>
          <a:endParaRPr lang="en-US" sz="1600" b="1" dirty="0"/>
        </a:p>
      </dgm:t>
    </dgm:pt>
    <dgm:pt modelId="{704B47AB-1082-440B-B602-F2FEE0778A73}" type="parTrans" cxnId="{4A94640B-B77B-4A7D-80F0-BDE7FDB76C5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4CA88EF-75E7-4A38-A530-A86CB3FEF088}" type="sibTrans" cxnId="{4A94640B-B77B-4A7D-80F0-BDE7FDB76C5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9A9020F-95BD-4926-AC94-DF3DD444CE1E}">
      <dgm:prSet phldrT="[Text]" custT="1"/>
      <dgm:spPr/>
      <dgm:t>
        <a:bodyPr/>
        <a:lstStyle/>
        <a:p>
          <a:r>
            <a:rPr lang="en-US" sz="1600" b="1" smtClean="0"/>
            <a:t>Integration of BPM plugins in PDS OE</a:t>
          </a:r>
          <a:endParaRPr lang="en-US" sz="1600" b="1" dirty="0"/>
        </a:p>
      </dgm:t>
    </dgm:pt>
    <dgm:pt modelId="{6EC9B069-C621-4F4E-8ADB-6C54AAEDD2F0}" type="parTrans" cxnId="{F9236510-6EEB-4EB0-943E-E91C2E2AB1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68D5366-0F8E-4C09-9FB5-5A597C86EBAB}" type="sibTrans" cxnId="{F9236510-6EEB-4EB0-943E-E91C2E2AB1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84694C2-8FBA-4CA1-9849-69FAC6E4F62F}">
      <dgm:prSet phldrT="[Text]" custT="1"/>
      <dgm:spPr/>
      <dgm:t>
        <a:bodyPr/>
        <a:lstStyle/>
        <a:p>
          <a:r>
            <a:rPr lang="en-US" sz="1600" b="1" smtClean="0"/>
            <a:t>ABL </a:t>
          </a:r>
          <a:r>
            <a:rPr lang="en-US" sz="1600" b="1" dirty="0" smtClean="0"/>
            <a:t>Scratchpad view</a:t>
          </a:r>
          <a:endParaRPr lang="en-US" sz="1600" b="1" dirty="0"/>
        </a:p>
      </dgm:t>
    </dgm:pt>
    <dgm:pt modelId="{646342E4-E41E-4642-91BF-FE9856582C44}" type="parTrans" cxnId="{A54850B3-A289-4E63-8880-36425EB1564D}">
      <dgm:prSet/>
      <dgm:spPr/>
      <dgm:t>
        <a:bodyPr/>
        <a:lstStyle/>
        <a:p>
          <a:endParaRPr lang="en-US"/>
        </a:p>
      </dgm:t>
    </dgm:pt>
    <dgm:pt modelId="{93D51BCF-9A95-4689-A2C3-08152C464E3C}" type="sibTrans" cxnId="{A54850B3-A289-4E63-8880-36425EB1564D}">
      <dgm:prSet/>
      <dgm:spPr/>
      <dgm:t>
        <a:bodyPr/>
        <a:lstStyle/>
        <a:p>
          <a:endParaRPr lang="en-US"/>
        </a:p>
      </dgm:t>
    </dgm:pt>
    <dgm:pt modelId="{7AFEE84F-1B41-4328-946D-6C71F6C081AA}">
      <dgm:prSet phldrT="[Text]" custT="1"/>
      <dgm:spPr/>
      <dgm:t>
        <a:bodyPr/>
        <a:lstStyle/>
        <a:p>
          <a:r>
            <a:rPr lang="en-US" sz="1600" b="1" dirty="0" smtClean="0"/>
            <a:t>Find References</a:t>
          </a:r>
          <a:endParaRPr lang="en-US" sz="1600" b="1" dirty="0"/>
        </a:p>
      </dgm:t>
    </dgm:pt>
    <dgm:pt modelId="{31180DCE-502B-4E59-8D18-9009EF86DA89}" type="parTrans" cxnId="{F5BE5BB9-116F-4E06-B71C-1E79423561C4}">
      <dgm:prSet/>
      <dgm:spPr/>
      <dgm:t>
        <a:bodyPr/>
        <a:lstStyle/>
        <a:p>
          <a:endParaRPr lang="en-US"/>
        </a:p>
      </dgm:t>
    </dgm:pt>
    <dgm:pt modelId="{71EC2CF2-F8FC-4C95-92B7-1D4FCBE1B787}" type="sibTrans" cxnId="{F5BE5BB9-116F-4E06-B71C-1E79423561C4}">
      <dgm:prSet/>
      <dgm:spPr/>
      <dgm:t>
        <a:bodyPr/>
        <a:lstStyle/>
        <a:p>
          <a:endParaRPr lang="en-US"/>
        </a:p>
      </dgm:t>
    </dgm:pt>
    <dgm:pt modelId="{9F924A8E-4928-4B15-A055-DBEE2FA92114}" type="pres">
      <dgm:prSet presAssocID="{F1BFCF0F-1A2E-495E-9B66-CC3560280D65}" presName="theList" presStyleCnt="0">
        <dgm:presLayoutVars>
          <dgm:dir/>
          <dgm:animLvl val="lvl"/>
          <dgm:resizeHandles val="exact"/>
        </dgm:presLayoutVars>
      </dgm:prSet>
      <dgm:spPr/>
    </dgm:pt>
    <dgm:pt modelId="{D7EAFA2D-E9C7-43CB-AC0B-B7AFF4AF8DA6}" type="pres">
      <dgm:prSet presAssocID="{ECFBC1F5-F04E-43BB-A90D-8D7654C18FFF}" presName="compNode" presStyleCnt="0"/>
      <dgm:spPr/>
    </dgm:pt>
    <dgm:pt modelId="{1255FC96-6EEF-4D67-95FC-8F609317E584}" type="pres">
      <dgm:prSet presAssocID="{ECFBC1F5-F04E-43BB-A90D-8D7654C18FFF}" presName="aNode" presStyleLbl="bgShp" presStyleIdx="0" presStyleCnt="7"/>
      <dgm:spPr/>
      <dgm:t>
        <a:bodyPr/>
        <a:lstStyle/>
        <a:p>
          <a:endParaRPr lang="en-US"/>
        </a:p>
      </dgm:t>
    </dgm:pt>
    <dgm:pt modelId="{3B0DAB50-EF4C-470B-A59F-BF5CA85B14A0}" type="pres">
      <dgm:prSet presAssocID="{ECFBC1F5-F04E-43BB-A90D-8D7654C18FFF}" presName="textNode" presStyleLbl="bgShp" presStyleIdx="0" presStyleCnt="7"/>
      <dgm:spPr/>
      <dgm:t>
        <a:bodyPr/>
        <a:lstStyle/>
        <a:p>
          <a:endParaRPr lang="en-US"/>
        </a:p>
      </dgm:t>
    </dgm:pt>
    <dgm:pt modelId="{2BBFFA2F-736F-4DD5-8963-A7ACFC9BE153}" type="pres">
      <dgm:prSet presAssocID="{ECFBC1F5-F04E-43BB-A90D-8D7654C18FFF}" presName="compChildNode" presStyleCnt="0"/>
      <dgm:spPr/>
    </dgm:pt>
    <dgm:pt modelId="{5341DEA9-8BB6-433B-AADE-6C5EAC180B59}" type="pres">
      <dgm:prSet presAssocID="{ECFBC1F5-F04E-43BB-A90D-8D7654C18FFF}" presName="theInnerList" presStyleCnt="0"/>
      <dgm:spPr/>
    </dgm:pt>
    <dgm:pt modelId="{EE1A13F6-B557-412B-B353-64224DE3B6F2}" type="pres">
      <dgm:prSet presAssocID="{08613F8E-428D-40C6-AA03-35A4D47DB434}" presName="childNode" presStyleLbl="node1" presStyleIdx="0" presStyleCnt="23" custScaleY="234894" custLinFactY="-4860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315012-20F2-4646-8201-AE47EA5A30BB}" type="pres">
      <dgm:prSet presAssocID="{08613F8E-428D-40C6-AA03-35A4D47DB434}" presName="aSpace2" presStyleCnt="0"/>
      <dgm:spPr/>
    </dgm:pt>
    <dgm:pt modelId="{8EBB6BE7-95B3-4122-AFC6-2E884E36FB5E}" type="pres">
      <dgm:prSet presAssocID="{F81EB39F-037C-4CC3-93C1-6EC7A6A42DCD}" presName="childNode" presStyleLbl="node1" presStyleIdx="1" presStyleCnt="23" custScaleY="512988" custLinFactY="-2059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B8B3E7-53B1-468E-B501-3D4613609F03}" type="pres">
      <dgm:prSet presAssocID="{F81EB39F-037C-4CC3-93C1-6EC7A6A42DCD}" presName="aSpace2" presStyleCnt="0"/>
      <dgm:spPr/>
    </dgm:pt>
    <dgm:pt modelId="{262B7F15-D21E-402C-95A2-D25135E83D1F}" type="pres">
      <dgm:prSet presAssocID="{4D4EDBB9-2DCE-448F-AF58-DB6FC1A2B8E9}" presName="childNode" presStyleLbl="node1" presStyleIdx="2" presStyleCnt="23" custScaleY="331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7B643C-D428-4565-8088-7AE59C8D7C1B}" type="pres">
      <dgm:prSet presAssocID="{4D4EDBB9-2DCE-448F-AF58-DB6FC1A2B8E9}" presName="aSpace2" presStyleCnt="0"/>
      <dgm:spPr/>
    </dgm:pt>
    <dgm:pt modelId="{2DC492BD-14E7-4144-9FDF-1DD184B95CB3}" type="pres">
      <dgm:prSet presAssocID="{FDC19086-4380-4B6B-B9DC-C928DB721F08}" presName="childNode" presStyleLbl="node1" presStyleIdx="3" presStyleCnt="23" custScaleY="4641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E2BF7-A659-40F0-9D98-FB636578ED5A}" type="pres">
      <dgm:prSet presAssocID="{ECFBC1F5-F04E-43BB-A90D-8D7654C18FFF}" presName="aSpace" presStyleCnt="0"/>
      <dgm:spPr/>
    </dgm:pt>
    <dgm:pt modelId="{9F39E79C-3E3E-4E36-AA47-93C2E8FBC0EC}" type="pres">
      <dgm:prSet presAssocID="{4712E49E-B4A0-48CF-93E7-AB8AFA0102A6}" presName="compNode" presStyleCnt="0"/>
      <dgm:spPr/>
    </dgm:pt>
    <dgm:pt modelId="{71102AA1-042E-4A93-BFC2-1A3202CB7911}" type="pres">
      <dgm:prSet presAssocID="{4712E49E-B4A0-48CF-93E7-AB8AFA0102A6}" presName="aNode" presStyleLbl="bgShp" presStyleIdx="1" presStyleCnt="7"/>
      <dgm:spPr/>
      <dgm:t>
        <a:bodyPr/>
        <a:lstStyle/>
        <a:p>
          <a:endParaRPr lang="en-US"/>
        </a:p>
      </dgm:t>
    </dgm:pt>
    <dgm:pt modelId="{C84EDF16-B9BE-4C29-BB79-9DE8FD4C3DAA}" type="pres">
      <dgm:prSet presAssocID="{4712E49E-B4A0-48CF-93E7-AB8AFA0102A6}" presName="textNode" presStyleLbl="bgShp" presStyleIdx="1" presStyleCnt="7"/>
      <dgm:spPr/>
      <dgm:t>
        <a:bodyPr/>
        <a:lstStyle/>
        <a:p>
          <a:endParaRPr lang="en-US"/>
        </a:p>
      </dgm:t>
    </dgm:pt>
    <dgm:pt modelId="{9699FF1C-7E4D-4973-92F9-3266C28904D4}" type="pres">
      <dgm:prSet presAssocID="{4712E49E-B4A0-48CF-93E7-AB8AFA0102A6}" presName="compChildNode" presStyleCnt="0"/>
      <dgm:spPr/>
    </dgm:pt>
    <dgm:pt modelId="{7C4B4E04-390B-49CA-A5A2-A99D37551A9E}" type="pres">
      <dgm:prSet presAssocID="{4712E49E-B4A0-48CF-93E7-AB8AFA0102A6}" presName="theInnerList" presStyleCnt="0"/>
      <dgm:spPr/>
    </dgm:pt>
    <dgm:pt modelId="{EA67497A-43DF-42BF-ABFB-F13C0B3BBDB8}" type="pres">
      <dgm:prSet presAssocID="{B235D9C9-2B23-49EA-868D-F984D8E2C1B9}" presName="childNode" presStyleLbl="node1" presStyleIdx="4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D38E5-DC32-4707-9A36-A2A5EF64EAE6}" type="pres">
      <dgm:prSet presAssocID="{B235D9C9-2B23-49EA-868D-F984D8E2C1B9}" presName="aSpace2" presStyleCnt="0"/>
      <dgm:spPr/>
    </dgm:pt>
    <dgm:pt modelId="{4F048A31-D2B2-42C4-955F-07ECDFB0D1F2}" type="pres">
      <dgm:prSet presAssocID="{C4D8D7FA-B27A-49C4-9AC9-0F8BFCB3BF6A}" presName="childNode" presStyleLbl="node1" presStyleIdx="5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30E4E-01E1-45B2-B80E-C4482E7392E8}" type="pres">
      <dgm:prSet presAssocID="{4712E49E-B4A0-48CF-93E7-AB8AFA0102A6}" presName="aSpace" presStyleCnt="0"/>
      <dgm:spPr/>
    </dgm:pt>
    <dgm:pt modelId="{47401F91-8E9C-459B-A4A8-CA342705B370}" type="pres">
      <dgm:prSet presAssocID="{335CE5C4-B59B-4C64-B4D0-137A1A350FCA}" presName="compNode" presStyleCnt="0"/>
      <dgm:spPr/>
    </dgm:pt>
    <dgm:pt modelId="{A8B0ED14-70D2-4104-8EB5-B7B2A191CE40}" type="pres">
      <dgm:prSet presAssocID="{335CE5C4-B59B-4C64-B4D0-137A1A350FCA}" presName="aNode" presStyleLbl="bgShp" presStyleIdx="2" presStyleCnt="7"/>
      <dgm:spPr/>
      <dgm:t>
        <a:bodyPr/>
        <a:lstStyle/>
        <a:p>
          <a:endParaRPr lang="en-US"/>
        </a:p>
      </dgm:t>
    </dgm:pt>
    <dgm:pt modelId="{41F79F97-352C-4968-8EB0-4698654E724A}" type="pres">
      <dgm:prSet presAssocID="{335CE5C4-B59B-4C64-B4D0-137A1A350FCA}" presName="textNode" presStyleLbl="bgShp" presStyleIdx="2" presStyleCnt="7"/>
      <dgm:spPr/>
      <dgm:t>
        <a:bodyPr/>
        <a:lstStyle/>
        <a:p>
          <a:endParaRPr lang="en-US"/>
        </a:p>
      </dgm:t>
    </dgm:pt>
    <dgm:pt modelId="{F38EDF49-F000-4A76-AE6F-C1B76E47E178}" type="pres">
      <dgm:prSet presAssocID="{335CE5C4-B59B-4C64-B4D0-137A1A350FCA}" presName="compChildNode" presStyleCnt="0"/>
      <dgm:spPr/>
    </dgm:pt>
    <dgm:pt modelId="{146E5AD4-2290-4D10-A43C-253BED7CF5CC}" type="pres">
      <dgm:prSet presAssocID="{335CE5C4-B59B-4C64-B4D0-137A1A350FCA}" presName="theInnerList" presStyleCnt="0"/>
      <dgm:spPr/>
    </dgm:pt>
    <dgm:pt modelId="{2CBC73E5-FBD5-48E3-9CDB-E1DF49FBD7A5}" type="pres">
      <dgm:prSet presAssocID="{35E622E1-002F-411F-8729-C94D221491F1}" presName="childNode" presStyleLbl="node1" presStyleIdx="6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69676-DD8D-49CB-BBE8-90C3570AEC54}" type="pres">
      <dgm:prSet presAssocID="{35E622E1-002F-411F-8729-C94D221491F1}" presName="aSpace2" presStyleCnt="0"/>
      <dgm:spPr/>
    </dgm:pt>
    <dgm:pt modelId="{B949042B-B318-41F1-A737-9D8DE8940DDA}" type="pres">
      <dgm:prSet presAssocID="{5A6FEACC-4161-43A8-9D58-0DC53F39427B}" presName="childNode" presStyleLbl="node1" presStyleIdx="7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128832-78E7-4C14-98D7-36CA61770C12}" type="pres">
      <dgm:prSet presAssocID="{5A6FEACC-4161-43A8-9D58-0DC53F39427B}" presName="aSpace2" presStyleCnt="0"/>
      <dgm:spPr/>
    </dgm:pt>
    <dgm:pt modelId="{7BC38653-600E-4C74-BD05-C465778A311E}" type="pres">
      <dgm:prSet presAssocID="{7E919EAD-492E-4ED3-AB92-085D4D4BD0D6}" presName="childNode" presStyleLbl="node1" presStyleIdx="8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98D6CD-103C-4B3E-AB5F-8EC5A84EF7B9}" type="pres">
      <dgm:prSet presAssocID="{7E919EAD-492E-4ED3-AB92-085D4D4BD0D6}" presName="aSpace2" presStyleCnt="0"/>
      <dgm:spPr/>
    </dgm:pt>
    <dgm:pt modelId="{2BC35597-7E90-44BB-A999-3EB12B65CB6E}" type="pres">
      <dgm:prSet presAssocID="{E84694C2-8FBA-4CA1-9849-69FAC6E4F62F}" presName="childNode" presStyleLbl="node1" presStyleIdx="9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69DB0-F5C3-4982-9ABD-F17B71CD2148}" type="pres">
      <dgm:prSet presAssocID="{335CE5C4-B59B-4C64-B4D0-137A1A350FCA}" presName="aSpace" presStyleCnt="0"/>
      <dgm:spPr/>
    </dgm:pt>
    <dgm:pt modelId="{83FFE889-A981-4956-85F1-A366561E8841}" type="pres">
      <dgm:prSet presAssocID="{14E56FE6-C8AE-46AD-9420-B3CF95BB2BC9}" presName="compNode" presStyleCnt="0"/>
      <dgm:spPr/>
    </dgm:pt>
    <dgm:pt modelId="{BFE26974-0F29-4F76-B947-A013D5DECD00}" type="pres">
      <dgm:prSet presAssocID="{14E56FE6-C8AE-46AD-9420-B3CF95BB2BC9}" presName="aNode" presStyleLbl="bgShp" presStyleIdx="3" presStyleCnt="7"/>
      <dgm:spPr/>
      <dgm:t>
        <a:bodyPr/>
        <a:lstStyle/>
        <a:p>
          <a:endParaRPr lang="en-US"/>
        </a:p>
      </dgm:t>
    </dgm:pt>
    <dgm:pt modelId="{1F0F903A-5184-44A4-BBAB-086D0051A9FE}" type="pres">
      <dgm:prSet presAssocID="{14E56FE6-C8AE-46AD-9420-B3CF95BB2BC9}" presName="textNode" presStyleLbl="bgShp" presStyleIdx="3" presStyleCnt="7"/>
      <dgm:spPr/>
      <dgm:t>
        <a:bodyPr/>
        <a:lstStyle/>
        <a:p>
          <a:endParaRPr lang="en-US"/>
        </a:p>
      </dgm:t>
    </dgm:pt>
    <dgm:pt modelId="{45A83A83-CA7B-4C05-9E7D-201DE88ED362}" type="pres">
      <dgm:prSet presAssocID="{14E56FE6-C8AE-46AD-9420-B3CF95BB2BC9}" presName="compChildNode" presStyleCnt="0"/>
      <dgm:spPr/>
    </dgm:pt>
    <dgm:pt modelId="{DD4B879E-67BA-4790-AB85-6604C7477F12}" type="pres">
      <dgm:prSet presAssocID="{14E56FE6-C8AE-46AD-9420-B3CF95BB2BC9}" presName="theInnerList" presStyleCnt="0"/>
      <dgm:spPr/>
    </dgm:pt>
    <dgm:pt modelId="{CEFB7D74-3CB8-44FF-94CF-6C5B6EF460D4}" type="pres">
      <dgm:prSet presAssocID="{6EBA910B-D0CC-4514-8514-EC6BE6B96813}" presName="childNode" presStyleLbl="node1" presStyleIdx="10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49683-1A71-44B1-8E95-0760EEEB625C}" type="pres">
      <dgm:prSet presAssocID="{6EBA910B-D0CC-4514-8514-EC6BE6B96813}" presName="aSpace2" presStyleCnt="0"/>
      <dgm:spPr/>
    </dgm:pt>
    <dgm:pt modelId="{3272E73A-7AC0-4B31-B1D7-A9177730C7BA}" type="pres">
      <dgm:prSet presAssocID="{8FF9EA05-88EE-4D7B-990C-98A0EF53CF00}" presName="childNode" presStyleLbl="node1" presStyleIdx="11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A4497-76C7-46DE-99B4-25A32598A652}" type="pres">
      <dgm:prSet presAssocID="{8FF9EA05-88EE-4D7B-990C-98A0EF53CF00}" presName="aSpace2" presStyleCnt="0"/>
      <dgm:spPr/>
    </dgm:pt>
    <dgm:pt modelId="{6CB4CFE5-D789-4BBB-9A94-431FFDE461B8}" type="pres">
      <dgm:prSet presAssocID="{C9A9020F-95BD-4926-AC94-DF3DD444CE1E}" presName="childNode" presStyleLbl="node1" presStyleIdx="12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AFF3C-0028-44C7-BA47-45E3F43E8F6A}" type="pres">
      <dgm:prSet presAssocID="{14E56FE6-C8AE-46AD-9420-B3CF95BB2BC9}" presName="aSpace" presStyleCnt="0"/>
      <dgm:spPr/>
    </dgm:pt>
    <dgm:pt modelId="{D3BE207E-AF12-4421-BF08-94EB257C9DF0}" type="pres">
      <dgm:prSet presAssocID="{B17C1A63-D90D-4353-BE70-1F47FE5F90D4}" presName="compNode" presStyleCnt="0"/>
      <dgm:spPr/>
    </dgm:pt>
    <dgm:pt modelId="{71A1641B-865E-436B-A2CB-387CE73F031B}" type="pres">
      <dgm:prSet presAssocID="{B17C1A63-D90D-4353-BE70-1F47FE5F90D4}" presName="aNode" presStyleLbl="bgShp" presStyleIdx="4" presStyleCnt="7"/>
      <dgm:spPr/>
      <dgm:t>
        <a:bodyPr/>
        <a:lstStyle/>
        <a:p>
          <a:endParaRPr lang="en-US"/>
        </a:p>
      </dgm:t>
    </dgm:pt>
    <dgm:pt modelId="{7EC7C04F-87D1-4353-ACB7-236DAD01E321}" type="pres">
      <dgm:prSet presAssocID="{B17C1A63-D90D-4353-BE70-1F47FE5F90D4}" presName="textNode" presStyleLbl="bgShp" presStyleIdx="4" presStyleCnt="7"/>
      <dgm:spPr/>
      <dgm:t>
        <a:bodyPr/>
        <a:lstStyle/>
        <a:p>
          <a:endParaRPr lang="en-US"/>
        </a:p>
      </dgm:t>
    </dgm:pt>
    <dgm:pt modelId="{0B43BE08-62DF-4CDF-A3B9-DA5384099FA5}" type="pres">
      <dgm:prSet presAssocID="{B17C1A63-D90D-4353-BE70-1F47FE5F90D4}" presName="compChildNode" presStyleCnt="0"/>
      <dgm:spPr/>
    </dgm:pt>
    <dgm:pt modelId="{382D1983-3B47-4720-94AB-A50CD343142A}" type="pres">
      <dgm:prSet presAssocID="{B17C1A63-D90D-4353-BE70-1F47FE5F90D4}" presName="theInnerList" presStyleCnt="0"/>
      <dgm:spPr/>
    </dgm:pt>
    <dgm:pt modelId="{701334C0-C260-4EDA-B426-54BDE1673D33}" type="pres">
      <dgm:prSet presAssocID="{79A052CA-2567-46BA-ACF4-2FCDE8541249}" presName="childNode" presStyleLbl="node1" presStyleIdx="13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7AED47-43C3-4F56-9CDC-BBF549341EA6}" type="pres">
      <dgm:prSet presAssocID="{79A052CA-2567-46BA-ACF4-2FCDE8541249}" presName="aSpace2" presStyleCnt="0"/>
      <dgm:spPr/>
    </dgm:pt>
    <dgm:pt modelId="{F72F1A3B-CB2F-459C-A178-FA05C17CD019}" type="pres">
      <dgm:prSet presAssocID="{DF722C14-BDAD-42AF-BF72-0C8FD70B8455}" presName="childNode" presStyleLbl="node1" presStyleIdx="14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D75E8-F407-4A2E-A436-96A43AC3928B}" type="pres">
      <dgm:prSet presAssocID="{DF722C14-BDAD-42AF-BF72-0C8FD70B8455}" presName="aSpace2" presStyleCnt="0"/>
      <dgm:spPr/>
    </dgm:pt>
    <dgm:pt modelId="{3250084C-09C9-4A97-BC48-AAA4E321A5DD}" type="pres">
      <dgm:prSet presAssocID="{56F88050-80E3-4AC6-A61F-913306BD2DB2}" presName="childNode" presStyleLbl="node1" presStyleIdx="15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020F45-724C-4E88-BA55-B669A0DD7D71}" type="pres">
      <dgm:prSet presAssocID="{56F88050-80E3-4AC6-A61F-913306BD2DB2}" presName="aSpace2" presStyleCnt="0"/>
      <dgm:spPr/>
    </dgm:pt>
    <dgm:pt modelId="{764A469D-8E01-499C-AD15-61E3882B95FB}" type="pres">
      <dgm:prSet presAssocID="{7AFEE84F-1B41-4328-946D-6C71F6C081AA}" presName="childNode" presStyleLbl="node1" presStyleIdx="16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8A231E-A6E6-4E13-A0A8-723B215B5CA2}" type="pres">
      <dgm:prSet presAssocID="{B17C1A63-D90D-4353-BE70-1F47FE5F90D4}" presName="aSpace" presStyleCnt="0"/>
      <dgm:spPr/>
    </dgm:pt>
    <dgm:pt modelId="{05DBB719-6937-4584-8C42-899A9D1B876C}" type="pres">
      <dgm:prSet presAssocID="{43844D44-BB92-437D-AF7D-E5B7A7CDBE74}" presName="compNode" presStyleCnt="0"/>
      <dgm:spPr/>
    </dgm:pt>
    <dgm:pt modelId="{1ABA05BA-A2B1-48C6-88D1-B942DAEC3F28}" type="pres">
      <dgm:prSet presAssocID="{43844D44-BB92-437D-AF7D-E5B7A7CDBE74}" presName="aNode" presStyleLbl="bgShp" presStyleIdx="5" presStyleCnt="7"/>
      <dgm:spPr/>
      <dgm:t>
        <a:bodyPr/>
        <a:lstStyle/>
        <a:p>
          <a:endParaRPr lang="en-US"/>
        </a:p>
      </dgm:t>
    </dgm:pt>
    <dgm:pt modelId="{337A9C1A-7CCA-46CD-8DBA-E0AADB8D3695}" type="pres">
      <dgm:prSet presAssocID="{43844D44-BB92-437D-AF7D-E5B7A7CDBE74}" presName="textNode" presStyleLbl="bgShp" presStyleIdx="5" presStyleCnt="7"/>
      <dgm:spPr/>
      <dgm:t>
        <a:bodyPr/>
        <a:lstStyle/>
        <a:p>
          <a:endParaRPr lang="en-US"/>
        </a:p>
      </dgm:t>
    </dgm:pt>
    <dgm:pt modelId="{E1F92BC6-26EE-4AA4-8672-380426579E66}" type="pres">
      <dgm:prSet presAssocID="{43844D44-BB92-437D-AF7D-E5B7A7CDBE74}" presName="compChildNode" presStyleCnt="0"/>
      <dgm:spPr/>
    </dgm:pt>
    <dgm:pt modelId="{E876F2E9-D4BE-4294-865F-4EE5AC56945C}" type="pres">
      <dgm:prSet presAssocID="{43844D44-BB92-437D-AF7D-E5B7A7CDBE74}" presName="theInnerList" presStyleCnt="0"/>
      <dgm:spPr/>
    </dgm:pt>
    <dgm:pt modelId="{DA71B436-2374-4BBF-87A8-EDEF545F662C}" type="pres">
      <dgm:prSet presAssocID="{4D94F312-A25B-4D1E-9E89-86A56AD8340F}" presName="childNode" presStyleLbl="node1" presStyleIdx="17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230A30-4180-4FCB-9CCF-FE13629F9748}" type="pres">
      <dgm:prSet presAssocID="{4D94F312-A25B-4D1E-9E89-86A56AD8340F}" presName="aSpace2" presStyleCnt="0"/>
      <dgm:spPr/>
    </dgm:pt>
    <dgm:pt modelId="{A6ADCE38-35DE-4A0E-9F20-6AFC6A65C366}" type="pres">
      <dgm:prSet presAssocID="{75E6262B-6ED5-457F-8C8C-FC40EA8D39EB}" presName="childNode" presStyleLbl="node1" presStyleIdx="18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7FC834-9DE8-4EDB-8BFF-32870AB23EE5}" type="pres">
      <dgm:prSet presAssocID="{75E6262B-6ED5-457F-8C8C-FC40EA8D39EB}" presName="aSpace2" presStyleCnt="0"/>
      <dgm:spPr/>
    </dgm:pt>
    <dgm:pt modelId="{8AD3BC8D-FC65-4019-8AF1-DEF31EB7425C}" type="pres">
      <dgm:prSet presAssocID="{506B8B1A-DCDA-4682-86D0-A380C558129B}" presName="childNode" presStyleLbl="node1" presStyleIdx="19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05EE16-665D-42AB-9515-18AE7116ABFB}" type="pres">
      <dgm:prSet presAssocID="{43844D44-BB92-437D-AF7D-E5B7A7CDBE74}" presName="aSpace" presStyleCnt="0"/>
      <dgm:spPr/>
    </dgm:pt>
    <dgm:pt modelId="{5AED544D-C43E-4F91-A9AE-C6FD2DB9E01C}" type="pres">
      <dgm:prSet presAssocID="{669B38CA-9187-468B-B10D-049F5FF7F685}" presName="compNode" presStyleCnt="0"/>
      <dgm:spPr/>
    </dgm:pt>
    <dgm:pt modelId="{EA72CE76-A509-4D24-8B5F-4FDA7C2002C3}" type="pres">
      <dgm:prSet presAssocID="{669B38CA-9187-468B-B10D-049F5FF7F685}" presName="aNode" presStyleLbl="bgShp" presStyleIdx="6" presStyleCnt="7"/>
      <dgm:spPr/>
      <dgm:t>
        <a:bodyPr/>
        <a:lstStyle/>
        <a:p>
          <a:endParaRPr lang="en-US"/>
        </a:p>
      </dgm:t>
    </dgm:pt>
    <dgm:pt modelId="{92C07322-1963-4A69-9905-F30E1CC764E2}" type="pres">
      <dgm:prSet presAssocID="{669B38CA-9187-468B-B10D-049F5FF7F685}" presName="textNode" presStyleLbl="bgShp" presStyleIdx="6" presStyleCnt="7"/>
      <dgm:spPr/>
      <dgm:t>
        <a:bodyPr/>
        <a:lstStyle/>
        <a:p>
          <a:endParaRPr lang="en-US"/>
        </a:p>
      </dgm:t>
    </dgm:pt>
    <dgm:pt modelId="{BCAA1CB1-E932-4FEA-B39F-1D3FCE604C0F}" type="pres">
      <dgm:prSet presAssocID="{669B38CA-9187-468B-B10D-049F5FF7F685}" presName="compChildNode" presStyleCnt="0"/>
      <dgm:spPr/>
    </dgm:pt>
    <dgm:pt modelId="{676B1439-90BF-448A-BCB4-402E08BFEC14}" type="pres">
      <dgm:prSet presAssocID="{669B38CA-9187-468B-B10D-049F5FF7F685}" presName="theInnerList" presStyleCnt="0"/>
      <dgm:spPr/>
    </dgm:pt>
    <dgm:pt modelId="{9862E03C-AE48-4D01-99BE-BD21FB99332B}" type="pres">
      <dgm:prSet presAssocID="{D3475F69-1C42-4B9D-9E0F-2C03A65901F8}" presName="childNode" presStyleLbl="node1" presStyleIdx="20" presStyleCnt="23" custScaleY="114956" custLinFactY="-666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11FB2-A40E-47ED-B738-D70E5B9F034D}" type="pres">
      <dgm:prSet presAssocID="{D3475F69-1C42-4B9D-9E0F-2C03A65901F8}" presName="aSpace2" presStyleCnt="0"/>
      <dgm:spPr/>
    </dgm:pt>
    <dgm:pt modelId="{458D10D5-5D22-4193-972F-12D1907ABE5E}" type="pres">
      <dgm:prSet presAssocID="{608907A2-796F-4E2F-8C2E-FC33DAA1A6C9}" presName="childNode" presStyleLbl="node1" presStyleIdx="21" presStyleCnt="23" custScaleY="141428" custLinFactNeighborY="-71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75314-D5AB-4995-B705-7ECCB957BCBE}" type="pres">
      <dgm:prSet presAssocID="{608907A2-796F-4E2F-8C2E-FC33DAA1A6C9}" presName="aSpace2" presStyleCnt="0"/>
      <dgm:spPr/>
    </dgm:pt>
    <dgm:pt modelId="{35285BDA-CB0C-49AF-B235-CD1A81E4791B}" type="pres">
      <dgm:prSet presAssocID="{32780029-D300-4CB2-9330-4B4681288814}" presName="childNode" presStyleLbl="node1" presStyleIdx="22" presStyleCnt="23" custScaleY="132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7193F-5A57-4453-A781-11D271A79C6B}" type="presOf" srcId="{ECFBC1F5-F04E-43BB-A90D-8D7654C18FFF}" destId="{1255FC96-6EEF-4D67-95FC-8F609317E584}" srcOrd="0" destOrd="0" presId="urn:microsoft.com/office/officeart/2005/8/layout/lProcess2"/>
    <dgm:cxn modelId="{7806DE66-F847-477C-9926-9B52B5C0EAF1}" srcId="{F1BFCF0F-1A2E-495E-9B66-CC3560280D65}" destId="{ECFBC1F5-F04E-43BB-A90D-8D7654C18FFF}" srcOrd="0" destOrd="0" parTransId="{941BC936-A4AC-4776-A412-88CE4DBA3470}" sibTransId="{B76FCF53-F15D-401F-BC57-8C4A8BBF1986}"/>
    <dgm:cxn modelId="{766C5B1F-7FF8-4AF4-ADC7-697932BD33DE}" srcId="{4712E49E-B4A0-48CF-93E7-AB8AFA0102A6}" destId="{B235D9C9-2B23-49EA-868D-F984D8E2C1B9}" srcOrd="0" destOrd="0" parTransId="{4A96A285-3FE9-4E57-BBA1-B701F47302E7}" sibTransId="{32295223-9953-4846-BD88-AD1F4093A272}"/>
    <dgm:cxn modelId="{2EEDD02C-7B4C-4591-82D6-70B28D4CD8B2}" type="presOf" srcId="{B17C1A63-D90D-4353-BE70-1F47FE5F90D4}" destId="{7EC7C04F-87D1-4353-ACB7-236DAD01E321}" srcOrd="1" destOrd="0" presId="urn:microsoft.com/office/officeart/2005/8/layout/lProcess2"/>
    <dgm:cxn modelId="{843C51CE-CBE8-4AD9-B9D7-AA1A56BCE319}" type="presOf" srcId="{F81EB39F-037C-4CC3-93C1-6EC7A6A42DCD}" destId="{8EBB6BE7-95B3-4122-AFC6-2E884E36FB5E}" srcOrd="0" destOrd="0" presId="urn:microsoft.com/office/officeart/2005/8/layout/lProcess2"/>
    <dgm:cxn modelId="{0C4B66DB-0795-4AB0-905C-D81EF8F6C520}" type="presOf" srcId="{506B8B1A-DCDA-4682-86D0-A380C558129B}" destId="{8AD3BC8D-FC65-4019-8AF1-DEF31EB7425C}" srcOrd="0" destOrd="0" presId="urn:microsoft.com/office/officeart/2005/8/layout/lProcess2"/>
    <dgm:cxn modelId="{E8E68910-5446-4DF7-98DD-D54A3BB9327D}" type="presOf" srcId="{7AFEE84F-1B41-4328-946D-6C71F6C081AA}" destId="{764A469D-8E01-499C-AD15-61E3882B95FB}" srcOrd="0" destOrd="0" presId="urn:microsoft.com/office/officeart/2005/8/layout/lProcess2"/>
    <dgm:cxn modelId="{F9236510-6EEB-4EB0-943E-E91C2E2AB1CD}" srcId="{14E56FE6-C8AE-46AD-9420-B3CF95BB2BC9}" destId="{C9A9020F-95BD-4926-AC94-DF3DD444CE1E}" srcOrd="2" destOrd="0" parTransId="{6EC9B069-C621-4F4E-8ADB-6C54AAEDD2F0}" sibTransId="{168D5366-0F8E-4C09-9FB5-5A597C86EBAB}"/>
    <dgm:cxn modelId="{A37E95AB-95E0-40E6-8521-BACDC0A6E7A6}" type="presOf" srcId="{D3475F69-1C42-4B9D-9E0F-2C03A65901F8}" destId="{9862E03C-AE48-4D01-99BE-BD21FB99332B}" srcOrd="0" destOrd="0" presId="urn:microsoft.com/office/officeart/2005/8/layout/lProcess2"/>
    <dgm:cxn modelId="{9B4CD961-B380-4309-BAEB-5DBD6DE8BEE4}" type="presOf" srcId="{14E56FE6-C8AE-46AD-9420-B3CF95BB2BC9}" destId="{BFE26974-0F29-4F76-B947-A013D5DECD00}" srcOrd="0" destOrd="0" presId="urn:microsoft.com/office/officeart/2005/8/layout/lProcess2"/>
    <dgm:cxn modelId="{18E9203D-AB1A-4BF9-9CFB-AD91DF7DDC2C}" srcId="{335CE5C4-B59B-4C64-B4D0-137A1A350FCA}" destId="{5A6FEACC-4161-43A8-9D58-0DC53F39427B}" srcOrd="1" destOrd="0" parTransId="{A39ECDBB-A820-4678-8E21-409552752923}" sibTransId="{CCA49053-3829-412D-802C-1B1F797E8550}"/>
    <dgm:cxn modelId="{54ABFEDA-62CF-4AE4-BA5B-4CE862A32084}" srcId="{B17C1A63-D90D-4353-BE70-1F47FE5F90D4}" destId="{DF722C14-BDAD-42AF-BF72-0C8FD70B8455}" srcOrd="1" destOrd="0" parTransId="{6E3A0DF3-7712-4574-A58E-5EF7E3914B18}" sibTransId="{875CE723-F6C5-4C6F-BB75-EB5A66A4ED59}"/>
    <dgm:cxn modelId="{566190AF-7077-47CD-B71E-0D180AF784A5}" type="presOf" srcId="{335CE5C4-B59B-4C64-B4D0-137A1A350FCA}" destId="{A8B0ED14-70D2-4104-8EB5-B7B2A191CE40}" srcOrd="0" destOrd="0" presId="urn:microsoft.com/office/officeart/2005/8/layout/lProcess2"/>
    <dgm:cxn modelId="{D65F9DAB-99AD-465E-AF18-5E77713DB0DE}" type="presOf" srcId="{56F88050-80E3-4AC6-A61F-913306BD2DB2}" destId="{3250084C-09C9-4A97-BC48-AAA4E321A5DD}" srcOrd="0" destOrd="0" presId="urn:microsoft.com/office/officeart/2005/8/layout/lProcess2"/>
    <dgm:cxn modelId="{01AB0764-ECED-4EDD-95DD-F7C8F6A37165}" srcId="{ECFBC1F5-F04E-43BB-A90D-8D7654C18FFF}" destId="{4D4EDBB9-2DCE-448F-AF58-DB6FC1A2B8E9}" srcOrd="2" destOrd="0" parTransId="{3066F63A-128C-44C0-AB0D-2F8C241490C4}" sibTransId="{D748E0F0-A7FB-4232-9243-0624C7570693}"/>
    <dgm:cxn modelId="{0A953419-CDAA-4478-8F42-C2B51AE59ADB}" type="presOf" srcId="{B17C1A63-D90D-4353-BE70-1F47FE5F90D4}" destId="{71A1641B-865E-436B-A2CB-387CE73F031B}" srcOrd="0" destOrd="0" presId="urn:microsoft.com/office/officeart/2005/8/layout/lProcess2"/>
    <dgm:cxn modelId="{D36DA688-F2B3-42EB-99D4-E1BB772A45DF}" type="presOf" srcId="{08613F8E-428D-40C6-AA03-35A4D47DB434}" destId="{EE1A13F6-B557-412B-B353-64224DE3B6F2}" srcOrd="0" destOrd="0" presId="urn:microsoft.com/office/officeart/2005/8/layout/lProcess2"/>
    <dgm:cxn modelId="{12A01A97-0280-4835-A89B-EAF3FEE742BE}" type="presOf" srcId="{608907A2-796F-4E2F-8C2E-FC33DAA1A6C9}" destId="{458D10D5-5D22-4193-972F-12D1907ABE5E}" srcOrd="0" destOrd="0" presId="urn:microsoft.com/office/officeart/2005/8/layout/lProcess2"/>
    <dgm:cxn modelId="{A54850B3-A289-4E63-8880-36425EB1564D}" srcId="{335CE5C4-B59B-4C64-B4D0-137A1A350FCA}" destId="{E84694C2-8FBA-4CA1-9849-69FAC6E4F62F}" srcOrd="3" destOrd="0" parTransId="{646342E4-E41E-4642-91BF-FE9856582C44}" sibTransId="{93D51BCF-9A95-4689-A2C3-08152C464E3C}"/>
    <dgm:cxn modelId="{026EB8A2-4E94-4E27-9D70-6B8B30DDBBB4}" type="presOf" srcId="{75E6262B-6ED5-457F-8C8C-FC40EA8D39EB}" destId="{A6ADCE38-35DE-4A0E-9F20-6AFC6A65C366}" srcOrd="0" destOrd="0" presId="urn:microsoft.com/office/officeart/2005/8/layout/lProcess2"/>
    <dgm:cxn modelId="{DDD0043A-557D-4C77-846E-56A1BD0BE5E9}" srcId="{F1BFCF0F-1A2E-495E-9B66-CC3560280D65}" destId="{14E56FE6-C8AE-46AD-9420-B3CF95BB2BC9}" srcOrd="3" destOrd="0" parTransId="{F80649EF-22BE-4A3D-B67B-7C4E227AAE62}" sibTransId="{10A12D77-D422-4DF7-A7CA-F34BD50958D9}"/>
    <dgm:cxn modelId="{AC92F995-936E-455F-B457-EE383C574AB0}" type="presOf" srcId="{C9A9020F-95BD-4926-AC94-DF3DD444CE1E}" destId="{6CB4CFE5-D789-4BBB-9A94-431FFDE461B8}" srcOrd="0" destOrd="0" presId="urn:microsoft.com/office/officeart/2005/8/layout/lProcess2"/>
    <dgm:cxn modelId="{2CE204C5-CA02-4C41-8E58-84C6FECAA47B}" type="presOf" srcId="{43844D44-BB92-437D-AF7D-E5B7A7CDBE74}" destId="{337A9C1A-7CCA-46CD-8DBA-E0AADB8D3695}" srcOrd="1" destOrd="0" presId="urn:microsoft.com/office/officeart/2005/8/layout/lProcess2"/>
    <dgm:cxn modelId="{6659CA77-FA0B-46B5-84A7-7105CCCA5F01}" srcId="{F1BFCF0F-1A2E-495E-9B66-CC3560280D65}" destId="{669B38CA-9187-468B-B10D-049F5FF7F685}" srcOrd="6" destOrd="0" parTransId="{34612F55-A384-4727-8F52-DAE934F422D1}" sibTransId="{14463B71-BA64-4697-812F-2B3FAD9FDAA2}"/>
    <dgm:cxn modelId="{8988235E-00A3-432D-AE34-4517CAF02CA8}" type="presOf" srcId="{4D94F312-A25B-4D1E-9E89-86A56AD8340F}" destId="{DA71B436-2374-4BBF-87A8-EDEF545F662C}" srcOrd="0" destOrd="0" presId="urn:microsoft.com/office/officeart/2005/8/layout/lProcess2"/>
    <dgm:cxn modelId="{60D1BB99-79CA-4BDD-A171-D22FBECBA5CA}" srcId="{ECFBC1F5-F04E-43BB-A90D-8D7654C18FFF}" destId="{F81EB39F-037C-4CC3-93C1-6EC7A6A42DCD}" srcOrd="1" destOrd="0" parTransId="{A77CDFCF-901C-48EF-89D4-D4D126679F97}" sibTransId="{8ABD9657-902B-47C9-B04F-B5BA26EC542B}"/>
    <dgm:cxn modelId="{5A3FAF61-B2F9-4D6E-8E16-83D8198EB33E}" type="presOf" srcId="{B235D9C9-2B23-49EA-868D-F984D8E2C1B9}" destId="{EA67497A-43DF-42BF-ABFB-F13C0B3BBDB8}" srcOrd="0" destOrd="0" presId="urn:microsoft.com/office/officeart/2005/8/layout/lProcess2"/>
    <dgm:cxn modelId="{B93FD76F-6313-45DC-B52E-3BE88933FC1B}" type="presOf" srcId="{4712E49E-B4A0-48CF-93E7-AB8AFA0102A6}" destId="{71102AA1-042E-4A93-BFC2-1A3202CB7911}" srcOrd="0" destOrd="0" presId="urn:microsoft.com/office/officeart/2005/8/layout/lProcess2"/>
    <dgm:cxn modelId="{7AB35521-ED8C-4092-9B74-117618BB8D0B}" type="presOf" srcId="{669B38CA-9187-468B-B10D-049F5FF7F685}" destId="{92C07322-1963-4A69-9905-F30E1CC764E2}" srcOrd="1" destOrd="0" presId="urn:microsoft.com/office/officeart/2005/8/layout/lProcess2"/>
    <dgm:cxn modelId="{959605FF-CC27-4008-8A8F-A5A92489BFB0}" type="presOf" srcId="{43844D44-BB92-437D-AF7D-E5B7A7CDBE74}" destId="{1ABA05BA-A2B1-48C6-88D1-B942DAEC3F28}" srcOrd="0" destOrd="0" presId="urn:microsoft.com/office/officeart/2005/8/layout/lProcess2"/>
    <dgm:cxn modelId="{A82C5215-B90F-4BF9-A8F3-D66E19E6DE35}" srcId="{14E56FE6-C8AE-46AD-9420-B3CF95BB2BC9}" destId="{8FF9EA05-88EE-4D7B-990C-98A0EF53CF00}" srcOrd="1" destOrd="0" parTransId="{435BE7C1-E51B-42FE-A3AB-3EF57F54E987}" sibTransId="{36D53584-9AB7-48BF-BF1A-820451A57488}"/>
    <dgm:cxn modelId="{4B014DE9-8EB6-426B-B6C4-1B80C0115F4C}" type="presOf" srcId="{35E622E1-002F-411F-8729-C94D221491F1}" destId="{2CBC73E5-FBD5-48E3-9CDB-E1DF49FBD7A5}" srcOrd="0" destOrd="0" presId="urn:microsoft.com/office/officeart/2005/8/layout/lProcess2"/>
    <dgm:cxn modelId="{7BF953CB-1780-4A3D-9353-8008F7A7800F}" srcId="{43844D44-BB92-437D-AF7D-E5B7A7CDBE74}" destId="{75E6262B-6ED5-457F-8C8C-FC40EA8D39EB}" srcOrd="1" destOrd="0" parTransId="{5178D878-399F-49A7-B7E3-EE396793A600}" sibTransId="{7F3F32FC-CC4B-4F52-8DBF-D7275131FFC2}"/>
    <dgm:cxn modelId="{6AB3FD6A-D941-4D7B-9EAA-0E5441E31EAE}" type="presOf" srcId="{C4D8D7FA-B27A-49C4-9AC9-0F8BFCB3BF6A}" destId="{4F048A31-D2B2-42C4-955F-07ECDFB0D1F2}" srcOrd="0" destOrd="0" presId="urn:microsoft.com/office/officeart/2005/8/layout/lProcess2"/>
    <dgm:cxn modelId="{E51FAE52-9B62-4097-9752-16278B75C2F3}" type="presOf" srcId="{79A052CA-2567-46BA-ACF4-2FCDE8541249}" destId="{701334C0-C260-4EDA-B426-54BDE1673D33}" srcOrd="0" destOrd="0" presId="urn:microsoft.com/office/officeart/2005/8/layout/lProcess2"/>
    <dgm:cxn modelId="{F65F855C-D728-4DE6-9E50-C38EDF1925E4}" type="presOf" srcId="{E84694C2-8FBA-4CA1-9849-69FAC6E4F62F}" destId="{2BC35597-7E90-44BB-A999-3EB12B65CB6E}" srcOrd="0" destOrd="0" presId="urn:microsoft.com/office/officeart/2005/8/layout/lProcess2"/>
    <dgm:cxn modelId="{4A94640B-B77B-4A7D-80F0-BDE7FDB76C5B}" srcId="{ECFBC1F5-F04E-43BB-A90D-8D7654C18FFF}" destId="{FDC19086-4380-4B6B-B9DC-C928DB721F08}" srcOrd="3" destOrd="0" parTransId="{704B47AB-1082-440B-B602-F2FEE0778A73}" sibTransId="{74CA88EF-75E7-4A38-A530-A86CB3FEF088}"/>
    <dgm:cxn modelId="{DF8C694B-F957-4EFC-9A99-21FACD0A906E}" srcId="{669B38CA-9187-468B-B10D-049F5FF7F685}" destId="{D3475F69-1C42-4B9D-9E0F-2C03A65901F8}" srcOrd="0" destOrd="0" parTransId="{AEFAAA8F-732F-4199-B364-E42D3154F21E}" sibTransId="{A90C3CCF-C215-49B5-AF43-FFC1B595274A}"/>
    <dgm:cxn modelId="{4A9AF779-BAFF-4CCD-9916-18F6C99838D5}" type="presOf" srcId="{669B38CA-9187-468B-B10D-049F5FF7F685}" destId="{EA72CE76-A509-4D24-8B5F-4FDA7C2002C3}" srcOrd="0" destOrd="0" presId="urn:microsoft.com/office/officeart/2005/8/layout/lProcess2"/>
    <dgm:cxn modelId="{CA4365E1-EC71-49CB-9CFB-4CA3F5C2E114}" srcId="{ECFBC1F5-F04E-43BB-A90D-8D7654C18FFF}" destId="{08613F8E-428D-40C6-AA03-35A4D47DB434}" srcOrd="0" destOrd="0" parTransId="{89FF6FBE-E482-4B4E-A8B3-890C05965B0A}" sibTransId="{AFE19D9A-061D-4507-813D-F98EC5DDA04F}"/>
    <dgm:cxn modelId="{B8C02374-AE94-4BBD-87B7-CCDED801DD62}" srcId="{669B38CA-9187-468B-B10D-049F5FF7F685}" destId="{32780029-D300-4CB2-9330-4B4681288814}" srcOrd="2" destOrd="0" parTransId="{0FAACBEE-30AF-4A6C-AFC4-0EE76AA5CF3B}" sibTransId="{1E900964-22C0-439A-977E-B63D8518351F}"/>
    <dgm:cxn modelId="{6E25F1E1-5746-4948-A6D1-1C174E037BD0}" srcId="{4712E49E-B4A0-48CF-93E7-AB8AFA0102A6}" destId="{C4D8D7FA-B27A-49C4-9AC9-0F8BFCB3BF6A}" srcOrd="1" destOrd="0" parTransId="{480DDBD1-B67D-4E90-99CC-B2D966625251}" sibTransId="{BBA1EB37-705E-4674-9C40-83AF712F5EE1}"/>
    <dgm:cxn modelId="{FF920A04-B69B-4835-B822-D4D0755108A8}" srcId="{335CE5C4-B59B-4C64-B4D0-137A1A350FCA}" destId="{35E622E1-002F-411F-8729-C94D221491F1}" srcOrd="0" destOrd="0" parTransId="{671D21F1-41E0-454F-9EFF-4E07CCD19CE5}" sibTransId="{56AA4070-1610-4AB8-9953-8EBACE84C7C1}"/>
    <dgm:cxn modelId="{B3CC1950-ADA4-4BE5-B630-6E96F3A8BD33}" srcId="{F1BFCF0F-1A2E-495E-9B66-CC3560280D65}" destId="{43844D44-BB92-437D-AF7D-E5B7A7CDBE74}" srcOrd="5" destOrd="0" parTransId="{1D44F70D-C154-487E-B903-DE1F4E7D9735}" sibTransId="{04C573A2-AD2E-4E2C-8C05-BC7809A685E7}"/>
    <dgm:cxn modelId="{C724A4C2-5CBE-48E6-B09C-01370A031612}" srcId="{14E56FE6-C8AE-46AD-9420-B3CF95BB2BC9}" destId="{6EBA910B-D0CC-4514-8514-EC6BE6B96813}" srcOrd="0" destOrd="0" parTransId="{9A81330E-3BEE-4582-B5D2-2572FAB9C90A}" sibTransId="{DDC10814-A47D-4D9B-A19B-3C575D642D6B}"/>
    <dgm:cxn modelId="{091F3155-97AA-47E6-AA3B-A98B2C03515E}" type="presOf" srcId="{ECFBC1F5-F04E-43BB-A90D-8D7654C18FFF}" destId="{3B0DAB50-EF4C-470B-A59F-BF5CA85B14A0}" srcOrd="1" destOrd="0" presId="urn:microsoft.com/office/officeart/2005/8/layout/lProcess2"/>
    <dgm:cxn modelId="{F195AC80-1B8A-4ED7-94B6-F0A2C5290955}" srcId="{F1BFCF0F-1A2E-495E-9B66-CC3560280D65}" destId="{B17C1A63-D90D-4353-BE70-1F47FE5F90D4}" srcOrd="4" destOrd="0" parTransId="{BB7DE55E-B922-4993-BB35-9B673103791D}" sibTransId="{6E9850F6-C9B6-4072-B7C7-6A73DDA2478E}"/>
    <dgm:cxn modelId="{BB36E8E3-6E8A-46C8-8B4D-B7343EB1E6B7}" srcId="{F1BFCF0F-1A2E-495E-9B66-CC3560280D65}" destId="{4712E49E-B4A0-48CF-93E7-AB8AFA0102A6}" srcOrd="1" destOrd="0" parTransId="{F087A248-FCAF-4028-B0EC-ED838C8E490E}" sibTransId="{235B0C12-73E0-40BC-91CF-A41EF60EB7FA}"/>
    <dgm:cxn modelId="{EE7DB89A-EA90-4ED8-9CD3-3D57F11AF3BF}" type="presOf" srcId="{4712E49E-B4A0-48CF-93E7-AB8AFA0102A6}" destId="{C84EDF16-B9BE-4C29-BB79-9DE8FD4C3DAA}" srcOrd="1" destOrd="0" presId="urn:microsoft.com/office/officeart/2005/8/layout/lProcess2"/>
    <dgm:cxn modelId="{0C0E1225-741D-454C-BFBB-E24767BA8940}" srcId="{F1BFCF0F-1A2E-495E-9B66-CC3560280D65}" destId="{335CE5C4-B59B-4C64-B4D0-137A1A350FCA}" srcOrd="2" destOrd="0" parTransId="{DB96E325-EF36-41EE-8BBF-B0F1F2575CEC}" sibTransId="{08EED486-FEE6-4A2D-A611-A428B2A560C2}"/>
    <dgm:cxn modelId="{F684486A-FC5A-4647-BC95-FEFCDF299033}" srcId="{43844D44-BB92-437D-AF7D-E5B7A7CDBE74}" destId="{4D94F312-A25B-4D1E-9E89-86A56AD8340F}" srcOrd="0" destOrd="0" parTransId="{804121DD-2AA1-4334-A15C-D2BC6C43D7B9}" sibTransId="{798369C5-3C13-452E-904E-C8BDA715FC91}"/>
    <dgm:cxn modelId="{B41EA650-D418-4842-AC5C-BE512C1B9B5B}" srcId="{B17C1A63-D90D-4353-BE70-1F47FE5F90D4}" destId="{79A052CA-2567-46BA-ACF4-2FCDE8541249}" srcOrd="0" destOrd="0" parTransId="{159666A8-59EC-4012-9ECD-E7C7336EBF03}" sibTransId="{8443235A-3744-4C1E-8F12-221108403ED1}"/>
    <dgm:cxn modelId="{4C5319E4-A44E-4DCF-B579-61D320477030}" type="presOf" srcId="{335CE5C4-B59B-4C64-B4D0-137A1A350FCA}" destId="{41F79F97-352C-4968-8EB0-4698654E724A}" srcOrd="1" destOrd="0" presId="urn:microsoft.com/office/officeart/2005/8/layout/lProcess2"/>
    <dgm:cxn modelId="{8D61C827-A35A-4142-B63E-45A8739455BA}" type="presOf" srcId="{7E919EAD-492E-4ED3-AB92-085D4D4BD0D6}" destId="{7BC38653-600E-4C74-BD05-C465778A311E}" srcOrd="0" destOrd="0" presId="urn:microsoft.com/office/officeart/2005/8/layout/lProcess2"/>
    <dgm:cxn modelId="{82AADF5C-B260-452C-BEE3-DDE11578FF1B}" type="presOf" srcId="{32780029-D300-4CB2-9330-4B4681288814}" destId="{35285BDA-CB0C-49AF-B235-CD1A81E4791B}" srcOrd="0" destOrd="0" presId="urn:microsoft.com/office/officeart/2005/8/layout/lProcess2"/>
    <dgm:cxn modelId="{F5BE5BB9-116F-4E06-B71C-1E79423561C4}" srcId="{B17C1A63-D90D-4353-BE70-1F47FE5F90D4}" destId="{7AFEE84F-1B41-4328-946D-6C71F6C081AA}" srcOrd="3" destOrd="0" parTransId="{31180DCE-502B-4E59-8D18-9009EF86DA89}" sibTransId="{71EC2CF2-F8FC-4C95-92B7-1D4FCBE1B787}"/>
    <dgm:cxn modelId="{33B88916-32C3-4DF7-B8EB-E118721DDBA4}" type="presOf" srcId="{F1BFCF0F-1A2E-495E-9B66-CC3560280D65}" destId="{9F924A8E-4928-4B15-A055-DBEE2FA92114}" srcOrd="0" destOrd="0" presId="urn:microsoft.com/office/officeart/2005/8/layout/lProcess2"/>
    <dgm:cxn modelId="{53F25A58-D37F-4DB5-86A6-AA81B5C4EC38}" srcId="{B17C1A63-D90D-4353-BE70-1F47FE5F90D4}" destId="{56F88050-80E3-4AC6-A61F-913306BD2DB2}" srcOrd="2" destOrd="0" parTransId="{FCE91AA3-CE6E-4A88-B938-1BD1D6656F2C}" sibTransId="{132B8C2C-8C3F-474D-9CEA-06B4CE1A3FE7}"/>
    <dgm:cxn modelId="{A22217A1-0A46-4787-9126-FCEB4D213BEC}" type="presOf" srcId="{8FF9EA05-88EE-4D7B-990C-98A0EF53CF00}" destId="{3272E73A-7AC0-4B31-B1D7-A9177730C7BA}" srcOrd="0" destOrd="0" presId="urn:microsoft.com/office/officeart/2005/8/layout/lProcess2"/>
    <dgm:cxn modelId="{EB63D09E-74D2-438B-A5B5-28D926057A1F}" type="presOf" srcId="{4D4EDBB9-2DCE-448F-AF58-DB6FC1A2B8E9}" destId="{262B7F15-D21E-402C-95A2-D25135E83D1F}" srcOrd="0" destOrd="0" presId="urn:microsoft.com/office/officeart/2005/8/layout/lProcess2"/>
    <dgm:cxn modelId="{1476FCBB-72BB-4931-B4F4-3C1C059AB4E5}" srcId="{43844D44-BB92-437D-AF7D-E5B7A7CDBE74}" destId="{506B8B1A-DCDA-4682-86D0-A380C558129B}" srcOrd="2" destOrd="0" parTransId="{B285724F-24B4-42FE-90AF-5993A8CDF01C}" sibTransId="{9F12667A-A032-4B65-9769-B89BCEFB9256}"/>
    <dgm:cxn modelId="{A3C99879-4961-4618-BCE7-27B007FB0D6C}" type="presOf" srcId="{DF722C14-BDAD-42AF-BF72-0C8FD70B8455}" destId="{F72F1A3B-CB2F-459C-A178-FA05C17CD019}" srcOrd="0" destOrd="0" presId="urn:microsoft.com/office/officeart/2005/8/layout/lProcess2"/>
    <dgm:cxn modelId="{00BA1156-9933-4C4F-AD7D-DBEDCD75EF26}" srcId="{669B38CA-9187-468B-B10D-049F5FF7F685}" destId="{608907A2-796F-4E2F-8C2E-FC33DAA1A6C9}" srcOrd="1" destOrd="0" parTransId="{0E567AC0-9A34-40DD-8D2B-21C47CA45017}" sibTransId="{F0CB4823-46E2-42C0-A1C3-23DBAECC329D}"/>
    <dgm:cxn modelId="{6E896B65-D4BA-4F10-8998-3F01C73AF862}" type="presOf" srcId="{14E56FE6-C8AE-46AD-9420-B3CF95BB2BC9}" destId="{1F0F903A-5184-44A4-BBAB-086D0051A9FE}" srcOrd="1" destOrd="0" presId="urn:microsoft.com/office/officeart/2005/8/layout/lProcess2"/>
    <dgm:cxn modelId="{543FF161-657E-4837-AB8F-ACB686072928}" type="presOf" srcId="{6EBA910B-D0CC-4514-8514-EC6BE6B96813}" destId="{CEFB7D74-3CB8-44FF-94CF-6C5B6EF460D4}" srcOrd="0" destOrd="0" presId="urn:microsoft.com/office/officeart/2005/8/layout/lProcess2"/>
    <dgm:cxn modelId="{F0AB824F-0E75-428B-B99D-5810DD303CB0}" srcId="{335CE5C4-B59B-4C64-B4D0-137A1A350FCA}" destId="{7E919EAD-492E-4ED3-AB92-085D4D4BD0D6}" srcOrd="2" destOrd="0" parTransId="{A27723E8-661C-4106-8934-6A3473C7CB4A}" sibTransId="{A9615701-9C03-4B48-8B45-C7EE2F732B5C}"/>
    <dgm:cxn modelId="{5DCB6149-011D-4E4C-BC3F-20CCB725103F}" type="presOf" srcId="{5A6FEACC-4161-43A8-9D58-0DC53F39427B}" destId="{B949042B-B318-41F1-A737-9D8DE8940DDA}" srcOrd="0" destOrd="0" presId="urn:microsoft.com/office/officeart/2005/8/layout/lProcess2"/>
    <dgm:cxn modelId="{E4C28E57-A590-4B65-86B5-463CA68594BC}" type="presOf" srcId="{FDC19086-4380-4B6B-B9DC-C928DB721F08}" destId="{2DC492BD-14E7-4144-9FDF-1DD184B95CB3}" srcOrd="0" destOrd="0" presId="urn:microsoft.com/office/officeart/2005/8/layout/lProcess2"/>
    <dgm:cxn modelId="{B0796DEA-3BB7-47C8-B674-EE98F1462D40}" type="presParOf" srcId="{9F924A8E-4928-4B15-A055-DBEE2FA92114}" destId="{D7EAFA2D-E9C7-43CB-AC0B-B7AFF4AF8DA6}" srcOrd="0" destOrd="0" presId="urn:microsoft.com/office/officeart/2005/8/layout/lProcess2"/>
    <dgm:cxn modelId="{9D40D648-298A-486E-A908-0F4EEEA4963E}" type="presParOf" srcId="{D7EAFA2D-E9C7-43CB-AC0B-B7AFF4AF8DA6}" destId="{1255FC96-6EEF-4D67-95FC-8F609317E584}" srcOrd="0" destOrd="0" presId="urn:microsoft.com/office/officeart/2005/8/layout/lProcess2"/>
    <dgm:cxn modelId="{637B0C51-4AFE-4BE8-B534-6613693F0B95}" type="presParOf" srcId="{D7EAFA2D-E9C7-43CB-AC0B-B7AFF4AF8DA6}" destId="{3B0DAB50-EF4C-470B-A59F-BF5CA85B14A0}" srcOrd="1" destOrd="0" presId="urn:microsoft.com/office/officeart/2005/8/layout/lProcess2"/>
    <dgm:cxn modelId="{00F726B5-901F-4606-AC38-CA9557553B59}" type="presParOf" srcId="{D7EAFA2D-E9C7-43CB-AC0B-B7AFF4AF8DA6}" destId="{2BBFFA2F-736F-4DD5-8963-A7ACFC9BE153}" srcOrd="2" destOrd="0" presId="urn:microsoft.com/office/officeart/2005/8/layout/lProcess2"/>
    <dgm:cxn modelId="{F5B186E0-F56E-41B6-8AF3-142B1CE29CF8}" type="presParOf" srcId="{2BBFFA2F-736F-4DD5-8963-A7ACFC9BE153}" destId="{5341DEA9-8BB6-433B-AADE-6C5EAC180B59}" srcOrd="0" destOrd="0" presId="urn:microsoft.com/office/officeart/2005/8/layout/lProcess2"/>
    <dgm:cxn modelId="{3656BBDA-7FD3-4F15-8E2B-1A87F10FB49D}" type="presParOf" srcId="{5341DEA9-8BB6-433B-AADE-6C5EAC180B59}" destId="{EE1A13F6-B557-412B-B353-64224DE3B6F2}" srcOrd="0" destOrd="0" presId="urn:microsoft.com/office/officeart/2005/8/layout/lProcess2"/>
    <dgm:cxn modelId="{1A1224E3-C327-4C1D-AA73-200195945918}" type="presParOf" srcId="{5341DEA9-8BB6-433B-AADE-6C5EAC180B59}" destId="{4E315012-20F2-4646-8201-AE47EA5A30BB}" srcOrd="1" destOrd="0" presId="urn:microsoft.com/office/officeart/2005/8/layout/lProcess2"/>
    <dgm:cxn modelId="{474ACF2D-8F7E-4BE3-BBEB-78BA46528C76}" type="presParOf" srcId="{5341DEA9-8BB6-433B-AADE-6C5EAC180B59}" destId="{8EBB6BE7-95B3-4122-AFC6-2E884E36FB5E}" srcOrd="2" destOrd="0" presId="urn:microsoft.com/office/officeart/2005/8/layout/lProcess2"/>
    <dgm:cxn modelId="{FCD88448-A5BE-4E98-B052-5709CDE65533}" type="presParOf" srcId="{5341DEA9-8BB6-433B-AADE-6C5EAC180B59}" destId="{DAB8B3E7-53B1-468E-B501-3D4613609F03}" srcOrd="3" destOrd="0" presId="urn:microsoft.com/office/officeart/2005/8/layout/lProcess2"/>
    <dgm:cxn modelId="{D6250D18-F3A3-461C-977E-F80DFFE91909}" type="presParOf" srcId="{5341DEA9-8BB6-433B-AADE-6C5EAC180B59}" destId="{262B7F15-D21E-402C-95A2-D25135E83D1F}" srcOrd="4" destOrd="0" presId="urn:microsoft.com/office/officeart/2005/8/layout/lProcess2"/>
    <dgm:cxn modelId="{405ED31F-9393-4670-97AF-9512C1D63980}" type="presParOf" srcId="{5341DEA9-8BB6-433B-AADE-6C5EAC180B59}" destId="{F77B643C-D428-4565-8088-7AE59C8D7C1B}" srcOrd="5" destOrd="0" presId="urn:microsoft.com/office/officeart/2005/8/layout/lProcess2"/>
    <dgm:cxn modelId="{0FB6F6BD-49A7-4165-B405-3BB81D1FBF02}" type="presParOf" srcId="{5341DEA9-8BB6-433B-AADE-6C5EAC180B59}" destId="{2DC492BD-14E7-4144-9FDF-1DD184B95CB3}" srcOrd="6" destOrd="0" presId="urn:microsoft.com/office/officeart/2005/8/layout/lProcess2"/>
    <dgm:cxn modelId="{CF30CFB4-80EF-4C48-A8D6-6C3FEAEDDFDB}" type="presParOf" srcId="{9F924A8E-4928-4B15-A055-DBEE2FA92114}" destId="{CCCE2BF7-A659-40F0-9D98-FB636578ED5A}" srcOrd="1" destOrd="0" presId="urn:microsoft.com/office/officeart/2005/8/layout/lProcess2"/>
    <dgm:cxn modelId="{A0BECDC5-BB99-4E72-AC77-7EE7DB55AA46}" type="presParOf" srcId="{9F924A8E-4928-4B15-A055-DBEE2FA92114}" destId="{9F39E79C-3E3E-4E36-AA47-93C2E8FBC0EC}" srcOrd="2" destOrd="0" presId="urn:microsoft.com/office/officeart/2005/8/layout/lProcess2"/>
    <dgm:cxn modelId="{B8464198-C4DE-4D17-A4B1-76EB55038E4F}" type="presParOf" srcId="{9F39E79C-3E3E-4E36-AA47-93C2E8FBC0EC}" destId="{71102AA1-042E-4A93-BFC2-1A3202CB7911}" srcOrd="0" destOrd="0" presId="urn:microsoft.com/office/officeart/2005/8/layout/lProcess2"/>
    <dgm:cxn modelId="{E1AF758C-0C92-4763-BBAD-FCD6334EB267}" type="presParOf" srcId="{9F39E79C-3E3E-4E36-AA47-93C2E8FBC0EC}" destId="{C84EDF16-B9BE-4C29-BB79-9DE8FD4C3DAA}" srcOrd="1" destOrd="0" presId="urn:microsoft.com/office/officeart/2005/8/layout/lProcess2"/>
    <dgm:cxn modelId="{8CB72531-8512-45CB-9073-50C97390639B}" type="presParOf" srcId="{9F39E79C-3E3E-4E36-AA47-93C2E8FBC0EC}" destId="{9699FF1C-7E4D-4973-92F9-3266C28904D4}" srcOrd="2" destOrd="0" presId="urn:microsoft.com/office/officeart/2005/8/layout/lProcess2"/>
    <dgm:cxn modelId="{61D8E4FE-5A22-467F-BBBE-5B2E0904F57C}" type="presParOf" srcId="{9699FF1C-7E4D-4973-92F9-3266C28904D4}" destId="{7C4B4E04-390B-49CA-A5A2-A99D37551A9E}" srcOrd="0" destOrd="0" presId="urn:microsoft.com/office/officeart/2005/8/layout/lProcess2"/>
    <dgm:cxn modelId="{2BEF00AA-8E89-42CF-8EF6-DCF8BBC25FB7}" type="presParOf" srcId="{7C4B4E04-390B-49CA-A5A2-A99D37551A9E}" destId="{EA67497A-43DF-42BF-ABFB-F13C0B3BBDB8}" srcOrd="0" destOrd="0" presId="urn:microsoft.com/office/officeart/2005/8/layout/lProcess2"/>
    <dgm:cxn modelId="{D11B58B7-8F0B-42A1-A2D6-22DFF343B26B}" type="presParOf" srcId="{7C4B4E04-390B-49CA-A5A2-A99D37551A9E}" destId="{F17D38E5-DC32-4707-9A36-A2A5EF64EAE6}" srcOrd="1" destOrd="0" presId="urn:microsoft.com/office/officeart/2005/8/layout/lProcess2"/>
    <dgm:cxn modelId="{B670CD69-4598-4158-9115-FE3631F0CAA8}" type="presParOf" srcId="{7C4B4E04-390B-49CA-A5A2-A99D37551A9E}" destId="{4F048A31-D2B2-42C4-955F-07ECDFB0D1F2}" srcOrd="2" destOrd="0" presId="urn:microsoft.com/office/officeart/2005/8/layout/lProcess2"/>
    <dgm:cxn modelId="{25E6F63D-FE5E-485B-8FCC-21F5270DB28A}" type="presParOf" srcId="{9F924A8E-4928-4B15-A055-DBEE2FA92114}" destId="{F2830E4E-01E1-45B2-B80E-C4482E7392E8}" srcOrd="3" destOrd="0" presId="urn:microsoft.com/office/officeart/2005/8/layout/lProcess2"/>
    <dgm:cxn modelId="{085A32CE-B586-4403-B096-5A9D8A470AFB}" type="presParOf" srcId="{9F924A8E-4928-4B15-A055-DBEE2FA92114}" destId="{47401F91-8E9C-459B-A4A8-CA342705B370}" srcOrd="4" destOrd="0" presId="urn:microsoft.com/office/officeart/2005/8/layout/lProcess2"/>
    <dgm:cxn modelId="{21BA5C0C-C694-40BB-B3DE-E96B7C5BAC9E}" type="presParOf" srcId="{47401F91-8E9C-459B-A4A8-CA342705B370}" destId="{A8B0ED14-70D2-4104-8EB5-B7B2A191CE40}" srcOrd="0" destOrd="0" presId="urn:microsoft.com/office/officeart/2005/8/layout/lProcess2"/>
    <dgm:cxn modelId="{BC98382B-D23D-4FA5-8542-803F113669F9}" type="presParOf" srcId="{47401F91-8E9C-459B-A4A8-CA342705B370}" destId="{41F79F97-352C-4968-8EB0-4698654E724A}" srcOrd="1" destOrd="0" presId="urn:microsoft.com/office/officeart/2005/8/layout/lProcess2"/>
    <dgm:cxn modelId="{68960DFD-FCD4-4037-993B-73862CB83FDC}" type="presParOf" srcId="{47401F91-8E9C-459B-A4A8-CA342705B370}" destId="{F38EDF49-F000-4A76-AE6F-C1B76E47E178}" srcOrd="2" destOrd="0" presId="urn:microsoft.com/office/officeart/2005/8/layout/lProcess2"/>
    <dgm:cxn modelId="{12C2D928-CAAA-4ED5-B365-25F49A3A27EB}" type="presParOf" srcId="{F38EDF49-F000-4A76-AE6F-C1B76E47E178}" destId="{146E5AD4-2290-4D10-A43C-253BED7CF5CC}" srcOrd="0" destOrd="0" presId="urn:microsoft.com/office/officeart/2005/8/layout/lProcess2"/>
    <dgm:cxn modelId="{897B63F4-548E-4BBD-86BD-D353FE589C23}" type="presParOf" srcId="{146E5AD4-2290-4D10-A43C-253BED7CF5CC}" destId="{2CBC73E5-FBD5-48E3-9CDB-E1DF49FBD7A5}" srcOrd="0" destOrd="0" presId="urn:microsoft.com/office/officeart/2005/8/layout/lProcess2"/>
    <dgm:cxn modelId="{E20FCD76-7C39-44ED-8891-EBF709AC5879}" type="presParOf" srcId="{146E5AD4-2290-4D10-A43C-253BED7CF5CC}" destId="{27769676-DD8D-49CB-BBE8-90C3570AEC54}" srcOrd="1" destOrd="0" presId="urn:microsoft.com/office/officeart/2005/8/layout/lProcess2"/>
    <dgm:cxn modelId="{E282CC5D-7A13-49B0-84DA-3740DA6CE493}" type="presParOf" srcId="{146E5AD4-2290-4D10-A43C-253BED7CF5CC}" destId="{B949042B-B318-41F1-A737-9D8DE8940DDA}" srcOrd="2" destOrd="0" presId="urn:microsoft.com/office/officeart/2005/8/layout/lProcess2"/>
    <dgm:cxn modelId="{B7A4FC86-7D52-4423-8ADE-BEFD637F6D9E}" type="presParOf" srcId="{146E5AD4-2290-4D10-A43C-253BED7CF5CC}" destId="{29128832-78E7-4C14-98D7-36CA61770C12}" srcOrd="3" destOrd="0" presId="urn:microsoft.com/office/officeart/2005/8/layout/lProcess2"/>
    <dgm:cxn modelId="{A9253EED-61D5-4E19-A679-41ECDF2E4203}" type="presParOf" srcId="{146E5AD4-2290-4D10-A43C-253BED7CF5CC}" destId="{7BC38653-600E-4C74-BD05-C465778A311E}" srcOrd="4" destOrd="0" presId="urn:microsoft.com/office/officeart/2005/8/layout/lProcess2"/>
    <dgm:cxn modelId="{4DBB2757-4746-4D90-B7A5-2DD47BBB4566}" type="presParOf" srcId="{146E5AD4-2290-4D10-A43C-253BED7CF5CC}" destId="{5398D6CD-103C-4B3E-AB5F-8EC5A84EF7B9}" srcOrd="5" destOrd="0" presId="urn:microsoft.com/office/officeart/2005/8/layout/lProcess2"/>
    <dgm:cxn modelId="{A70F45A5-5C5D-4659-A69B-3A02B30B45EE}" type="presParOf" srcId="{146E5AD4-2290-4D10-A43C-253BED7CF5CC}" destId="{2BC35597-7E90-44BB-A999-3EB12B65CB6E}" srcOrd="6" destOrd="0" presId="urn:microsoft.com/office/officeart/2005/8/layout/lProcess2"/>
    <dgm:cxn modelId="{F3F1FACB-5DAA-45D5-93B4-8D57101BA6AA}" type="presParOf" srcId="{9F924A8E-4928-4B15-A055-DBEE2FA92114}" destId="{EBF69DB0-F5C3-4982-9ABD-F17B71CD2148}" srcOrd="5" destOrd="0" presId="urn:microsoft.com/office/officeart/2005/8/layout/lProcess2"/>
    <dgm:cxn modelId="{C2A2DD83-971E-498F-ACED-6D87B55FC29A}" type="presParOf" srcId="{9F924A8E-4928-4B15-A055-DBEE2FA92114}" destId="{83FFE889-A981-4956-85F1-A366561E8841}" srcOrd="6" destOrd="0" presId="urn:microsoft.com/office/officeart/2005/8/layout/lProcess2"/>
    <dgm:cxn modelId="{6106BEA8-8F3C-4784-ABF0-A7F9089A6984}" type="presParOf" srcId="{83FFE889-A981-4956-85F1-A366561E8841}" destId="{BFE26974-0F29-4F76-B947-A013D5DECD00}" srcOrd="0" destOrd="0" presId="urn:microsoft.com/office/officeart/2005/8/layout/lProcess2"/>
    <dgm:cxn modelId="{8EA77201-773E-4257-990B-23A87B70DA7B}" type="presParOf" srcId="{83FFE889-A981-4956-85F1-A366561E8841}" destId="{1F0F903A-5184-44A4-BBAB-086D0051A9FE}" srcOrd="1" destOrd="0" presId="urn:microsoft.com/office/officeart/2005/8/layout/lProcess2"/>
    <dgm:cxn modelId="{2FA3BFBE-525D-4624-8164-1CA6981DA8CA}" type="presParOf" srcId="{83FFE889-A981-4956-85F1-A366561E8841}" destId="{45A83A83-CA7B-4C05-9E7D-201DE88ED362}" srcOrd="2" destOrd="0" presId="urn:microsoft.com/office/officeart/2005/8/layout/lProcess2"/>
    <dgm:cxn modelId="{8CDDAE7D-01CD-4181-B37F-53213E962801}" type="presParOf" srcId="{45A83A83-CA7B-4C05-9E7D-201DE88ED362}" destId="{DD4B879E-67BA-4790-AB85-6604C7477F12}" srcOrd="0" destOrd="0" presId="urn:microsoft.com/office/officeart/2005/8/layout/lProcess2"/>
    <dgm:cxn modelId="{49679BAB-A38C-497A-A5D5-B74033EC6EA4}" type="presParOf" srcId="{DD4B879E-67BA-4790-AB85-6604C7477F12}" destId="{CEFB7D74-3CB8-44FF-94CF-6C5B6EF460D4}" srcOrd="0" destOrd="0" presId="urn:microsoft.com/office/officeart/2005/8/layout/lProcess2"/>
    <dgm:cxn modelId="{FADC200A-6D52-427D-A92B-A024F69F77B9}" type="presParOf" srcId="{DD4B879E-67BA-4790-AB85-6604C7477F12}" destId="{4FD49683-1A71-44B1-8E95-0760EEEB625C}" srcOrd="1" destOrd="0" presId="urn:microsoft.com/office/officeart/2005/8/layout/lProcess2"/>
    <dgm:cxn modelId="{6CA0BF8E-B19B-4ADC-B400-F07FDF68C6DF}" type="presParOf" srcId="{DD4B879E-67BA-4790-AB85-6604C7477F12}" destId="{3272E73A-7AC0-4B31-B1D7-A9177730C7BA}" srcOrd="2" destOrd="0" presId="urn:microsoft.com/office/officeart/2005/8/layout/lProcess2"/>
    <dgm:cxn modelId="{ACC57FAF-00D1-47AB-81F7-3E74108EA83C}" type="presParOf" srcId="{DD4B879E-67BA-4790-AB85-6604C7477F12}" destId="{91BA4497-76C7-46DE-99B4-25A32598A652}" srcOrd="3" destOrd="0" presId="urn:microsoft.com/office/officeart/2005/8/layout/lProcess2"/>
    <dgm:cxn modelId="{1D7A2DFA-29E0-4F45-968B-63820070F64C}" type="presParOf" srcId="{DD4B879E-67BA-4790-AB85-6604C7477F12}" destId="{6CB4CFE5-D789-4BBB-9A94-431FFDE461B8}" srcOrd="4" destOrd="0" presId="urn:microsoft.com/office/officeart/2005/8/layout/lProcess2"/>
    <dgm:cxn modelId="{D158869A-7724-43DF-80A3-92B6FD394E86}" type="presParOf" srcId="{9F924A8E-4928-4B15-A055-DBEE2FA92114}" destId="{64DAFF3C-0028-44C7-BA47-45E3F43E8F6A}" srcOrd="7" destOrd="0" presId="urn:microsoft.com/office/officeart/2005/8/layout/lProcess2"/>
    <dgm:cxn modelId="{22A234A6-6DF3-4400-9756-A50CDF9D9E2B}" type="presParOf" srcId="{9F924A8E-4928-4B15-A055-DBEE2FA92114}" destId="{D3BE207E-AF12-4421-BF08-94EB257C9DF0}" srcOrd="8" destOrd="0" presId="urn:microsoft.com/office/officeart/2005/8/layout/lProcess2"/>
    <dgm:cxn modelId="{A5FAFEB1-D469-4D3C-AD79-BDB5A5A5A72B}" type="presParOf" srcId="{D3BE207E-AF12-4421-BF08-94EB257C9DF0}" destId="{71A1641B-865E-436B-A2CB-387CE73F031B}" srcOrd="0" destOrd="0" presId="urn:microsoft.com/office/officeart/2005/8/layout/lProcess2"/>
    <dgm:cxn modelId="{D3F02661-7086-46F5-A9CA-7D25A6CECAAB}" type="presParOf" srcId="{D3BE207E-AF12-4421-BF08-94EB257C9DF0}" destId="{7EC7C04F-87D1-4353-ACB7-236DAD01E321}" srcOrd="1" destOrd="0" presId="urn:microsoft.com/office/officeart/2005/8/layout/lProcess2"/>
    <dgm:cxn modelId="{DB92A6A8-EEF2-4F41-8EF3-CFAAF10028E6}" type="presParOf" srcId="{D3BE207E-AF12-4421-BF08-94EB257C9DF0}" destId="{0B43BE08-62DF-4CDF-A3B9-DA5384099FA5}" srcOrd="2" destOrd="0" presId="urn:microsoft.com/office/officeart/2005/8/layout/lProcess2"/>
    <dgm:cxn modelId="{A9DAF28E-D77B-4F90-810D-B832328D6F0E}" type="presParOf" srcId="{0B43BE08-62DF-4CDF-A3B9-DA5384099FA5}" destId="{382D1983-3B47-4720-94AB-A50CD343142A}" srcOrd="0" destOrd="0" presId="urn:microsoft.com/office/officeart/2005/8/layout/lProcess2"/>
    <dgm:cxn modelId="{945D384D-ABAB-4BBD-913B-DE7113FD0EB9}" type="presParOf" srcId="{382D1983-3B47-4720-94AB-A50CD343142A}" destId="{701334C0-C260-4EDA-B426-54BDE1673D33}" srcOrd="0" destOrd="0" presId="urn:microsoft.com/office/officeart/2005/8/layout/lProcess2"/>
    <dgm:cxn modelId="{AD017811-4923-4964-82F0-C1EF1803395E}" type="presParOf" srcId="{382D1983-3B47-4720-94AB-A50CD343142A}" destId="{187AED47-43C3-4F56-9CDC-BBF549341EA6}" srcOrd="1" destOrd="0" presId="urn:microsoft.com/office/officeart/2005/8/layout/lProcess2"/>
    <dgm:cxn modelId="{46BD4B2F-3F31-40EF-A97B-8E2100702144}" type="presParOf" srcId="{382D1983-3B47-4720-94AB-A50CD343142A}" destId="{F72F1A3B-CB2F-459C-A178-FA05C17CD019}" srcOrd="2" destOrd="0" presId="urn:microsoft.com/office/officeart/2005/8/layout/lProcess2"/>
    <dgm:cxn modelId="{3DFF3002-4D97-45E9-BB85-B8EA4089631E}" type="presParOf" srcId="{382D1983-3B47-4720-94AB-A50CD343142A}" destId="{00ED75E8-F407-4A2E-A436-96A43AC3928B}" srcOrd="3" destOrd="0" presId="urn:microsoft.com/office/officeart/2005/8/layout/lProcess2"/>
    <dgm:cxn modelId="{CFD266DE-05D4-48BA-8C99-8A9AD56AC36B}" type="presParOf" srcId="{382D1983-3B47-4720-94AB-A50CD343142A}" destId="{3250084C-09C9-4A97-BC48-AAA4E321A5DD}" srcOrd="4" destOrd="0" presId="urn:microsoft.com/office/officeart/2005/8/layout/lProcess2"/>
    <dgm:cxn modelId="{55762EE1-4188-4D5F-BF42-B54630435C4A}" type="presParOf" srcId="{382D1983-3B47-4720-94AB-A50CD343142A}" destId="{51020F45-724C-4E88-BA55-B669A0DD7D71}" srcOrd="5" destOrd="0" presId="urn:microsoft.com/office/officeart/2005/8/layout/lProcess2"/>
    <dgm:cxn modelId="{6FC70517-2D81-4895-A497-010E4E422CDB}" type="presParOf" srcId="{382D1983-3B47-4720-94AB-A50CD343142A}" destId="{764A469D-8E01-499C-AD15-61E3882B95FB}" srcOrd="6" destOrd="0" presId="urn:microsoft.com/office/officeart/2005/8/layout/lProcess2"/>
    <dgm:cxn modelId="{501C350C-D0DB-49F9-8781-16C625164B5B}" type="presParOf" srcId="{9F924A8E-4928-4B15-A055-DBEE2FA92114}" destId="{BB8A231E-A6E6-4E13-A0A8-723B215B5CA2}" srcOrd="9" destOrd="0" presId="urn:microsoft.com/office/officeart/2005/8/layout/lProcess2"/>
    <dgm:cxn modelId="{D3A7ABA2-AF9E-4F87-95FB-C18D2FDC1776}" type="presParOf" srcId="{9F924A8E-4928-4B15-A055-DBEE2FA92114}" destId="{05DBB719-6937-4584-8C42-899A9D1B876C}" srcOrd="10" destOrd="0" presId="urn:microsoft.com/office/officeart/2005/8/layout/lProcess2"/>
    <dgm:cxn modelId="{514ED714-BC16-4D97-A893-AC3601A45340}" type="presParOf" srcId="{05DBB719-6937-4584-8C42-899A9D1B876C}" destId="{1ABA05BA-A2B1-48C6-88D1-B942DAEC3F28}" srcOrd="0" destOrd="0" presId="urn:microsoft.com/office/officeart/2005/8/layout/lProcess2"/>
    <dgm:cxn modelId="{68A9F65E-B12E-4E6C-A4E9-2E342E517976}" type="presParOf" srcId="{05DBB719-6937-4584-8C42-899A9D1B876C}" destId="{337A9C1A-7CCA-46CD-8DBA-E0AADB8D3695}" srcOrd="1" destOrd="0" presId="urn:microsoft.com/office/officeart/2005/8/layout/lProcess2"/>
    <dgm:cxn modelId="{5E5172E4-EC8F-4F7F-B9C0-FC2BB12EBDE3}" type="presParOf" srcId="{05DBB719-6937-4584-8C42-899A9D1B876C}" destId="{E1F92BC6-26EE-4AA4-8672-380426579E66}" srcOrd="2" destOrd="0" presId="urn:microsoft.com/office/officeart/2005/8/layout/lProcess2"/>
    <dgm:cxn modelId="{70F723D5-AD69-462D-9F2D-A78853868C73}" type="presParOf" srcId="{E1F92BC6-26EE-4AA4-8672-380426579E66}" destId="{E876F2E9-D4BE-4294-865F-4EE5AC56945C}" srcOrd="0" destOrd="0" presId="urn:microsoft.com/office/officeart/2005/8/layout/lProcess2"/>
    <dgm:cxn modelId="{291C52E6-3882-49B4-8813-46523B7554C9}" type="presParOf" srcId="{E876F2E9-D4BE-4294-865F-4EE5AC56945C}" destId="{DA71B436-2374-4BBF-87A8-EDEF545F662C}" srcOrd="0" destOrd="0" presId="urn:microsoft.com/office/officeart/2005/8/layout/lProcess2"/>
    <dgm:cxn modelId="{86C7B3C0-EFFE-4964-B419-AB7C718057F6}" type="presParOf" srcId="{E876F2E9-D4BE-4294-865F-4EE5AC56945C}" destId="{10230A30-4180-4FCB-9CCF-FE13629F9748}" srcOrd="1" destOrd="0" presId="urn:microsoft.com/office/officeart/2005/8/layout/lProcess2"/>
    <dgm:cxn modelId="{F26C75FF-6058-4E99-A713-6A85BCD44325}" type="presParOf" srcId="{E876F2E9-D4BE-4294-865F-4EE5AC56945C}" destId="{A6ADCE38-35DE-4A0E-9F20-6AFC6A65C366}" srcOrd="2" destOrd="0" presId="urn:microsoft.com/office/officeart/2005/8/layout/lProcess2"/>
    <dgm:cxn modelId="{892BA1BA-6FAB-47A4-8EAA-5EF80FB01D2B}" type="presParOf" srcId="{E876F2E9-D4BE-4294-865F-4EE5AC56945C}" destId="{3B7FC834-9DE8-4EDB-8BFF-32870AB23EE5}" srcOrd="3" destOrd="0" presId="urn:microsoft.com/office/officeart/2005/8/layout/lProcess2"/>
    <dgm:cxn modelId="{A778F04A-2B81-4913-B004-2D20A64829A6}" type="presParOf" srcId="{E876F2E9-D4BE-4294-865F-4EE5AC56945C}" destId="{8AD3BC8D-FC65-4019-8AF1-DEF31EB7425C}" srcOrd="4" destOrd="0" presId="urn:microsoft.com/office/officeart/2005/8/layout/lProcess2"/>
    <dgm:cxn modelId="{CA54468B-DF36-4D85-A444-F22846ECFDB4}" type="presParOf" srcId="{9F924A8E-4928-4B15-A055-DBEE2FA92114}" destId="{4C05EE16-665D-42AB-9515-18AE7116ABFB}" srcOrd="11" destOrd="0" presId="urn:microsoft.com/office/officeart/2005/8/layout/lProcess2"/>
    <dgm:cxn modelId="{878CBBF3-B27B-403D-800B-F62E5DA548E3}" type="presParOf" srcId="{9F924A8E-4928-4B15-A055-DBEE2FA92114}" destId="{5AED544D-C43E-4F91-A9AE-C6FD2DB9E01C}" srcOrd="12" destOrd="0" presId="urn:microsoft.com/office/officeart/2005/8/layout/lProcess2"/>
    <dgm:cxn modelId="{A7E96528-6D3B-40E5-B65D-40F63DBC5599}" type="presParOf" srcId="{5AED544D-C43E-4F91-A9AE-C6FD2DB9E01C}" destId="{EA72CE76-A509-4D24-8B5F-4FDA7C2002C3}" srcOrd="0" destOrd="0" presId="urn:microsoft.com/office/officeart/2005/8/layout/lProcess2"/>
    <dgm:cxn modelId="{46542EBA-0D12-41D0-A692-B938397E0952}" type="presParOf" srcId="{5AED544D-C43E-4F91-A9AE-C6FD2DB9E01C}" destId="{92C07322-1963-4A69-9905-F30E1CC764E2}" srcOrd="1" destOrd="0" presId="urn:microsoft.com/office/officeart/2005/8/layout/lProcess2"/>
    <dgm:cxn modelId="{D5316D43-0020-4F65-BFED-9D1800958658}" type="presParOf" srcId="{5AED544D-C43E-4F91-A9AE-C6FD2DB9E01C}" destId="{BCAA1CB1-E932-4FEA-B39F-1D3FCE604C0F}" srcOrd="2" destOrd="0" presId="urn:microsoft.com/office/officeart/2005/8/layout/lProcess2"/>
    <dgm:cxn modelId="{746A42CD-77C6-4A62-836B-85DEBD49B278}" type="presParOf" srcId="{BCAA1CB1-E932-4FEA-B39F-1D3FCE604C0F}" destId="{676B1439-90BF-448A-BCB4-402E08BFEC14}" srcOrd="0" destOrd="0" presId="urn:microsoft.com/office/officeart/2005/8/layout/lProcess2"/>
    <dgm:cxn modelId="{9FAAD66A-C8D9-4800-A675-29E67F5EBF4F}" type="presParOf" srcId="{676B1439-90BF-448A-BCB4-402E08BFEC14}" destId="{9862E03C-AE48-4D01-99BE-BD21FB99332B}" srcOrd="0" destOrd="0" presId="urn:microsoft.com/office/officeart/2005/8/layout/lProcess2"/>
    <dgm:cxn modelId="{30338B9A-F976-45E4-84DF-0869AAFC9E81}" type="presParOf" srcId="{676B1439-90BF-448A-BCB4-402E08BFEC14}" destId="{9A611FB2-A40E-47ED-B738-D70E5B9F034D}" srcOrd="1" destOrd="0" presId="urn:microsoft.com/office/officeart/2005/8/layout/lProcess2"/>
    <dgm:cxn modelId="{97783882-E788-4344-9791-1ACD9FEEAFE5}" type="presParOf" srcId="{676B1439-90BF-448A-BCB4-402E08BFEC14}" destId="{458D10D5-5D22-4193-972F-12D1907ABE5E}" srcOrd="2" destOrd="0" presId="urn:microsoft.com/office/officeart/2005/8/layout/lProcess2"/>
    <dgm:cxn modelId="{3A4475D3-DF7F-4A58-9179-2DB87F90EC84}" type="presParOf" srcId="{676B1439-90BF-448A-BCB4-402E08BFEC14}" destId="{53A75314-D5AB-4995-B705-7ECCB957BCBE}" srcOrd="3" destOrd="0" presId="urn:microsoft.com/office/officeart/2005/8/layout/lProcess2"/>
    <dgm:cxn modelId="{78CC97B9-A328-42D4-83AC-06D71D6D163F}" type="presParOf" srcId="{676B1439-90BF-448A-BCB4-402E08BFEC14}" destId="{35285BDA-CB0C-49AF-B235-CD1A81E4791B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3D8A74-AC95-4558-82B5-6325899DDFF0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85BF4A5-C097-4B8B-9AD9-6B894B1DA35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mtClean="0"/>
            <a:t>New technologies</a:t>
          </a:r>
          <a:endParaRPr lang="en-US" dirty="0"/>
        </a:p>
      </dgm:t>
    </dgm:pt>
    <dgm:pt modelId="{7D574357-FF56-4443-8B2E-0B862C4EBE91}" type="parTrans" cxnId="{F57FD460-9964-41F3-9F40-26A408E8A6D6}">
      <dgm:prSet/>
      <dgm:spPr/>
      <dgm:t>
        <a:bodyPr/>
        <a:lstStyle/>
        <a:p>
          <a:endParaRPr lang="en-US"/>
        </a:p>
      </dgm:t>
    </dgm:pt>
    <dgm:pt modelId="{C76EFBD3-ADC3-4CD8-A49F-B9E1E0CE11BE}" type="sibTrans" cxnId="{F57FD460-9964-41F3-9F40-26A408E8A6D6}">
      <dgm:prSet/>
      <dgm:spPr/>
      <dgm:t>
        <a:bodyPr/>
        <a:lstStyle/>
        <a:p>
          <a:endParaRPr lang="en-US"/>
        </a:p>
      </dgm:t>
    </dgm:pt>
    <dgm:pt modelId="{2871BBDE-7DD4-456C-9CB5-78FC13A00308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mtClean="0">
              <a:solidFill>
                <a:schemeClr val="tx1"/>
              </a:solidFill>
            </a:rPr>
            <a:t>REST</a:t>
          </a:r>
          <a:endParaRPr lang="en-US" dirty="0">
            <a:solidFill>
              <a:schemeClr val="tx1"/>
            </a:solidFill>
          </a:endParaRPr>
        </a:p>
      </dgm:t>
    </dgm:pt>
    <dgm:pt modelId="{14422733-6D56-4F50-A89B-E36E3ADA9E89}" type="parTrans" cxnId="{166CAD3B-69F1-44E3-BA6F-1B0A06958048}">
      <dgm:prSet/>
      <dgm:spPr/>
      <dgm:t>
        <a:bodyPr/>
        <a:lstStyle/>
        <a:p>
          <a:endParaRPr lang="en-US"/>
        </a:p>
      </dgm:t>
    </dgm:pt>
    <dgm:pt modelId="{B755159F-92F6-4EED-90FA-C9B367A99DDE}" type="sibTrans" cxnId="{166CAD3B-69F1-44E3-BA6F-1B0A06958048}">
      <dgm:prSet/>
      <dgm:spPr/>
      <dgm:t>
        <a:bodyPr/>
        <a:lstStyle/>
        <a:p>
          <a:endParaRPr lang="en-US"/>
        </a:p>
      </dgm:t>
    </dgm:pt>
    <dgm:pt modelId="{E43D28A5-9DE1-42C5-ACD0-ED66BA9AD07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mtClean="0">
              <a:solidFill>
                <a:schemeClr val="tx1"/>
              </a:solidFill>
            </a:rPr>
            <a:t>Mobile</a:t>
          </a:r>
          <a:endParaRPr lang="en-US" dirty="0">
            <a:solidFill>
              <a:schemeClr val="tx1"/>
            </a:solidFill>
          </a:endParaRPr>
        </a:p>
      </dgm:t>
    </dgm:pt>
    <dgm:pt modelId="{25E46392-36A5-4525-9AFA-B6D4EA1A7EAA}" type="parTrans" cxnId="{E2FC41B0-CB1D-44B0-A07D-1E28BE1CF366}">
      <dgm:prSet/>
      <dgm:spPr/>
      <dgm:t>
        <a:bodyPr/>
        <a:lstStyle/>
        <a:p>
          <a:endParaRPr lang="en-US"/>
        </a:p>
      </dgm:t>
    </dgm:pt>
    <dgm:pt modelId="{E9CD2E3C-F516-4672-9D7F-64006E748E79}" type="sibTrans" cxnId="{E2FC41B0-CB1D-44B0-A07D-1E28BE1CF366}">
      <dgm:prSet/>
      <dgm:spPr/>
      <dgm:t>
        <a:bodyPr/>
        <a:lstStyle/>
        <a:p>
          <a:endParaRPr lang="en-US"/>
        </a:p>
      </dgm:t>
    </dgm:pt>
    <dgm:pt modelId="{AEE7E077-DFCE-4145-A114-DF59CD40C8B4}">
      <dgm:prSet phldrT="[Text]"/>
      <dgm:spPr/>
      <dgm:t>
        <a:bodyPr/>
        <a:lstStyle/>
        <a:p>
          <a:r>
            <a:rPr lang="en-US" dirty="0" smtClean="0"/>
            <a:t>Integrations</a:t>
          </a:r>
          <a:endParaRPr lang="en-US" dirty="0"/>
        </a:p>
      </dgm:t>
    </dgm:pt>
    <dgm:pt modelId="{BA950E14-6DA9-490F-AEF3-6F238B2BD836}" type="parTrans" cxnId="{13B51F80-062B-4009-9B53-556687316E8F}">
      <dgm:prSet/>
      <dgm:spPr/>
      <dgm:t>
        <a:bodyPr/>
        <a:lstStyle/>
        <a:p>
          <a:endParaRPr lang="en-US"/>
        </a:p>
      </dgm:t>
    </dgm:pt>
    <dgm:pt modelId="{0236B32E-F3CA-4A24-9D5F-F89C6BEBCDF2}" type="sibTrans" cxnId="{13B51F80-062B-4009-9B53-556687316E8F}">
      <dgm:prSet/>
      <dgm:spPr/>
      <dgm:t>
        <a:bodyPr/>
        <a:lstStyle/>
        <a:p>
          <a:endParaRPr lang="en-US"/>
        </a:p>
      </dgm:t>
    </dgm:pt>
    <dgm:pt modelId="{B303610D-5C5B-4061-8327-70C6F5071BCD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AppBuilder integration</a:t>
          </a:r>
          <a:endParaRPr lang="en-US" dirty="0">
            <a:solidFill>
              <a:schemeClr val="tx1"/>
            </a:solidFill>
          </a:endParaRPr>
        </a:p>
      </dgm:t>
    </dgm:pt>
    <dgm:pt modelId="{56EC00B4-030C-4F2F-B2E5-20E7EF3B3DF7}" type="parTrans" cxnId="{CD9ABDDC-8CCD-48C6-8987-EE418489E49F}">
      <dgm:prSet/>
      <dgm:spPr/>
      <dgm:t>
        <a:bodyPr/>
        <a:lstStyle/>
        <a:p>
          <a:endParaRPr lang="en-US"/>
        </a:p>
      </dgm:t>
    </dgm:pt>
    <dgm:pt modelId="{8230A1BF-A8F5-4152-9E55-E4E0F295FD46}" type="sibTrans" cxnId="{CD9ABDDC-8CCD-48C6-8987-EE418489E49F}">
      <dgm:prSet/>
      <dgm:spPr/>
      <dgm:t>
        <a:bodyPr/>
        <a:lstStyle/>
        <a:p>
          <a:endParaRPr lang="en-US"/>
        </a:p>
      </dgm:t>
    </dgm:pt>
    <dgm:pt modelId="{1AF1A9B6-04E2-4A59-87AF-F0F348E97D50}">
      <dgm:prSet phldrT="[Text]"/>
      <dgm:spPr/>
      <dgm:t>
        <a:bodyPr/>
        <a:lstStyle/>
        <a:p>
          <a:r>
            <a:rPr lang="en-US" smtClean="0"/>
            <a:t>Productivity</a:t>
          </a:r>
          <a:endParaRPr lang="en-US" dirty="0"/>
        </a:p>
      </dgm:t>
    </dgm:pt>
    <dgm:pt modelId="{5C067162-0289-48F9-A8C8-CE1A1F09CBD0}" type="parTrans" cxnId="{5C8802F7-C496-4B55-9B20-EEA34F35A85C}">
      <dgm:prSet/>
      <dgm:spPr/>
      <dgm:t>
        <a:bodyPr/>
        <a:lstStyle/>
        <a:p>
          <a:endParaRPr lang="en-US"/>
        </a:p>
      </dgm:t>
    </dgm:pt>
    <dgm:pt modelId="{91D67CB5-F3E8-445C-A5C3-6C92B0446FC7}" type="sibTrans" cxnId="{5C8802F7-C496-4B55-9B20-EEA34F35A85C}">
      <dgm:prSet/>
      <dgm:spPr/>
      <dgm:t>
        <a:bodyPr/>
        <a:lstStyle/>
        <a:p>
          <a:endParaRPr lang="en-US"/>
        </a:p>
      </dgm:t>
    </dgm:pt>
    <dgm:pt modelId="{5A0656AC-7E7A-4886-899B-31777B9A08F1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ABL Scratchpad</a:t>
          </a:r>
          <a:endParaRPr lang="en-US" dirty="0">
            <a:solidFill>
              <a:schemeClr val="tx1"/>
            </a:solidFill>
          </a:endParaRPr>
        </a:p>
      </dgm:t>
    </dgm:pt>
    <dgm:pt modelId="{A43D7AF1-E458-447D-9D1A-47D4E4AB2A39}" type="parTrans" cxnId="{9E9B54BC-F1D8-45F9-9891-1A9C0269DE5B}">
      <dgm:prSet/>
      <dgm:spPr/>
      <dgm:t>
        <a:bodyPr/>
        <a:lstStyle/>
        <a:p>
          <a:endParaRPr lang="en-US"/>
        </a:p>
      </dgm:t>
    </dgm:pt>
    <dgm:pt modelId="{9A23D6D1-D280-4F01-A689-012111A9D531}" type="sibTrans" cxnId="{9E9B54BC-F1D8-45F9-9891-1A9C0269DE5B}">
      <dgm:prSet/>
      <dgm:spPr/>
      <dgm:t>
        <a:bodyPr/>
        <a:lstStyle/>
        <a:p>
          <a:endParaRPr lang="en-US"/>
        </a:p>
      </dgm:t>
    </dgm:pt>
    <dgm:pt modelId="{D7BDD25A-A193-4CF4-8DA1-52CFE67A2F99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Support for Organize USINGs</a:t>
          </a:r>
          <a:endParaRPr lang="en-US" dirty="0">
            <a:solidFill>
              <a:schemeClr val="tx1"/>
            </a:solidFill>
          </a:endParaRPr>
        </a:p>
      </dgm:t>
    </dgm:pt>
    <dgm:pt modelId="{E13B703B-38D2-4350-A3BC-60D0264E553D}" type="parTrans" cxnId="{5D55E63F-A41E-437F-BB40-9A8D3DDF136C}">
      <dgm:prSet/>
      <dgm:spPr/>
      <dgm:t>
        <a:bodyPr/>
        <a:lstStyle/>
        <a:p>
          <a:endParaRPr lang="en-US"/>
        </a:p>
      </dgm:t>
    </dgm:pt>
    <dgm:pt modelId="{B4DAC5FC-E14C-4073-85B5-D9DC4548A802}" type="sibTrans" cxnId="{5D55E63F-A41E-437F-BB40-9A8D3DDF136C}">
      <dgm:prSet/>
      <dgm:spPr/>
      <dgm:t>
        <a:bodyPr/>
        <a:lstStyle/>
        <a:p>
          <a:endParaRPr lang="en-US"/>
        </a:p>
      </dgm:t>
    </dgm:pt>
    <dgm:pt modelId="{F550564A-F642-4C99-977D-30C8A1672D81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Custom project types</a:t>
          </a:r>
          <a:endParaRPr lang="en-US" dirty="0">
            <a:solidFill>
              <a:schemeClr val="tx1"/>
            </a:solidFill>
          </a:endParaRPr>
        </a:p>
      </dgm:t>
    </dgm:pt>
    <dgm:pt modelId="{FF119DA7-8FEB-46F5-8E76-42F95A26951F}" type="parTrans" cxnId="{9265AF81-401C-4ED6-904F-95EAC344AA1B}">
      <dgm:prSet/>
      <dgm:spPr/>
      <dgm:t>
        <a:bodyPr/>
        <a:lstStyle/>
        <a:p>
          <a:endParaRPr lang="en-US"/>
        </a:p>
      </dgm:t>
    </dgm:pt>
    <dgm:pt modelId="{9EF27A13-4986-4802-9D0A-50895A1CFE7A}" type="sibTrans" cxnId="{9265AF81-401C-4ED6-904F-95EAC344AA1B}">
      <dgm:prSet/>
      <dgm:spPr/>
      <dgm:t>
        <a:bodyPr/>
        <a:lstStyle/>
        <a:p>
          <a:endParaRPr lang="en-US"/>
        </a:p>
      </dgm:t>
    </dgm:pt>
    <dgm:pt modelId="{C074A186-DCA4-4BAE-8A46-8D79F784DDE8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Telerik </a:t>
          </a:r>
          <a:r>
            <a:rPr lang="en-US" dirty="0" err="1" smtClean="0">
              <a:solidFill>
                <a:schemeClr val="tx1"/>
              </a:solidFill>
            </a:rPr>
            <a:t>Winforms</a:t>
          </a:r>
          <a:r>
            <a:rPr lang="en-US" dirty="0" smtClean="0">
              <a:solidFill>
                <a:schemeClr val="tx1"/>
              </a:solidFill>
            </a:rPr>
            <a:t> </a:t>
          </a:r>
          <a:endParaRPr lang="en-US" dirty="0">
            <a:solidFill>
              <a:schemeClr val="tx1"/>
            </a:solidFill>
          </a:endParaRPr>
        </a:p>
      </dgm:t>
    </dgm:pt>
    <dgm:pt modelId="{148C56CE-FEF1-42A4-BDEC-FC73655F6F13}" type="parTrans" cxnId="{0866B9D8-16A9-4044-8691-9B89DE077377}">
      <dgm:prSet/>
      <dgm:spPr/>
      <dgm:t>
        <a:bodyPr/>
        <a:lstStyle/>
        <a:p>
          <a:endParaRPr lang="en-US"/>
        </a:p>
      </dgm:t>
    </dgm:pt>
    <dgm:pt modelId="{12531E2E-79B0-4E3D-9944-1286990463FA}" type="sibTrans" cxnId="{0866B9D8-16A9-4044-8691-9B89DE077377}">
      <dgm:prSet/>
      <dgm:spPr/>
      <dgm:t>
        <a:bodyPr/>
        <a:lstStyle/>
        <a:p>
          <a:endParaRPr lang="en-US"/>
        </a:p>
      </dgm:t>
    </dgm:pt>
    <dgm:pt modelId="{F891A99D-C93F-4C2E-95BD-F6C8759183EB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mtClean="0">
              <a:solidFill>
                <a:schemeClr val="tx1"/>
              </a:solidFill>
            </a:rPr>
            <a:t>Win 64 support</a:t>
          </a:r>
          <a:endParaRPr lang="en-US" dirty="0">
            <a:solidFill>
              <a:schemeClr val="tx1"/>
            </a:solidFill>
          </a:endParaRPr>
        </a:p>
      </dgm:t>
    </dgm:pt>
    <dgm:pt modelId="{A90801EC-5DD6-4DB2-A3BF-12E86766F965}" type="parTrans" cxnId="{0550584F-F74F-4E6E-8FB5-E2A18FD1654C}">
      <dgm:prSet/>
      <dgm:spPr/>
      <dgm:t>
        <a:bodyPr/>
        <a:lstStyle/>
        <a:p>
          <a:endParaRPr lang="en-US"/>
        </a:p>
      </dgm:t>
    </dgm:pt>
    <dgm:pt modelId="{C48CB868-DD09-46E4-8F4C-C50DCF224264}" type="sibTrans" cxnId="{0550584F-F74F-4E6E-8FB5-E2A18FD1654C}">
      <dgm:prSet/>
      <dgm:spPr/>
      <dgm:t>
        <a:bodyPr/>
        <a:lstStyle/>
        <a:p>
          <a:endParaRPr lang="en-US"/>
        </a:p>
      </dgm:t>
    </dgm:pt>
    <dgm:pt modelId="{682DFCF7-2725-415F-AB82-DEF6EC685C9A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Integration with Corticon</a:t>
          </a:r>
          <a:endParaRPr lang="en-US" dirty="0">
            <a:solidFill>
              <a:schemeClr val="tx1"/>
            </a:solidFill>
          </a:endParaRPr>
        </a:p>
      </dgm:t>
    </dgm:pt>
    <dgm:pt modelId="{5CDCD97A-2D82-4142-AC38-08833B65F38E}" type="parTrans" cxnId="{DCC5FC2D-557D-483A-A797-5CC9A6375BCB}">
      <dgm:prSet/>
      <dgm:spPr/>
      <dgm:t>
        <a:bodyPr/>
        <a:lstStyle/>
        <a:p>
          <a:endParaRPr lang="en-US"/>
        </a:p>
      </dgm:t>
    </dgm:pt>
    <dgm:pt modelId="{69C62761-C9FD-46D2-9B0F-DF48EC6A5B88}" type="sibTrans" cxnId="{DCC5FC2D-557D-483A-A797-5CC9A6375BCB}">
      <dgm:prSet/>
      <dgm:spPr/>
      <dgm:t>
        <a:bodyPr/>
        <a:lstStyle/>
        <a:p>
          <a:endParaRPr lang="en-US"/>
        </a:p>
      </dgm:t>
    </dgm:pt>
    <dgm:pt modelId="{D590ADF0-E8BE-4716-89A1-FFD83FA3C12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Find References</a:t>
          </a:r>
          <a:endParaRPr lang="en-US" dirty="0">
            <a:solidFill>
              <a:schemeClr val="tx1"/>
            </a:solidFill>
          </a:endParaRPr>
        </a:p>
      </dgm:t>
    </dgm:pt>
    <dgm:pt modelId="{6D315E57-A294-4559-B71D-459387DD84C9}" type="parTrans" cxnId="{69642538-A660-476C-93F4-C4F4A4C5047E}">
      <dgm:prSet/>
      <dgm:spPr/>
      <dgm:t>
        <a:bodyPr/>
        <a:lstStyle/>
        <a:p>
          <a:endParaRPr lang="en-US"/>
        </a:p>
      </dgm:t>
    </dgm:pt>
    <dgm:pt modelId="{B7F93A56-2985-4148-80A1-9125889E1B93}" type="sibTrans" cxnId="{69642538-A660-476C-93F4-C4F4A4C5047E}">
      <dgm:prSet/>
      <dgm:spPr/>
      <dgm:t>
        <a:bodyPr/>
        <a:lstStyle/>
        <a:p>
          <a:endParaRPr lang="en-US"/>
        </a:p>
      </dgm:t>
    </dgm:pt>
    <dgm:pt modelId="{147F261C-A9A7-42CB-B679-6FAF3284A742}">
      <dgm:prSet phldrT="[Text]"/>
      <dgm:spPr/>
      <dgm:t>
        <a:bodyPr/>
        <a:lstStyle/>
        <a:p>
          <a:r>
            <a:rPr lang="en-US" dirty="0" smtClean="0"/>
            <a:t>Enhancing ALM capabilities</a:t>
          </a:r>
          <a:endParaRPr lang="en-US" dirty="0"/>
        </a:p>
      </dgm:t>
    </dgm:pt>
    <dgm:pt modelId="{D70FA767-ECD4-46B2-BB35-A959651FDA1A}" type="parTrans" cxnId="{9CE33044-8C9A-4B50-96C5-279CFFEDD780}">
      <dgm:prSet/>
      <dgm:spPr/>
      <dgm:t>
        <a:bodyPr/>
        <a:lstStyle/>
        <a:p>
          <a:endParaRPr lang="en-US"/>
        </a:p>
      </dgm:t>
    </dgm:pt>
    <dgm:pt modelId="{252837DB-CC20-4AB3-82F9-D15ECE2D91DF}" type="sibTrans" cxnId="{9CE33044-8C9A-4B50-96C5-279CFFEDD780}">
      <dgm:prSet/>
      <dgm:spPr/>
      <dgm:t>
        <a:bodyPr/>
        <a:lstStyle/>
        <a:p>
          <a:endParaRPr lang="en-US"/>
        </a:p>
      </dgm:t>
    </dgm:pt>
    <dgm:pt modelId="{35B26AC5-2F50-4B1A-A4C0-6151C15A6085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ABLUnit</a:t>
          </a:r>
          <a:endParaRPr lang="en-US" dirty="0">
            <a:solidFill>
              <a:schemeClr val="tx1"/>
            </a:solidFill>
          </a:endParaRPr>
        </a:p>
      </dgm:t>
    </dgm:pt>
    <dgm:pt modelId="{5A65206A-32AB-44B3-99CF-37756DAA3C5B}" type="parTrans" cxnId="{22734018-E5F2-41B3-9348-73B6E04C58CA}">
      <dgm:prSet/>
      <dgm:spPr/>
      <dgm:t>
        <a:bodyPr/>
        <a:lstStyle/>
        <a:p>
          <a:endParaRPr lang="en-US"/>
        </a:p>
      </dgm:t>
    </dgm:pt>
    <dgm:pt modelId="{6950298B-F2AF-4530-9855-C8B592017919}" type="sibTrans" cxnId="{22734018-E5F2-41B3-9348-73B6E04C58CA}">
      <dgm:prSet/>
      <dgm:spPr/>
      <dgm:t>
        <a:bodyPr/>
        <a:lstStyle/>
        <a:p>
          <a:endParaRPr lang="en-US"/>
        </a:p>
      </dgm:t>
    </dgm:pt>
    <dgm:pt modelId="{7EDDDBAC-51F9-49D1-A424-E3CF8C0D7590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ABLDoc</a:t>
          </a:r>
          <a:endParaRPr lang="en-US" dirty="0">
            <a:solidFill>
              <a:schemeClr val="tx1"/>
            </a:solidFill>
          </a:endParaRPr>
        </a:p>
      </dgm:t>
    </dgm:pt>
    <dgm:pt modelId="{54487D12-AF39-4CC5-9CED-513612529673}" type="parTrans" cxnId="{682674B9-E87D-4F28-8D24-D9210382B0D6}">
      <dgm:prSet/>
      <dgm:spPr/>
      <dgm:t>
        <a:bodyPr/>
        <a:lstStyle/>
        <a:p>
          <a:endParaRPr lang="en-US"/>
        </a:p>
      </dgm:t>
    </dgm:pt>
    <dgm:pt modelId="{2F67AA19-0FE3-4B49-9403-84A8AF489A5D}" type="sibTrans" cxnId="{682674B9-E87D-4F28-8D24-D9210382B0D6}">
      <dgm:prSet/>
      <dgm:spPr/>
      <dgm:t>
        <a:bodyPr/>
        <a:lstStyle/>
        <a:p>
          <a:endParaRPr lang="en-US"/>
        </a:p>
      </dgm:t>
    </dgm:pt>
    <dgm:pt modelId="{D4913ACC-09D7-4B11-B1A8-406084E326B3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Profiler from PDS OE</a:t>
          </a:r>
          <a:endParaRPr lang="en-US" dirty="0">
            <a:solidFill>
              <a:schemeClr val="tx1"/>
            </a:solidFill>
          </a:endParaRPr>
        </a:p>
      </dgm:t>
    </dgm:pt>
    <dgm:pt modelId="{FBBB7DB5-1301-4A7C-BEDD-8DC2D0CA1A3C}" type="parTrans" cxnId="{36B0A372-3655-4CC1-A3B2-CA47330B8AA0}">
      <dgm:prSet/>
      <dgm:spPr/>
      <dgm:t>
        <a:bodyPr/>
        <a:lstStyle/>
        <a:p>
          <a:endParaRPr lang="en-US"/>
        </a:p>
      </dgm:t>
    </dgm:pt>
    <dgm:pt modelId="{0E51AF1C-CBF5-4456-B2F2-2D720E61A7B0}" type="sibTrans" cxnId="{36B0A372-3655-4CC1-A3B2-CA47330B8AA0}">
      <dgm:prSet/>
      <dgm:spPr/>
      <dgm:t>
        <a:bodyPr/>
        <a:lstStyle/>
        <a:p>
          <a:endParaRPr lang="en-US"/>
        </a:p>
      </dgm:t>
    </dgm:pt>
    <dgm:pt modelId="{CA3F36EF-C1F5-4245-90C1-9E9E40B0E50A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WebSpeed integration in PDS OE</a:t>
          </a:r>
          <a:endParaRPr lang="en-US" dirty="0">
            <a:solidFill>
              <a:schemeClr val="tx1"/>
            </a:solidFill>
          </a:endParaRPr>
        </a:p>
      </dgm:t>
    </dgm:pt>
    <dgm:pt modelId="{702B16E5-8E3C-4D92-B49C-AA1AFF020955}" type="parTrans" cxnId="{DA205FFA-A346-443C-9881-0835DD4C4D4C}">
      <dgm:prSet/>
      <dgm:spPr/>
      <dgm:t>
        <a:bodyPr/>
        <a:lstStyle/>
        <a:p>
          <a:endParaRPr lang="en-US"/>
        </a:p>
      </dgm:t>
    </dgm:pt>
    <dgm:pt modelId="{2792F5E7-E595-459F-9AC5-F7439EF8DCD3}" type="sibTrans" cxnId="{DA205FFA-A346-443C-9881-0835DD4C4D4C}">
      <dgm:prSet/>
      <dgm:spPr/>
      <dgm:t>
        <a:bodyPr/>
        <a:lstStyle/>
        <a:p>
          <a:endParaRPr lang="en-US"/>
        </a:p>
      </dgm:t>
    </dgm:pt>
    <dgm:pt modelId="{2C2B67F6-9799-4EA8-A33C-67988142EE83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BPM support in OpenEdge</a:t>
          </a:r>
          <a:endParaRPr lang="en-US" dirty="0">
            <a:solidFill>
              <a:schemeClr val="tx1"/>
            </a:solidFill>
          </a:endParaRPr>
        </a:p>
      </dgm:t>
    </dgm:pt>
    <dgm:pt modelId="{3EA9C423-E191-4900-B0AE-1CE9D4B93987}" type="parTrans" cxnId="{AB4FA837-0606-4037-B69B-AB82D167273A}">
      <dgm:prSet/>
      <dgm:spPr/>
      <dgm:t>
        <a:bodyPr/>
        <a:lstStyle/>
        <a:p>
          <a:endParaRPr lang="en-US"/>
        </a:p>
      </dgm:t>
    </dgm:pt>
    <dgm:pt modelId="{5CD10D80-5436-435A-B9E8-B718052892BC}" type="sibTrans" cxnId="{AB4FA837-0606-4037-B69B-AB82D167273A}">
      <dgm:prSet/>
      <dgm:spPr/>
      <dgm:t>
        <a:bodyPr/>
        <a:lstStyle/>
        <a:p>
          <a:endParaRPr lang="en-US"/>
        </a:p>
      </dgm:t>
    </dgm:pt>
    <dgm:pt modelId="{B0B8B572-45BA-400F-943A-2983D6E95013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6EB01684-DDB3-4CFD-A4A6-7E671C72B11A}" type="parTrans" cxnId="{6A2BE45E-8338-4983-987A-E075981BD262}">
      <dgm:prSet/>
      <dgm:spPr/>
      <dgm:t>
        <a:bodyPr/>
        <a:lstStyle/>
        <a:p>
          <a:endParaRPr lang="en-US"/>
        </a:p>
      </dgm:t>
    </dgm:pt>
    <dgm:pt modelId="{1C5E1BED-558D-467F-B84F-B640D58138D4}" type="sibTrans" cxnId="{6A2BE45E-8338-4983-987A-E075981BD262}">
      <dgm:prSet/>
      <dgm:spPr/>
      <dgm:t>
        <a:bodyPr/>
        <a:lstStyle/>
        <a:p>
          <a:endParaRPr lang="en-US"/>
        </a:p>
      </dgm:t>
    </dgm:pt>
    <dgm:pt modelId="{7885A0AC-16A0-48F0-AA8E-06E466ED0F9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Improved Server support</a:t>
          </a:r>
          <a:endParaRPr lang="en-US" dirty="0">
            <a:solidFill>
              <a:schemeClr val="tx1"/>
            </a:solidFill>
          </a:endParaRPr>
        </a:p>
      </dgm:t>
    </dgm:pt>
    <dgm:pt modelId="{B132F9F0-FD2F-4007-B4A3-A99601B924AC}" type="parTrans" cxnId="{1205F2A5-9047-4927-951C-59549160880A}">
      <dgm:prSet/>
      <dgm:spPr/>
      <dgm:t>
        <a:bodyPr/>
        <a:lstStyle/>
        <a:p>
          <a:endParaRPr lang="en-US"/>
        </a:p>
      </dgm:t>
    </dgm:pt>
    <dgm:pt modelId="{AAEC7277-15A9-44C4-84FC-2309A7EEC224}" type="sibTrans" cxnId="{1205F2A5-9047-4927-951C-59549160880A}">
      <dgm:prSet/>
      <dgm:spPr/>
      <dgm:t>
        <a:bodyPr/>
        <a:lstStyle/>
        <a:p>
          <a:endParaRPr lang="en-US"/>
        </a:p>
      </dgm:t>
    </dgm:pt>
    <dgm:pt modelId="{B349EB87-EBEC-46F4-9C9C-F8540DB716D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PASOE server support</a:t>
          </a:r>
          <a:endParaRPr lang="en-US" dirty="0">
            <a:solidFill>
              <a:schemeClr val="tx1"/>
            </a:solidFill>
          </a:endParaRPr>
        </a:p>
      </dgm:t>
    </dgm:pt>
    <dgm:pt modelId="{E7C9B16E-89FD-4BBE-8139-858091C6AE67}" type="parTrans" cxnId="{DD30CDDE-A2FA-4A17-97CC-B84A862BAF48}">
      <dgm:prSet/>
      <dgm:spPr/>
    </dgm:pt>
    <dgm:pt modelId="{213806BE-C70C-4FC6-98BD-76FCDA6D1A04}" type="sibTrans" cxnId="{DD30CDDE-A2FA-4A17-97CC-B84A862BAF48}">
      <dgm:prSet/>
      <dgm:spPr/>
    </dgm:pt>
    <dgm:pt modelId="{2F243C3B-44D2-4F71-B620-42D1E5A512DD}" type="pres">
      <dgm:prSet presAssocID="{0E3D8A74-AC95-4558-82B5-6325899DDFF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3A08DC-676C-47DA-BEA1-F995673398BD}" type="pres">
      <dgm:prSet presAssocID="{285BF4A5-C097-4B8B-9AD9-6B894B1DA35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46FFB-18D7-46EC-8163-7FDB3BCCC8CB}" type="pres">
      <dgm:prSet presAssocID="{C76EFBD3-ADC3-4CD8-A49F-B9E1E0CE11BE}" presName="sibTrans" presStyleCnt="0"/>
      <dgm:spPr/>
      <dgm:t>
        <a:bodyPr/>
        <a:lstStyle/>
        <a:p>
          <a:endParaRPr lang="en-US"/>
        </a:p>
      </dgm:t>
    </dgm:pt>
    <dgm:pt modelId="{D7734F55-916F-4A05-AF96-86D66885D5FE}" type="pres">
      <dgm:prSet presAssocID="{AEE7E077-DFCE-4145-A114-DF59CD40C8B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DC37A6-F784-4E06-B5AA-136ED5D99290}" type="pres">
      <dgm:prSet presAssocID="{0236B32E-F3CA-4A24-9D5F-F89C6BEBCDF2}" presName="sibTrans" presStyleCnt="0"/>
      <dgm:spPr/>
      <dgm:t>
        <a:bodyPr/>
        <a:lstStyle/>
        <a:p>
          <a:endParaRPr lang="en-US"/>
        </a:p>
      </dgm:t>
    </dgm:pt>
    <dgm:pt modelId="{549F60B4-6DE1-42C1-BDAC-408CEEA945AE}" type="pres">
      <dgm:prSet presAssocID="{1AF1A9B6-04E2-4A59-87AF-F0F348E97D5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E9CE1E-801A-498E-B17A-2F64B2EB1CCA}" type="pres">
      <dgm:prSet presAssocID="{91D67CB5-F3E8-445C-A5C3-6C92B0446FC7}" presName="sibTrans" presStyleCnt="0"/>
      <dgm:spPr/>
      <dgm:t>
        <a:bodyPr/>
        <a:lstStyle/>
        <a:p>
          <a:endParaRPr lang="en-US"/>
        </a:p>
      </dgm:t>
    </dgm:pt>
    <dgm:pt modelId="{427860E9-0F91-4E56-AC4E-C384CC698A1C}" type="pres">
      <dgm:prSet presAssocID="{147F261C-A9A7-42CB-B679-6FAF3284A74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E33044-8C9A-4B50-96C5-279CFFEDD780}" srcId="{0E3D8A74-AC95-4558-82B5-6325899DDFF0}" destId="{147F261C-A9A7-42CB-B679-6FAF3284A742}" srcOrd="3" destOrd="0" parTransId="{D70FA767-ECD4-46B2-BB35-A959651FDA1A}" sibTransId="{252837DB-CC20-4AB3-82F9-D15ECE2D91DF}"/>
    <dgm:cxn modelId="{B3E89B0E-3C5A-42C2-8680-26D6692375F4}" type="presOf" srcId="{1AF1A9B6-04E2-4A59-87AF-F0F348E97D50}" destId="{549F60B4-6DE1-42C1-BDAC-408CEEA945AE}" srcOrd="0" destOrd="0" presId="urn:microsoft.com/office/officeart/2005/8/layout/hList6"/>
    <dgm:cxn modelId="{E2FC41B0-CB1D-44B0-A07D-1E28BE1CF366}" srcId="{285BF4A5-C097-4B8B-9AD9-6B894B1DA352}" destId="{E43D28A5-9DE1-42C5-ACD0-ED66BA9AD072}" srcOrd="1" destOrd="0" parTransId="{25E46392-36A5-4525-9AFA-B6D4EA1A7EAA}" sibTransId="{E9CD2E3C-F516-4672-9D7F-64006E748E79}"/>
    <dgm:cxn modelId="{AC4E3A9C-EFE9-407C-ABB2-56B9E1F796C7}" type="presOf" srcId="{E43D28A5-9DE1-42C5-ACD0-ED66BA9AD072}" destId="{A23A08DC-676C-47DA-BEA1-F995673398BD}" srcOrd="0" destOrd="2" presId="urn:microsoft.com/office/officeart/2005/8/layout/hList6"/>
    <dgm:cxn modelId="{166CAD3B-69F1-44E3-BA6F-1B0A06958048}" srcId="{285BF4A5-C097-4B8B-9AD9-6B894B1DA352}" destId="{2871BBDE-7DD4-456C-9CB5-78FC13A00308}" srcOrd="0" destOrd="0" parTransId="{14422733-6D56-4F50-A89B-E36E3ADA9E89}" sibTransId="{B755159F-92F6-4EED-90FA-C9B367A99DDE}"/>
    <dgm:cxn modelId="{9E9B54BC-F1D8-45F9-9891-1A9C0269DE5B}" srcId="{1AF1A9B6-04E2-4A59-87AF-F0F348E97D50}" destId="{5A0656AC-7E7A-4886-899B-31777B9A08F1}" srcOrd="1" destOrd="0" parTransId="{A43D7AF1-E458-447D-9D1A-47D4E4AB2A39}" sibTransId="{9A23D6D1-D280-4F01-A689-012111A9D531}"/>
    <dgm:cxn modelId="{2E6251F0-D6AB-49BE-AA86-3966049B4835}" type="presOf" srcId="{D7BDD25A-A193-4CF4-8DA1-52CFE67A2F99}" destId="{549F60B4-6DE1-42C1-BDAC-408CEEA945AE}" srcOrd="0" destOrd="3" presId="urn:microsoft.com/office/officeart/2005/8/layout/hList6"/>
    <dgm:cxn modelId="{69642538-A660-476C-93F4-C4F4A4C5047E}" srcId="{1AF1A9B6-04E2-4A59-87AF-F0F348E97D50}" destId="{D590ADF0-E8BE-4716-89A1-FFD83FA3C12D}" srcOrd="3" destOrd="0" parTransId="{6D315E57-A294-4559-B71D-459387DD84C9}" sibTransId="{B7F93A56-2985-4148-80A1-9125889E1B93}"/>
    <dgm:cxn modelId="{D34ECF9A-DD75-4C84-B855-D4D79EB44D5B}" type="presOf" srcId="{D590ADF0-E8BE-4716-89A1-FFD83FA3C12D}" destId="{549F60B4-6DE1-42C1-BDAC-408CEEA945AE}" srcOrd="0" destOrd="4" presId="urn:microsoft.com/office/officeart/2005/8/layout/hList6"/>
    <dgm:cxn modelId="{273C55A7-C102-426D-B5DB-F1CA755B02CF}" type="presOf" srcId="{AEE7E077-DFCE-4145-A114-DF59CD40C8B4}" destId="{D7734F55-916F-4A05-AF96-86D66885D5FE}" srcOrd="0" destOrd="0" presId="urn:microsoft.com/office/officeart/2005/8/layout/hList6"/>
    <dgm:cxn modelId="{777D668B-52C4-40AB-93DA-C7E13B82E3B3}" type="presOf" srcId="{B0B8B572-45BA-400F-943A-2983D6E95013}" destId="{549F60B4-6DE1-42C1-BDAC-408CEEA945AE}" srcOrd="0" destOrd="6" presId="urn:microsoft.com/office/officeart/2005/8/layout/hList6"/>
    <dgm:cxn modelId="{B3D2ED72-F8AF-4F80-A2DC-39DC30D3D61A}" type="presOf" srcId="{682DFCF7-2725-415F-AB82-DEF6EC685C9A}" destId="{D7734F55-916F-4A05-AF96-86D66885D5FE}" srcOrd="0" destOrd="3" presId="urn:microsoft.com/office/officeart/2005/8/layout/hList6"/>
    <dgm:cxn modelId="{F57FD460-9964-41F3-9F40-26A408E8A6D6}" srcId="{0E3D8A74-AC95-4558-82B5-6325899DDFF0}" destId="{285BF4A5-C097-4B8B-9AD9-6B894B1DA352}" srcOrd="0" destOrd="0" parTransId="{7D574357-FF56-4443-8B2E-0B862C4EBE91}" sibTransId="{C76EFBD3-ADC3-4CD8-A49F-B9E1E0CE11BE}"/>
    <dgm:cxn modelId="{87A36617-234E-4551-8115-7D5661385FA9}" type="presOf" srcId="{CA3F36EF-C1F5-4245-90C1-9E9E40B0E50A}" destId="{D7734F55-916F-4A05-AF96-86D66885D5FE}" srcOrd="0" destOrd="1" presId="urn:microsoft.com/office/officeart/2005/8/layout/hList6"/>
    <dgm:cxn modelId="{3E3DE798-FF9F-40D5-8A9E-E75A6EE4E306}" type="presOf" srcId="{2C2B67F6-9799-4EA8-A33C-67988142EE83}" destId="{A23A08DC-676C-47DA-BEA1-F995673398BD}" srcOrd="0" destOrd="5" presId="urn:microsoft.com/office/officeart/2005/8/layout/hList6"/>
    <dgm:cxn modelId="{DCC5FC2D-557D-483A-A797-5CC9A6375BCB}" srcId="{AEE7E077-DFCE-4145-A114-DF59CD40C8B4}" destId="{682DFCF7-2725-415F-AB82-DEF6EC685C9A}" srcOrd="2" destOrd="0" parTransId="{5CDCD97A-2D82-4142-AC38-08833B65F38E}" sibTransId="{69C62761-C9FD-46D2-9B0F-DF48EC6A5B88}"/>
    <dgm:cxn modelId="{9265AF81-401C-4ED6-904F-95EAC344AA1B}" srcId="{1AF1A9B6-04E2-4A59-87AF-F0F348E97D50}" destId="{F550564A-F642-4C99-977D-30C8A1672D81}" srcOrd="0" destOrd="0" parTransId="{FF119DA7-8FEB-46F5-8E76-42F95A26951F}" sibTransId="{9EF27A13-4986-4802-9D0A-50895A1CFE7A}"/>
    <dgm:cxn modelId="{682674B9-E87D-4F28-8D24-D9210382B0D6}" srcId="{147F261C-A9A7-42CB-B679-6FAF3284A742}" destId="{7EDDDBAC-51F9-49D1-A424-E3CF8C0D7590}" srcOrd="1" destOrd="0" parTransId="{54487D12-AF39-4CC5-9CED-513612529673}" sibTransId="{2F67AA19-0FE3-4B49-9403-84A8AF489A5D}"/>
    <dgm:cxn modelId="{F19218CA-91AE-4FE1-9128-075A4316BEC1}" type="presOf" srcId="{5A0656AC-7E7A-4886-899B-31777B9A08F1}" destId="{549F60B4-6DE1-42C1-BDAC-408CEEA945AE}" srcOrd="0" destOrd="2" presId="urn:microsoft.com/office/officeart/2005/8/layout/hList6"/>
    <dgm:cxn modelId="{ADC31B6B-1022-4D64-98CC-2840BAB7CBE1}" type="presOf" srcId="{D4913ACC-09D7-4B11-B1A8-406084E326B3}" destId="{427860E9-0F91-4E56-AC4E-C384CC698A1C}" srcOrd="0" destOrd="3" presId="urn:microsoft.com/office/officeart/2005/8/layout/hList6"/>
    <dgm:cxn modelId="{1F6BD221-17D5-403F-96AF-34FF9E2B8A92}" type="presOf" srcId="{F891A99D-C93F-4C2E-95BD-F6C8759183EB}" destId="{A23A08DC-676C-47DA-BEA1-F995673398BD}" srcOrd="0" destOrd="4" presId="urn:microsoft.com/office/officeart/2005/8/layout/hList6"/>
    <dgm:cxn modelId="{DA205FFA-A346-443C-9881-0835DD4C4D4C}" srcId="{AEE7E077-DFCE-4145-A114-DF59CD40C8B4}" destId="{CA3F36EF-C1F5-4245-90C1-9E9E40B0E50A}" srcOrd="0" destOrd="0" parTransId="{702B16E5-8E3C-4D92-B49C-AA1AFF020955}" sibTransId="{2792F5E7-E595-459F-9AC5-F7439EF8DCD3}"/>
    <dgm:cxn modelId="{CD9ABDDC-8CCD-48C6-8987-EE418489E49F}" srcId="{AEE7E077-DFCE-4145-A114-DF59CD40C8B4}" destId="{B303610D-5C5B-4061-8327-70C6F5071BCD}" srcOrd="1" destOrd="0" parTransId="{56EC00B4-030C-4F2F-B2E5-20E7EF3B3DF7}" sibTransId="{8230A1BF-A8F5-4152-9E55-E4E0F295FD46}"/>
    <dgm:cxn modelId="{AB4FA837-0606-4037-B69B-AB82D167273A}" srcId="{285BF4A5-C097-4B8B-9AD9-6B894B1DA352}" destId="{2C2B67F6-9799-4EA8-A33C-67988142EE83}" srcOrd="4" destOrd="0" parTransId="{3EA9C423-E191-4900-B0AE-1CE9D4B93987}" sibTransId="{5CD10D80-5436-435A-B9E8-B718052892BC}"/>
    <dgm:cxn modelId="{8B009961-C475-4AC1-80B9-A4EDD219C0E6}" type="presOf" srcId="{2871BBDE-7DD4-456C-9CB5-78FC13A00308}" destId="{A23A08DC-676C-47DA-BEA1-F995673398BD}" srcOrd="0" destOrd="1" presId="urn:microsoft.com/office/officeart/2005/8/layout/hList6"/>
    <dgm:cxn modelId="{5C8802F7-C496-4B55-9B20-EEA34F35A85C}" srcId="{0E3D8A74-AC95-4558-82B5-6325899DDFF0}" destId="{1AF1A9B6-04E2-4A59-87AF-F0F348E97D50}" srcOrd="2" destOrd="0" parTransId="{5C067162-0289-48F9-A8C8-CE1A1F09CBD0}" sibTransId="{91D67CB5-F3E8-445C-A5C3-6C92B0446FC7}"/>
    <dgm:cxn modelId="{218D8247-B444-4F34-8F27-6AE512A37377}" type="presOf" srcId="{147F261C-A9A7-42CB-B679-6FAF3284A742}" destId="{427860E9-0F91-4E56-AC4E-C384CC698A1C}" srcOrd="0" destOrd="0" presId="urn:microsoft.com/office/officeart/2005/8/layout/hList6"/>
    <dgm:cxn modelId="{2ED4A556-640B-4340-82C1-424246676DD3}" type="presOf" srcId="{7EDDDBAC-51F9-49D1-A424-E3CF8C0D7590}" destId="{427860E9-0F91-4E56-AC4E-C384CC698A1C}" srcOrd="0" destOrd="2" presId="urn:microsoft.com/office/officeart/2005/8/layout/hList6"/>
    <dgm:cxn modelId="{2412C0E6-87FD-4331-90F6-980CF3AAAF5F}" type="presOf" srcId="{285BF4A5-C097-4B8B-9AD9-6B894B1DA352}" destId="{A23A08DC-676C-47DA-BEA1-F995673398BD}" srcOrd="0" destOrd="0" presId="urn:microsoft.com/office/officeart/2005/8/layout/hList6"/>
    <dgm:cxn modelId="{22734018-E5F2-41B3-9348-73B6E04C58CA}" srcId="{147F261C-A9A7-42CB-B679-6FAF3284A742}" destId="{35B26AC5-2F50-4B1A-A4C0-6151C15A6085}" srcOrd="0" destOrd="0" parTransId="{5A65206A-32AB-44B3-99CF-37756DAA3C5B}" sibTransId="{6950298B-F2AF-4530-9855-C8B592017919}"/>
    <dgm:cxn modelId="{5D55E63F-A41E-437F-BB40-9A8D3DDF136C}" srcId="{1AF1A9B6-04E2-4A59-87AF-F0F348E97D50}" destId="{D7BDD25A-A193-4CF4-8DA1-52CFE67A2F99}" srcOrd="2" destOrd="0" parTransId="{E13B703B-38D2-4350-A3BC-60D0264E553D}" sibTransId="{B4DAC5FC-E14C-4073-85B5-D9DC4548A802}"/>
    <dgm:cxn modelId="{13B51F80-062B-4009-9B53-556687316E8F}" srcId="{0E3D8A74-AC95-4558-82B5-6325899DDFF0}" destId="{AEE7E077-DFCE-4145-A114-DF59CD40C8B4}" srcOrd="1" destOrd="0" parTransId="{BA950E14-6DA9-490F-AEF3-6F238B2BD836}" sibTransId="{0236B32E-F3CA-4A24-9D5F-F89C6BEBCDF2}"/>
    <dgm:cxn modelId="{653184E6-C796-4EDA-9983-575886EC7B95}" type="presOf" srcId="{B303610D-5C5B-4061-8327-70C6F5071BCD}" destId="{D7734F55-916F-4A05-AF96-86D66885D5FE}" srcOrd="0" destOrd="2" presId="urn:microsoft.com/office/officeart/2005/8/layout/hList6"/>
    <dgm:cxn modelId="{1205F2A5-9047-4927-951C-59549160880A}" srcId="{1AF1A9B6-04E2-4A59-87AF-F0F348E97D50}" destId="{7885A0AC-16A0-48F0-AA8E-06E466ED0F96}" srcOrd="4" destOrd="0" parTransId="{B132F9F0-FD2F-4007-B4A3-A99601B924AC}" sibTransId="{AAEC7277-15A9-44C4-84FC-2309A7EEC224}"/>
    <dgm:cxn modelId="{6A2BE45E-8338-4983-987A-E075981BD262}" srcId="{1AF1A9B6-04E2-4A59-87AF-F0F348E97D50}" destId="{B0B8B572-45BA-400F-943A-2983D6E95013}" srcOrd="5" destOrd="0" parTransId="{6EB01684-DDB3-4CFD-A4A6-7E671C72B11A}" sibTransId="{1C5E1BED-558D-467F-B84F-B640D58138D4}"/>
    <dgm:cxn modelId="{DD30CDDE-A2FA-4A17-97CC-B84A862BAF48}" srcId="{285BF4A5-C097-4B8B-9AD9-6B894B1DA352}" destId="{B349EB87-EBEC-46F4-9C9C-F8540DB716D1}" srcOrd="5" destOrd="0" parTransId="{E7C9B16E-89FD-4BBE-8139-858091C6AE67}" sibTransId="{213806BE-C70C-4FC6-98BD-76FCDA6D1A04}"/>
    <dgm:cxn modelId="{0550584F-F74F-4E6E-8FB5-E2A18FD1654C}" srcId="{285BF4A5-C097-4B8B-9AD9-6B894B1DA352}" destId="{F891A99D-C93F-4C2E-95BD-F6C8759183EB}" srcOrd="3" destOrd="0" parTransId="{A90801EC-5DD6-4DB2-A3BF-12E86766F965}" sibTransId="{C48CB868-DD09-46E4-8F4C-C50DCF224264}"/>
    <dgm:cxn modelId="{36B0A372-3655-4CC1-A3B2-CA47330B8AA0}" srcId="{147F261C-A9A7-42CB-B679-6FAF3284A742}" destId="{D4913ACC-09D7-4B11-B1A8-406084E326B3}" srcOrd="2" destOrd="0" parTransId="{FBBB7DB5-1301-4A7C-BEDD-8DC2D0CA1A3C}" sibTransId="{0E51AF1C-CBF5-4456-B2F2-2D720E61A7B0}"/>
    <dgm:cxn modelId="{3C081581-C7E4-44A6-9105-74DBD902A2A7}" type="presOf" srcId="{0E3D8A74-AC95-4558-82B5-6325899DDFF0}" destId="{2F243C3B-44D2-4F71-B620-42D1E5A512DD}" srcOrd="0" destOrd="0" presId="urn:microsoft.com/office/officeart/2005/8/layout/hList6"/>
    <dgm:cxn modelId="{988075B0-EE5F-4CD3-A93B-5BCAD138D295}" type="presOf" srcId="{35B26AC5-2F50-4B1A-A4C0-6151C15A6085}" destId="{427860E9-0F91-4E56-AC4E-C384CC698A1C}" srcOrd="0" destOrd="1" presId="urn:microsoft.com/office/officeart/2005/8/layout/hList6"/>
    <dgm:cxn modelId="{0866B9D8-16A9-4044-8691-9B89DE077377}" srcId="{285BF4A5-C097-4B8B-9AD9-6B894B1DA352}" destId="{C074A186-DCA4-4BAE-8A46-8D79F784DDE8}" srcOrd="2" destOrd="0" parTransId="{148C56CE-FEF1-42A4-BDEC-FC73655F6F13}" sibTransId="{12531E2E-79B0-4E3D-9944-1286990463FA}"/>
    <dgm:cxn modelId="{03F7A509-E624-49A8-ADB3-F1D86561C8F5}" type="presOf" srcId="{7885A0AC-16A0-48F0-AA8E-06E466ED0F96}" destId="{549F60B4-6DE1-42C1-BDAC-408CEEA945AE}" srcOrd="0" destOrd="5" presId="urn:microsoft.com/office/officeart/2005/8/layout/hList6"/>
    <dgm:cxn modelId="{45E4008A-8A0F-4DE8-88C5-CC889EDDE937}" type="presOf" srcId="{B349EB87-EBEC-46F4-9C9C-F8540DB716D1}" destId="{A23A08DC-676C-47DA-BEA1-F995673398BD}" srcOrd="0" destOrd="6" presId="urn:microsoft.com/office/officeart/2005/8/layout/hList6"/>
    <dgm:cxn modelId="{9FFD718B-8499-43E7-8BA5-2C7340B6183F}" type="presOf" srcId="{C074A186-DCA4-4BAE-8A46-8D79F784DDE8}" destId="{A23A08DC-676C-47DA-BEA1-F995673398BD}" srcOrd="0" destOrd="3" presId="urn:microsoft.com/office/officeart/2005/8/layout/hList6"/>
    <dgm:cxn modelId="{E604447C-388F-4B01-802E-5FF825F178DE}" type="presOf" srcId="{F550564A-F642-4C99-977D-30C8A1672D81}" destId="{549F60B4-6DE1-42C1-BDAC-408CEEA945AE}" srcOrd="0" destOrd="1" presId="urn:microsoft.com/office/officeart/2005/8/layout/hList6"/>
    <dgm:cxn modelId="{24FD4D71-0603-4C51-8D4E-0A1299340795}" type="presParOf" srcId="{2F243C3B-44D2-4F71-B620-42D1E5A512DD}" destId="{A23A08DC-676C-47DA-BEA1-F995673398BD}" srcOrd="0" destOrd="0" presId="urn:microsoft.com/office/officeart/2005/8/layout/hList6"/>
    <dgm:cxn modelId="{0AF5A503-AA79-447A-BFEC-7BB5B59E7915}" type="presParOf" srcId="{2F243C3B-44D2-4F71-B620-42D1E5A512DD}" destId="{E6A46FFB-18D7-46EC-8163-7FDB3BCCC8CB}" srcOrd="1" destOrd="0" presId="urn:microsoft.com/office/officeart/2005/8/layout/hList6"/>
    <dgm:cxn modelId="{C21CD2E8-C6A0-447B-8DD8-E0E0F1F9A230}" type="presParOf" srcId="{2F243C3B-44D2-4F71-B620-42D1E5A512DD}" destId="{D7734F55-916F-4A05-AF96-86D66885D5FE}" srcOrd="2" destOrd="0" presId="urn:microsoft.com/office/officeart/2005/8/layout/hList6"/>
    <dgm:cxn modelId="{4B3DD29F-58A3-4356-B375-96370C6943FF}" type="presParOf" srcId="{2F243C3B-44D2-4F71-B620-42D1E5A512DD}" destId="{F2DC37A6-F784-4E06-B5AA-136ED5D99290}" srcOrd="3" destOrd="0" presId="urn:microsoft.com/office/officeart/2005/8/layout/hList6"/>
    <dgm:cxn modelId="{E4F04985-A78E-452B-9235-83CE2496DBB9}" type="presParOf" srcId="{2F243C3B-44D2-4F71-B620-42D1E5A512DD}" destId="{549F60B4-6DE1-42C1-BDAC-408CEEA945AE}" srcOrd="4" destOrd="0" presId="urn:microsoft.com/office/officeart/2005/8/layout/hList6"/>
    <dgm:cxn modelId="{5DB11950-FCBE-41E9-9890-D4B60AADE45A}" type="presParOf" srcId="{2F243C3B-44D2-4F71-B620-42D1E5A512DD}" destId="{72E9CE1E-801A-498E-B17A-2F64B2EB1CCA}" srcOrd="5" destOrd="0" presId="urn:microsoft.com/office/officeart/2005/8/layout/hList6"/>
    <dgm:cxn modelId="{73800066-1626-4371-A51A-7ED828A436ED}" type="presParOf" srcId="{2F243C3B-44D2-4F71-B620-42D1E5A512DD}" destId="{427860E9-0F91-4E56-AC4E-C384CC698A1C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118286-FFEE-405D-B268-EDC91DECC661}" type="doc">
      <dgm:prSet loTypeId="urn:microsoft.com/office/officeart/2005/8/layout/hProcess7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3501868C-7A44-4A6E-BBB4-31701A43E160}">
      <dgm:prSet phldrT="[Text]"/>
      <dgm:spPr/>
      <dgm:t>
        <a:bodyPr/>
        <a:lstStyle/>
        <a:p>
          <a:r>
            <a:rPr lang="en-US" dirty="0" smtClean="0"/>
            <a:t>11.0 and before</a:t>
          </a:r>
          <a:endParaRPr lang="en-US" dirty="0"/>
        </a:p>
      </dgm:t>
    </dgm:pt>
    <dgm:pt modelId="{80E047CE-48C7-4F80-8A1B-987526DC8FBD}" type="parTrans" cxnId="{CEE09908-0061-4792-8119-46D7BA83C239}">
      <dgm:prSet/>
      <dgm:spPr/>
      <dgm:t>
        <a:bodyPr/>
        <a:lstStyle/>
        <a:p>
          <a:endParaRPr lang="en-US"/>
        </a:p>
      </dgm:t>
    </dgm:pt>
    <dgm:pt modelId="{1A629D12-716C-487E-8A47-CDAD657ABCBF}" type="sibTrans" cxnId="{CEE09908-0061-4792-8119-46D7BA83C239}">
      <dgm:prSet/>
      <dgm:spPr/>
      <dgm:t>
        <a:bodyPr/>
        <a:lstStyle/>
        <a:p>
          <a:endParaRPr lang="en-US"/>
        </a:p>
      </dgm:t>
    </dgm:pt>
    <dgm:pt modelId="{18FCF7A3-89D4-41D2-A667-EBE66588DC82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CHUI applications</a:t>
          </a:r>
        </a:p>
        <a:p>
          <a:r>
            <a:rPr lang="en-US" dirty="0" smtClean="0">
              <a:solidFill>
                <a:schemeClr val="tx1"/>
              </a:solidFill>
            </a:rPr>
            <a:t>Desktop applications</a:t>
          </a:r>
        </a:p>
        <a:p>
          <a:r>
            <a:rPr lang="en-US" dirty="0" smtClean="0">
              <a:solidFill>
                <a:schemeClr val="tx1"/>
              </a:solidFill>
            </a:rPr>
            <a:t>Web applications</a:t>
          </a:r>
        </a:p>
        <a:p>
          <a:r>
            <a:rPr lang="en-US" dirty="0" smtClean="0">
              <a:solidFill>
                <a:schemeClr val="tx1"/>
              </a:solidFill>
            </a:rPr>
            <a:t>Infragistics &amp; Microsoft controls</a:t>
          </a:r>
          <a:endParaRPr lang="en-US" dirty="0">
            <a:solidFill>
              <a:schemeClr val="tx1"/>
            </a:solidFill>
          </a:endParaRPr>
        </a:p>
      </dgm:t>
    </dgm:pt>
    <dgm:pt modelId="{1038BAB0-2B76-4324-BDE2-0E475A71F8AF}" type="parTrans" cxnId="{9D5C8505-6C9C-4E5A-9409-52610FF3D358}">
      <dgm:prSet/>
      <dgm:spPr/>
      <dgm:t>
        <a:bodyPr/>
        <a:lstStyle/>
        <a:p>
          <a:endParaRPr lang="en-US"/>
        </a:p>
      </dgm:t>
    </dgm:pt>
    <dgm:pt modelId="{AD90E9CA-D3AF-4E44-9799-738BED1912FF}" type="sibTrans" cxnId="{9D5C8505-6C9C-4E5A-9409-52610FF3D358}">
      <dgm:prSet/>
      <dgm:spPr/>
      <dgm:t>
        <a:bodyPr/>
        <a:lstStyle/>
        <a:p>
          <a:endParaRPr lang="en-US"/>
        </a:p>
      </dgm:t>
    </dgm:pt>
    <dgm:pt modelId="{7F2A309F-8669-4E7A-8476-29EB676FAD1A}">
      <dgm:prSet phldrT="[Text]"/>
      <dgm:spPr/>
      <dgm:t>
        <a:bodyPr/>
        <a:lstStyle/>
        <a:p>
          <a:r>
            <a:rPr lang="en-US" dirty="0" smtClean="0"/>
            <a:t>11.6</a:t>
          </a:r>
          <a:endParaRPr lang="en-US" dirty="0"/>
        </a:p>
      </dgm:t>
    </dgm:pt>
    <dgm:pt modelId="{93FD9ADA-7B6A-4EC5-890F-BAFB4F506506}" type="parTrans" cxnId="{7A45F061-6E02-479E-A5C6-4B259BFA433C}">
      <dgm:prSet/>
      <dgm:spPr/>
      <dgm:t>
        <a:bodyPr/>
        <a:lstStyle/>
        <a:p>
          <a:endParaRPr lang="en-US"/>
        </a:p>
      </dgm:t>
    </dgm:pt>
    <dgm:pt modelId="{78823B62-7FE1-41F7-B6E2-39B88A6A35DB}" type="sibTrans" cxnId="{7A45F061-6E02-479E-A5C6-4B259BFA433C}">
      <dgm:prSet/>
      <dgm:spPr/>
      <dgm:t>
        <a:bodyPr/>
        <a:lstStyle/>
        <a:p>
          <a:endParaRPr lang="en-US"/>
        </a:p>
      </dgm:t>
    </dgm:pt>
    <dgm:pt modelId="{ABEFDC05-5964-420B-A933-4F8A894CD7C1}">
      <dgm:prSet phldrT="[Text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r>
            <a:rPr lang="en-US" dirty="0" smtClean="0">
              <a:solidFill>
                <a:schemeClr val="tx1"/>
              </a:solidFill>
            </a:rPr>
            <a:t>Telerik UI for </a:t>
          </a:r>
          <a:r>
            <a:rPr lang="en-US" dirty="0" err="1" smtClean="0">
              <a:solidFill>
                <a:schemeClr val="tx1"/>
              </a:solidFill>
            </a:rPr>
            <a:t>Winforms</a:t>
          </a:r>
          <a:endParaRPr lang="en-US" dirty="0">
            <a:solidFill>
              <a:schemeClr val="tx1"/>
            </a:solidFill>
          </a:endParaRPr>
        </a:p>
      </dgm:t>
    </dgm:pt>
    <dgm:pt modelId="{C3541DF9-9590-48B5-9CF3-B6D129E014FE}" type="parTrans" cxnId="{373AB5E5-B174-4546-9161-116E88AA2798}">
      <dgm:prSet/>
      <dgm:spPr/>
      <dgm:t>
        <a:bodyPr/>
        <a:lstStyle/>
        <a:p>
          <a:endParaRPr lang="en-US"/>
        </a:p>
      </dgm:t>
    </dgm:pt>
    <dgm:pt modelId="{D84F8A00-5BC8-4ACD-8217-0F9BB106E8F4}" type="sibTrans" cxnId="{373AB5E5-B174-4546-9161-116E88AA2798}">
      <dgm:prSet/>
      <dgm:spPr/>
      <dgm:t>
        <a:bodyPr/>
        <a:lstStyle/>
        <a:p>
          <a:endParaRPr lang="en-US"/>
        </a:p>
      </dgm:t>
    </dgm:pt>
    <dgm:pt modelId="{76DE9C3D-5E5F-4488-93BE-1AF826C83DF4}">
      <dgm:prSet phldrT="[Text]"/>
      <dgm:spPr/>
      <dgm:t>
        <a:bodyPr/>
        <a:lstStyle/>
        <a:p>
          <a:r>
            <a:rPr lang="en-US" dirty="0" smtClean="0"/>
            <a:t>11.2</a:t>
          </a:r>
          <a:endParaRPr lang="en-US" dirty="0"/>
        </a:p>
      </dgm:t>
    </dgm:pt>
    <dgm:pt modelId="{B98EBC3A-B5DF-40E7-B826-C1B9A0B4C15B}" type="parTrans" cxnId="{2D5BDB8F-6F21-47DF-91E3-6F861B4707D8}">
      <dgm:prSet/>
      <dgm:spPr/>
      <dgm:t>
        <a:bodyPr/>
        <a:lstStyle/>
        <a:p>
          <a:endParaRPr lang="en-US"/>
        </a:p>
      </dgm:t>
    </dgm:pt>
    <dgm:pt modelId="{D255705F-328E-49F7-944B-4F3A75D29908}" type="sibTrans" cxnId="{2D5BDB8F-6F21-47DF-91E3-6F861B4707D8}">
      <dgm:prSet/>
      <dgm:spPr/>
      <dgm:t>
        <a:bodyPr/>
        <a:lstStyle/>
        <a:p>
          <a:endParaRPr lang="en-US"/>
        </a:p>
      </dgm:t>
    </dgm:pt>
    <dgm:pt modelId="{6DA37299-DBA9-446C-96C8-16A47E7F9CF8}">
      <dgm:prSet phldrT="[Text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r>
            <a:rPr lang="en-US" dirty="0" smtClean="0">
              <a:solidFill>
                <a:schemeClr val="tx1"/>
              </a:solidFill>
            </a:rPr>
            <a:t>REST</a:t>
          </a:r>
          <a:endParaRPr lang="en-US" dirty="0">
            <a:solidFill>
              <a:schemeClr val="tx1"/>
            </a:solidFill>
          </a:endParaRPr>
        </a:p>
      </dgm:t>
    </dgm:pt>
    <dgm:pt modelId="{0D587240-956E-4BC9-A9FB-5890DAB92DC4}" type="parTrans" cxnId="{C88515E4-341C-4D46-9EA8-9779A1B6EA97}">
      <dgm:prSet/>
      <dgm:spPr/>
      <dgm:t>
        <a:bodyPr/>
        <a:lstStyle/>
        <a:p>
          <a:endParaRPr lang="en-US"/>
        </a:p>
      </dgm:t>
    </dgm:pt>
    <dgm:pt modelId="{091B8FBC-3D16-4014-90C9-23825027C7D5}" type="sibTrans" cxnId="{C88515E4-341C-4D46-9EA8-9779A1B6EA97}">
      <dgm:prSet/>
      <dgm:spPr/>
      <dgm:t>
        <a:bodyPr/>
        <a:lstStyle/>
        <a:p>
          <a:endParaRPr lang="en-US"/>
        </a:p>
      </dgm:t>
    </dgm:pt>
    <dgm:pt modelId="{78B7DBC9-2B14-40AD-A454-021258A2DA1D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OpenEdge mobile</a:t>
          </a:r>
          <a:endParaRPr lang="en-US" dirty="0">
            <a:solidFill>
              <a:schemeClr val="tx1"/>
            </a:solidFill>
          </a:endParaRPr>
        </a:p>
      </dgm:t>
    </dgm:pt>
    <dgm:pt modelId="{C8FF195A-17D3-4211-9BE9-AB4304CA335B}" type="parTrans" cxnId="{03902689-5FF9-4118-AFF2-E09982877A14}">
      <dgm:prSet/>
      <dgm:spPr/>
      <dgm:t>
        <a:bodyPr/>
        <a:lstStyle/>
        <a:p>
          <a:endParaRPr lang="en-US"/>
        </a:p>
      </dgm:t>
    </dgm:pt>
    <dgm:pt modelId="{8AC685A9-9BC4-44EE-9C1F-FCAD56A7B4CB}" type="sibTrans" cxnId="{03902689-5FF9-4118-AFF2-E09982877A14}">
      <dgm:prSet/>
      <dgm:spPr/>
      <dgm:t>
        <a:bodyPr/>
        <a:lstStyle/>
        <a:p>
          <a:endParaRPr lang="en-US"/>
        </a:p>
      </dgm:t>
    </dgm:pt>
    <dgm:pt modelId="{275F6F12-F48F-45ED-A29C-AAECD9A7A17D}">
      <dgm:prSet phldrT="[Text]"/>
      <dgm:spPr/>
      <dgm:t>
        <a:bodyPr/>
        <a:lstStyle/>
        <a:p>
          <a:r>
            <a:rPr lang="en-US" dirty="0" smtClean="0"/>
            <a:t>11.3</a:t>
          </a:r>
          <a:endParaRPr lang="en-US" dirty="0"/>
        </a:p>
      </dgm:t>
    </dgm:pt>
    <dgm:pt modelId="{DEF1227A-3B59-40EB-8937-E8D88554E022}" type="parTrans" cxnId="{1B17A086-1A4E-40E3-858C-C229363846BF}">
      <dgm:prSet/>
      <dgm:spPr/>
      <dgm:t>
        <a:bodyPr/>
        <a:lstStyle/>
        <a:p>
          <a:endParaRPr lang="en-US"/>
        </a:p>
      </dgm:t>
    </dgm:pt>
    <dgm:pt modelId="{1A86344B-8ECB-42A0-B091-9D65680784DD}" type="sibTrans" cxnId="{1B17A086-1A4E-40E3-858C-C229363846BF}">
      <dgm:prSet/>
      <dgm:spPr/>
      <dgm:t>
        <a:bodyPr/>
        <a:lstStyle/>
        <a:p>
          <a:endParaRPr lang="en-US"/>
        </a:p>
      </dgm:t>
    </dgm:pt>
    <dgm:pt modelId="{04BE3E2B-6892-4F96-A7E4-DF1AD4B801CA}">
      <dgm:prSet phldrT="[Text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r>
            <a:rPr lang="en-US" dirty="0" smtClean="0">
              <a:solidFill>
                <a:schemeClr val="tx1"/>
              </a:solidFill>
            </a:rPr>
            <a:t>Win 64 support</a:t>
          </a: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BPM support in OpenEdge</a:t>
          </a:r>
          <a:endParaRPr lang="en-US" dirty="0">
            <a:solidFill>
              <a:schemeClr val="tx1"/>
            </a:solidFill>
          </a:endParaRPr>
        </a:p>
      </dgm:t>
    </dgm:pt>
    <dgm:pt modelId="{3DB2D3C0-410B-4087-9F43-A2A4D67AE38B}" type="parTrans" cxnId="{508839C5-F618-4223-83D2-FA53B782AED5}">
      <dgm:prSet/>
      <dgm:spPr/>
      <dgm:t>
        <a:bodyPr/>
        <a:lstStyle/>
        <a:p>
          <a:endParaRPr lang="en-US"/>
        </a:p>
      </dgm:t>
    </dgm:pt>
    <dgm:pt modelId="{CCF5C5E2-84E4-4CC0-864A-2FC090086EFA}" type="sibTrans" cxnId="{508839C5-F618-4223-83D2-FA53B782AED5}">
      <dgm:prSet/>
      <dgm:spPr/>
      <dgm:t>
        <a:bodyPr/>
        <a:lstStyle/>
        <a:p>
          <a:endParaRPr lang="en-US"/>
        </a:p>
      </dgm:t>
    </dgm:pt>
    <dgm:pt modelId="{2BF7A3C6-FD2A-4CB8-B87A-18B4E2F5D7B4}" type="pres">
      <dgm:prSet presAssocID="{90118286-FFEE-405D-B268-EDC91DECC6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A2C73B-71EF-48CD-B5C0-D09C0205C365}" type="pres">
      <dgm:prSet presAssocID="{3501868C-7A44-4A6E-BBB4-31701A43E160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312144-D916-494A-ABD3-5106AA8767F9}" type="pres">
      <dgm:prSet presAssocID="{3501868C-7A44-4A6E-BBB4-31701A43E160}" presName="bgRect" presStyleLbl="node1" presStyleIdx="0" presStyleCnt="4" custScaleY="131658"/>
      <dgm:spPr/>
      <dgm:t>
        <a:bodyPr/>
        <a:lstStyle/>
        <a:p>
          <a:endParaRPr lang="en-US"/>
        </a:p>
      </dgm:t>
    </dgm:pt>
    <dgm:pt modelId="{D9D5AF13-CDD8-450E-BB2A-19270E5D4699}" type="pres">
      <dgm:prSet presAssocID="{3501868C-7A44-4A6E-BBB4-31701A43E160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609F8-AAE1-47D0-B913-1E565A775B0F}" type="pres">
      <dgm:prSet presAssocID="{3501868C-7A44-4A6E-BBB4-31701A43E160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BE1184-61ED-4CB2-B731-B0668B5F38D6}" type="pres">
      <dgm:prSet presAssocID="{1A629D12-716C-487E-8A47-CDAD657ABCBF}" presName="hSp" presStyleCnt="0"/>
      <dgm:spPr/>
      <dgm:t>
        <a:bodyPr/>
        <a:lstStyle/>
        <a:p>
          <a:endParaRPr lang="en-US"/>
        </a:p>
      </dgm:t>
    </dgm:pt>
    <dgm:pt modelId="{64C8701A-4E4B-4145-9919-9E03C11DB499}" type="pres">
      <dgm:prSet presAssocID="{1A629D12-716C-487E-8A47-CDAD657ABCBF}" presName="vProcSp" presStyleCnt="0"/>
      <dgm:spPr/>
      <dgm:t>
        <a:bodyPr/>
        <a:lstStyle/>
        <a:p>
          <a:endParaRPr lang="en-US"/>
        </a:p>
      </dgm:t>
    </dgm:pt>
    <dgm:pt modelId="{6792408F-3C1D-4028-A617-40D259720A73}" type="pres">
      <dgm:prSet presAssocID="{1A629D12-716C-487E-8A47-CDAD657ABCBF}" presName="vSp1" presStyleCnt="0"/>
      <dgm:spPr/>
      <dgm:t>
        <a:bodyPr/>
        <a:lstStyle/>
        <a:p>
          <a:endParaRPr lang="en-US"/>
        </a:p>
      </dgm:t>
    </dgm:pt>
    <dgm:pt modelId="{795A26D2-FF78-4C25-BBA6-905F98422C94}" type="pres">
      <dgm:prSet presAssocID="{1A629D12-716C-487E-8A47-CDAD657ABCBF}" presName="simulatedConn" presStyleLbl="solidFgAcc1" presStyleIdx="0" presStyleCnt="3"/>
      <dgm:spPr/>
      <dgm:t>
        <a:bodyPr/>
        <a:lstStyle/>
        <a:p>
          <a:endParaRPr lang="en-US"/>
        </a:p>
      </dgm:t>
    </dgm:pt>
    <dgm:pt modelId="{6EFE778F-3860-4291-9BAA-61F249B724D8}" type="pres">
      <dgm:prSet presAssocID="{1A629D12-716C-487E-8A47-CDAD657ABCBF}" presName="vSp2" presStyleCnt="0"/>
      <dgm:spPr/>
      <dgm:t>
        <a:bodyPr/>
        <a:lstStyle/>
        <a:p>
          <a:endParaRPr lang="en-US"/>
        </a:p>
      </dgm:t>
    </dgm:pt>
    <dgm:pt modelId="{A02D123D-69CD-4734-8F38-4DA86C415933}" type="pres">
      <dgm:prSet presAssocID="{1A629D12-716C-487E-8A47-CDAD657ABCBF}" presName="sibTrans" presStyleCnt="0"/>
      <dgm:spPr/>
      <dgm:t>
        <a:bodyPr/>
        <a:lstStyle/>
        <a:p>
          <a:endParaRPr lang="en-US"/>
        </a:p>
      </dgm:t>
    </dgm:pt>
    <dgm:pt modelId="{A5DDFF04-01B6-42D8-900E-BB263B2161B8}" type="pres">
      <dgm:prSet presAssocID="{76DE9C3D-5E5F-4488-93BE-1AF826C83DF4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660455-AE2D-4AAB-BB24-9FEA6282ADBE}" type="pres">
      <dgm:prSet presAssocID="{76DE9C3D-5E5F-4488-93BE-1AF826C83DF4}" presName="bgRect" presStyleLbl="node1" presStyleIdx="1" presStyleCnt="4" custScaleY="131658"/>
      <dgm:spPr/>
      <dgm:t>
        <a:bodyPr/>
        <a:lstStyle/>
        <a:p>
          <a:endParaRPr lang="en-US"/>
        </a:p>
      </dgm:t>
    </dgm:pt>
    <dgm:pt modelId="{9D7ED164-D941-4116-BCE5-69CF9282CC39}" type="pres">
      <dgm:prSet presAssocID="{76DE9C3D-5E5F-4488-93BE-1AF826C83DF4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3161E-2C93-4B65-9ED1-D19FAC0A0073}" type="pres">
      <dgm:prSet presAssocID="{76DE9C3D-5E5F-4488-93BE-1AF826C83DF4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7E6295-DC44-4B87-B772-0BA3BA59DD06}" type="pres">
      <dgm:prSet presAssocID="{D255705F-328E-49F7-944B-4F3A75D29908}" presName="hSp" presStyleCnt="0"/>
      <dgm:spPr/>
      <dgm:t>
        <a:bodyPr/>
        <a:lstStyle/>
        <a:p>
          <a:endParaRPr lang="en-US"/>
        </a:p>
      </dgm:t>
    </dgm:pt>
    <dgm:pt modelId="{F04CF217-1156-4515-9E20-EFC2DF6662AE}" type="pres">
      <dgm:prSet presAssocID="{D255705F-328E-49F7-944B-4F3A75D29908}" presName="vProcSp" presStyleCnt="0"/>
      <dgm:spPr/>
      <dgm:t>
        <a:bodyPr/>
        <a:lstStyle/>
        <a:p>
          <a:endParaRPr lang="en-US"/>
        </a:p>
      </dgm:t>
    </dgm:pt>
    <dgm:pt modelId="{AEB83F26-1262-43BE-B1C2-7D12C71270D1}" type="pres">
      <dgm:prSet presAssocID="{D255705F-328E-49F7-944B-4F3A75D29908}" presName="vSp1" presStyleCnt="0"/>
      <dgm:spPr/>
      <dgm:t>
        <a:bodyPr/>
        <a:lstStyle/>
        <a:p>
          <a:endParaRPr lang="en-US"/>
        </a:p>
      </dgm:t>
    </dgm:pt>
    <dgm:pt modelId="{FC67A738-00FB-479F-B697-65FC95DFD140}" type="pres">
      <dgm:prSet presAssocID="{D255705F-328E-49F7-944B-4F3A75D29908}" presName="simulatedConn" presStyleLbl="solidFgAcc1" presStyleIdx="1" presStyleCnt="3"/>
      <dgm:spPr/>
      <dgm:t>
        <a:bodyPr/>
        <a:lstStyle/>
        <a:p>
          <a:endParaRPr lang="en-US"/>
        </a:p>
      </dgm:t>
    </dgm:pt>
    <dgm:pt modelId="{5A74B07D-F23E-4E66-9792-0A688E00A511}" type="pres">
      <dgm:prSet presAssocID="{D255705F-328E-49F7-944B-4F3A75D29908}" presName="vSp2" presStyleCnt="0"/>
      <dgm:spPr/>
      <dgm:t>
        <a:bodyPr/>
        <a:lstStyle/>
        <a:p>
          <a:endParaRPr lang="en-US"/>
        </a:p>
      </dgm:t>
    </dgm:pt>
    <dgm:pt modelId="{2A5A8DAD-2E49-4D0D-BF78-FF8B249E91F3}" type="pres">
      <dgm:prSet presAssocID="{D255705F-328E-49F7-944B-4F3A75D29908}" presName="sibTrans" presStyleCnt="0"/>
      <dgm:spPr/>
      <dgm:t>
        <a:bodyPr/>
        <a:lstStyle/>
        <a:p>
          <a:endParaRPr lang="en-US"/>
        </a:p>
      </dgm:t>
    </dgm:pt>
    <dgm:pt modelId="{4E27F381-A80E-4081-8C29-D1B2ADE6B66A}" type="pres">
      <dgm:prSet presAssocID="{275F6F12-F48F-45ED-A29C-AAECD9A7A17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6819D2-9928-406F-B2EB-51AD05FC5353}" type="pres">
      <dgm:prSet presAssocID="{275F6F12-F48F-45ED-A29C-AAECD9A7A17D}" presName="bgRect" presStyleLbl="node1" presStyleIdx="2" presStyleCnt="4" custScaleY="131658"/>
      <dgm:spPr/>
      <dgm:t>
        <a:bodyPr/>
        <a:lstStyle/>
        <a:p>
          <a:endParaRPr lang="en-US"/>
        </a:p>
      </dgm:t>
    </dgm:pt>
    <dgm:pt modelId="{9B6219C7-7AF4-4655-8849-DAA82DA2918F}" type="pres">
      <dgm:prSet presAssocID="{275F6F12-F48F-45ED-A29C-AAECD9A7A17D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5C6883-FE8F-4F46-BCBD-5CE9AA580424}" type="pres">
      <dgm:prSet presAssocID="{275F6F12-F48F-45ED-A29C-AAECD9A7A17D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99670-41D4-4F42-8E86-AD281028A7D1}" type="pres">
      <dgm:prSet presAssocID="{1A86344B-8ECB-42A0-B091-9D65680784DD}" presName="hSp" presStyleCnt="0"/>
      <dgm:spPr/>
      <dgm:t>
        <a:bodyPr/>
        <a:lstStyle/>
        <a:p>
          <a:endParaRPr lang="en-US"/>
        </a:p>
      </dgm:t>
    </dgm:pt>
    <dgm:pt modelId="{DC3BC04A-1F54-4729-B8BB-C3E0A5FF74BF}" type="pres">
      <dgm:prSet presAssocID="{1A86344B-8ECB-42A0-B091-9D65680784DD}" presName="vProcSp" presStyleCnt="0"/>
      <dgm:spPr/>
      <dgm:t>
        <a:bodyPr/>
        <a:lstStyle/>
        <a:p>
          <a:endParaRPr lang="en-US"/>
        </a:p>
      </dgm:t>
    </dgm:pt>
    <dgm:pt modelId="{AF2CC43E-3B2D-4344-8D8F-67DC24DE72DC}" type="pres">
      <dgm:prSet presAssocID="{1A86344B-8ECB-42A0-B091-9D65680784DD}" presName="vSp1" presStyleCnt="0"/>
      <dgm:spPr/>
      <dgm:t>
        <a:bodyPr/>
        <a:lstStyle/>
        <a:p>
          <a:endParaRPr lang="en-US"/>
        </a:p>
      </dgm:t>
    </dgm:pt>
    <dgm:pt modelId="{57A4292E-E227-410F-9111-1E40DB2B1B17}" type="pres">
      <dgm:prSet presAssocID="{1A86344B-8ECB-42A0-B091-9D65680784DD}" presName="simulatedConn" presStyleLbl="solidFgAcc1" presStyleIdx="2" presStyleCnt="3"/>
      <dgm:spPr/>
      <dgm:t>
        <a:bodyPr/>
        <a:lstStyle/>
        <a:p>
          <a:endParaRPr lang="en-US"/>
        </a:p>
      </dgm:t>
    </dgm:pt>
    <dgm:pt modelId="{3F5ED2B1-A63F-4931-8D17-7B67C6E4D5B0}" type="pres">
      <dgm:prSet presAssocID="{1A86344B-8ECB-42A0-B091-9D65680784DD}" presName="vSp2" presStyleCnt="0"/>
      <dgm:spPr/>
      <dgm:t>
        <a:bodyPr/>
        <a:lstStyle/>
        <a:p>
          <a:endParaRPr lang="en-US"/>
        </a:p>
      </dgm:t>
    </dgm:pt>
    <dgm:pt modelId="{65771D93-32C7-48F4-924F-D97A6689E464}" type="pres">
      <dgm:prSet presAssocID="{1A86344B-8ECB-42A0-B091-9D65680784DD}" presName="sibTrans" presStyleCnt="0"/>
      <dgm:spPr/>
      <dgm:t>
        <a:bodyPr/>
        <a:lstStyle/>
        <a:p>
          <a:endParaRPr lang="en-US"/>
        </a:p>
      </dgm:t>
    </dgm:pt>
    <dgm:pt modelId="{6BF1EFC2-0B5E-4373-B7F2-1F21E1BBDBE0}" type="pres">
      <dgm:prSet presAssocID="{7F2A309F-8669-4E7A-8476-29EB676FAD1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F8EFF-CF03-4794-B52D-C3D2E454EF68}" type="pres">
      <dgm:prSet presAssocID="{7F2A309F-8669-4E7A-8476-29EB676FAD1A}" presName="bgRect" presStyleLbl="node1" presStyleIdx="3" presStyleCnt="4" custScaleY="131658"/>
      <dgm:spPr/>
      <dgm:t>
        <a:bodyPr/>
        <a:lstStyle/>
        <a:p>
          <a:endParaRPr lang="en-US"/>
        </a:p>
      </dgm:t>
    </dgm:pt>
    <dgm:pt modelId="{682426B8-51D3-4421-ACF9-FFE2E742E2CC}" type="pres">
      <dgm:prSet presAssocID="{7F2A309F-8669-4E7A-8476-29EB676FAD1A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D0D33D-3A51-49FA-9CD5-7F493523C56E}" type="pres">
      <dgm:prSet presAssocID="{7F2A309F-8669-4E7A-8476-29EB676FAD1A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72AF0-C4F3-491D-B601-2CD4DA1F2C05}" type="presOf" srcId="{76DE9C3D-5E5F-4488-93BE-1AF826C83DF4}" destId="{9D7ED164-D941-4116-BCE5-69CF9282CC39}" srcOrd="1" destOrd="0" presId="urn:microsoft.com/office/officeart/2005/8/layout/hProcess7"/>
    <dgm:cxn modelId="{EF7E6C93-A237-41EF-9E97-6A5B10260E55}" type="presOf" srcId="{76DE9C3D-5E5F-4488-93BE-1AF826C83DF4}" destId="{0B660455-AE2D-4AAB-BB24-9FEA6282ADBE}" srcOrd="0" destOrd="0" presId="urn:microsoft.com/office/officeart/2005/8/layout/hProcess7"/>
    <dgm:cxn modelId="{A781A0A4-BD8D-4EC1-A4CE-3D61B43C37DC}" type="presOf" srcId="{18FCF7A3-89D4-41D2-A667-EBE66588DC82}" destId="{23B609F8-AAE1-47D0-B913-1E565A775B0F}" srcOrd="0" destOrd="0" presId="urn:microsoft.com/office/officeart/2005/8/layout/hProcess7"/>
    <dgm:cxn modelId="{373AB5E5-B174-4546-9161-116E88AA2798}" srcId="{7F2A309F-8669-4E7A-8476-29EB676FAD1A}" destId="{ABEFDC05-5964-420B-A933-4F8A894CD7C1}" srcOrd="0" destOrd="0" parTransId="{C3541DF9-9590-48B5-9CF3-B6D129E014FE}" sibTransId="{D84F8A00-5BC8-4ACD-8217-0F9BB106E8F4}"/>
    <dgm:cxn modelId="{2D5BDB8F-6F21-47DF-91E3-6F861B4707D8}" srcId="{90118286-FFEE-405D-B268-EDC91DECC661}" destId="{76DE9C3D-5E5F-4488-93BE-1AF826C83DF4}" srcOrd="1" destOrd="0" parTransId="{B98EBC3A-B5DF-40E7-B826-C1B9A0B4C15B}" sibTransId="{D255705F-328E-49F7-944B-4F3A75D29908}"/>
    <dgm:cxn modelId="{7A45F061-6E02-479E-A5C6-4B259BFA433C}" srcId="{90118286-FFEE-405D-B268-EDC91DECC661}" destId="{7F2A309F-8669-4E7A-8476-29EB676FAD1A}" srcOrd="3" destOrd="0" parTransId="{93FD9ADA-7B6A-4EC5-890F-BAFB4F506506}" sibTransId="{78823B62-7FE1-41F7-B6E2-39B88A6A35DB}"/>
    <dgm:cxn modelId="{CD4F1EED-62D1-48F8-A950-19C99ECE470E}" type="presOf" srcId="{90118286-FFEE-405D-B268-EDC91DECC661}" destId="{2BF7A3C6-FD2A-4CB8-B87A-18B4E2F5D7B4}" srcOrd="0" destOrd="0" presId="urn:microsoft.com/office/officeart/2005/8/layout/hProcess7"/>
    <dgm:cxn modelId="{93CB3AB5-E827-4EDC-89B0-3FA13C71EEFD}" type="presOf" srcId="{3501868C-7A44-4A6E-BBB4-31701A43E160}" destId="{F2312144-D916-494A-ABD3-5106AA8767F9}" srcOrd="0" destOrd="0" presId="urn:microsoft.com/office/officeart/2005/8/layout/hProcess7"/>
    <dgm:cxn modelId="{40F94F7A-3E5E-46F5-908E-3C4929A9AD38}" type="presOf" srcId="{78B7DBC9-2B14-40AD-A454-021258A2DA1D}" destId="{0513161E-2C93-4B65-9ED1-D19FAC0A0073}" srcOrd="0" destOrd="1" presId="urn:microsoft.com/office/officeart/2005/8/layout/hProcess7"/>
    <dgm:cxn modelId="{114CCB5E-D403-480D-B8D5-9C812D6405C0}" type="presOf" srcId="{04BE3E2B-6892-4F96-A7E4-DF1AD4B801CA}" destId="{965C6883-FE8F-4F46-BCBD-5CE9AA580424}" srcOrd="0" destOrd="0" presId="urn:microsoft.com/office/officeart/2005/8/layout/hProcess7"/>
    <dgm:cxn modelId="{508839C5-F618-4223-83D2-FA53B782AED5}" srcId="{275F6F12-F48F-45ED-A29C-AAECD9A7A17D}" destId="{04BE3E2B-6892-4F96-A7E4-DF1AD4B801CA}" srcOrd="0" destOrd="0" parTransId="{3DB2D3C0-410B-4087-9F43-A2A4D67AE38B}" sibTransId="{CCF5C5E2-84E4-4CC0-864A-2FC090086EFA}"/>
    <dgm:cxn modelId="{03902689-5FF9-4118-AFF2-E09982877A14}" srcId="{76DE9C3D-5E5F-4488-93BE-1AF826C83DF4}" destId="{78B7DBC9-2B14-40AD-A454-021258A2DA1D}" srcOrd="1" destOrd="0" parTransId="{C8FF195A-17D3-4211-9BE9-AB4304CA335B}" sibTransId="{8AC685A9-9BC4-44EE-9C1F-FCAD56A7B4CB}"/>
    <dgm:cxn modelId="{B437CD45-0A89-48B5-ABC0-62ACE7759E42}" type="presOf" srcId="{7F2A309F-8669-4E7A-8476-29EB676FAD1A}" destId="{C3CF8EFF-CF03-4794-B52D-C3D2E454EF68}" srcOrd="0" destOrd="0" presId="urn:microsoft.com/office/officeart/2005/8/layout/hProcess7"/>
    <dgm:cxn modelId="{CEE09908-0061-4792-8119-46D7BA83C239}" srcId="{90118286-FFEE-405D-B268-EDC91DECC661}" destId="{3501868C-7A44-4A6E-BBB4-31701A43E160}" srcOrd="0" destOrd="0" parTransId="{80E047CE-48C7-4F80-8A1B-987526DC8FBD}" sibTransId="{1A629D12-716C-487E-8A47-CDAD657ABCBF}"/>
    <dgm:cxn modelId="{A85A511F-5771-494D-B815-6E6C07F8D649}" type="presOf" srcId="{7F2A309F-8669-4E7A-8476-29EB676FAD1A}" destId="{682426B8-51D3-4421-ACF9-FFE2E742E2CC}" srcOrd="1" destOrd="0" presId="urn:microsoft.com/office/officeart/2005/8/layout/hProcess7"/>
    <dgm:cxn modelId="{44E601C0-3D0D-4C45-9D74-D2CA60C35E52}" type="presOf" srcId="{3501868C-7A44-4A6E-BBB4-31701A43E160}" destId="{D9D5AF13-CDD8-450E-BB2A-19270E5D4699}" srcOrd="1" destOrd="0" presId="urn:microsoft.com/office/officeart/2005/8/layout/hProcess7"/>
    <dgm:cxn modelId="{3F941A13-B16F-4BE5-B841-9E4D15F60A80}" type="presOf" srcId="{275F6F12-F48F-45ED-A29C-AAECD9A7A17D}" destId="{E36819D2-9928-406F-B2EB-51AD05FC5353}" srcOrd="0" destOrd="0" presId="urn:microsoft.com/office/officeart/2005/8/layout/hProcess7"/>
    <dgm:cxn modelId="{9D5C8505-6C9C-4E5A-9409-52610FF3D358}" srcId="{3501868C-7A44-4A6E-BBB4-31701A43E160}" destId="{18FCF7A3-89D4-41D2-A667-EBE66588DC82}" srcOrd="0" destOrd="0" parTransId="{1038BAB0-2B76-4324-BDE2-0E475A71F8AF}" sibTransId="{AD90E9CA-D3AF-4E44-9799-738BED1912FF}"/>
    <dgm:cxn modelId="{1B17A086-1A4E-40E3-858C-C229363846BF}" srcId="{90118286-FFEE-405D-B268-EDC91DECC661}" destId="{275F6F12-F48F-45ED-A29C-AAECD9A7A17D}" srcOrd="2" destOrd="0" parTransId="{DEF1227A-3B59-40EB-8937-E8D88554E022}" sibTransId="{1A86344B-8ECB-42A0-B091-9D65680784DD}"/>
    <dgm:cxn modelId="{BC437FFB-AE80-454A-91CD-2B9BD0225D5B}" type="presOf" srcId="{ABEFDC05-5964-420B-A933-4F8A894CD7C1}" destId="{D1D0D33D-3A51-49FA-9CD5-7F493523C56E}" srcOrd="0" destOrd="0" presId="urn:microsoft.com/office/officeart/2005/8/layout/hProcess7"/>
    <dgm:cxn modelId="{A98869B0-0586-44F1-8273-6ABB1DB6ED84}" type="presOf" srcId="{275F6F12-F48F-45ED-A29C-AAECD9A7A17D}" destId="{9B6219C7-7AF4-4655-8849-DAA82DA2918F}" srcOrd="1" destOrd="0" presId="urn:microsoft.com/office/officeart/2005/8/layout/hProcess7"/>
    <dgm:cxn modelId="{6DCD047F-037B-4141-A0F6-A227B0ECABCC}" type="presOf" srcId="{6DA37299-DBA9-446C-96C8-16A47E7F9CF8}" destId="{0513161E-2C93-4B65-9ED1-D19FAC0A0073}" srcOrd="0" destOrd="0" presId="urn:microsoft.com/office/officeart/2005/8/layout/hProcess7"/>
    <dgm:cxn modelId="{C88515E4-341C-4D46-9EA8-9779A1B6EA97}" srcId="{76DE9C3D-5E5F-4488-93BE-1AF826C83DF4}" destId="{6DA37299-DBA9-446C-96C8-16A47E7F9CF8}" srcOrd="0" destOrd="0" parTransId="{0D587240-956E-4BC9-A9FB-5890DAB92DC4}" sibTransId="{091B8FBC-3D16-4014-90C9-23825027C7D5}"/>
    <dgm:cxn modelId="{B555A158-EC39-439B-A17B-BEEB92A60068}" type="presParOf" srcId="{2BF7A3C6-FD2A-4CB8-B87A-18B4E2F5D7B4}" destId="{C7A2C73B-71EF-48CD-B5C0-D09C0205C365}" srcOrd="0" destOrd="0" presId="urn:microsoft.com/office/officeart/2005/8/layout/hProcess7"/>
    <dgm:cxn modelId="{790B1223-E748-4F64-B6BA-ED5BA4C9BD52}" type="presParOf" srcId="{C7A2C73B-71EF-48CD-B5C0-D09C0205C365}" destId="{F2312144-D916-494A-ABD3-5106AA8767F9}" srcOrd="0" destOrd="0" presId="urn:microsoft.com/office/officeart/2005/8/layout/hProcess7"/>
    <dgm:cxn modelId="{6B2B7297-0ADB-4F9F-8625-715344EF362B}" type="presParOf" srcId="{C7A2C73B-71EF-48CD-B5C0-D09C0205C365}" destId="{D9D5AF13-CDD8-450E-BB2A-19270E5D4699}" srcOrd="1" destOrd="0" presId="urn:microsoft.com/office/officeart/2005/8/layout/hProcess7"/>
    <dgm:cxn modelId="{4900801B-FF9E-44AB-807E-96BF094DE4CE}" type="presParOf" srcId="{C7A2C73B-71EF-48CD-B5C0-D09C0205C365}" destId="{23B609F8-AAE1-47D0-B913-1E565A775B0F}" srcOrd="2" destOrd="0" presId="urn:microsoft.com/office/officeart/2005/8/layout/hProcess7"/>
    <dgm:cxn modelId="{AF2B3F57-1707-4704-8269-AF4620BC09D9}" type="presParOf" srcId="{2BF7A3C6-FD2A-4CB8-B87A-18B4E2F5D7B4}" destId="{E1BE1184-61ED-4CB2-B731-B0668B5F38D6}" srcOrd="1" destOrd="0" presId="urn:microsoft.com/office/officeart/2005/8/layout/hProcess7"/>
    <dgm:cxn modelId="{FE7D10B6-B1CC-4F3C-BA20-F336ABB446BA}" type="presParOf" srcId="{2BF7A3C6-FD2A-4CB8-B87A-18B4E2F5D7B4}" destId="{64C8701A-4E4B-4145-9919-9E03C11DB499}" srcOrd="2" destOrd="0" presId="urn:microsoft.com/office/officeart/2005/8/layout/hProcess7"/>
    <dgm:cxn modelId="{0AE14D2E-17D0-497E-B01B-D73552313DB4}" type="presParOf" srcId="{64C8701A-4E4B-4145-9919-9E03C11DB499}" destId="{6792408F-3C1D-4028-A617-40D259720A73}" srcOrd="0" destOrd="0" presId="urn:microsoft.com/office/officeart/2005/8/layout/hProcess7"/>
    <dgm:cxn modelId="{89A9403A-6686-445B-9D7D-C0CB47CC3206}" type="presParOf" srcId="{64C8701A-4E4B-4145-9919-9E03C11DB499}" destId="{795A26D2-FF78-4C25-BBA6-905F98422C94}" srcOrd="1" destOrd="0" presId="urn:microsoft.com/office/officeart/2005/8/layout/hProcess7"/>
    <dgm:cxn modelId="{018B2041-4E64-48F9-8B13-136DA89EB070}" type="presParOf" srcId="{64C8701A-4E4B-4145-9919-9E03C11DB499}" destId="{6EFE778F-3860-4291-9BAA-61F249B724D8}" srcOrd="2" destOrd="0" presId="urn:microsoft.com/office/officeart/2005/8/layout/hProcess7"/>
    <dgm:cxn modelId="{C8C8B3BB-FA73-413B-A753-43D952EE9821}" type="presParOf" srcId="{2BF7A3C6-FD2A-4CB8-B87A-18B4E2F5D7B4}" destId="{A02D123D-69CD-4734-8F38-4DA86C415933}" srcOrd="3" destOrd="0" presId="urn:microsoft.com/office/officeart/2005/8/layout/hProcess7"/>
    <dgm:cxn modelId="{C3F825F1-B7A8-4E2A-92C3-10B041434DCE}" type="presParOf" srcId="{2BF7A3C6-FD2A-4CB8-B87A-18B4E2F5D7B4}" destId="{A5DDFF04-01B6-42D8-900E-BB263B2161B8}" srcOrd="4" destOrd="0" presId="urn:microsoft.com/office/officeart/2005/8/layout/hProcess7"/>
    <dgm:cxn modelId="{3856ED8B-5DFE-4305-911D-6386028796AC}" type="presParOf" srcId="{A5DDFF04-01B6-42D8-900E-BB263B2161B8}" destId="{0B660455-AE2D-4AAB-BB24-9FEA6282ADBE}" srcOrd="0" destOrd="0" presId="urn:microsoft.com/office/officeart/2005/8/layout/hProcess7"/>
    <dgm:cxn modelId="{DBA5E02F-45B6-416B-A42C-A7B28CA6E63C}" type="presParOf" srcId="{A5DDFF04-01B6-42D8-900E-BB263B2161B8}" destId="{9D7ED164-D941-4116-BCE5-69CF9282CC39}" srcOrd="1" destOrd="0" presId="urn:microsoft.com/office/officeart/2005/8/layout/hProcess7"/>
    <dgm:cxn modelId="{672E5CC7-E8BE-4ABE-A1BD-6F58B41F8B24}" type="presParOf" srcId="{A5DDFF04-01B6-42D8-900E-BB263B2161B8}" destId="{0513161E-2C93-4B65-9ED1-D19FAC0A0073}" srcOrd="2" destOrd="0" presId="urn:microsoft.com/office/officeart/2005/8/layout/hProcess7"/>
    <dgm:cxn modelId="{18036F74-F5AB-4527-90C2-035DFD8D32D5}" type="presParOf" srcId="{2BF7A3C6-FD2A-4CB8-B87A-18B4E2F5D7B4}" destId="{6E7E6295-DC44-4B87-B772-0BA3BA59DD06}" srcOrd="5" destOrd="0" presId="urn:microsoft.com/office/officeart/2005/8/layout/hProcess7"/>
    <dgm:cxn modelId="{62837DC9-59CE-4151-92CA-2BCE64E04124}" type="presParOf" srcId="{2BF7A3C6-FD2A-4CB8-B87A-18B4E2F5D7B4}" destId="{F04CF217-1156-4515-9E20-EFC2DF6662AE}" srcOrd="6" destOrd="0" presId="urn:microsoft.com/office/officeart/2005/8/layout/hProcess7"/>
    <dgm:cxn modelId="{AE82E8E4-7AE2-4A43-8255-E9C0CFCCA36F}" type="presParOf" srcId="{F04CF217-1156-4515-9E20-EFC2DF6662AE}" destId="{AEB83F26-1262-43BE-B1C2-7D12C71270D1}" srcOrd="0" destOrd="0" presId="urn:microsoft.com/office/officeart/2005/8/layout/hProcess7"/>
    <dgm:cxn modelId="{B0704596-8968-4CDC-9C74-E655B4EB0350}" type="presParOf" srcId="{F04CF217-1156-4515-9E20-EFC2DF6662AE}" destId="{FC67A738-00FB-479F-B697-65FC95DFD140}" srcOrd="1" destOrd="0" presId="urn:microsoft.com/office/officeart/2005/8/layout/hProcess7"/>
    <dgm:cxn modelId="{A0378D6A-0CFD-4059-9C7B-D9BC7DE75E1E}" type="presParOf" srcId="{F04CF217-1156-4515-9E20-EFC2DF6662AE}" destId="{5A74B07D-F23E-4E66-9792-0A688E00A511}" srcOrd="2" destOrd="0" presId="urn:microsoft.com/office/officeart/2005/8/layout/hProcess7"/>
    <dgm:cxn modelId="{70FED67F-A5AC-4EDE-B910-6DF2D6CEDE5E}" type="presParOf" srcId="{2BF7A3C6-FD2A-4CB8-B87A-18B4E2F5D7B4}" destId="{2A5A8DAD-2E49-4D0D-BF78-FF8B249E91F3}" srcOrd="7" destOrd="0" presId="urn:microsoft.com/office/officeart/2005/8/layout/hProcess7"/>
    <dgm:cxn modelId="{6E65121A-B562-44E8-BCEB-0E0D406BC7C3}" type="presParOf" srcId="{2BF7A3C6-FD2A-4CB8-B87A-18B4E2F5D7B4}" destId="{4E27F381-A80E-4081-8C29-D1B2ADE6B66A}" srcOrd="8" destOrd="0" presId="urn:microsoft.com/office/officeart/2005/8/layout/hProcess7"/>
    <dgm:cxn modelId="{2668B5BE-35A0-4F97-9F36-B5E294B98E9A}" type="presParOf" srcId="{4E27F381-A80E-4081-8C29-D1B2ADE6B66A}" destId="{E36819D2-9928-406F-B2EB-51AD05FC5353}" srcOrd="0" destOrd="0" presId="urn:microsoft.com/office/officeart/2005/8/layout/hProcess7"/>
    <dgm:cxn modelId="{0CE568F4-8875-4BFA-B735-AFCB49075714}" type="presParOf" srcId="{4E27F381-A80E-4081-8C29-D1B2ADE6B66A}" destId="{9B6219C7-7AF4-4655-8849-DAA82DA2918F}" srcOrd="1" destOrd="0" presId="urn:microsoft.com/office/officeart/2005/8/layout/hProcess7"/>
    <dgm:cxn modelId="{B10D2013-7025-40F0-B418-22E7FB0F8C57}" type="presParOf" srcId="{4E27F381-A80E-4081-8C29-D1B2ADE6B66A}" destId="{965C6883-FE8F-4F46-BCBD-5CE9AA580424}" srcOrd="2" destOrd="0" presId="urn:microsoft.com/office/officeart/2005/8/layout/hProcess7"/>
    <dgm:cxn modelId="{28DF9752-CDDD-4783-9C35-6C24603447E5}" type="presParOf" srcId="{2BF7A3C6-FD2A-4CB8-B87A-18B4E2F5D7B4}" destId="{B0099670-41D4-4F42-8E86-AD281028A7D1}" srcOrd="9" destOrd="0" presId="urn:microsoft.com/office/officeart/2005/8/layout/hProcess7"/>
    <dgm:cxn modelId="{C13479F2-1A47-46DF-A165-C1236569AEDC}" type="presParOf" srcId="{2BF7A3C6-FD2A-4CB8-B87A-18B4E2F5D7B4}" destId="{DC3BC04A-1F54-4729-B8BB-C3E0A5FF74BF}" srcOrd="10" destOrd="0" presId="urn:microsoft.com/office/officeart/2005/8/layout/hProcess7"/>
    <dgm:cxn modelId="{7F97FBFB-98F4-49C9-B358-DD414793DF8B}" type="presParOf" srcId="{DC3BC04A-1F54-4729-B8BB-C3E0A5FF74BF}" destId="{AF2CC43E-3B2D-4344-8D8F-67DC24DE72DC}" srcOrd="0" destOrd="0" presId="urn:microsoft.com/office/officeart/2005/8/layout/hProcess7"/>
    <dgm:cxn modelId="{031FF049-194B-4FB2-83F8-65650DBA5772}" type="presParOf" srcId="{DC3BC04A-1F54-4729-B8BB-C3E0A5FF74BF}" destId="{57A4292E-E227-410F-9111-1E40DB2B1B17}" srcOrd="1" destOrd="0" presId="urn:microsoft.com/office/officeart/2005/8/layout/hProcess7"/>
    <dgm:cxn modelId="{DCC26416-F382-4ADA-87C7-3C309E264946}" type="presParOf" srcId="{DC3BC04A-1F54-4729-B8BB-C3E0A5FF74BF}" destId="{3F5ED2B1-A63F-4931-8D17-7B67C6E4D5B0}" srcOrd="2" destOrd="0" presId="urn:microsoft.com/office/officeart/2005/8/layout/hProcess7"/>
    <dgm:cxn modelId="{85426C11-9C3D-49ED-8753-6E2FFB8A5C5A}" type="presParOf" srcId="{2BF7A3C6-FD2A-4CB8-B87A-18B4E2F5D7B4}" destId="{65771D93-32C7-48F4-924F-D97A6689E464}" srcOrd="11" destOrd="0" presId="urn:microsoft.com/office/officeart/2005/8/layout/hProcess7"/>
    <dgm:cxn modelId="{6C39F4A9-9789-43DD-886F-F5F6FACF6AF0}" type="presParOf" srcId="{2BF7A3C6-FD2A-4CB8-B87A-18B4E2F5D7B4}" destId="{6BF1EFC2-0B5E-4373-B7F2-1F21E1BBDBE0}" srcOrd="12" destOrd="0" presId="urn:microsoft.com/office/officeart/2005/8/layout/hProcess7"/>
    <dgm:cxn modelId="{B4E37694-6EE2-40DB-9FA2-4F28C44F067C}" type="presParOf" srcId="{6BF1EFC2-0B5E-4373-B7F2-1F21E1BBDBE0}" destId="{C3CF8EFF-CF03-4794-B52D-C3D2E454EF68}" srcOrd="0" destOrd="0" presId="urn:microsoft.com/office/officeart/2005/8/layout/hProcess7"/>
    <dgm:cxn modelId="{501A3A2F-E202-413A-A456-2EB52C96C44F}" type="presParOf" srcId="{6BF1EFC2-0B5E-4373-B7F2-1F21E1BBDBE0}" destId="{682426B8-51D3-4421-ACF9-FFE2E742E2CC}" srcOrd="1" destOrd="0" presId="urn:microsoft.com/office/officeart/2005/8/layout/hProcess7"/>
    <dgm:cxn modelId="{D74DF780-2F22-49AA-9773-8EA154EC5873}" type="presParOf" srcId="{6BF1EFC2-0B5E-4373-B7F2-1F21E1BBDBE0}" destId="{D1D0D33D-3A51-49FA-9CD5-7F493523C56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22121B-2D6C-4820-98E0-AD75A039189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E53C0F-D363-4A03-BC15-00880D3DC597}">
      <dgm:prSet phldrT="[Text]"/>
      <dgm:spPr/>
      <dgm:t>
        <a:bodyPr/>
        <a:lstStyle/>
        <a:p>
          <a:r>
            <a:rPr lang="en-IN" smtClean="0"/>
            <a:t>Resource based, light weight, stateless</a:t>
          </a:r>
          <a:endParaRPr lang="en-US"/>
        </a:p>
      </dgm:t>
    </dgm:pt>
    <dgm:pt modelId="{06A25948-9C9C-4DB3-A19E-87BA5CA01F49}" type="parTrans" cxnId="{BF4D41A1-A275-4705-9C88-CCACDEBB0A73}">
      <dgm:prSet/>
      <dgm:spPr/>
      <dgm:t>
        <a:bodyPr/>
        <a:lstStyle/>
        <a:p>
          <a:endParaRPr lang="en-US"/>
        </a:p>
      </dgm:t>
    </dgm:pt>
    <dgm:pt modelId="{B1D0D632-C98D-4A39-9062-E0B9718ABBF5}" type="sibTrans" cxnId="{BF4D41A1-A275-4705-9C88-CCACDEBB0A73}">
      <dgm:prSet/>
      <dgm:spPr/>
      <dgm:t>
        <a:bodyPr/>
        <a:lstStyle/>
        <a:p>
          <a:endParaRPr lang="en-US"/>
        </a:p>
      </dgm:t>
    </dgm:pt>
    <dgm:pt modelId="{46D24A78-F72D-4F2B-8712-98A225DE3E5E}">
      <dgm:prSet/>
      <dgm:spPr/>
      <dgm:t>
        <a:bodyPr/>
        <a:lstStyle/>
        <a:p>
          <a:r>
            <a:rPr lang="en-IN" dirty="0" smtClean="0"/>
            <a:t>Can use JSON or XML</a:t>
          </a:r>
          <a:endParaRPr lang="en-IN" dirty="0"/>
        </a:p>
      </dgm:t>
    </dgm:pt>
    <dgm:pt modelId="{51F324F8-BBBD-4D55-B44E-14ECE0B533D3}" type="parTrans" cxnId="{7B64139F-967E-455B-94A8-ABB0E7224CA9}">
      <dgm:prSet/>
      <dgm:spPr/>
      <dgm:t>
        <a:bodyPr/>
        <a:lstStyle/>
        <a:p>
          <a:endParaRPr lang="en-US"/>
        </a:p>
      </dgm:t>
    </dgm:pt>
    <dgm:pt modelId="{A59D3782-F02A-4CEE-8B46-B1693072754B}" type="sibTrans" cxnId="{7B64139F-967E-455B-94A8-ABB0E7224CA9}">
      <dgm:prSet/>
      <dgm:spPr/>
      <dgm:t>
        <a:bodyPr/>
        <a:lstStyle/>
        <a:p>
          <a:endParaRPr lang="en-US"/>
        </a:p>
      </dgm:t>
    </dgm:pt>
    <dgm:pt modelId="{E97194BB-5291-4E23-8029-B62CAA92D500}">
      <dgm:prSet/>
      <dgm:spPr/>
      <dgm:t>
        <a:bodyPr/>
        <a:lstStyle/>
        <a:p>
          <a:r>
            <a:rPr lang="en-IN" dirty="0" smtClean="0"/>
            <a:t>CRUD Model - </a:t>
          </a:r>
        </a:p>
      </dgm:t>
    </dgm:pt>
    <dgm:pt modelId="{98D89621-6185-43B9-BECE-D86202F8A95D}" type="parTrans" cxnId="{EA01EB7B-A3F2-4F1B-BD04-A32E593125E6}">
      <dgm:prSet/>
      <dgm:spPr/>
      <dgm:t>
        <a:bodyPr/>
        <a:lstStyle/>
        <a:p>
          <a:endParaRPr lang="en-US"/>
        </a:p>
      </dgm:t>
    </dgm:pt>
    <dgm:pt modelId="{CC3C390C-0E30-4DCC-9F6B-C72EE64AC402}" type="sibTrans" cxnId="{EA01EB7B-A3F2-4F1B-BD04-A32E593125E6}">
      <dgm:prSet/>
      <dgm:spPr/>
      <dgm:t>
        <a:bodyPr/>
        <a:lstStyle/>
        <a:p>
          <a:endParaRPr lang="en-US"/>
        </a:p>
      </dgm:t>
    </dgm:pt>
    <dgm:pt modelId="{50372EEE-4AF1-4C9A-83EF-E2E3BA9D5FBF}">
      <dgm:prSet/>
      <dgm:spPr/>
      <dgm:t>
        <a:bodyPr/>
        <a:lstStyle/>
        <a:p>
          <a:r>
            <a:rPr lang="en-IN" dirty="0" smtClean="0"/>
            <a:t>Cloud-based, mobile and highly scalable stateless applications</a:t>
          </a:r>
        </a:p>
      </dgm:t>
    </dgm:pt>
    <dgm:pt modelId="{8C8D92B6-D812-4FE5-B416-E338B39B1B95}" type="parTrans" cxnId="{36A070B5-0FEF-4686-889E-6F7513EE5BC7}">
      <dgm:prSet/>
      <dgm:spPr/>
      <dgm:t>
        <a:bodyPr/>
        <a:lstStyle/>
        <a:p>
          <a:endParaRPr lang="en-US"/>
        </a:p>
      </dgm:t>
    </dgm:pt>
    <dgm:pt modelId="{1F1894D8-36FF-4289-BF8D-1708AFF56751}" type="sibTrans" cxnId="{36A070B5-0FEF-4686-889E-6F7513EE5BC7}">
      <dgm:prSet/>
      <dgm:spPr/>
      <dgm:t>
        <a:bodyPr/>
        <a:lstStyle/>
        <a:p>
          <a:endParaRPr lang="en-US"/>
        </a:p>
      </dgm:t>
    </dgm:pt>
    <dgm:pt modelId="{4EB1830F-41F2-47D7-9BB0-D9A70584EB3D}">
      <dgm:prSet/>
      <dgm:spPr/>
      <dgm:t>
        <a:bodyPr/>
        <a:lstStyle/>
        <a:p>
          <a:r>
            <a:rPr lang="en-IN" smtClean="0"/>
            <a:t>Create, Read, Update and Delete</a:t>
          </a:r>
          <a:endParaRPr lang="en-IN" dirty="0"/>
        </a:p>
      </dgm:t>
    </dgm:pt>
    <dgm:pt modelId="{68706FE6-7B9E-4B31-9501-358694CCF62C}" type="sibTrans" cxnId="{42C514E9-1A2E-469D-A7A1-32507B03F673}">
      <dgm:prSet/>
      <dgm:spPr/>
      <dgm:t>
        <a:bodyPr/>
        <a:lstStyle/>
        <a:p>
          <a:endParaRPr lang="en-US"/>
        </a:p>
      </dgm:t>
    </dgm:pt>
    <dgm:pt modelId="{B5C14E1D-CFAC-4A08-98BC-98F03C8ADDE4}" type="parTrans" cxnId="{42C514E9-1A2E-469D-A7A1-32507B03F673}">
      <dgm:prSet/>
      <dgm:spPr/>
      <dgm:t>
        <a:bodyPr/>
        <a:lstStyle/>
        <a:p>
          <a:endParaRPr lang="en-US"/>
        </a:p>
      </dgm:t>
    </dgm:pt>
    <dgm:pt modelId="{12349291-4F26-4A78-8188-ACB1202A8737}" type="pres">
      <dgm:prSet presAssocID="{EE22121B-2D6C-4820-98E0-AD75A03918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7DB29A-32FC-409F-9FB0-CE32CE373087}" type="pres">
      <dgm:prSet presAssocID="{07E53C0F-D363-4A03-BC15-00880D3DC59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89EAF-73B4-489D-A63F-53CC8FB84CF5}" type="pres">
      <dgm:prSet presAssocID="{B1D0D632-C98D-4A39-9062-E0B9718ABBF5}" presName="sibTrans" presStyleCnt="0"/>
      <dgm:spPr/>
    </dgm:pt>
    <dgm:pt modelId="{4CEB9DAD-79D6-4BCF-9E32-938AAA62F538}" type="pres">
      <dgm:prSet presAssocID="{46D24A78-F72D-4F2B-8712-98A225DE3E5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9C1E6-96AF-4BA6-B28D-ED848B4276D6}" type="pres">
      <dgm:prSet presAssocID="{A59D3782-F02A-4CEE-8B46-B1693072754B}" presName="sibTrans" presStyleCnt="0"/>
      <dgm:spPr/>
    </dgm:pt>
    <dgm:pt modelId="{1BC7463F-6341-4909-91B8-A1931E9EF45B}" type="pres">
      <dgm:prSet presAssocID="{E97194BB-5291-4E23-8029-B62CAA92D50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403066-8D7B-492E-BDCB-B1E4E4C5E196}" type="pres">
      <dgm:prSet presAssocID="{CC3C390C-0E30-4DCC-9F6B-C72EE64AC402}" presName="sibTrans" presStyleCnt="0"/>
      <dgm:spPr/>
    </dgm:pt>
    <dgm:pt modelId="{D785B888-124D-4C5B-AA2D-1EC078542F0A}" type="pres">
      <dgm:prSet presAssocID="{50372EEE-4AF1-4C9A-83EF-E2E3BA9D5FB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64139F-967E-455B-94A8-ABB0E7224CA9}" srcId="{EE22121B-2D6C-4820-98E0-AD75A039189A}" destId="{46D24A78-F72D-4F2B-8712-98A225DE3E5E}" srcOrd="1" destOrd="0" parTransId="{51F324F8-BBBD-4D55-B44E-14ECE0B533D3}" sibTransId="{A59D3782-F02A-4CEE-8B46-B1693072754B}"/>
    <dgm:cxn modelId="{BF4D41A1-A275-4705-9C88-CCACDEBB0A73}" srcId="{EE22121B-2D6C-4820-98E0-AD75A039189A}" destId="{07E53C0F-D363-4A03-BC15-00880D3DC597}" srcOrd="0" destOrd="0" parTransId="{06A25948-9C9C-4DB3-A19E-87BA5CA01F49}" sibTransId="{B1D0D632-C98D-4A39-9062-E0B9718ABBF5}"/>
    <dgm:cxn modelId="{E0E7A63C-9EB3-4011-A090-33D248C73E9E}" type="presOf" srcId="{E97194BB-5291-4E23-8029-B62CAA92D500}" destId="{1BC7463F-6341-4909-91B8-A1931E9EF45B}" srcOrd="0" destOrd="0" presId="urn:microsoft.com/office/officeart/2005/8/layout/default"/>
    <dgm:cxn modelId="{EA01EB7B-A3F2-4F1B-BD04-A32E593125E6}" srcId="{EE22121B-2D6C-4820-98E0-AD75A039189A}" destId="{E97194BB-5291-4E23-8029-B62CAA92D500}" srcOrd="2" destOrd="0" parTransId="{98D89621-6185-43B9-BECE-D86202F8A95D}" sibTransId="{CC3C390C-0E30-4DCC-9F6B-C72EE64AC402}"/>
    <dgm:cxn modelId="{42C514E9-1A2E-469D-A7A1-32507B03F673}" srcId="{E97194BB-5291-4E23-8029-B62CAA92D500}" destId="{4EB1830F-41F2-47D7-9BB0-D9A70584EB3D}" srcOrd="0" destOrd="0" parTransId="{B5C14E1D-CFAC-4A08-98BC-98F03C8ADDE4}" sibTransId="{68706FE6-7B9E-4B31-9501-358694CCF62C}"/>
    <dgm:cxn modelId="{B0CF0B6E-E42F-42B1-9C49-1EB62BF1B88B}" type="presOf" srcId="{50372EEE-4AF1-4C9A-83EF-E2E3BA9D5FBF}" destId="{D785B888-124D-4C5B-AA2D-1EC078542F0A}" srcOrd="0" destOrd="0" presId="urn:microsoft.com/office/officeart/2005/8/layout/default"/>
    <dgm:cxn modelId="{1D7765F2-D881-4093-A004-50B31804BE13}" type="presOf" srcId="{07E53C0F-D363-4A03-BC15-00880D3DC597}" destId="{D17DB29A-32FC-409F-9FB0-CE32CE373087}" srcOrd="0" destOrd="0" presId="urn:microsoft.com/office/officeart/2005/8/layout/default"/>
    <dgm:cxn modelId="{4DBC9B4B-80C9-4FFF-B726-33C37E6ED52D}" type="presOf" srcId="{46D24A78-F72D-4F2B-8712-98A225DE3E5E}" destId="{4CEB9DAD-79D6-4BCF-9E32-938AAA62F538}" srcOrd="0" destOrd="0" presId="urn:microsoft.com/office/officeart/2005/8/layout/default"/>
    <dgm:cxn modelId="{F66478F7-887A-4D3E-9C45-B6D11A1DD99B}" type="presOf" srcId="{4EB1830F-41F2-47D7-9BB0-D9A70584EB3D}" destId="{1BC7463F-6341-4909-91B8-A1931E9EF45B}" srcOrd="0" destOrd="1" presId="urn:microsoft.com/office/officeart/2005/8/layout/default"/>
    <dgm:cxn modelId="{36A070B5-0FEF-4686-889E-6F7513EE5BC7}" srcId="{EE22121B-2D6C-4820-98E0-AD75A039189A}" destId="{50372EEE-4AF1-4C9A-83EF-E2E3BA9D5FBF}" srcOrd="3" destOrd="0" parTransId="{8C8D92B6-D812-4FE5-B416-E338B39B1B95}" sibTransId="{1F1894D8-36FF-4289-BF8D-1708AFF56751}"/>
    <dgm:cxn modelId="{E5591636-6DD7-456D-8763-F92C353E2A8F}" type="presOf" srcId="{EE22121B-2D6C-4820-98E0-AD75A039189A}" destId="{12349291-4F26-4A78-8188-ACB1202A8737}" srcOrd="0" destOrd="0" presId="urn:microsoft.com/office/officeart/2005/8/layout/default"/>
    <dgm:cxn modelId="{66569388-61B2-4F97-811D-915989EA4FE7}" type="presParOf" srcId="{12349291-4F26-4A78-8188-ACB1202A8737}" destId="{D17DB29A-32FC-409F-9FB0-CE32CE373087}" srcOrd="0" destOrd="0" presId="urn:microsoft.com/office/officeart/2005/8/layout/default"/>
    <dgm:cxn modelId="{C33F8F0B-E1C0-41D7-9BA6-0A7594E458D1}" type="presParOf" srcId="{12349291-4F26-4A78-8188-ACB1202A8737}" destId="{69D89EAF-73B4-489D-A63F-53CC8FB84CF5}" srcOrd="1" destOrd="0" presId="urn:microsoft.com/office/officeart/2005/8/layout/default"/>
    <dgm:cxn modelId="{D9725189-7FC4-4FA0-B970-E95D3344E03B}" type="presParOf" srcId="{12349291-4F26-4A78-8188-ACB1202A8737}" destId="{4CEB9DAD-79D6-4BCF-9E32-938AAA62F538}" srcOrd="2" destOrd="0" presId="urn:microsoft.com/office/officeart/2005/8/layout/default"/>
    <dgm:cxn modelId="{4BDA0975-8548-49F8-A6FD-5A339AAD85E9}" type="presParOf" srcId="{12349291-4F26-4A78-8188-ACB1202A8737}" destId="{BB39C1E6-96AF-4BA6-B28D-ED848B4276D6}" srcOrd="3" destOrd="0" presId="urn:microsoft.com/office/officeart/2005/8/layout/default"/>
    <dgm:cxn modelId="{D02A075D-7F79-497F-89AA-872D8FB25BBB}" type="presParOf" srcId="{12349291-4F26-4A78-8188-ACB1202A8737}" destId="{1BC7463F-6341-4909-91B8-A1931E9EF45B}" srcOrd="4" destOrd="0" presId="urn:microsoft.com/office/officeart/2005/8/layout/default"/>
    <dgm:cxn modelId="{AA461898-F258-45A9-9087-87AC73BA6539}" type="presParOf" srcId="{12349291-4F26-4A78-8188-ACB1202A8737}" destId="{2C403066-8D7B-492E-BDCB-B1E4E4C5E196}" srcOrd="5" destOrd="0" presId="urn:microsoft.com/office/officeart/2005/8/layout/default"/>
    <dgm:cxn modelId="{0F2FB811-85D9-4163-A554-7E079D5F3E73}" type="presParOf" srcId="{12349291-4F26-4A78-8188-ACB1202A8737}" destId="{D785B888-124D-4C5B-AA2D-1EC078542F0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5E31822-4403-437D-A6F8-B1DC3B500F7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2593FF-F6CC-4F83-A38C-AA374AA73CC4}">
      <dgm:prSet phldrT="[Text]"/>
      <dgm:spPr/>
      <dgm:t>
        <a:bodyPr/>
        <a:lstStyle/>
        <a:p>
          <a:r>
            <a:rPr lang="en-US" dirty="0" smtClean="0"/>
            <a:t>11.5 - REST and Mobile</a:t>
          </a:r>
          <a:endParaRPr lang="en-US" dirty="0"/>
        </a:p>
      </dgm:t>
    </dgm:pt>
    <dgm:pt modelId="{6C131D61-5DB0-48B1-BB6A-268E03E1D3FE}" type="parTrans" cxnId="{79E8AAB7-6304-4E5D-AD2C-67B1B72DF5A5}">
      <dgm:prSet/>
      <dgm:spPr/>
      <dgm:t>
        <a:bodyPr/>
        <a:lstStyle/>
        <a:p>
          <a:endParaRPr lang="en-US"/>
        </a:p>
      </dgm:t>
    </dgm:pt>
    <dgm:pt modelId="{78F156C6-47CE-457F-95A1-FF9941F627D5}" type="sibTrans" cxnId="{79E8AAB7-6304-4E5D-AD2C-67B1B72DF5A5}">
      <dgm:prSet/>
      <dgm:spPr/>
      <dgm:t>
        <a:bodyPr/>
        <a:lstStyle/>
        <a:p>
          <a:endParaRPr lang="en-US"/>
        </a:p>
      </dgm:t>
    </dgm:pt>
    <dgm:pt modelId="{C0F07EE9-42F6-455F-BD59-3121CE611600}">
      <dgm:prSet/>
      <dgm:spPr/>
      <dgm:t>
        <a:bodyPr/>
        <a:lstStyle/>
        <a:p>
          <a:r>
            <a:rPr lang="en-US" smtClean="0"/>
            <a:t>11.6 – WebSpeed</a:t>
          </a:r>
          <a:endParaRPr lang="en-US" dirty="0"/>
        </a:p>
      </dgm:t>
    </dgm:pt>
    <dgm:pt modelId="{49BC7458-D635-416A-950D-2626F08BCA53}" type="parTrans" cxnId="{B4F58ABA-4872-4748-A3C3-03B76F69472D}">
      <dgm:prSet/>
      <dgm:spPr/>
      <dgm:t>
        <a:bodyPr/>
        <a:lstStyle/>
        <a:p>
          <a:endParaRPr lang="en-US"/>
        </a:p>
      </dgm:t>
    </dgm:pt>
    <dgm:pt modelId="{5939F579-0B97-4A2E-969E-1A58E374A267}" type="sibTrans" cxnId="{B4F58ABA-4872-4748-A3C3-03B76F69472D}">
      <dgm:prSet/>
      <dgm:spPr/>
      <dgm:t>
        <a:bodyPr/>
        <a:lstStyle/>
        <a:p>
          <a:endParaRPr lang="en-US"/>
        </a:p>
      </dgm:t>
    </dgm:pt>
    <dgm:pt modelId="{D171B243-6B34-44A2-9C0B-75F80F0C8F7C}" type="pres">
      <dgm:prSet presAssocID="{75E31822-4403-437D-A6F8-B1DC3B500F7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4217A9-0861-4809-AF21-32B7EE59715C}" type="pres">
      <dgm:prSet presAssocID="{582593FF-F6CC-4F83-A38C-AA374AA73CC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6685A-FE08-458C-AC51-9008F86EE8F9}" type="pres">
      <dgm:prSet presAssocID="{78F156C6-47CE-457F-95A1-FF9941F627D5}" presName="sibTrans" presStyleCnt="0"/>
      <dgm:spPr/>
    </dgm:pt>
    <dgm:pt modelId="{DBC6A8C3-57D1-4853-8176-656D22B04EAE}" type="pres">
      <dgm:prSet presAssocID="{C0F07EE9-42F6-455F-BD59-3121CE61160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F58ABA-4872-4748-A3C3-03B76F69472D}" srcId="{75E31822-4403-437D-A6F8-B1DC3B500F79}" destId="{C0F07EE9-42F6-455F-BD59-3121CE611600}" srcOrd="1" destOrd="0" parTransId="{49BC7458-D635-416A-950D-2626F08BCA53}" sibTransId="{5939F579-0B97-4A2E-969E-1A58E374A267}"/>
    <dgm:cxn modelId="{BC13F356-B1AB-4C7B-B341-BD2D12D9BE36}" type="presOf" srcId="{75E31822-4403-437D-A6F8-B1DC3B500F79}" destId="{D171B243-6B34-44A2-9C0B-75F80F0C8F7C}" srcOrd="0" destOrd="0" presId="urn:microsoft.com/office/officeart/2005/8/layout/default"/>
    <dgm:cxn modelId="{FC74BF87-DCF2-4F51-8725-70895BC40750}" type="presOf" srcId="{C0F07EE9-42F6-455F-BD59-3121CE611600}" destId="{DBC6A8C3-57D1-4853-8176-656D22B04EAE}" srcOrd="0" destOrd="0" presId="urn:microsoft.com/office/officeart/2005/8/layout/default"/>
    <dgm:cxn modelId="{EC042A61-80D7-43E0-98E6-F8510F549DC3}" type="presOf" srcId="{582593FF-F6CC-4F83-A38C-AA374AA73CC4}" destId="{DD4217A9-0861-4809-AF21-32B7EE59715C}" srcOrd="0" destOrd="0" presId="urn:microsoft.com/office/officeart/2005/8/layout/default"/>
    <dgm:cxn modelId="{79E8AAB7-6304-4E5D-AD2C-67B1B72DF5A5}" srcId="{75E31822-4403-437D-A6F8-B1DC3B500F79}" destId="{582593FF-F6CC-4F83-A38C-AA374AA73CC4}" srcOrd="0" destOrd="0" parTransId="{6C131D61-5DB0-48B1-BB6A-268E03E1D3FE}" sibTransId="{78F156C6-47CE-457F-95A1-FF9941F627D5}"/>
    <dgm:cxn modelId="{8CF01B96-1F11-4674-A035-00FA4C0BDFFA}" type="presParOf" srcId="{D171B243-6B34-44A2-9C0B-75F80F0C8F7C}" destId="{DD4217A9-0861-4809-AF21-32B7EE59715C}" srcOrd="0" destOrd="0" presId="urn:microsoft.com/office/officeart/2005/8/layout/default"/>
    <dgm:cxn modelId="{DCF898BD-F5D8-467D-AEC9-E469BC865962}" type="presParOf" srcId="{D171B243-6B34-44A2-9C0B-75F80F0C8F7C}" destId="{26F6685A-FE08-458C-AC51-9008F86EE8F9}" srcOrd="1" destOrd="0" presId="urn:microsoft.com/office/officeart/2005/8/layout/default"/>
    <dgm:cxn modelId="{01D53818-3963-4A83-909D-DC573824BA94}" type="presParOf" srcId="{D171B243-6B34-44A2-9C0B-75F80F0C8F7C}" destId="{DBC6A8C3-57D1-4853-8176-656D22B04EAE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118286-FFEE-405D-B268-EDC91DECC661}" type="doc">
      <dgm:prSet loTypeId="urn:microsoft.com/office/officeart/2005/8/layout/hProcess7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3501868C-7A44-4A6E-BBB4-31701A43E160}">
      <dgm:prSet phldrT="[Text]"/>
      <dgm:spPr/>
      <dgm:t>
        <a:bodyPr/>
        <a:lstStyle/>
        <a:p>
          <a:r>
            <a:rPr lang="en-US" dirty="0" smtClean="0"/>
            <a:t>Before 11.X</a:t>
          </a:r>
          <a:endParaRPr lang="en-US" dirty="0"/>
        </a:p>
      </dgm:t>
    </dgm:pt>
    <dgm:pt modelId="{80E047CE-48C7-4F80-8A1B-987526DC8FBD}" type="parTrans" cxnId="{CEE09908-0061-4792-8119-46D7BA83C239}">
      <dgm:prSet/>
      <dgm:spPr/>
      <dgm:t>
        <a:bodyPr/>
        <a:lstStyle/>
        <a:p>
          <a:endParaRPr lang="en-US"/>
        </a:p>
      </dgm:t>
    </dgm:pt>
    <dgm:pt modelId="{1A629D12-716C-487E-8A47-CDAD657ABCBF}" type="sibTrans" cxnId="{CEE09908-0061-4792-8119-46D7BA83C239}">
      <dgm:prSet/>
      <dgm:spPr/>
      <dgm:t>
        <a:bodyPr/>
        <a:lstStyle/>
        <a:p>
          <a:endParaRPr lang="en-US"/>
        </a:p>
      </dgm:t>
    </dgm:pt>
    <dgm:pt modelId="{18FCF7A3-89D4-41D2-A667-EBE66588DC82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AppBuilder loosely coupled</a:t>
          </a:r>
        </a:p>
        <a:p>
          <a:r>
            <a:rPr lang="en-US" smtClean="0">
              <a:solidFill>
                <a:schemeClr val="tx1"/>
              </a:solidFill>
            </a:rPr>
            <a:t>WebSpeed components scattered</a:t>
          </a:r>
          <a:endParaRPr lang="en-US" dirty="0" smtClean="0">
            <a:solidFill>
              <a:schemeClr val="tx1"/>
            </a:solidFill>
          </a:endParaRPr>
        </a:p>
      </dgm:t>
    </dgm:pt>
    <dgm:pt modelId="{1038BAB0-2B76-4324-BDE2-0E475A71F8AF}" type="parTrans" cxnId="{9D5C8505-6C9C-4E5A-9409-52610FF3D358}">
      <dgm:prSet/>
      <dgm:spPr/>
      <dgm:t>
        <a:bodyPr/>
        <a:lstStyle/>
        <a:p>
          <a:endParaRPr lang="en-US"/>
        </a:p>
      </dgm:t>
    </dgm:pt>
    <dgm:pt modelId="{AD90E9CA-D3AF-4E44-9799-738BED1912FF}" type="sibTrans" cxnId="{9D5C8505-6C9C-4E5A-9409-52610FF3D358}">
      <dgm:prSet/>
      <dgm:spPr/>
      <dgm:t>
        <a:bodyPr/>
        <a:lstStyle/>
        <a:p>
          <a:endParaRPr lang="en-US"/>
        </a:p>
      </dgm:t>
    </dgm:pt>
    <dgm:pt modelId="{76DE9C3D-5E5F-4488-93BE-1AF826C83DF4}">
      <dgm:prSet phldrT="[Text]"/>
      <dgm:spPr/>
      <dgm:t>
        <a:bodyPr/>
        <a:lstStyle/>
        <a:p>
          <a:r>
            <a:rPr lang="en-US" dirty="0" smtClean="0"/>
            <a:t>11.2</a:t>
          </a:r>
          <a:endParaRPr lang="en-US" dirty="0"/>
        </a:p>
      </dgm:t>
    </dgm:pt>
    <dgm:pt modelId="{B98EBC3A-B5DF-40E7-B826-C1B9A0B4C15B}" type="parTrans" cxnId="{2D5BDB8F-6F21-47DF-91E3-6F861B4707D8}">
      <dgm:prSet/>
      <dgm:spPr/>
      <dgm:t>
        <a:bodyPr/>
        <a:lstStyle/>
        <a:p>
          <a:endParaRPr lang="en-US"/>
        </a:p>
      </dgm:t>
    </dgm:pt>
    <dgm:pt modelId="{D255705F-328E-49F7-944B-4F3A75D29908}" type="sibTrans" cxnId="{2D5BDB8F-6F21-47DF-91E3-6F861B4707D8}">
      <dgm:prSet/>
      <dgm:spPr/>
      <dgm:t>
        <a:bodyPr/>
        <a:lstStyle/>
        <a:p>
          <a:endParaRPr lang="en-US"/>
        </a:p>
      </dgm:t>
    </dgm:pt>
    <dgm:pt modelId="{6DA37299-DBA9-446C-96C8-16A47E7F9CF8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err="1" smtClean="0">
              <a:solidFill>
                <a:schemeClr val="tx1"/>
              </a:solidFill>
            </a:rPr>
            <a:t>AppBuilder</a:t>
          </a:r>
          <a:r>
            <a:rPr lang="en-US" dirty="0" smtClean="0">
              <a:solidFill>
                <a:schemeClr val="tx1"/>
              </a:solidFill>
            </a:rPr>
            <a:t> integration</a:t>
          </a:r>
          <a:endParaRPr lang="en-US" dirty="0">
            <a:solidFill>
              <a:schemeClr val="tx1"/>
            </a:solidFill>
          </a:endParaRPr>
        </a:p>
      </dgm:t>
    </dgm:pt>
    <dgm:pt modelId="{0D587240-956E-4BC9-A9FB-5890DAB92DC4}" type="parTrans" cxnId="{C88515E4-341C-4D46-9EA8-9779A1B6EA97}">
      <dgm:prSet/>
      <dgm:spPr/>
      <dgm:t>
        <a:bodyPr/>
        <a:lstStyle/>
        <a:p>
          <a:endParaRPr lang="en-US"/>
        </a:p>
      </dgm:t>
    </dgm:pt>
    <dgm:pt modelId="{091B8FBC-3D16-4014-90C9-23825027C7D5}" type="sibTrans" cxnId="{C88515E4-341C-4D46-9EA8-9779A1B6EA97}">
      <dgm:prSet/>
      <dgm:spPr/>
      <dgm:t>
        <a:bodyPr/>
        <a:lstStyle/>
        <a:p>
          <a:endParaRPr lang="en-US"/>
        </a:p>
      </dgm:t>
    </dgm:pt>
    <dgm:pt modelId="{275F6F12-F48F-45ED-A29C-AAECD9A7A17D}">
      <dgm:prSet phldrT="[Text]"/>
      <dgm:spPr/>
      <dgm:t>
        <a:bodyPr/>
        <a:lstStyle/>
        <a:p>
          <a:r>
            <a:rPr lang="en-US" dirty="0" smtClean="0"/>
            <a:t>11.3</a:t>
          </a:r>
          <a:endParaRPr lang="en-US" dirty="0"/>
        </a:p>
      </dgm:t>
    </dgm:pt>
    <dgm:pt modelId="{DEF1227A-3B59-40EB-8937-E8D88554E022}" type="parTrans" cxnId="{1B17A086-1A4E-40E3-858C-C229363846BF}">
      <dgm:prSet/>
      <dgm:spPr/>
      <dgm:t>
        <a:bodyPr/>
        <a:lstStyle/>
        <a:p>
          <a:endParaRPr lang="en-US"/>
        </a:p>
      </dgm:t>
    </dgm:pt>
    <dgm:pt modelId="{1A86344B-8ECB-42A0-B091-9D65680784DD}" type="sibTrans" cxnId="{1B17A086-1A4E-40E3-858C-C229363846BF}">
      <dgm:prSet/>
      <dgm:spPr/>
      <dgm:t>
        <a:bodyPr/>
        <a:lstStyle/>
        <a:p>
          <a:endParaRPr lang="en-US"/>
        </a:p>
      </dgm:t>
    </dgm:pt>
    <dgm:pt modelId="{04BE3E2B-6892-4F96-A7E4-DF1AD4B801CA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Corticon Business rules integration</a:t>
          </a:r>
          <a:endParaRPr lang="en-US" dirty="0">
            <a:solidFill>
              <a:schemeClr val="tx1"/>
            </a:solidFill>
          </a:endParaRPr>
        </a:p>
      </dgm:t>
    </dgm:pt>
    <dgm:pt modelId="{3DB2D3C0-410B-4087-9F43-A2A4D67AE38B}" type="parTrans" cxnId="{508839C5-F618-4223-83D2-FA53B782AED5}">
      <dgm:prSet/>
      <dgm:spPr/>
      <dgm:t>
        <a:bodyPr/>
        <a:lstStyle/>
        <a:p>
          <a:endParaRPr lang="en-US"/>
        </a:p>
      </dgm:t>
    </dgm:pt>
    <dgm:pt modelId="{CCF5C5E2-84E4-4CC0-864A-2FC090086EFA}" type="sibTrans" cxnId="{508839C5-F618-4223-83D2-FA53B782AED5}">
      <dgm:prSet/>
      <dgm:spPr/>
      <dgm:t>
        <a:bodyPr/>
        <a:lstStyle/>
        <a:p>
          <a:endParaRPr lang="en-US"/>
        </a:p>
      </dgm:t>
    </dgm:pt>
    <dgm:pt modelId="{0614EA43-C5FE-4CC5-86B2-759E9D108E4A}">
      <dgm:prSet phldrT="[Text]"/>
      <dgm:spPr/>
      <dgm:t>
        <a:bodyPr/>
        <a:lstStyle/>
        <a:p>
          <a:r>
            <a:rPr lang="en-US" smtClean="0"/>
            <a:t>11.0</a:t>
          </a:r>
          <a:endParaRPr lang="en-US" dirty="0"/>
        </a:p>
      </dgm:t>
    </dgm:pt>
    <dgm:pt modelId="{A954D741-C4AA-4BFD-80A7-3E849CA4E4D7}" type="parTrans" cxnId="{321F848D-CB53-4360-8325-D1511F4F9B7E}">
      <dgm:prSet/>
      <dgm:spPr/>
      <dgm:t>
        <a:bodyPr/>
        <a:lstStyle/>
        <a:p>
          <a:endParaRPr lang="en-US"/>
        </a:p>
      </dgm:t>
    </dgm:pt>
    <dgm:pt modelId="{8EB69B96-2D2F-43E8-AEA7-6706EFF75810}" type="sibTrans" cxnId="{321F848D-CB53-4360-8325-D1511F4F9B7E}">
      <dgm:prSet/>
      <dgm:spPr/>
      <dgm:t>
        <a:bodyPr/>
        <a:lstStyle/>
        <a:p>
          <a:endParaRPr lang="en-US"/>
        </a:p>
      </dgm:t>
    </dgm:pt>
    <dgm:pt modelId="{8C97CD1E-AA30-484D-A7B9-E1E4E0E2A758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err="1" smtClean="0">
              <a:solidFill>
                <a:schemeClr val="tx1"/>
              </a:solidFill>
            </a:rPr>
            <a:t>WebSpeed</a:t>
          </a:r>
          <a:r>
            <a:rPr lang="en-US" dirty="0" smtClean="0">
              <a:solidFill>
                <a:schemeClr val="tx1"/>
              </a:solidFill>
            </a:rPr>
            <a:t> integration into PDS OE</a:t>
          </a:r>
        </a:p>
      </dgm:t>
    </dgm:pt>
    <dgm:pt modelId="{FC719085-8147-455B-8381-750AFC16CD52}" type="parTrans" cxnId="{5CC981F4-DD24-469F-A5F4-1661D36FB78F}">
      <dgm:prSet/>
      <dgm:spPr/>
      <dgm:t>
        <a:bodyPr/>
        <a:lstStyle/>
        <a:p>
          <a:endParaRPr lang="en-US"/>
        </a:p>
      </dgm:t>
    </dgm:pt>
    <dgm:pt modelId="{28B393B0-7E5A-4379-A250-D76DD8ABC3EC}" type="sibTrans" cxnId="{5CC981F4-DD24-469F-A5F4-1661D36FB78F}">
      <dgm:prSet/>
      <dgm:spPr/>
      <dgm:t>
        <a:bodyPr/>
        <a:lstStyle/>
        <a:p>
          <a:endParaRPr lang="en-US"/>
        </a:p>
      </dgm:t>
    </dgm:pt>
    <dgm:pt modelId="{2BF7A3C6-FD2A-4CB8-B87A-18B4E2F5D7B4}" type="pres">
      <dgm:prSet presAssocID="{90118286-FFEE-405D-B268-EDC91DECC6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A2C73B-71EF-48CD-B5C0-D09C0205C365}" type="pres">
      <dgm:prSet presAssocID="{3501868C-7A44-4A6E-BBB4-31701A43E160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312144-D916-494A-ABD3-5106AA8767F9}" type="pres">
      <dgm:prSet presAssocID="{3501868C-7A44-4A6E-BBB4-31701A43E160}" presName="bgRect" presStyleLbl="node1" presStyleIdx="0" presStyleCnt="4" custScaleY="131658"/>
      <dgm:spPr/>
      <dgm:t>
        <a:bodyPr/>
        <a:lstStyle/>
        <a:p>
          <a:endParaRPr lang="en-US"/>
        </a:p>
      </dgm:t>
    </dgm:pt>
    <dgm:pt modelId="{D9D5AF13-CDD8-450E-BB2A-19270E5D4699}" type="pres">
      <dgm:prSet presAssocID="{3501868C-7A44-4A6E-BBB4-31701A43E160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609F8-AAE1-47D0-B913-1E565A775B0F}" type="pres">
      <dgm:prSet presAssocID="{3501868C-7A44-4A6E-BBB4-31701A43E160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BE1184-61ED-4CB2-B731-B0668B5F38D6}" type="pres">
      <dgm:prSet presAssocID="{1A629D12-716C-487E-8A47-CDAD657ABCBF}" presName="hSp" presStyleCnt="0"/>
      <dgm:spPr/>
      <dgm:t>
        <a:bodyPr/>
        <a:lstStyle/>
        <a:p>
          <a:endParaRPr lang="en-US"/>
        </a:p>
      </dgm:t>
    </dgm:pt>
    <dgm:pt modelId="{64C8701A-4E4B-4145-9919-9E03C11DB499}" type="pres">
      <dgm:prSet presAssocID="{1A629D12-716C-487E-8A47-CDAD657ABCBF}" presName="vProcSp" presStyleCnt="0"/>
      <dgm:spPr/>
      <dgm:t>
        <a:bodyPr/>
        <a:lstStyle/>
        <a:p>
          <a:endParaRPr lang="en-US"/>
        </a:p>
      </dgm:t>
    </dgm:pt>
    <dgm:pt modelId="{6792408F-3C1D-4028-A617-40D259720A73}" type="pres">
      <dgm:prSet presAssocID="{1A629D12-716C-487E-8A47-CDAD657ABCBF}" presName="vSp1" presStyleCnt="0"/>
      <dgm:spPr/>
      <dgm:t>
        <a:bodyPr/>
        <a:lstStyle/>
        <a:p>
          <a:endParaRPr lang="en-US"/>
        </a:p>
      </dgm:t>
    </dgm:pt>
    <dgm:pt modelId="{795A26D2-FF78-4C25-BBA6-905F98422C94}" type="pres">
      <dgm:prSet presAssocID="{1A629D12-716C-487E-8A47-CDAD657ABCBF}" presName="simulatedConn" presStyleLbl="solidFgAcc1" presStyleIdx="0" presStyleCnt="3"/>
      <dgm:spPr/>
      <dgm:t>
        <a:bodyPr/>
        <a:lstStyle/>
        <a:p>
          <a:endParaRPr lang="en-US"/>
        </a:p>
      </dgm:t>
    </dgm:pt>
    <dgm:pt modelId="{6EFE778F-3860-4291-9BAA-61F249B724D8}" type="pres">
      <dgm:prSet presAssocID="{1A629D12-716C-487E-8A47-CDAD657ABCBF}" presName="vSp2" presStyleCnt="0"/>
      <dgm:spPr/>
      <dgm:t>
        <a:bodyPr/>
        <a:lstStyle/>
        <a:p>
          <a:endParaRPr lang="en-US"/>
        </a:p>
      </dgm:t>
    </dgm:pt>
    <dgm:pt modelId="{A02D123D-69CD-4734-8F38-4DA86C415933}" type="pres">
      <dgm:prSet presAssocID="{1A629D12-716C-487E-8A47-CDAD657ABCBF}" presName="sibTrans" presStyleCnt="0"/>
      <dgm:spPr/>
      <dgm:t>
        <a:bodyPr/>
        <a:lstStyle/>
        <a:p>
          <a:endParaRPr lang="en-US"/>
        </a:p>
      </dgm:t>
    </dgm:pt>
    <dgm:pt modelId="{57D59099-06B1-448A-8D45-AB3FBB8F908F}" type="pres">
      <dgm:prSet presAssocID="{0614EA43-C5FE-4CC5-86B2-759E9D108E4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19EAA-DF73-4037-929C-6B585DA9BBDC}" type="pres">
      <dgm:prSet presAssocID="{0614EA43-C5FE-4CC5-86B2-759E9D108E4A}" presName="bgRect" presStyleLbl="node1" presStyleIdx="1" presStyleCnt="4" custScaleY="129184"/>
      <dgm:spPr/>
      <dgm:t>
        <a:bodyPr/>
        <a:lstStyle/>
        <a:p>
          <a:endParaRPr lang="en-US"/>
        </a:p>
      </dgm:t>
    </dgm:pt>
    <dgm:pt modelId="{6EA05FEA-A05B-47BF-B11D-E3A9D585B708}" type="pres">
      <dgm:prSet presAssocID="{0614EA43-C5FE-4CC5-86B2-759E9D108E4A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373D46-3821-4EB9-932E-F29D81BBD840}" type="pres">
      <dgm:prSet presAssocID="{0614EA43-C5FE-4CC5-86B2-759E9D108E4A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2022F-3621-4703-944A-22490139E881}" type="pres">
      <dgm:prSet presAssocID="{8EB69B96-2D2F-43E8-AEA7-6706EFF75810}" presName="hSp" presStyleCnt="0"/>
      <dgm:spPr/>
      <dgm:t>
        <a:bodyPr/>
        <a:lstStyle/>
        <a:p>
          <a:endParaRPr lang="en-US"/>
        </a:p>
      </dgm:t>
    </dgm:pt>
    <dgm:pt modelId="{3E603F6D-09E1-4B77-A2FB-9129DCADBF13}" type="pres">
      <dgm:prSet presAssocID="{8EB69B96-2D2F-43E8-AEA7-6706EFF75810}" presName="vProcSp" presStyleCnt="0"/>
      <dgm:spPr/>
      <dgm:t>
        <a:bodyPr/>
        <a:lstStyle/>
        <a:p>
          <a:endParaRPr lang="en-US"/>
        </a:p>
      </dgm:t>
    </dgm:pt>
    <dgm:pt modelId="{B37F06AA-2ADF-4869-9444-4092E5BBD847}" type="pres">
      <dgm:prSet presAssocID="{8EB69B96-2D2F-43E8-AEA7-6706EFF75810}" presName="vSp1" presStyleCnt="0"/>
      <dgm:spPr/>
      <dgm:t>
        <a:bodyPr/>
        <a:lstStyle/>
        <a:p>
          <a:endParaRPr lang="en-US"/>
        </a:p>
      </dgm:t>
    </dgm:pt>
    <dgm:pt modelId="{B5BC418C-5FA8-4B5F-B654-3D5EC1DD282B}" type="pres">
      <dgm:prSet presAssocID="{8EB69B96-2D2F-43E8-AEA7-6706EFF75810}" presName="simulatedConn" presStyleLbl="solidFgAcc1" presStyleIdx="1" presStyleCnt="3"/>
      <dgm:spPr/>
      <dgm:t>
        <a:bodyPr/>
        <a:lstStyle/>
        <a:p>
          <a:endParaRPr lang="en-US"/>
        </a:p>
      </dgm:t>
    </dgm:pt>
    <dgm:pt modelId="{66DA32F8-876E-4E68-9C37-049D4601CCDE}" type="pres">
      <dgm:prSet presAssocID="{8EB69B96-2D2F-43E8-AEA7-6706EFF75810}" presName="vSp2" presStyleCnt="0"/>
      <dgm:spPr/>
      <dgm:t>
        <a:bodyPr/>
        <a:lstStyle/>
        <a:p>
          <a:endParaRPr lang="en-US"/>
        </a:p>
      </dgm:t>
    </dgm:pt>
    <dgm:pt modelId="{65CD7A59-1CD4-40C6-8794-2C4D5E82447F}" type="pres">
      <dgm:prSet presAssocID="{8EB69B96-2D2F-43E8-AEA7-6706EFF75810}" presName="sibTrans" presStyleCnt="0"/>
      <dgm:spPr/>
      <dgm:t>
        <a:bodyPr/>
        <a:lstStyle/>
        <a:p>
          <a:endParaRPr lang="en-US"/>
        </a:p>
      </dgm:t>
    </dgm:pt>
    <dgm:pt modelId="{A5DDFF04-01B6-42D8-900E-BB263B2161B8}" type="pres">
      <dgm:prSet presAssocID="{76DE9C3D-5E5F-4488-93BE-1AF826C83DF4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660455-AE2D-4AAB-BB24-9FEA6282ADBE}" type="pres">
      <dgm:prSet presAssocID="{76DE9C3D-5E5F-4488-93BE-1AF826C83DF4}" presName="bgRect" presStyleLbl="node1" presStyleIdx="2" presStyleCnt="4" custScaleY="131658"/>
      <dgm:spPr/>
      <dgm:t>
        <a:bodyPr/>
        <a:lstStyle/>
        <a:p>
          <a:endParaRPr lang="en-US"/>
        </a:p>
      </dgm:t>
    </dgm:pt>
    <dgm:pt modelId="{9D7ED164-D941-4116-BCE5-69CF9282CC39}" type="pres">
      <dgm:prSet presAssocID="{76DE9C3D-5E5F-4488-93BE-1AF826C83DF4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3161E-2C93-4B65-9ED1-D19FAC0A0073}" type="pres">
      <dgm:prSet presAssocID="{76DE9C3D-5E5F-4488-93BE-1AF826C83DF4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7E6295-DC44-4B87-B772-0BA3BA59DD06}" type="pres">
      <dgm:prSet presAssocID="{D255705F-328E-49F7-944B-4F3A75D29908}" presName="hSp" presStyleCnt="0"/>
      <dgm:spPr/>
      <dgm:t>
        <a:bodyPr/>
        <a:lstStyle/>
        <a:p>
          <a:endParaRPr lang="en-US"/>
        </a:p>
      </dgm:t>
    </dgm:pt>
    <dgm:pt modelId="{F04CF217-1156-4515-9E20-EFC2DF6662AE}" type="pres">
      <dgm:prSet presAssocID="{D255705F-328E-49F7-944B-4F3A75D29908}" presName="vProcSp" presStyleCnt="0"/>
      <dgm:spPr/>
      <dgm:t>
        <a:bodyPr/>
        <a:lstStyle/>
        <a:p>
          <a:endParaRPr lang="en-US"/>
        </a:p>
      </dgm:t>
    </dgm:pt>
    <dgm:pt modelId="{AEB83F26-1262-43BE-B1C2-7D12C71270D1}" type="pres">
      <dgm:prSet presAssocID="{D255705F-328E-49F7-944B-4F3A75D29908}" presName="vSp1" presStyleCnt="0"/>
      <dgm:spPr/>
      <dgm:t>
        <a:bodyPr/>
        <a:lstStyle/>
        <a:p>
          <a:endParaRPr lang="en-US"/>
        </a:p>
      </dgm:t>
    </dgm:pt>
    <dgm:pt modelId="{FC67A738-00FB-479F-B697-65FC95DFD140}" type="pres">
      <dgm:prSet presAssocID="{D255705F-328E-49F7-944B-4F3A75D29908}" presName="simulatedConn" presStyleLbl="solidFgAcc1" presStyleIdx="2" presStyleCnt="3"/>
      <dgm:spPr/>
      <dgm:t>
        <a:bodyPr/>
        <a:lstStyle/>
        <a:p>
          <a:endParaRPr lang="en-US"/>
        </a:p>
      </dgm:t>
    </dgm:pt>
    <dgm:pt modelId="{5A74B07D-F23E-4E66-9792-0A688E00A511}" type="pres">
      <dgm:prSet presAssocID="{D255705F-328E-49F7-944B-4F3A75D29908}" presName="vSp2" presStyleCnt="0"/>
      <dgm:spPr/>
      <dgm:t>
        <a:bodyPr/>
        <a:lstStyle/>
        <a:p>
          <a:endParaRPr lang="en-US"/>
        </a:p>
      </dgm:t>
    </dgm:pt>
    <dgm:pt modelId="{2A5A8DAD-2E49-4D0D-BF78-FF8B249E91F3}" type="pres">
      <dgm:prSet presAssocID="{D255705F-328E-49F7-944B-4F3A75D29908}" presName="sibTrans" presStyleCnt="0"/>
      <dgm:spPr/>
      <dgm:t>
        <a:bodyPr/>
        <a:lstStyle/>
        <a:p>
          <a:endParaRPr lang="en-US"/>
        </a:p>
      </dgm:t>
    </dgm:pt>
    <dgm:pt modelId="{4E27F381-A80E-4081-8C29-D1B2ADE6B66A}" type="pres">
      <dgm:prSet presAssocID="{275F6F12-F48F-45ED-A29C-AAECD9A7A17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6819D2-9928-406F-B2EB-51AD05FC5353}" type="pres">
      <dgm:prSet presAssocID="{275F6F12-F48F-45ED-A29C-AAECD9A7A17D}" presName="bgRect" presStyleLbl="node1" presStyleIdx="3" presStyleCnt="4" custScaleY="131658"/>
      <dgm:spPr/>
      <dgm:t>
        <a:bodyPr/>
        <a:lstStyle/>
        <a:p>
          <a:endParaRPr lang="en-US"/>
        </a:p>
      </dgm:t>
    </dgm:pt>
    <dgm:pt modelId="{9B6219C7-7AF4-4655-8849-DAA82DA2918F}" type="pres">
      <dgm:prSet presAssocID="{275F6F12-F48F-45ED-A29C-AAECD9A7A17D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5C6883-FE8F-4F46-BCBD-5CE9AA580424}" type="pres">
      <dgm:prSet presAssocID="{275F6F12-F48F-45ED-A29C-AAECD9A7A17D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72AF0-C4F3-491D-B601-2CD4DA1F2C05}" type="presOf" srcId="{76DE9C3D-5E5F-4488-93BE-1AF826C83DF4}" destId="{9D7ED164-D941-4116-BCE5-69CF9282CC39}" srcOrd="1" destOrd="0" presId="urn:microsoft.com/office/officeart/2005/8/layout/hProcess7"/>
    <dgm:cxn modelId="{EF7E6C93-A237-41EF-9E97-6A5B10260E55}" type="presOf" srcId="{76DE9C3D-5E5F-4488-93BE-1AF826C83DF4}" destId="{0B660455-AE2D-4AAB-BB24-9FEA6282ADBE}" srcOrd="0" destOrd="0" presId="urn:microsoft.com/office/officeart/2005/8/layout/hProcess7"/>
    <dgm:cxn modelId="{A781A0A4-BD8D-4EC1-A4CE-3D61B43C37DC}" type="presOf" srcId="{18FCF7A3-89D4-41D2-A667-EBE66588DC82}" destId="{23B609F8-AAE1-47D0-B913-1E565A775B0F}" srcOrd="0" destOrd="0" presId="urn:microsoft.com/office/officeart/2005/8/layout/hProcess7"/>
    <dgm:cxn modelId="{321F848D-CB53-4360-8325-D1511F4F9B7E}" srcId="{90118286-FFEE-405D-B268-EDC91DECC661}" destId="{0614EA43-C5FE-4CC5-86B2-759E9D108E4A}" srcOrd="1" destOrd="0" parTransId="{A954D741-C4AA-4BFD-80A7-3E849CA4E4D7}" sibTransId="{8EB69B96-2D2F-43E8-AEA7-6706EFF75810}"/>
    <dgm:cxn modelId="{5CC981F4-DD24-469F-A5F4-1661D36FB78F}" srcId="{0614EA43-C5FE-4CC5-86B2-759E9D108E4A}" destId="{8C97CD1E-AA30-484D-A7B9-E1E4E0E2A758}" srcOrd="0" destOrd="0" parTransId="{FC719085-8147-455B-8381-750AFC16CD52}" sibTransId="{28B393B0-7E5A-4379-A250-D76DD8ABC3EC}"/>
    <dgm:cxn modelId="{2D5BDB8F-6F21-47DF-91E3-6F861B4707D8}" srcId="{90118286-FFEE-405D-B268-EDC91DECC661}" destId="{76DE9C3D-5E5F-4488-93BE-1AF826C83DF4}" srcOrd="2" destOrd="0" parTransId="{B98EBC3A-B5DF-40E7-B826-C1B9A0B4C15B}" sibTransId="{D255705F-328E-49F7-944B-4F3A75D29908}"/>
    <dgm:cxn modelId="{CD4F1EED-62D1-48F8-A950-19C99ECE470E}" type="presOf" srcId="{90118286-FFEE-405D-B268-EDC91DECC661}" destId="{2BF7A3C6-FD2A-4CB8-B87A-18B4E2F5D7B4}" srcOrd="0" destOrd="0" presId="urn:microsoft.com/office/officeart/2005/8/layout/hProcess7"/>
    <dgm:cxn modelId="{93CB3AB5-E827-4EDC-89B0-3FA13C71EEFD}" type="presOf" srcId="{3501868C-7A44-4A6E-BBB4-31701A43E160}" destId="{F2312144-D916-494A-ABD3-5106AA8767F9}" srcOrd="0" destOrd="0" presId="urn:microsoft.com/office/officeart/2005/8/layout/hProcess7"/>
    <dgm:cxn modelId="{114CCB5E-D403-480D-B8D5-9C812D6405C0}" type="presOf" srcId="{04BE3E2B-6892-4F96-A7E4-DF1AD4B801CA}" destId="{965C6883-FE8F-4F46-BCBD-5CE9AA580424}" srcOrd="0" destOrd="0" presId="urn:microsoft.com/office/officeart/2005/8/layout/hProcess7"/>
    <dgm:cxn modelId="{508839C5-F618-4223-83D2-FA53B782AED5}" srcId="{275F6F12-F48F-45ED-A29C-AAECD9A7A17D}" destId="{04BE3E2B-6892-4F96-A7E4-DF1AD4B801CA}" srcOrd="0" destOrd="0" parTransId="{3DB2D3C0-410B-4087-9F43-A2A4D67AE38B}" sibTransId="{CCF5C5E2-84E4-4CC0-864A-2FC090086EFA}"/>
    <dgm:cxn modelId="{CEE09908-0061-4792-8119-46D7BA83C239}" srcId="{90118286-FFEE-405D-B268-EDC91DECC661}" destId="{3501868C-7A44-4A6E-BBB4-31701A43E160}" srcOrd="0" destOrd="0" parTransId="{80E047CE-48C7-4F80-8A1B-987526DC8FBD}" sibTransId="{1A629D12-716C-487E-8A47-CDAD657ABCBF}"/>
    <dgm:cxn modelId="{44E601C0-3D0D-4C45-9D74-D2CA60C35E52}" type="presOf" srcId="{3501868C-7A44-4A6E-BBB4-31701A43E160}" destId="{D9D5AF13-CDD8-450E-BB2A-19270E5D4699}" srcOrd="1" destOrd="0" presId="urn:microsoft.com/office/officeart/2005/8/layout/hProcess7"/>
    <dgm:cxn modelId="{CF66F4AA-AD97-4DAC-9E6C-27C3AC9C3755}" type="presOf" srcId="{8C97CD1E-AA30-484D-A7B9-E1E4E0E2A758}" destId="{75373D46-3821-4EB9-932E-F29D81BBD840}" srcOrd="0" destOrd="0" presId="urn:microsoft.com/office/officeart/2005/8/layout/hProcess7"/>
    <dgm:cxn modelId="{3F941A13-B16F-4BE5-B841-9E4D15F60A80}" type="presOf" srcId="{275F6F12-F48F-45ED-A29C-AAECD9A7A17D}" destId="{E36819D2-9928-406F-B2EB-51AD05FC5353}" srcOrd="0" destOrd="0" presId="urn:microsoft.com/office/officeart/2005/8/layout/hProcess7"/>
    <dgm:cxn modelId="{9D5C8505-6C9C-4E5A-9409-52610FF3D358}" srcId="{3501868C-7A44-4A6E-BBB4-31701A43E160}" destId="{18FCF7A3-89D4-41D2-A667-EBE66588DC82}" srcOrd="0" destOrd="0" parTransId="{1038BAB0-2B76-4324-BDE2-0E475A71F8AF}" sibTransId="{AD90E9CA-D3AF-4E44-9799-738BED1912FF}"/>
    <dgm:cxn modelId="{BD10EFD3-0605-4426-85A6-3B087A89F0F0}" type="presOf" srcId="{0614EA43-C5FE-4CC5-86B2-759E9D108E4A}" destId="{66E19EAA-DF73-4037-929C-6B585DA9BBDC}" srcOrd="0" destOrd="0" presId="urn:microsoft.com/office/officeart/2005/8/layout/hProcess7"/>
    <dgm:cxn modelId="{1B17A086-1A4E-40E3-858C-C229363846BF}" srcId="{90118286-FFEE-405D-B268-EDC91DECC661}" destId="{275F6F12-F48F-45ED-A29C-AAECD9A7A17D}" srcOrd="3" destOrd="0" parTransId="{DEF1227A-3B59-40EB-8937-E8D88554E022}" sibTransId="{1A86344B-8ECB-42A0-B091-9D65680784DD}"/>
    <dgm:cxn modelId="{0B1F3567-2E4F-416B-9987-D80AC059E594}" type="presOf" srcId="{0614EA43-C5FE-4CC5-86B2-759E9D108E4A}" destId="{6EA05FEA-A05B-47BF-B11D-E3A9D585B708}" srcOrd="1" destOrd="0" presId="urn:microsoft.com/office/officeart/2005/8/layout/hProcess7"/>
    <dgm:cxn modelId="{A98869B0-0586-44F1-8273-6ABB1DB6ED84}" type="presOf" srcId="{275F6F12-F48F-45ED-A29C-AAECD9A7A17D}" destId="{9B6219C7-7AF4-4655-8849-DAA82DA2918F}" srcOrd="1" destOrd="0" presId="urn:microsoft.com/office/officeart/2005/8/layout/hProcess7"/>
    <dgm:cxn modelId="{6DCD047F-037B-4141-A0F6-A227B0ECABCC}" type="presOf" srcId="{6DA37299-DBA9-446C-96C8-16A47E7F9CF8}" destId="{0513161E-2C93-4B65-9ED1-D19FAC0A0073}" srcOrd="0" destOrd="0" presId="urn:microsoft.com/office/officeart/2005/8/layout/hProcess7"/>
    <dgm:cxn modelId="{C88515E4-341C-4D46-9EA8-9779A1B6EA97}" srcId="{76DE9C3D-5E5F-4488-93BE-1AF826C83DF4}" destId="{6DA37299-DBA9-446C-96C8-16A47E7F9CF8}" srcOrd="0" destOrd="0" parTransId="{0D587240-956E-4BC9-A9FB-5890DAB92DC4}" sibTransId="{091B8FBC-3D16-4014-90C9-23825027C7D5}"/>
    <dgm:cxn modelId="{B555A158-EC39-439B-A17B-BEEB92A60068}" type="presParOf" srcId="{2BF7A3C6-FD2A-4CB8-B87A-18B4E2F5D7B4}" destId="{C7A2C73B-71EF-48CD-B5C0-D09C0205C365}" srcOrd="0" destOrd="0" presId="urn:microsoft.com/office/officeart/2005/8/layout/hProcess7"/>
    <dgm:cxn modelId="{790B1223-E748-4F64-B6BA-ED5BA4C9BD52}" type="presParOf" srcId="{C7A2C73B-71EF-48CD-B5C0-D09C0205C365}" destId="{F2312144-D916-494A-ABD3-5106AA8767F9}" srcOrd="0" destOrd="0" presId="urn:microsoft.com/office/officeart/2005/8/layout/hProcess7"/>
    <dgm:cxn modelId="{6B2B7297-0ADB-4F9F-8625-715344EF362B}" type="presParOf" srcId="{C7A2C73B-71EF-48CD-B5C0-D09C0205C365}" destId="{D9D5AF13-CDD8-450E-BB2A-19270E5D4699}" srcOrd="1" destOrd="0" presId="urn:microsoft.com/office/officeart/2005/8/layout/hProcess7"/>
    <dgm:cxn modelId="{4900801B-FF9E-44AB-807E-96BF094DE4CE}" type="presParOf" srcId="{C7A2C73B-71EF-48CD-B5C0-D09C0205C365}" destId="{23B609F8-AAE1-47D0-B913-1E565A775B0F}" srcOrd="2" destOrd="0" presId="urn:microsoft.com/office/officeart/2005/8/layout/hProcess7"/>
    <dgm:cxn modelId="{AF2B3F57-1707-4704-8269-AF4620BC09D9}" type="presParOf" srcId="{2BF7A3C6-FD2A-4CB8-B87A-18B4E2F5D7B4}" destId="{E1BE1184-61ED-4CB2-B731-B0668B5F38D6}" srcOrd="1" destOrd="0" presId="urn:microsoft.com/office/officeart/2005/8/layout/hProcess7"/>
    <dgm:cxn modelId="{FE7D10B6-B1CC-4F3C-BA20-F336ABB446BA}" type="presParOf" srcId="{2BF7A3C6-FD2A-4CB8-B87A-18B4E2F5D7B4}" destId="{64C8701A-4E4B-4145-9919-9E03C11DB499}" srcOrd="2" destOrd="0" presId="urn:microsoft.com/office/officeart/2005/8/layout/hProcess7"/>
    <dgm:cxn modelId="{0AE14D2E-17D0-497E-B01B-D73552313DB4}" type="presParOf" srcId="{64C8701A-4E4B-4145-9919-9E03C11DB499}" destId="{6792408F-3C1D-4028-A617-40D259720A73}" srcOrd="0" destOrd="0" presId="urn:microsoft.com/office/officeart/2005/8/layout/hProcess7"/>
    <dgm:cxn modelId="{89A9403A-6686-445B-9D7D-C0CB47CC3206}" type="presParOf" srcId="{64C8701A-4E4B-4145-9919-9E03C11DB499}" destId="{795A26D2-FF78-4C25-BBA6-905F98422C94}" srcOrd="1" destOrd="0" presId="urn:microsoft.com/office/officeart/2005/8/layout/hProcess7"/>
    <dgm:cxn modelId="{018B2041-4E64-48F9-8B13-136DA89EB070}" type="presParOf" srcId="{64C8701A-4E4B-4145-9919-9E03C11DB499}" destId="{6EFE778F-3860-4291-9BAA-61F249B724D8}" srcOrd="2" destOrd="0" presId="urn:microsoft.com/office/officeart/2005/8/layout/hProcess7"/>
    <dgm:cxn modelId="{C8C8B3BB-FA73-413B-A753-43D952EE9821}" type="presParOf" srcId="{2BF7A3C6-FD2A-4CB8-B87A-18B4E2F5D7B4}" destId="{A02D123D-69CD-4734-8F38-4DA86C415933}" srcOrd="3" destOrd="0" presId="urn:microsoft.com/office/officeart/2005/8/layout/hProcess7"/>
    <dgm:cxn modelId="{AA105901-7D2D-46E4-897E-2826887AA909}" type="presParOf" srcId="{2BF7A3C6-FD2A-4CB8-B87A-18B4E2F5D7B4}" destId="{57D59099-06B1-448A-8D45-AB3FBB8F908F}" srcOrd="4" destOrd="0" presId="urn:microsoft.com/office/officeart/2005/8/layout/hProcess7"/>
    <dgm:cxn modelId="{C9A273B5-D8C3-4909-BD29-4CC36FA3D15B}" type="presParOf" srcId="{57D59099-06B1-448A-8D45-AB3FBB8F908F}" destId="{66E19EAA-DF73-4037-929C-6B585DA9BBDC}" srcOrd="0" destOrd="0" presId="urn:microsoft.com/office/officeart/2005/8/layout/hProcess7"/>
    <dgm:cxn modelId="{9D2A6CC0-BDCF-4A65-9237-0C8D23A16DF5}" type="presParOf" srcId="{57D59099-06B1-448A-8D45-AB3FBB8F908F}" destId="{6EA05FEA-A05B-47BF-B11D-E3A9D585B708}" srcOrd="1" destOrd="0" presId="urn:microsoft.com/office/officeart/2005/8/layout/hProcess7"/>
    <dgm:cxn modelId="{87871980-6E1C-4FE9-8F19-D9A222CF9795}" type="presParOf" srcId="{57D59099-06B1-448A-8D45-AB3FBB8F908F}" destId="{75373D46-3821-4EB9-932E-F29D81BBD840}" srcOrd="2" destOrd="0" presId="urn:microsoft.com/office/officeart/2005/8/layout/hProcess7"/>
    <dgm:cxn modelId="{B7581696-7C65-41B1-B97F-DD4A368D8466}" type="presParOf" srcId="{2BF7A3C6-FD2A-4CB8-B87A-18B4E2F5D7B4}" destId="{BF52022F-3621-4703-944A-22490139E881}" srcOrd="5" destOrd="0" presId="urn:microsoft.com/office/officeart/2005/8/layout/hProcess7"/>
    <dgm:cxn modelId="{1B2A1B15-7784-4949-BF34-11CA15FF0A05}" type="presParOf" srcId="{2BF7A3C6-FD2A-4CB8-B87A-18B4E2F5D7B4}" destId="{3E603F6D-09E1-4B77-A2FB-9129DCADBF13}" srcOrd="6" destOrd="0" presId="urn:microsoft.com/office/officeart/2005/8/layout/hProcess7"/>
    <dgm:cxn modelId="{0AA7D899-2C63-4BCA-A035-49388A1502F3}" type="presParOf" srcId="{3E603F6D-09E1-4B77-A2FB-9129DCADBF13}" destId="{B37F06AA-2ADF-4869-9444-4092E5BBD847}" srcOrd="0" destOrd="0" presId="urn:microsoft.com/office/officeart/2005/8/layout/hProcess7"/>
    <dgm:cxn modelId="{D57AEAC2-A1A5-421A-B546-B972D117B579}" type="presParOf" srcId="{3E603F6D-09E1-4B77-A2FB-9129DCADBF13}" destId="{B5BC418C-5FA8-4B5F-B654-3D5EC1DD282B}" srcOrd="1" destOrd="0" presId="urn:microsoft.com/office/officeart/2005/8/layout/hProcess7"/>
    <dgm:cxn modelId="{AFB61C57-A7B7-4E9E-A190-E524BAED2F8D}" type="presParOf" srcId="{3E603F6D-09E1-4B77-A2FB-9129DCADBF13}" destId="{66DA32F8-876E-4E68-9C37-049D4601CCDE}" srcOrd="2" destOrd="0" presId="urn:microsoft.com/office/officeart/2005/8/layout/hProcess7"/>
    <dgm:cxn modelId="{2FE65768-8DA2-4135-8450-1908A7F4A544}" type="presParOf" srcId="{2BF7A3C6-FD2A-4CB8-B87A-18B4E2F5D7B4}" destId="{65CD7A59-1CD4-40C6-8794-2C4D5E82447F}" srcOrd="7" destOrd="0" presId="urn:microsoft.com/office/officeart/2005/8/layout/hProcess7"/>
    <dgm:cxn modelId="{C3F825F1-B7A8-4E2A-92C3-10B041434DCE}" type="presParOf" srcId="{2BF7A3C6-FD2A-4CB8-B87A-18B4E2F5D7B4}" destId="{A5DDFF04-01B6-42D8-900E-BB263B2161B8}" srcOrd="8" destOrd="0" presId="urn:microsoft.com/office/officeart/2005/8/layout/hProcess7"/>
    <dgm:cxn modelId="{3856ED8B-5DFE-4305-911D-6386028796AC}" type="presParOf" srcId="{A5DDFF04-01B6-42D8-900E-BB263B2161B8}" destId="{0B660455-AE2D-4AAB-BB24-9FEA6282ADBE}" srcOrd="0" destOrd="0" presId="urn:microsoft.com/office/officeart/2005/8/layout/hProcess7"/>
    <dgm:cxn modelId="{DBA5E02F-45B6-416B-A42C-A7B28CA6E63C}" type="presParOf" srcId="{A5DDFF04-01B6-42D8-900E-BB263B2161B8}" destId="{9D7ED164-D941-4116-BCE5-69CF9282CC39}" srcOrd="1" destOrd="0" presId="urn:microsoft.com/office/officeart/2005/8/layout/hProcess7"/>
    <dgm:cxn modelId="{672E5CC7-E8BE-4ABE-A1BD-6F58B41F8B24}" type="presParOf" srcId="{A5DDFF04-01B6-42D8-900E-BB263B2161B8}" destId="{0513161E-2C93-4B65-9ED1-D19FAC0A0073}" srcOrd="2" destOrd="0" presId="urn:microsoft.com/office/officeart/2005/8/layout/hProcess7"/>
    <dgm:cxn modelId="{18036F74-F5AB-4527-90C2-035DFD8D32D5}" type="presParOf" srcId="{2BF7A3C6-FD2A-4CB8-B87A-18B4E2F5D7B4}" destId="{6E7E6295-DC44-4B87-B772-0BA3BA59DD06}" srcOrd="9" destOrd="0" presId="urn:microsoft.com/office/officeart/2005/8/layout/hProcess7"/>
    <dgm:cxn modelId="{62837DC9-59CE-4151-92CA-2BCE64E04124}" type="presParOf" srcId="{2BF7A3C6-FD2A-4CB8-B87A-18B4E2F5D7B4}" destId="{F04CF217-1156-4515-9E20-EFC2DF6662AE}" srcOrd="10" destOrd="0" presId="urn:microsoft.com/office/officeart/2005/8/layout/hProcess7"/>
    <dgm:cxn modelId="{AE82E8E4-7AE2-4A43-8255-E9C0CFCCA36F}" type="presParOf" srcId="{F04CF217-1156-4515-9E20-EFC2DF6662AE}" destId="{AEB83F26-1262-43BE-B1C2-7D12C71270D1}" srcOrd="0" destOrd="0" presId="urn:microsoft.com/office/officeart/2005/8/layout/hProcess7"/>
    <dgm:cxn modelId="{B0704596-8968-4CDC-9C74-E655B4EB0350}" type="presParOf" srcId="{F04CF217-1156-4515-9E20-EFC2DF6662AE}" destId="{FC67A738-00FB-479F-B697-65FC95DFD140}" srcOrd="1" destOrd="0" presId="urn:microsoft.com/office/officeart/2005/8/layout/hProcess7"/>
    <dgm:cxn modelId="{A0378D6A-0CFD-4059-9C7B-D9BC7DE75E1E}" type="presParOf" srcId="{F04CF217-1156-4515-9E20-EFC2DF6662AE}" destId="{5A74B07D-F23E-4E66-9792-0A688E00A511}" srcOrd="2" destOrd="0" presId="urn:microsoft.com/office/officeart/2005/8/layout/hProcess7"/>
    <dgm:cxn modelId="{70FED67F-A5AC-4EDE-B910-6DF2D6CEDE5E}" type="presParOf" srcId="{2BF7A3C6-FD2A-4CB8-B87A-18B4E2F5D7B4}" destId="{2A5A8DAD-2E49-4D0D-BF78-FF8B249E91F3}" srcOrd="11" destOrd="0" presId="urn:microsoft.com/office/officeart/2005/8/layout/hProcess7"/>
    <dgm:cxn modelId="{6E65121A-B562-44E8-BCEB-0E0D406BC7C3}" type="presParOf" srcId="{2BF7A3C6-FD2A-4CB8-B87A-18B4E2F5D7B4}" destId="{4E27F381-A80E-4081-8C29-D1B2ADE6B66A}" srcOrd="12" destOrd="0" presId="urn:microsoft.com/office/officeart/2005/8/layout/hProcess7"/>
    <dgm:cxn modelId="{2668B5BE-35A0-4F97-9F36-B5E294B98E9A}" type="presParOf" srcId="{4E27F381-A80E-4081-8C29-D1B2ADE6B66A}" destId="{E36819D2-9928-406F-B2EB-51AD05FC5353}" srcOrd="0" destOrd="0" presId="urn:microsoft.com/office/officeart/2005/8/layout/hProcess7"/>
    <dgm:cxn modelId="{0CE568F4-8875-4BFA-B735-AFCB49075714}" type="presParOf" srcId="{4E27F381-A80E-4081-8C29-D1B2ADE6B66A}" destId="{9B6219C7-7AF4-4655-8849-DAA82DA2918F}" srcOrd="1" destOrd="0" presId="urn:microsoft.com/office/officeart/2005/8/layout/hProcess7"/>
    <dgm:cxn modelId="{B10D2013-7025-40F0-B418-22E7FB0F8C57}" type="presParOf" srcId="{4E27F381-A80E-4081-8C29-D1B2ADE6B66A}" destId="{965C6883-FE8F-4F46-BCBD-5CE9AA580424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58F7BA-A7B4-4B78-BCB4-74567BCE48C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B5BE56-51A7-4AB2-84BA-726D8F47E7E4}">
      <dgm:prSet phldrT="[Text]"/>
      <dgm:spPr/>
      <dgm:t>
        <a:bodyPr/>
        <a:lstStyle/>
        <a:p>
          <a:r>
            <a:rPr lang="en-US" dirty="0" smtClean="0"/>
            <a:t>What</a:t>
          </a:r>
          <a:endParaRPr lang="en-US" dirty="0"/>
        </a:p>
      </dgm:t>
    </dgm:pt>
    <dgm:pt modelId="{24F8AAE2-1F51-4357-8F55-FFD73FE0485C}" type="parTrans" cxnId="{397EA71E-3A4F-4C4D-9999-69121880AB1B}">
      <dgm:prSet/>
      <dgm:spPr/>
      <dgm:t>
        <a:bodyPr/>
        <a:lstStyle/>
        <a:p>
          <a:endParaRPr lang="en-US"/>
        </a:p>
      </dgm:t>
    </dgm:pt>
    <dgm:pt modelId="{BD5E82E1-A59A-4487-A661-5AB366E1744F}" type="sibTrans" cxnId="{397EA71E-3A4F-4C4D-9999-69121880AB1B}">
      <dgm:prSet/>
      <dgm:spPr/>
      <dgm:t>
        <a:bodyPr/>
        <a:lstStyle/>
        <a:p>
          <a:endParaRPr lang="en-US"/>
        </a:p>
      </dgm:t>
    </dgm:pt>
    <dgm:pt modelId="{1F668214-6CA3-4E00-9F30-9DFC9D5DDE51}">
      <dgm:prSet phldrT="[Text]"/>
      <dgm:spPr/>
      <dgm:t>
        <a:bodyPr/>
        <a:lstStyle/>
        <a:p>
          <a:r>
            <a:rPr lang="en-US" dirty="0" smtClean="0"/>
            <a:t>BRMS engine to create rules for your business logic</a:t>
          </a:r>
          <a:endParaRPr lang="en-US" dirty="0"/>
        </a:p>
      </dgm:t>
    </dgm:pt>
    <dgm:pt modelId="{A95D6022-0B8F-4790-B402-4EA8DBDD1C6D}" type="parTrans" cxnId="{0AD1D4EA-2A72-4F8A-8B64-7F3CC11D6794}">
      <dgm:prSet/>
      <dgm:spPr/>
      <dgm:t>
        <a:bodyPr/>
        <a:lstStyle/>
        <a:p>
          <a:endParaRPr lang="en-US"/>
        </a:p>
      </dgm:t>
    </dgm:pt>
    <dgm:pt modelId="{D2469954-C744-481E-9AB2-A5A9F0256164}" type="sibTrans" cxnId="{0AD1D4EA-2A72-4F8A-8B64-7F3CC11D6794}">
      <dgm:prSet/>
      <dgm:spPr/>
      <dgm:t>
        <a:bodyPr/>
        <a:lstStyle/>
        <a:p>
          <a:endParaRPr lang="en-US"/>
        </a:p>
      </dgm:t>
    </dgm:pt>
    <dgm:pt modelId="{2B6757C2-254E-4D9D-AAB2-871C1A22E47B}">
      <dgm:prSet phldrT="[Text]"/>
      <dgm:spPr/>
      <dgm:t>
        <a:bodyPr/>
        <a:lstStyle/>
        <a:p>
          <a:r>
            <a:rPr lang="en-US" dirty="0" smtClean="0"/>
            <a:t>A spreadsheet like interface for writing rules</a:t>
          </a:r>
          <a:endParaRPr lang="en-US" dirty="0"/>
        </a:p>
      </dgm:t>
    </dgm:pt>
    <dgm:pt modelId="{056A1F02-B55A-41FD-9711-DC89A104A8C1}" type="parTrans" cxnId="{514E6276-A9BF-4498-8E87-70C0E464F2D4}">
      <dgm:prSet/>
      <dgm:spPr/>
      <dgm:t>
        <a:bodyPr/>
        <a:lstStyle/>
        <a:p>
          <a:endParaRPr lang="en-US"/>
        </a:p>
      </dgm:t>
    </dgm:pt>
    <dgm:pt modelId="{5CF14C3F-47CD-4A10-9FA1-C1ADE83151F7}" type="sibTrans" cxnId="{514E6276-A9BF-4498-8E87-70C0E464F2D4}">
      <dgm:prSet/>
      <dgm:spPr/>
      <dgm:t>
        <a:bodyPr/>
        <a:lstStyle/>
        <a:p>
          <a:endParaRPr lang="en-US"/>
        </a:p>
      </dgm:t>
    </dgm:pt>
    <dgm:pt modelId="{601FC21F-CD91-4204-A415-3C2366A7E7DF}">
      <dgm:prSet phldrT="[Text]"/>
      <dgm:spPr/>
      <dgm:t>
        <a:bodyPr/>
        <a:lstStyle/>
        <a:p>
          <a:r>
            <a:rPr lang="en-US" dirty="0" smtClean="0"/>
            <a:t>When</a:t>
          </a:r>
          <a:endParaRPr lang="en-US" dirty="0"/>
        </a:p>
      </dgm:t>
    </dgm:pt>
    <dgm:pt modelId="{616D7F8A-64EE-401F-A95C-DB6924992EED}" type="parTrans" cxnId="{C387C8F3-493F-46BC-B60B-D118DF21857F}">
      <dgm:prSet/>
      <dgm:spPr/>
      <dgm:t>
        <a:bodyPr/>
        <a:lstStyle/>
        <a:p>
          <a:endParaRPr lang="en-US"/>
        </a:p>
      </dgm:t>
    </dgm:pt>
    <dgm:pt modelId="{84B3339A-ACCC-41C9-B017-0D91F8B755DE}" type="sibTrans" cxnId="{C387C8F3-493F-46BC-B60B-D118DF21857F}">
      <dgm:prSet/>
      <dgm:spPr/>
      <dgm:t>
        <a:bodyPr/>
        <a:lstStyle/>
        <a:p>
          <a:endParaRPr lang="en-US"/>
        </a:p>
      </dgm:t>
    </dgm:pt>
    <dgm:pt modelId="{E5C9578D-F8CF-4FFA-84D7-7685D7F8EC34}">
      <dgm:prSet phldrT="[Text]"/>
      <dgm:spPr/>
      <dgm:t>
        <a:bodyPr/>
        <a:lstStyle/>
        <a:p>
          <a:r>
            <a:rPr lang="en-US" i="0" dirty="0" smtClean="0"/>
            <a:t>Is Business logic enabling relatively complex decisions?</a:t>
          </a:r>
          <a:endParaRPr lang="en-US" dirty="0"/>
        </a:p>
      </dgm:t>
    </dgm:pt>
    <dgm:pt modelId="{59A33883-784C-4046-9107-AF1C646BD708}" type="parTrans" cxnId="{EF3FBD33-0E1E-4766-B049-C0B8EE25EDA5}">
      <dgm:prSet/>
      <dgm:spPr/>
      <dgm:t>
        <a:bodyPr/>
        <a:lstStyle/>
        <a:p>
          <a:endParaRPr lang="en-US"/>
        </a:p>
      </dgm:t>
    </dgm:pt>
    <dgm:pt modelId="{8B09C1D9-E2B1-4C5A-AB5D-39945F2160B4}" type="sibTrans" cxnId="{EF3FBD33-0E1E-4766-B049-C0B8EE25EDA5}">
      <dgm:prSet/>
      <dgm:spPr/>
      <dgm:t>
        <a:bodyPr/>
        <a:lstStyle/>
        <a:p>
          <a:endParaRPr lang="en-US"/>
        </a:p>
      </dgm:t>
    </dgm:pt>
    <dgm:pt modelId="{7498024A-D3BD-4079-9EF7-C67B66721F90}">
      <dgm:prSet phldrT="[Text]"/>
      <dgm:spPr/>
      <dgm:t>
        <a:bodyPr/>
        <a:lstStyle/>
        <a:p>
          <a:r>
            <a:rPr lang="en-US" dirty="0" smtClean="0"/>
            <a:t>Myths</a:t>
          </a:r>
          <a:endParaRPr lang="en-US" dirty="0"/>
        </a:p>
      </dgm:t>
    </dgm:pt>
    <dgm:pt modelId="{17E7A46E-DEA9-468A-A76A-887E84044D35}" type="parTrans" cxnId="{B32AABC2-93C5-4CD0-A748-FBC791C4DF37}">
      <dgm:prSet/>
      <dgm:spPr/>
      <dgm:t>
        <a:bodyPr/>
        <a:lstStyle/>
        <a:p>
          <a:endParaRPr lang="en-US"/>
        </a:p>
      </dgm:t>
    </dgm:pt>
    <dgm:pt modelId="{51221BF2-626B-4193-A145-93D8A73ACF78}" type="sibTrans" cxnId="{B32AABC2-93C5-4CD0-A748-FBC791C4DF37}">
      <dgm:prSet/>
      <dgm:spPr/>
      <dgm:t>
        <a:bodyPr/>
        <a:lstStyle/>
        <a:p>
          <a:endParaRPr lang="en-US"/>
        </a:p>
      </dgm:t>
    </dgm:pt>
    <dgm:pt modelId="{DF459762-E19F-4CD8-A0D1-9B421C83B44B}">
      <dgm:prSet phldrT="[Text]"/>
      <dgm:spPr/>
      <dgm:t>
        <a:bodyPr/>
        <a:lstStyle/>
        <a:p>
          <a:r>
            <a:rPr lang="en-US" dirty="0" smtClean="0"/>
            <a:t>Rules engines are complex and heavy to use</a:t>
          </a:r>
          <a:endParaRPr lang="en-US" dirty="0"/>
        </a:p>
      </dgm:t>
    </dgm:pt>
    <dgm:pt modelId="{5CFA2B28-BF22-44C7-8A0C-BC2A3C9F4857}" type="parTrans" cxnId="{6E7CA0EF-8BD5-4C19-9603-0D8E7D7ACFE6}">
      <dgm:prSet/>
      <dgm:spPr/>
      <dgm:t>
        <a:bodyPr/>
        <a:lstStyle/>
        <a:p>
          <a:endParaRPr lang="en-US"/>
        </a:p>
      </dgm:t>
    </dgm:pt>
    <dgm:pt modelId="{A8068D45-CB82-480E-9638-9C829225E920}" type="sibTrans" cxnId="{6E7CA0EF-8BD5-4C19-9603-0D8E7D7ACFE6}">
      <dgm:prSet/>
      <dgm:spPr/>
      <dgm:t>
        <a:bodyPr/>
        <a:lstStyle/>
        <a:p>
          <a:endParaRPr lang="en-US"/>
        </a:p>
      </dgm:t>
    </dgm:pt>
    <dgm:pt modelId="{52130D1A-5BCA-44D8-A174-341E076EA159}">
      <dgm:prSet phldrT="[Text]"/>
      <dgm:spPr/>
      <dgm:t>
        <a:bodyPr/>
        <a:lstStyle/>
        <a:p>
          <a:r>
            <a:rPr lang="en-US" dirty="0" smtClean="0"/>
            <a:t>We can handle rules in application code</a:t>
          </a:r>
          <a:endParaRPr lang="en-US" dirty="0"/>
        </a:p>
      </dgm:t>
    </dgm:pt>
    <dgm:pt modelId="{E569DA4D-EDCB-4D39-88E7-E9C7E42D4E3C}" type="parTrans" cxnId="{BC998293-AC2A-42AE-8005-859F8E76D981}">
      <dgm:prSet/>
      <dgm:spPr/>
      <dgm:t>
        <a:bodyPr/>
        <a:lstStyle/>
        <a:p>
          <a:endParaRPr lang="en-US"/>
        </a:p>
      </dgm:t>
    </dgm:pt>
    <dgm:pt modelId="{C9EC91A8-C0FA-4484-B8B3-B4F5FC8FABA2}" type="sibTrans" cxnId="{BC998293-AC2A-42AE-8005-859F8E76D981}">
      <dgm:prSet/>
      <dgm:spPr/>
      <dgm:t>
        <a:bodyPr/>
        <a:lstStyle/>
        <a:p>
          <a:endParaRPr lang="en-US"/>
        </a:p>
      </dgm:t>
    </dgm:pt>
    <dgm:pt modelId="{4055D253-DCE7-4FB9-B73E-DC7586250C69}">
      <dgm:prSet/>
      <dgm:spPr/>
      <dgm:t>
        <a:bodyPr/>
        <a:lstStyle/>
        <a:p>
          <a:r>
            <a:rPr lang="en-US" i="0" dirty="0" smtClean="0"/>
            <a:t>Is Business logic customized or personalized for each end user?</a:t>
          </a:r>
        </a:p>
      </dgm:t>
    </dgm:pt>
    <dgm:pt modelId="{3C727492-0FF8-4383-993D-CD6C2F6F388C}" type="parTrans" cxnId="{68565AF5-1D1D-44F0-9689-2854F4671851}">
      <dgm:prSet/>
      <dgm:spPr/>
      <dgm:t>
        <a:bodyPr/>
        <a:lstStyle/>
        <a:p>
          <a:endParaRPr lang="en-US"/>
        </a:p>
      </dgm:t>
    </dgm:pt>
    <dgm:pt modelId="{32B9F31D-C2EF-4147-B1D4-5AF00D87B498}" type="sibTrans" cxnId="{68565AF5-1D1D-44F0-9689-2854F4671851}">
      <dgm:prSet/>
      <dgm:spPr/>
      <dgm:t>
        <a:bodyPr/>
        <a:lstStyle/>
        <a:p>
          <a:endParaRPr lang="en-US"/>
        </a:p>
      </dgm:t>
    </dgm:pt>
    <dgm:pt modelId="{9262E0EC-7942-4DBF-B5C1-4F96EEDBE1E3}">
      <dgm:prSet/>
      <dgm:spPr/>
      <dgm:t>
        <a:bodyPr/>
        <a:lstStyle/>
        <a:p>
          <a:r>
            <a:rPr lang="en-US" i="0" dirty="0" smtClean="0"/>
            <a:t>Are changes frequently required to the applications decision logic?</a:t>
          </a:r>
        </a:p>
      </dgm:t>
    </dgm:pt>
    <dgm:pt modelId="{79C35A62-E67D-4A31-A64D-1FE68BE655DA}" type="parTrans" cxnId="{ECA9789B-A28C-4AA8-ABDB-6D63F2F63898}">
      <dgm:prSet/>
      <dgm:spPr/>
      <dgm:t>
        <a:bodyPr/>
        <a:lstStyle/>
        <a:p>
          <a:endParaRPr lang="en-US"/>
        </a:p>
      </dgm:t>
    </dgm:pt>
    <dgm:pt modelId="{163F88A9-2962-419C-BB4F-1ABDFD1CCC9C}" type="sibTrans" cxnId="{ECA9789B-A28C-4AA8-ABDB-6D63F2F63898}">
      <dgm:prSet/>
      <dgm:spPr/>
      <dgm:t>
        <a:bodyPr/>
        <a:lstStyle/>
        <a:p>
          <a:endParaRPr lang="en-US"/>
        </a:p>
      </dgm:t>
    </dgm:pt>
    <dgm:pt modelId="{DBDD854A-0A7D-47F2-B797-94A95393A5F0}">
      <dgm:prSet/>
      <dgm:spPr/>
      <dgm:t>
        <a:bodyPr/>
        <a:lstStyle/>
        <a:p>
          <a:r>
            <a:rPr lang="en-US" i="0" dirty="0" smtClean="0"/>
            <a:t>Is accuracy/integrity of logic critical?</a:t>
          </a:r>
        </a:p>
      </dgm:t>
    </dgm:pt>
    <dgm:pt modelId="{55C51E8A-AF12-4BA5-BC6D-0FE86D73CC9F}" type="parTrans" cxnId="{376DBA74-BEBD-4C39-8BAC-6B641188A81F}">
      <dgm:prSet/>
      <dgm:spPr/>
      <dgm:t>
        <a:bodyPr/>
        <a:lstStyle/>
        <a:p>
          <a:endParaRPr lang="en-US"/>
        </a:p>
      </dgm:t>
    </dgm:pt>
    <dgm:pt modelId="{C6C2C816-1F34-4B18-959F-08F0BCBACC03}" type="sibTrans" cxnId="{376DBA74-BEBD-4C39-8BAC-6B641188A81F}">
      <dgm:prSet/>
      <dgm:spPr/>
      <dgm:t>
        <a:bodyPr/>
        <a:lstStyle/>
        <a:p>
          <a:endParaRPr lang="en-US"/>
        </a:p>
      </dgm:t>
    </dgm:pt>
    <dgm:pt modelId="{4FAACE82-AADA-48A7-B1A4-E1FA30C56F3E}">
      <dgm:prSet/>
      <dgm:spPr/>
      <dgm:t>
        <a:bodyPr/>
        <a:lstStyle/>
        <a:p>
          <a:r>
            <a:rPr lang="en-US" i="0" dirty="0" smtClean="0"/>
            <a:t>Do you require more transparency into how decision are made?</a:t>
          </a:r>
        </a:p>
      </dgm:t>
    </dgm:pt>
    <dgm:pt modelId="{EB870E66-DFD8-441F-84E2-67341269D00A}" type="parTrans" cxnId="{A37737E2-97CE-4A71-A450-64DDEF029AD8}">
      <dgm:prSet/>
      <dgm:spPr/>
      <dgm:t>
        <a:bodyPr/>
        <a:lstStyle/>
        <a:p>
          <a:endParaRPr lang="en-US"/>
        </a:p>
      </dgm:t>
    </dgm:pt>
    <dgm:pt modelId="{3F5854E9-BC1A-4252-8F09-800412B35B78}" type="sibTrans" cxnId="{A37737E2-97CE-4A71-A450-64DDEF029AD8}">
      <dgm:prSet/>
      <dgm:spPr/>
      <dgm:t>
        <a:bodyPr/>
        <a:lstStyle/>
        <a:p>
          <a:endParaRPr lang="en-US"/>
        </a:p>
      </dgm:t>
    </dgm:pt>
    <dgm:pt modelId="{FAFB297E-FA68-4E36-9D69-105910F88C93}">
      <dgm:prSet phldrT="[Text]"/>
      <dgm:spPr/>
      <dgm:t>
        <a:bodyPr/>
        <a:lstStyle/>
        <a:p>
          <a:r>
            <a:rPr lang="en-US" dirty="0" smtClean="0"/>
            <a:t>Checks for completeness, correctness</a:t>
          </a:r>
          <a:endParaRPr lang="en-US" dirty="0"/>
        </a:p>
      </dgm:t>
    </dgm:pt>
    <dgm:pt modelId="{1DB11C2D-B90C-4779-B9DF-871BAF0A0BE9}" type="parTrans" cxnId="{7AB35165-6403-4518-BECD-A2071FF222FD}">
      <dgm:prSet/>
      <dgm:spPr/>
      <dgm:t>
        <a:bodyPr/>
        <a:lstStyle/>
        <a:p>
          <a:endParaRPr lang="en-US"/>
        </a:p>
      </dgm:t>
    </dgm:pt>
    <dgm:pt modelId="{D7169DE3-25C0-42E5-AB02-B47CE0A02A38}" type="sibTrans" cxnId="{7AB35165-6403-4518-BECD-A2071FF222FD}">
      <dgm:prSet/>
      <dgm:spPr/>
      <dgm:t>
        <a:bodyPr/>
        <a:lstStyle/>
        <a:p>
          <a:endParaRPr lang="en-US"/>
        </a:p>
      </dgm:t>
    </dgm:pt>
    <dgm:pt modelId="{21088D13-F220-4396-8217-6E98DD214474}">
      <dgm:prSet phldrT="[Text]"/>
      <dgm:spPr/>
      <dgm:t>
        <a:bodyPr/>
        <a:lstStyle/>
        <a:p>
          <a:endParaRPr lang="en-US" dirty="0"/>
        </a:p>
      </dgm:t>
    </dgm:pt>
    <dgm:pt modelId="{94B4BE64-E879-4B5B-9841-CBEEC0B12237}" type="parTrans" cxnId="{130A757C-05EB-4D3B-B116-F216C7680E3A}">
      <dgm:prSet/>
      <dgm:spPr/>
      <dgm:t>
        <a:bodyPr/>
        <a:lstStyle/>
        <a:p>
          <a:endParaRPr lang="en-US"/>
        </a:p>
      </dgm:t>
    </dgm:pt>
    <dgm:pt modelId="{71512A67-6BF3-44AF-8888-0C9F9439F1AC}" type="sibTrans" cxnId="{130A757C-05EB-4D3B-B116-F216C7680E3A}">
      <dgm:prSet/>
      <dgm:spPr/>
      <dgm:t>
        <a:bodyPr/>
        <a:lstStyle/>
        <a:p>
          <a:endParaRPr lang="en-US"/>
        </a:p>
      </dgm:t>
    </dgm:pt>
    <dgm:pt modelId="{AA6ABA97-5807-4B8D-87C0-2CFC2DBBA5AE}">
      <dgm:prSet phldrT="[Text]"/>
      <dgm:spPr/>
      <dgm:t>
        <a:bodyPr/>
        <a:lstStyle/>
        <a:p>
          <a:r>
            <a:rPr lang="en-US" dirty="0" smtClean="0"/>
            <a:t>Integration with application code is complicated.</a:t>
          </a:r>
          <a:endParaRPr lang="en-US" dirty="0"/>
        </a:p>
      </dgm:t>
    </dgm:pt>
    <dgm:pt modelId="{A07C9A2F-36DC-431C-823E-6460C8BB151C}" type="parTrans" cxnId="{0BCD3E04-E0D7-4157-A42A-AECAABD9918A}">
      <dgm:prSet/>
      <dgm:spPr/>
      <dgm:t>
        <a:bodyPr/>
        <a:lstStyle/>
        <a:p>
          <a:endParaRPr lang="en-US"/>
        </a:p>
      </dgm:t>
    </dgm:pt>
    <dgm:pt modelId="{FD1216FB-757E-46CA-8F8B-9C8B2FEB22AD}" type="sibTrans" cxnId="{0BCD3E04-E0D7-4157-A42A-AECAABD9918A}">
      <dgm:prSet/>
      <dgm:spPr/>
      <dgm:t>
        <a:bodyPr/>
        <a:lstStyle/>
        <a:p>
          <a:endParaRPr lang="en-US"/>
        </a:p>
      </dgm:t>
    </dgm:pt>
    <dgm:pt modelId="{3D1BD4DB-0ABE-4E79-88B4-AF3F401BA876}" type="pres">
      <dgm:prSet presAssocID="{4358F7BA-A7B4-4B78-BCB4-74567BCE48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78A999-92CC-4081-9C99-E08873E7F233}" type="pres">
      <dgm:prSet presAssocID="{9FB5BE56-51A7-4AB2-84BA-726D8F47E7E4}" presName="composite" presStyleCnt="0"/>
      <dgm:spPr/>
    </dgm:pt>
    <dgm:pt modelId="{46E51F7D-C01E-4183-8079-5E743579B89A}" type="pres">
      <dgm:prSet presAssocID="{9FB5BE56-51A7-4AB2-84BA-726D8F47E7E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7B395C-CBA3-4BBE-BB56-2EF29EABF24B}" type="pres">
      <dgm:prSet presAssocID="{9FB5BE56-51A7-4AB2-84BA-726D8F47E7E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23449-4EED-4C08-9A3E-0EB8BF59D3D5}" type="pres">
      <dgm:prSet presAssocID="{BD5E82E1-A59A-4487-A661-5AB366E1744F}" presName="space" presStyleCnt="0"/>
      <dgm:spPr/>
    </dgm:pt>
    <dgm:pt modelId="{1D971C15-440C-4393-A780-87D2FA235B59}" type="pres">
      <dgm:prSet presAssocID="{601FC21F-CD91-4204-A415-3C2366A7E7DF}" presName="composite" presStyleCnt="0"/>
      <dgm:spPr/>
    </dgm:pt>
    <dgm:pt modelId="{6907D927-A183-421F-9B94-38052F862F79}" type="pres">
      <dgm:prSet presAssocID="{601FC21F-CD91-4204-A415-3C2366A7E7D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58092F-A75F-4651-A210-0BC65C67F656}" type="pres">
      <dgm:prSet presAssocID="{601FC21F-CD91-4204-A415-3C2366A7E7D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9C45AB-7934-4402-A812-2061D5A193E0}" type="pres">
      <dgm:prSet presAssocID="{84B3339A-ACCC-41C9-B017-0D91F8B755DE}" presName="space" presStyleCnt="0"/>
      <dgm:spPr/>
    </dgm:pt>
    <dgm:pt modelId="{2913D933-D13B-4C1D-AA8A-53649683739F}" type="pres">
      <dgm:prSet presAssocID="{7498024A-D3BD-4079-9EF7-C67B66721F90}" presName="composite" presStyleCnt="0"/>
      <dgm:spPr/>
    </dgm:pt>
    <dgm:pt modelId="{0AE9904F-B311-4060-97D8-D5751675F2A4}" type="pres">
      <dgm:prSet presAssocID="{7498024A-D3BD-4079-9EF7-C67B66721F9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D6017B-CD0C-46F6-8F4A-5B1042D7386C}" type="pres">
      <dgm:prSet presAssocID="{7498024A-D3BD-4079-9EF7-C67B66721F9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C3C0CB-AFD2-4F30-AF2B-09382205D3E4}" type="presOf" srcId="{DBDD854A-0A7D-47F2-B797-94A95393A5F0}" destId="{C558092F-A75F-4651-A210-0BC65C67F656}" srcOrd="0" destOrd="3" presId="urn:microsoft.com/office/officeart/2005/8/layout/hList1"/>
    <dgm:cxn modelId="{397EA71E-3A4F-4C4D-9999-69121880AB1B}" srcId="{4358F7BA-A7B4-4B78-BCB4-74567BCE48CF}" destId="{9FB5BE56-51A7-4AB2-84BA-726D8F47E7E4}" srcOrd="0" destOrd="0" parTransId="{24F8AAE2-1F51-4357-8F55-FFD73FE0485C}" sibTransId="{BD5E82E1-A59A-4487-A661-5AB366E1744F}"/>
    <dgm:cxn modelId="{09DBC7CA-DFC1-4BB2-960F-7DED240ACD50}" type="presOf" srcId="{9FB5BE56-51A7-4AB2-84BA-726D8F47E7E4}" destId="{46E51F7D-C01E-4183-8079-5E743579B89A}" srcOrd="0" destOrd="0" presId="urn:microsoft.com/office/officeart/2005/8/layout/hList1"/>
    <dgm:cxn modelId="{6AB4C3E0-CD66-4226-B0E4-1A69178DAE92}" type="presOf" srcId="{4358F7BA-A7B4-4B78-BCB4-74567BCE48CF}" destId="{3D1BD4DB-0ABE-4E79-88B4-AF3F401BA876}" srcOrd="0" destOrd="0" presId="urn:microsoft.com/office/officeart/2005/8/layout/hList1"/>
    <dgm:cxn modelId="{B32AABC2-93C5-4CD0-A748-FBC791C4DF37}" srcId="{4358F7BA-A7B4-4B78-BCB4-74567BCE48CF}" destId="{7498024A-D3BD-4079-9EF7-C67B66721F90}" srcOrd="2" destOrd="0" parTransId="{17E7A46E-DEA9-468A-A76A-887E84044D35}" sibTransId="{51221BF2-626B-4193-A145-93D8A73ACF78}"/>
    <dgm:cxn modelId="{68565AF5-1D1D-44F0-9689-2854F4671851}" srcId="{601FC21F-CD91-4204-A415-3C2366A7E7DF}" destId="{4055D253-DCE7-4FB9-B73E-DC7586250C69}" srcOrd="1" destOrd="0" parTransId="{3C727492-0FF8-4383-993D-CD6C2F6F388C}" sibTransId="{32B9F31D-C2EF-4147-B1D4-5AF00D87B498}"/>
    <dgm:cxn modelId="{0AD1D4EA-2A72-4F8A-8B64-7F3CC11D6794}" srcId="{9FB5BE56-51A7-4AB2-84BA-726D8F47E7E4}" destId="{1F668214-6CA3-4E00-9F30-9DFC9D5DDE51}" srcOrd="0" destOrd="0" parTransId="{A95D6022-0B8F-4790-B402-4EA8DBDD1C6D}" sibTransId="{D2469954-C744-481E-9AB2-A5A9F0256164}"/>
    <dgm:cxn modelId="{7920AA70-6EC4-4832-8131-2BA1A08C931E}" type="presOf" srcId="{FAFB297E-FA68-4E36-9D69-105910F88C93}" destId="{927B395C-CBA3-4BBE-BB56-2EF29EABF24B}" srcOrd="0" destOrd="2" presId="urn:microsoft.com/office/officeart/2005/8/layout/hList1"/>
    <dgm:cxn modelId="{6E7CA0EF-8BD5-4C19-9603-0D8E7D7ACFE6}" srcId="{7498024A-D3BD-4079-9EF7-C67B66721F90}" destId="{DF459762-E19F-4CD8-A0D1-9B421C83B44B}" srcOrd="0" destOrd="0" parTransId="{5CFA2B28-BF22-44C7-8A0C-BC2A3C9F4857}" sibTransId="{A8068D45-CB82-480E-9638-9C829225E920}"/>
    <dgm:cxn modelId="{34951F96-421B-4BA4-95A8-96DFB103C864}" type="presOf" srcId="{AA6ABA97-5807-4B8D-87C0-2CFC2DBBA5AE}" destId="{68D6017B-CD0C-46F6-8F4A-5B1042D7386C}" srcOrd="0" destOrd="2" presId="urn:microsoft.com/office/officeart/2005/8/layout/hList1"/>
    <dgm:cxn modelId="{0BCD3E04-E0D7-4157-A42A-AECAABD9918A}" srcId="{7498024A-D3BD-4079-9EF7-C67B66721F90}" destId="{AA6ABA97-5807-4B8D-87C0-2CFC2DBBA5AE}" srcOrd="2" destOrd="0" parTransId="{A07C9A2F-36DC-431C-823E-6460C8BB151C}" sibTransId="{FD1216FB-757E-46CA-8F8B-9C8B2FEB22AD}"/>
    <dgm:cxn modelId="{44D09542-838C-44B2-B079-5488D5EB97B8}" type="presOf" srcId="{DF459762-E19F-4CD8-A0D1-9B421C83B44B}" destId="{68D6017B-CD0C-46F6-8F4A-5B1042D7386C}" srcOrd="0" destOrd="0" presId="urn:microsoft.com/office/officeart/2005/8/layout/hList1"/>
    <dgm:cxn modelId="{849CF852-05AE-4916-B6DD-3FB166FAF3D1}" type="presOf" srcId="{4FAACE82-AADA-48A7-B1A4-E1FA30C56F3E}" destId="{C558092F-A75F-4651-A210-0BC65C67F656}" srcOrd="0" destOrd="4" presId="urn:microsoft.com/office/officeart/2005/8/layout/hList1"/>
    <dgm:cxn modelId="{514E6276-A9BF-4498-8E87-70C0E464F2D4}" srcId="{9FB5BE56-51A7-4AB2-84BA-726D8F47E7E4}" destId="{2B6757C2-254E-4D9D-AAB2-871C1A22E47B}" srcOrd="1" destOrd="0" parTransId="{056A1F02-B55A-41FD-9711-DC89A104A8C1}" sibTransId="{5CF14C3F-47CD-4A10-9FA1-C1ADE83151F7}"/>
    <dgm:cxn modelId="{551EDDC9-E3CB-44BE-9001-0595757AA947}" type="presOf" srcId="{21088D13-F220-4396-8217-6E98DD214474}" destId="{927B395C-CBA3-4BBE-BB56-2EF29EABF24B}" srcOrd="0" destOrd="3" presId="urn:microsoft.com/office/officeart/2005/8/layout/hList1"/>
    <dgm:cxn modelId="{A37737E2-97CE-4A71-A450-64DDEF029AD8}" srcId="{601FC21F-CD91-4204-A415-3C2366A7E7DF}" destId="{4FAACE82-AADA-48A7-B1A4-E1FA30C56F3E}" srcOrd="4" destOrd="0" parTransId="{EB870E66-DFD8-441F-84E2-67341269D00A}" sibTransId="{3F5854E9-BC1A-4252-8F09-800412B35B78}"/>
    <dgm:cxn modelId="{19646469-6673-4C15-AC22-D5D1117D825C}" type="presOf" srcId="{2B6757C2-254E-4D9D-AAB2-871C1A22E47B}" destId="{927B395C-CBA3-4BBE-BB56-2EF29EABF24B}" srcOrd="0" destOrd="1" presId="urn:microsoft.com/office/officeart/2005/8/layout/hList1"/>
    <dgm:cxn modelId="{9775EA9B-8FE0-46E4-ACFA-F10BD9EC7020}" type="presOf" srcId="{52130D1A-5BCA-44D8-A174-341E076EA159}" destId="{68D6017B-CD0C-46F6-8F4A-5B1042D7386C}" srcOrd="0" destOrd="1" presId="urn:microsoft.com/office/officeart/2005/8/layout/hList1"/>
    <dgm:cxn modelId="{10199459-B2A4-4FDC-9890-5AC918B6A597}" type="presOf" srcId="{4055D253-DCE7-4FB9-B73E-DC7586250C69}" destId="{C558092F-A75F-4651-A210-0BC65C67F656}" srcOrd="0" destOrd="1" presId="urn:microsoft.com/office/officeart/2005/8/layout/hList1"/>
    <dgm:cxn modelId="{7AB35165-6403-4518-BECD-A2071FF222FD}" srcId="{2B6757C2-254E-4D9D-AAB2-871C1A22E47B}" destId="{FAFB297E-FA68-4E36-9D69-105910F88C93}" srcOrd="0" destOrd="0" parTransId="{1DB11C2D-B90C-4779-B9DF-871BAF0A0BE9}" sibTransId="{D7169DE3-25C0-42E5-AB02-B47CE0A02A38}"/>
    <dgm:cxn modelId="{C387C8F3-493F-46BC-B60B-D118DF21857F}" srcId="{4358F7BA-A7B4-4B78-BCB4-74567BCE48CF}" destId="{601FC21F-CD91-4204-A415-3C2366A7E7DF}" srcOrd="1" destOrd="0" parTransId="{616D7F8A-64EE-401F-A95C-DB6924992EED}" sibTransId="{84B3339A-ACCC-41C9-B017-0D91F8B755DE}"/>
    <dgm:cxn modelId="{BC998293-AC2A-42AE-8005-859F8E76D981}" srcId="{7498024A-D3BD-4079-9EF7-C67B66721F90}" destId="{52130D1A-5BCA-44D8-A174-341E076EA159}" srcOrd="1" destOrd="0" parTransId="{E569DA4D-EDCB-4D39-88E7-E9C7E42D4E3C}" sibTransId="{C9EC91A8-C0FA-4484-B8B3-B4F5FC8FABA2}"/>
    <dgm:cxn modelId="{6B092616-B251-44FF-9C01-B1F01A2D2732}" type="presOf" srcId="{601FC21F-CD91-4204-A415-3C2366A7E7DF}" destId="{6907D927-A183-421F-9B94-38052F862F79}" srcOrd="0" destOrd="0" presId="urn:microsoft.com/office/officeart/2005/8/layout/hList1"/>
    <dgm:cxn modelId="{5E9B246A-8C10-4BBC-831C-9C460FF99294}" type="presOf" srcId="{1F668214-6CA3-4E00-9F30-9DFC9D5DDE51}" destId="{927B395C-CBA3-4BBE-BB56-2EF29EABF24B}" srcOrd="0" destOrd="0" presId="urn:microsoft.com/office/officeart/2005/8/layout/hList1"/>
    <dgm:cxn modelId="{EF3FBD33-0E1E-4766-B049-C0B8EE25EDA5}" srcId="{601FC21F-CD91-4204-A415-3C2366A7E7DF}" destId="{E5C9578D-F8CF-4FFA-84D7-7685D7F8EC34}" srcOrd="0" destOrd="0" parTransId="{59A33883-784C-4046-9107-AF1C646BD708}" sibTransId="{8B09C1D9-E2B1-4C5A-AB5D-39945F2160B4}"/>
    <dgm:cxn modelId="{C8BCD5E9-8BBC-45BB-BD94-4B74C763ED69}" type="presOf" srcId="{9262E0EC-7942-4DBF-B5C1-4F96EEDBE1E3}" destId="{C558092F-A75F-4651-A210-0BC65C67F656}" srcOrd="0" destOrd="2" presId="urn:microsoft.com/office/officeart/2005/8/layout/hList1"/>
    <dgm:cxn modelId="{130A757C-05EB-4D3B-B116-F216C7680E3A}" srcId="{9FB5BE56-51A7-4AB2-84BA-726D8F47E7E4}" destId="{21088D13-F220-4396-8217-6E98DD214474}" srcOrd="2" destOrd="0" parTransId="{94B4BE64-E879-4B5B-9841-CBEEC0B12237}" sibTransId="{71512A67-6BF3-44AF-8888-0C9F9439F1AC}"/>
    <dgm:cxn modelId="{ECA9789B-A28C-4AA8-ABDB-6D63F2F63898}" srcId="{601FC21F-CD91-4204-A415-3C2366A7E7DF}" destId="{9262E0EC-7942-4DBF-B5C1-4F96EEDBE1E3}" srcOrd="2" destOrd="0" parTransId="{79C35A62-E67D-4A31-A64D-1FE68BE655DA}" sibTransId="{163F88A9-2962-419C-BB4F-1ABDFD1CCC9C}"/>
    <dgm:cxn modelId="{54E444BF-94E5-4106-A979-AC306F4A3D47}" type="presOf" srcId="{7498024A-D3BD-4079-9EF7-C67B66721F90}" destId="{0AE9904F-B311-4060-97D8-D5751675F2A4}" srcOrd="0" destOrd="0" presId="urn:microsoft.com/office/officeart/2005/8/layout/hList1"/>
    <dgm:cxn modelId="{632FD44F-BD77-4ECB-AE38-53F5C22CAAD4}" type="presOf" srcId="{E5C9578D-F8CF-4FFA-84D7-7685D7F8EC34}" destId="{C558092F-A75F-4651-A210-0BC65C67F656}" srcOrd="0" destOrd="0" presId="urn:microsoft.com/office/officeart/2005/8/layout/hList1"/>
    <dgm:cxn modelId="{376DBA74-BEBD-4C39-8BAC-6B641188A81F}" srcId="{601FC21F-CD91-4204-A415-3C2366A7E7DF}" destId="{DBDD854A-0A7D-47F2-B797-94A95393A5F0}" srcOrd="3" destOrd="0" parTransId="{55C51E8A-AF12-4BA5-BC6D-0FE86D73CC9F}" sibTransId="{C6C2C816-1F34-4B18-959F-08F0BCBACC03}"/>
    <dgm:cxn modelId="{1537E5C8-5A43-4A9A-ACE4-8450AA55F37B}" type="presParOf" srcId="{3D1BD4DB-0ABE-4E79-88B4-AF3F401BA876}" destId="{D778A999-92CC-4081-9C99-E08873E7F233}" srcOrd="0" destOrd="0" presId="urn:microsoft.com/office/officeart/2005/8/layout/hList1"/>
    <dgm:cxn modelId="{638C0848-980F-48B9-88FB-EBEBC4E464BD}" type="presParOf" srcId="{D778A999-92CC-4081-9C99-E08873E7F233}" destId="{46E51F7D-C01E-4183-8079-5E743579B89A}" srcOrd="0" destOrd="0" presId="urn:microsoft.com/office/officeart/2005/8/layout/hList1"/>
    <dgm:cxn modelId="{5438C0F1-369D-4B2D-AF5E-E4DA0ED51CC4}" type="presParOf" srcId="{D778A999-92CC-4081-9C99-E08873E7F233}" destId="{927B395C-CBA3-4BBE-BB56-2EF29EABF24B}" srcOrd="1" destOrd="0" presId="urn:microsoft.com/office/officeart/2005/8/layout/hList1"/>
    <dgm:cxn modelId="{400381B5-3BE8-42E3-A811-65B9692590CA}" type="presParOf" srcId="{3D1BD4DB-0ABE-4E79-88B4-AF3F401BA876}" destId="{68223449-4EED-4C08-9A3E-0EB8BF59D3D5}" srcOrd="1" destOrd="0" presId="urn:microsoft.com/office/officeart/2005/8/layout/hList1"/>
    <dgm:cxn modelId="{F1D62CA3-09A9-416A-93E5-97BC9264466D}" type="presParOf" srcId="{3D1BD4DB-0ABE-4E79-88B4-AF3F401BA876}" destId="{1D971C15-440C-4393-A780-87D2FA235B59}" srcOrd="2" destOrd="0" presId="urn:microsoft.com/office/officeart/2005/8/layout/hList1"/>
    <dgm:cxn modelId="{92EE5E93-6DE8-43C6-B277-0C7A7F6F1655}" type="presParOf" srcId="{1D971C15-440C-4393-A780-87D2FA235B59}" destId="{6907D927-A183-421F-9B94-38052F862F79}" srcOrd="0" destOrd="0" presId="urn:microsoft.com/office/officeart/2005/8/layout/hList1"/>
    <dgm:cxn modelId="{442A5CBE-5D92-4135-A2FE-BCF9BAB31F16}" type="presParOf" srcId="{1D971C15-440C-4393-A780-87D2FA235B59}" destId="{C558092F-A75F-4651-A210-0BC65C67F656}" srcOrd="1" destOrd="0" presId="urn:microsoft.com/office/officeart/2005/8/layout/hList1"/>
    <dgm:cxn modelId="{6AADAA44-AFCC-4111-A144-62BF00BDAE21}" type="presParOf" srcId="{3D1BD4DB-0ABE-4E79-88B4-AF3F401BA876}" destId="{5D9C45AB-7934-4402-A812-2061D5A193E0}" srcOrd="3" destOrd="0" presId="urn:microsoft.com/office/officeart/2005/8/layout/hList1"/>
    <dgm:cxn modelId="{F532C947-A5C6-4AED-B24C-D97E39412E6C}" type="presParOf" srcId="{3D1BD4DB-0ABE-4E79-88B4-AF3F401BA876}" destId="{2913D933-D13B-4C1D-AA8A-53649683739F}" srcOrd="4" destOrd="0" presId="urn:microsoft.com/office/officeart/2005/8/layout/hList1"/>
    <dgm:cxn modelId="{6C648F62-016D-4FDB-B5EB-BB5140F651F9}" type="presParOf" srcId="{2913D933-D13B-4C1D-AA8A-53649683739F}" destId="{0AE9904F-B311-4060-97D8-D5751675F2A4}" srcOrd="0" destOrd="0" presId="urn:microsoft.com/office/officeart/2005/8/layout/hList1"/>
    <dgm:cxn modelId="{A70AEF0A-520E-4DB9-B999-FDD06360595A}" type="presParOf" srcId="{2913D933-D13B-4C1D-AA8A-53649683739F}" destId="{68D6017B-CD0C-46F6-8F4A-5B1042D7386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0118286-FFEE-405D-B268-EDC91DECC661}" type="doc">
      <dgm:prSet loTypeId="urn:microsoft.com/office/officeart/2005/8/layout/hProcess7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7F2A309F-8669-4E7A-8476-29EB676FAD1A}">
      <dgm:prSet phldrT="[Text]"/>
      <dgm:spPr/>
      <dgm:t>
        <a:bodyPr/>
        <a:lstStyle/>
        <a:p>
          <a:r>
            <a:rPr lang="en-US" dirty="0" smtClean="0"/>
            <a:t>11.4</a:t>
          </a:r>
          <a:endParaRPr lang="en-US" dirty="0"/>
        </a:p>
      </dgm:t>
    </dgm:pt>
    <dgm:pt modelId="{93FD9ADA-7B6A-4EC5-890F-BAFB4F506506}" type="parTrans" cxnId="{7A45F061-6E02-479E-A5C6-4B259BFA433C}">
      <dgm:prSet/>
      <dgm:spPr/>
      <dgm:t>
        <a:bodyPr/>
        <a:lstStyle/>
        <a:p>
          <a:endParaRPr lang="en-US"/>
        </a:p>
      </dgm:t>
    </dgm:pt>
    <dgm:pt modelId="{78823B62-7FE1-41F7-B6E2-39B88A6A35DB}" type="sibTrans" cxnId="{7A45F061-6E02-479E-A5C6-4B259BFA433C}">
      <dgm:prSet/>
      <dgm:spPr/>
      <dgm:t>
        <a:bodyPr/>
        <a:lstStyle/>
        <a:p>
          <a:endParaRPr lang="en-US"/>
        </a:p>
      </dgm:t>
    </dgm:pt>
    <dgm:pt modelId="{ABEFDC05-5964-420B-A933-4F8A894CD7C1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Organize USINGs</a:t>
          </a:r>
          <a:endParaRPr lang="en-US" dirty="0">
            <a:solidFill>
              <a:schemeClr val="tx1"/>
            </a:solidFill>
          </a:endParaRPr>
        </a:p>
      </dgm:t>
    </dgm:pt>
    <dgm:pt modelId="{C3541DF9-9590-48B5-9CF3-B6D129E014FE}" type="parTrans" cxnId="{373AB5E5-B174-4546-9161-116E88AA2798}">
      <dgm:prSet/>
      <dgm:spPr/>
      <dgm:t>
        <a:bodyPr/>
        <a:lstStyle/>
        <a:p>
          <a:endParaRPr lang="en-US"/>
        </a:p>
      </dgm:t>
    </dgm:pt>
    <dgm:pt modelId="{D84F8A00-5BC8-4ACD-8217-0F9BB106E8F4}" type="sibTrans" cxnId="{373AB5E5-B174-4546-9161-116E88AA2798}">
      <dgm:prSet/>
      <dgm:spPr/>
      <dgm:t>
        <a:bodyPr/>
        <a:lstStyle/>
        <a:p>
          <a:endParaRPr lang="en-US"/>
        </a:p>
      </dgm:t>
    </dgm:pt>
    <dgm:pt modelId="{76DE9C3D-5E5F-4488-93BE-1AF826C83DF4}">
      <dgm:prSet phldrT="[Text]"/>
      <dgm:spPr/>
      <dgm:t>
        <a:bodyPr/>
        <a:lstStyle/>
        <a:p>
          <a:r>
            <a:rPr lang="en-US" dirty="0" smtClean="0"/>
            <a:t>11.0</a:t>
          </a:r>
          <a:endParaRPr lang="en-US" dirty="0"/>
        </a:p>
      </dgm:t>
    </dgm:pt>
    <dgm:pt modelId="{B98EBC3A-B5DF-40E7-B826-C1B9A0B4C15B}" type="parTrans" cxnId="{2D5BDB8F-6F21-47DF-91E3-6F861B4707D8}">
      <dgm:prSet/>
      <dgm:spPr/>
      <dgm:t>
        <a:bodyPr/>
        <a:lstStyle/>
        <a:p>
          <a:endParaRPr lang="en-US"/>
        </a:p>
      </dgm:t>
    </dgm:pt>
    <dgm:pt modelId="{D255705F-328E-49F7-944B-4F3A75D29908}" type="sibTrans" cxnId="{2D5BDB8F-6F21-47DF-91E3-6F861B4707D8}">
      <dgm:prSet/>
      <dgm:spPr/>
      <dgm:t>
        <a:bodyPr/>
        <a:lstStyle/>
        <a:p>
          <a:endParaRPr lang="en-US"/>
        </a:p>
      </dgm:t>
    </dgm:pt>
    <dgm:pt modelId="{6DA37299-DBA9-446C-96C8-16A47E7F9CF8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Custom Project types</a:t>
          </a:r>
          <a:endParaRPr lang="en-US" dirty="0">
            <a:solidFill>
              <a:schemeClr val="tx1"/>
            </a:solidFill>
          </a:endParaRPr>
        </a:p>
      </dgm:t>
    </dgm:pt>
    <dgm:pt modelId="{0D587240-956E-4BC9-A9FB-5890DAB92DC4}" type="parTrans" cxnId="{C88515E4-341C-4D46-9EA8-9779A1B6EA97}">
      <dgm:prSet/>
      <dgm:spPr/>
      <dgm:t>
        <a:bodyPr/>
        <a:lstStyle/>
        <a:p>
          <a:endParaRPr lang="en-US"/>
        </a:p>
      </dgm:t>
    </dgm:pt>
    <dgm:pt modelId="{091B8FBC-3D16-4014-90C9-23825027C7D5}" type="sibTrans" cxnId="{C88515E4-341C-4D46-9EA8-9779A1B6EA97}">
      <dgm:prSet/>
      <dgm:spPr/>
      <dgm:t>
        <a:bodyPr/>
        <a:lstStyle/>
        <a:p>
          <a:endParaRPr lang="en-US"/>
        </a:p>
      </dgm:t>
    </dgm:pt>
    <dgm:pt modelId="{78B7DBC9-2B14-40AD-A454-021258A2DA1D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C8FF195A-17D3-4211-9BE9-AB4304CA335B}" type="parTrans" cxnId="{03902689-5FF9-4118-AFF2-E09982877A14}">
      <dgm:prSet/>
      <dgm:spPr/>
      <dgm:t>
        <a:bodyPr/>
        <a:lstStyle/>
        <a:p>
          <a:endParaRPr lang="en-US"/>
        </a:p>
      </dgm:t>
    </dgm:pt>
    <dgm:pt modelId="{8AC685A9-9BC4-44EE-9C1F-FCAD56A7B4CB}" type="sibTrans" cxnId="{03902689-5FF9-4118-AFF2-E09982877A14}">
      <dgm:prSet/>
      <dgm:spPr/>
      <dgm:t>
        <a:bodyPr/>
        <a:lstStyle/>
        <a:p>
          <a:endParaRPr lang="en-US"/>
        </a:p>
      </dgm:t>
    </dgm:pt>
    <dgm:pt modelId="{275F6F12-F48F-45ED-A29C-AAECD9A7A17D}">
      <dgm:prSet phldrT="[Text]"/>
      <dgm:spPr/>
      <dgm:t>
        <a:bodyPr/>
        <a:lstStyle/>
        <a:p>
          <a:r>
            <a:rPr lang="en-US" dirty="0" smtClean="0"/>
            <a:t>11.2</a:t>
          </a:r>
          <a:endParaRPr lang="en-US" dirty="0"/>
        </a:p>
      </dgm:t>
    </dgm:pt>
    <dgm:pt modelId="{DEF1227A-3B59-40EB-8937-E8D88554E022}" type="parTrans" cxnId="{1B17A086-1A4E-40E3-858C-C229363846BF}">
      <dgm:prSet/>
      <dgm:spPr/>
      <dgm:t>
        <a:bodyPr/>
        <a:lstStyle/>
        <a:p>
          <a:endParaRPr lang="en-US"/>
        </a:p>
      </dgm:t>
    </dgm:pt>
    <dgm:pt modelId="{1A86344B-8ECB-42A0-B091-9D65680784DD}" type="sibTrans" cxnId="{1B17A086-1A4E-40E3-858C-C229363846BF}">
      <dgm:prSet/>
      <dgm:spPr/>
      <dgm:t>
        <a:bodyPr/>
        <a:lstStyle/>
        <a:p>
          <a:endParaRPr lang="en-US"/>
        </a:p>
      </dgm:t>
    </dgm:pt>
    <dgm:pt modelId="{C64B2398-5293-45DF-BBC6-8EC18352FDD5}">
      <dgm:prSet phldrT="[Text]"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ABL Scratchpad</a:t>
          </a:r>
          <a:endParaRPr lang="en-US" dirty="0">
            <a:solidFill>
              <a:schemeClr val="tx1"/>
            </a:solidFill>
          </a:endParaRPr>
        </a:p>
      </dgm:t>
    </dgm:pt>
    <dgm:pt modelId="{5956AB42-3AB5-4AD6-A3A1-1EADB7F91987}" type="sibTrans" cxnId="{C56EA46E-0C6C-4207-8129-A526C88B3120}">
      <dgm:prSet/>
      <dgm:spPr/>
      <dgm:t>
        <a:bodyPr/>
        <a:lstStyle/>
        <a:p>
          <a:endParaRPr lang="en-US"/>
        </a:p>
      </dgm:t>
    </dgm:pt>
    <dgm:pt modelId="{3D3B0EDD-2CB0-43BE-AA73-D44E691D6FC7}" type="parTrans" cxnId="{C56EA46E-0C6C-4207-8129-A526C88B3120}">
      <dgm:prSet/>
      <dgm:spPr/>
      <dgm:t>
        <a:bodyPr/>
        <a:lstStyle/>
        <a:p>
          <a:endParaRPr lang="en-US"/>
        </a:p>
      </dgm:t>
    </dgm:pt>
    <dgm:pt modelId="{2BF7A3C6-FD2A-4CB8-B87A-18B4E2F5D7B4}" type="pres">
      <dgm:prSet presAssocID="{90118286-FFEE-405D-B268-EDC91DECC6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DDFF04-01B6-42D8-900E-BB263B2161B8}" type="pres">
      <dgm:prSet presAssocID="{76DE9C3D-5E5F-4488-93BE-1AF826C83DF4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660455-AE2D-4AAB-BB24-9FEA6282ADBE}" type="pres">
      <dgm:prSet presAssocID="{76DE9C3D-5E5F-4488-93BE-1AF826C83DF4}" presName="bgRect" presStyleLbl="node1" presStyleIdx="0" presStyleCnt="3" custScaleY="131658"/>
      <dgm:spPr/>
      <dgm:t>
        <a:bodyPr/>
        <a:lstStyle/>
        <a:p>
          <a:endParaRPr lang="en-US"/>
        </a:p>
      </dgm:t>
    </dgm:pt>
    <dgm:pt modelId="{9D7ED164-D941-4116-BCE5-69CF9282CC39}" type="pres">
      <dgm:prSet presAssocID="{76DE9C3D-5E5F-4488-93BE-1AF826C83DF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3161E-2C93-4B65-9ED1-D19FAC0A0073}" type="pres">
      <dgm:prSet presAssocID="{76DE9C3D-5E5F-4488-93BE-1AF826C83DF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7E6295-DC44-4B87-B772-0BA3BA59DD06}" type="pres">
      <dgm:prSet presAssocID="{D255705F-328E-49F7-944B-4F3A75D29908}" presName="hSp" presStyleCnt="0"/>
      <dgm:spPr/>
      <dgm:t>
        <a:bodyPr/>
        <a:lstStyle/>
        <a:p>
          <a:endParaRPr lang="en-US"/>
        </a:p>
      </dgm:t>
    </dgm:pt>
    <dgm:pt modelId="{F04CF217-1156-4515-9E20-EFC2DF6662AE}" type="pres">
      <dgm:prSet presAssocID="{D255705F-328E-49F7-944B-4F3A75D29908}" presName="vProcSp" presStyleCnt="0"/>
      <dgm:spPr/>
      <dgm:t>
        <a:bodyPr/>
        <a:lstStyle/>
        <a:p>
          <a:endParaRPr lang="en-US"/>
        </a:p>
      </dgm:t>
    </dgm:pt>
    <dgm:pt modelId="{AEB83F26-1262-43BE-B1C2-7D12C71270D1}" type="pres">
      <dgm:prSet presAssocID="{D255705F-328E-49F7-944B-4F3A75D29908}" presName="vSp1" presStyleCnt="0"/>
      <dgm:spPr/>
      <dgm:t>
        <a:bodyPr/>
        <a:lstStyle/>
        <a:p>
          <a:endParaRPr lang="en-US"/>
        </a:p>
      </dgm:t>
    </dgm:pt>
    <dgm:pt modelId="{FC67A738-00FB-479F-B697-65FC95DFD140}" type="pres">
      <dgm:prSet presAssocID="{D255705F-328E-49F7-944B-4F3A75D29908}" presName="simulatedConn" presStyleLbl="solidFgAcc1" presStyleIdx="0" presStyleCnt="2"/>
      <dgm:spPr/>
      <dgm:t>
        <a:bodyPr/>
        <a:lstStyle/>
        <a:p>
          <a:endParaRPr lang="en-US"/>
        </a:p>
      </dgm:t>
    </dgm:pt>
    <dgm:pt modelId="{5A74B07D-F23E-4E66-9792-0A688E00A511}" type="pres">
      <dgm:prSet presAssocID="{D255705F-328E-49F7-944B-4F3A75D29908}" presName="vSp2" presStyleCnt="0"/>
      <dgm:spPr/>
      <dgm:t>
        <a:bodyPr/>
        <a:lstStyle/>
        <a:p>
          <a:endParaRPr lang="en-US"/>
        </a:p>
      </dgm:t>
    </dgm:pt>
    <dgm:pt modelId="{2A5A8DAD-2E49-4D0D-BF78-FF8B249E91F3}" type="pres">
      <dgm:prSet presAssocID="{D255705F-328E-49F7-944B-4F3A75D29908}" presName="sibTrans" presStyleCnt="0"/>
      <dgm:spPr/>
      <dgm:t>
        <a:bodyPr/>
        <a:lstStyle/>
        <a:p>
          <a:endParaRPr lang="en-US"/>
        </a:p>
      </dgm:t>
    </dgm:pt>
    <dgm:pt modelId="{4E27F381-A80E-4081-8C29-D1B2ADE6B66A}" type="pres">
      <dgm:prSet presAssocID="{275F6F12-F48F-45ED-A29C-AAECD9A7A17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6819D2-9928-406F-B2EB-51AD05FC5353}" type="pres">
      <dgm:prSet presAssocID="{275F6F12-F48F-45ED-A29C-AAECD9A7A17D}" presName="bgRect" presStyleLbl="node1" presStyleIdx="1" presStyleCnt="3" custScaleY="131658"/>
      <dgm:spPr/>
      <dgm:t>
        <a:bodyPr/>
        <a:lstStyle/>
        <a:p>
          <a:endParaRPr lang="en-US"/>
        </a:p>
      </dgm:t>
    </dgm:pt>
    <dgm:pt modelId="{9B6219C7-7AF4-4655-8849-DAA82DA2918F}" type="pres">
      <dgm:prSet presAssocID="{275F6F12-F48F-45ED-A29C-AAECD9A7A17D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5C6883-FE8F-4F46-BCBD-5CE9AA580424}" type="pres">
      <dgm:prSet presAssocID="{275F6F12-F48F-45ED-A29C-AAECD9A7A17D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99670-41D4-4F42-8E86-AD281028A7D1}" type="pres">
      <dgm:prSet presAssocID="{1A86344B-8ECB-42A0-B091-9D65680784DD}" presName="hSp" presStyleCnt="0"/>
      <dgm:spPr/>
      <dgm:t>
        <a:bodyPr/>
        <a:lstStyle/>
        <a:p>
          <a:endParaRPr lang="en-US"/>
        </a:p>
      </dgm:t>
    </dgm:pt>
    <dgm:pt modelId="{DC3BC04A-1F54-4729-B8BB-C3E0A5FF74BF}" type="pres">
      <dgm:prSet presAssocID="{1A86344B-8ECB-42A0-B091-9D65680784DD}" presName="vProcSp" presStyleCnt="0"/>
      <dgm:spPr/>
      <dgm:t>
        <a:bodyPr/>
        <a:lstStyle/>
        <a:p>
          <a:endParaRPr lang="en-US"/>
        </a:p>
      </dgm:t>
    </dgm:pt>
    <dgm:pt modelId="{AF2CC43E-3B2D-4344-8D8F-67DC24DE72DC}" type="pres">
      <dgm:prSet presAssocID="{1A86344B-8ECB-42A0-B091-9D65680784DD}" presName="vSp1" presStyleCnt="0"/>
      <dgm:spPr/>
      <dgm:t>
        <a:bodyPr/>
        <a:lstStyle/>
        <a:p>
          <a:endParaRPr lang="en-US"/>
        </a:p>
      </dgm:t>
    </dgm:pt>
    <dgm:pt modelId="{57A4292E-E227-410F-9111-1E40DB2B1B17}" type="pres">
      <dgm:prSet presAssocID="{1A86344B-8ECB-42A0-B091-9D65680784DD}" presName="simulatedConn" presStyleLbl="solidFgAcc1" presStyleIdx="1" presStyleCnt="2"/>
      <dgm:spPr/>
      <dgm:t>
        <a:bodyPr/>
        <a:lstStyle/>
        <a:p>
          <a:endParaRPr lang="en-US"/>
        </a:p>
      </dgm:t>
    </dgm:pt>
    <dgm:pt modelId="{3F5ED2B1-A63F-4931-8D17-7B67C6E4D5B0}" type="pres">
      <dgm:prSet presAssocID="{1A86344B-8ECB-42A0-B091-9D65680784DD}" presName="vSp2" presStyleCnt="0"/>
      <dgm:spPr/>
      <dgm:t>
        <a:bodyPr/>
        <a:lstStyle/>
        <a:p>
          <a:endParaRPr lang="en-US"/>
        </a:p>
      </dgm:t>
    </dgm:pt>
    <dgm:pt modelId="{65771D93-32C7-48F4-924F-D97A6689E464}" type="pres">
      <dgm:prSet presAssocID="{1A86344B-8ECB-42A0-B091-9D65680784DD}" presName="sibTrans" presStyleCnt="0"/>
      <dgm:spPr/>
      <dgm:t>
        <a:bodyPr/>
        <a:lstStyle/>
        <a:p>
          <a:endParaRPr lang="en-US"/>
        </a:p>
      </dgm:t>
    </dgm:pt>
    <dgm:pt modelId="{6BF1EFC2-0B5E-4373-B7F2-1F21E1BBDBE0}" type="pres">
      <dgm:prSet presAssocID="{7F2A309F-8669-4E7A-8476-29EB676FAD1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F8EFF-CF03-4794-B52D-C3D2E454EF68}" type="pres">
      <dgm:prSet presAssocID="{7F2A309F-8669-4E7A-8476-29EB676FAD1A}" presName="bgRect" presStyleLbl="node1" presStyleIdx="2" presStyleCnt="3" custScaleY="131658"/>
      <dgm:spPr/>
      <dgm:t>
        <a:bodyPr/>
        <a:lstStyle/>
        <a:p>
          <a:endParaRPr lang="en-US"/>
        </a:p>
      </dgm:t>
    </dgm:pt>
    <dgm:pt modelId="{682426B8-51D3-4421-ACF9-FFE2E742E2CC}" type="pres">
      <dgm:prSet presAssocID="{7F2A309F-8669-4E7A-8476-29EB676FAD1A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D0D33D-3A51-49FA-9CD5-7F493523C56E}" type="pres">
      <dgm:prSet presAssocID="{7F2A309F-8669-4E7A-8476-29EB676FAD1A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72AF0-C4F3-491D-B601-2CD4DA1F2C05}" type="presOf" srcId="{76DE9C3D-5E5F-4488-93BE-1AF826C83DF4}" destId="{9D7ED164-D941-4116-BCE5-69CF9282CC39}" srcOrd="1" destOrd="0" presId="urn:microsoft.com/office/officeart/2005/8/layout/hProcess7"/>
    <dgm:cxn modelId="{EF7E6C93-A237-41EF-9E97-6A5B10260E55}" type="presOf" srcId="{76DE9C3D-5E5F-4488-93BE-1AF826C83DF4}" destId="{0B660455-AE2D-4AAB-BB24-9FEA6282ADBE}" srcOrd="0" destOrd="0" presId="urn:microsoft.com/office/officeart/2005/8/layout/hProcess7"/>
    <dgm:cxn modelId="{373AB5E5-B174-4546-9161-116E88AA2798}" srcId="{7F2A309F-8669-4E7A-8476-29EB676FAD1A}" destId="{ABEFDC05-5964-420B-A933-4F8A894CD7C1}" srcOrd="0" destOrd="0" parTransId="{C3541DF9-9590-48B5-9CF3-B6D129E014FE}" sibTransId="{D84F8A00-5BC8-4ACD-8217-0F9BB106E8F4}"/>
    <dgm:cxn modelId="{2D5BDB8F-6F21-47DF-91E3-6F861B4707D8}" srcId="{90118286-FFEE-405D-B268-EDC91DECC661}" destId="{76DE9C3D-5E5F-4488-93BE-1AF826C83DF4}" srcOrd="0" destOrd="0" parTransId="{B98EBC3A-B5DF-40E7-B826-C1B9A0B4C15B}" sibTransId="{D255705F-328E-49F7-944B-4F3A75D29908}"/>
    <dgm:cxn modelId="{7A45F061-6E02-479E-A5C6-4B259BFA433C}" srcId="{90118286-FFEE-405D-B268-EDC91DECC661}" destId="{7F2A309F-8669-4E7A-8476-29EB676FAD1A}" srcOrd="2" destOrd="0" parTransId="{93FD9ADA-7B6A-4EC5-890F-BAFB4F506506}" sibTransId="{78823B62-7FE1-41F7-B6E2-39B88A6A35DB}"/>
    <dgm:cxn modelId="{CD4F1EED-62D1-48F8-A950-19C99ECE470E}" type="presOf" srcId="{90118286-FFEE-405D-B268-EDC91DECC661}" destId="{2BF7A3C6-FD2A-4CB8-B87A-18B4E2F5D7B4}" srcOrd="0" destOrd="0" presId="urn:microsoft.com/office/officeart/2005/8/layout/hProcess7"/>
    <dgm:cxn modelId="{40F94F7A-3E5E-46F5-908E-3C4929A9AD38}" type="presOf" srcId="{78B7DBC9-2B14-40AD-A454-021258A2DA1D}" destId="{0513161E-2C93-4B65-9ED1-D19FAC0A0073}" srcOrd="0" destOrd="1" presId="urn:microsoft.com/office/officeart/2005/8/layout/hProcess7"/>
    <dgm:cxn modelId="{C56EA46E-0C6C-4207-8129-A526C88B3120}" srcId="{275F6F12-F48F-45ED-A29C-AAECD9A7A17D}" destId="{C64B2398-5293-45DF-BBC6-8EC18352FDD5}" srcOrd="0" destOrd="0" parTransId="{3D3B0EDD-2CB0-43BE-AA73-D44E691D6FC7}" sibTransId="{5956AB42-3AB5-4AD6-A3A1-1EADB7F91987}"/>
    <dgm:cxn modelId="{03902689-5FF9-4118-AFF2-E09982877A14}" srcId="{76DE9C3D-5E5F-4488-93BE-1AF826C83DF4}" destId="{78B7DBC9-2B14-40AD-A454-021258A2DA1D}" srcOrd="1" destOrd="0" parTransId="{C8FF195A-17D3-4211-9BE9-AB4304CA335B}" sibTransId="{8AC685A9-9BC4-44EE-9C1F-FCAD56A7B4CB}"/>
    <dgm:cxn modelId="{B437CD45-0A89-48B5-ABC0-62ACE7759E42}" type="presOf" srcId="{7F2A309F-8669-4E7A-8476-29EB676FAD1A}" destId="{C3CF8EFF-CF03-4794-B52D-C3D2E454EF68}" srcOrd="0" destOrd="0" presId="urn:microsoft.com/office/officeart/2005/8/layout/hProcess7"/>
    <dgm:cxn modelId="{A85A511F-5771-494D-B815-6E6C07F8D649}" type="presOf" srcId="{7F2A309F-8669-4E7A-8476-29EB676FAD1A}" destId="{682426B8-51D3-4421-ACF9-FFE2E742E2CC}" srcOrd="1" destOrd="0" presId="urn:microsoft.com/office/officeart/2005/8/layout/hProcess7"/>
    <dgm:cxn modelId="{3F941A13-B16F-4BE5-B841-9E4D15F60A80}" type="presOf" srcId="{275F6F12-F48F-45ED-A29C-AAECD9A7A17D}" destId="{E36819D2-9928-406F-B2EB-51AD05FC5353}" srcOrd="0" destOrd="0" presId="urn:microsoft.com/office/officeart/2005/8/layout/hProcess7"/>
    <dgm:cxn modelId="{699ED942-203F-46F9-8861-6DEF1C06CAFE}" type="presOf" srcId="{C64B2398-5293-45DF-BBC6-8EC18352FDD5}" destId="{965C6883-FE8F-4F46-BCBD-5CE9AA580424}" srcOrd="0" destOrd="0" presId="urn:microsoft.com/office/officeart/2005/8/layout/hProcess7"/>
    <dgm:cxn modelId="{1B17A086-1A4E-40E3-858C-C229363846BF}" srcId="{90118286-FFEE-405D-B268-EDC91DECC661}" destId="{275F6F12-F48F-45ED-A29C-AAECD9A7A17D}" srcOrd="1" destOrd="0" parTransId="{DEF1227A-3B59-40EB-8937-E8D88554E022}" sibTransId="{1A86344B-8ECB-42A0-B091-9D65680784DD}"/>
    <dgm:cxn modelId="{BC437FFB-AE80-454A-91CD-2B9BD0225D5B}" type="presOf" srcId="{ABEFDC05-5964-420B-A933-4F8A894CD7C1}" destId="{D1D0D33D-3A51-49FA-9CD5-7F493523C56E}" srcOrd="0" destOrd="0" presId="urn:microsoft.com/office/officeart/2005/8/layout/hProcess7"/>
    <dgm:cxn modelId="{A98869B0-0586-44F1-8273-6ABB1DB6ED84}" type="presOf" srcId="{275F6F12-F48F-45ED-A29C-AAECD9A7A17D}" destId="{9B6219C7-7AF4-4655-8849-DAA82DA2918F}" srcOrd="1" destOrd="0" presId="urn:microsoft.com/office/officeart/2005/8/layout/hProcess7"/>
    <dgm:cxn modelId="{6DCD047F-037B-4141-A0F6-A227B0ECABCC}" type="presOf" srcId="{6DA37299-DBA9-446C-96C8-16A47E7F9CF8}" destId="{0513161E-2C93-4B65-9ED1-D19FAC0A0073}" srcOrd="0" destOrd="0" presId="urn:microsoft.com/office/officeart/2005/8/layout/hProcess7"/>
    <dgm:cxn modelId="{C88515E4-341C-4D46-9EA8-9779A1B6EA97}" srcId="{76DE9C3D-5E5F-4488-93BE-1AF826C83DF4}" destId="{6DA37299-DBA9-446C-96C8-16A47E7F9CF8}" srcOrd="0" destOrd="0" parTransId="{0D587240-956E-4BC9-A9FB-5890DAB92DC4}" sibTransId="{091B8FBC-3D16-4014-90C9-23825027C7D5}"/>
    <dgm:cxn modelId="{C3F825F1-B7A8-4E2A-92C3-10B041434DCE}" type="presParOf" srcId="{2BF7A3C6-FD2A-4CB8-B87A-18B4E2F5D7B4}" destId="{A5DDFF04-01B6-42D8-900E-BB263B2161B8}" srcOrd="0" destOrd="0" presId="urn:microsoft.com/office/officeart/2005/8/layout/hProcess7"/>
    <dgm:cxn modelId="{3856ED8B-5DFE-4305-911D-6386028796AC}" type="presParOf" srcId="{A5DDFF04-01B6-42D8-900E-BB263B2161B8}" destId="{0B660455-AE2D-4AAB-BB24-9FEA6282ADBE}" srcOrd="0" destOrd="0" presId="urn:microsoft.com/office/officeart/2005/8/layout/hProcess7"/>
    <dgm:cxn modelId="{DBA5E02F-45B6-416B-A42C-A7B28CA6E63C}" type="presParOf" srcId="{A5DDFF04-01B6-42D8-900E-BB263B2161B8}" destId="{9D7ED164-D941-4116-BCE5-69CF9282CC39}" srcOrd="1" destOrd="0" presId="urn:microsoft.com/office/officeart/2005/8/layout/hProcess7"/>
    <dgm:cxn modelId="{672E5CC7-E8BE-4ABE-A1BD-6F58B41F8B24}" type="presParOf" srcId="{A5DDFF04-01B6-42D8-900E-BB263B2161B8}" destId="{0513161E-2C93-4B65-9ED1-D19FAC0A0073}" srcOrd="2" destOrd="0" presId="urn:microsoft.com/office/officeart/2005/8/layout/hProcess7"/>
    <dgm:cxn modelId="{18036F74-F5AB-4527-90C2-035DFD8D32D5}" type="presParOf" srcId="{2BF7A3C6-FD2A-4CB8-B87A-18B4E2F5D7B4}" destId="{6E7E6295-DC44-4B87-B772-0BA3BA59DD06}" srcOrd="1" destOrd="0" presId="urn:microsoft.com/office/officeart/2005/8/layout/hProcess7"/>
    <dgm:cxn modelId="{62837DC9-59CE-4151-92CA-2BCE64E04124}" type="presParOf" srcId="{2BF7A3C6-FD2A-4CB8-B87A-18B4E2F5D7B4}" destId="{F04CF217-1156-4515-9E20-EFC2DF6662AE}" srcOrd="2" destOrd="0" presId="urn:microsoft.com/office/officeart/2005/8/layout/hProcess7"/>
    <dgm:cxn modelId="{AE82E8E4-7AE2-4A43-8255-E9C0CFCCA36F}" type="presParOf" srcId="{F04CF217-1156-4515-9E20-EFC2DF6662AE}" destId="{AEB83F26-1262-43BE-B1C2-7D12C71270D1}" srcOrd="0" destOrd="0" presId="urn:microsoft.com/office/officeart/2005/8/layout/hProcess7"/>
    <dgm:cxn modelId="{B0704596-8968-4CDC-9C74-E655B4EB0350}" type="presParOf" srcId="{F04CF217-1156-4515-9E20-EFC2DF6662AE}" destId="{FC67A738-00FB-479F-B697-65FC95DFD140}" srcOrd="1" destOrd="0" presId="urn:microsoft.com/office/officeart/2005/8/layout/hProcess7"/>
    <dgm:cxn modelId="{A0378D6A-0CFD-4059-9C7B-D9BC7DE75E1E}" type="presParOf" srcId="{F04CF217-1156-4515-9E20-EFC2DF6662AE}" destId="{5A74B07D-F23E-4E66-9792-0A688E00A511}" srcOrd="2" destOrd="0" presId="urn:microsoft.com/office/officeart/2005/8/layout/hProcess7"/>
    <dgm:cxn modelId="{70FED67F-A5AC-4EDE-B910-6DF2D6CEDE5E}" type="presParOf" srcId="{2BF7A3C6-FD2A-4CB8-B87A-18B4E2F5D7B4}" destId="{2A5A8DAD-2E49-4D0D-BF78-FF8B249E91F3}" srcOrd="3" destOrd="0" presId="urn:microsoft.com/office/officeart/2005/8/layout/hProcess7"/>
    <dgm:cxn modelId="{6E65121A-B562-44E8-BCEB-0E0D406BC7C3}" type="presParOf" srcId="{2BF7A3C6-FD2A-4CB8-B87A-18B4E2F5D7B4}" destId="{4E27F381-A80E-4081-8C29-D1B2ADE6B66A}" srcOrd="4" destOrd="0" presId="urn:microsoft.com/office/officeart/2005/8/layout/hProcess7"/>
    <dgm:cxn modelId="{2668B5BE-35A0-4F97-9F36-B5E294B98E9A}" type="presParOf" srcId="{4E27F381-A80E-4081-8C29-D1B2ADE6B66A}" destId="{E36819D2-9928-406F-B2EB-51AD05FC5353}" srcOrd="0" destOrd="0" presId="urn:microsoft.com/office/officeart/2005/8/layout/hProcess7"/>
    <dgm:cxn modelId="{0CE568F4-8875-4BFA-B735-AFCB49075714}" type="presParOf" srcId="{4E27F381-A80E-4081-8C29-D1B2ADE6B66A}" destId="{9B6219C7-7AF4-4655-8849-DAA82DA2918F}" srcOrd="1" destOrd="0" presId="urn:microsoft.com/office/officeart/2005/8/layout/hProcess7"/>
    <dgm:cxn modelId="{B10D2013-7025-40F0-B418-22E7FB0F8C57}" type="presParOf" srcId="{4E27F381-A80E-4081-8C29-D1B2ADE6B66A}" destId="{965C6883-FE8F-4F46-BCBD-5CE9AA580424}" srcOrd="2" destOrd="0" presId="urn:microsoft.com/office/officeart/2005/8/layout/hProcess7"/>
    <dgm:cxn modelId="{28DF9752-CDDD-4783-9C35-6C24603447E5}" type="presParOf" srcId="{2BF7A3C6-FD2A-4CB8-B87A-18B4E2F5D7B4}" destId="{B0099670-41D4-4F42-8E86-AD281028A7D1}" srcOrd="5" destOrd="0" presId="urn:microsoft.com/office/officeart/2005/8/layout/hProcess7"/>
    <dgm:cxn modelId="{C13479F2-1A47-46DF-A165-C1236569AEDC}" type="presParOf" srcId="{2BF7A3C6-FD2A-4CB8-B87A-18B4E2F5D7B4}" destId="{DC3BC04A-1F54-4729-B8BB-C3E0A5FF74BF}" srcOrd="6" destOrd="0" presId="urn:microsoft.com/office/officeart/2005/8/layout/hProcess7"/>
    <dgm:cxn modelId="{7F97FBFB-98F4-49C9-B358-DD414793DF8B}" type="presParOf" srcId="{DC3BC04A-1F54-4729-B8BB-C3E0A5FF74BF}" destId="{AF2CC43E-3B2D-4344-8D8F-67DC24DE72DC}" srcOrd="0" destOrd="0" presId="urn:microsoft.com/office/officeart/2005/8/layout/hProcess7"/>
    <dgm:cxn modelId="{031FF049-194B-4FB2-83F8-65650DBA5772}" type="presParOf" srcId="{DC3BC04A-1F54-4729-B8BB-C3E0A5FF74BF}" destId="{57A4292E-E227-410F-9111-1E40DB2B1B17}" srcOrd="1" destOrd="0" presId="urn:microsoft.com/office/officeart/2005/8/layout/hProcess7"/>
    <dgm:cxn modelId="{DCC26416-F382-4ADA-87C7-3C309E264946}" type="presParOf" srcId="{DC3BC04A-1F54-4729-B8BB-C3E0A5FF74BF}" destId="{3F5ED2B1-A63F-4931-8D17-7B67C6E4D5B0}" srcOrd="2" destOrd="0" presId="urn:microsoft.com/office/officeart/2005/8/layout/hProcess7"/>
    <dgm:cxn modelId="{85426C11-9C3D-49ED-8753-6E2FFB8A5C5A}" type="presParOf" srcId="{2BF7A3C6-FD2A-4CB8-B87A-18B4E2F5D7B4}" destId="{65771D93-32C7-48F4-924F-D97A6689E464}" srcOrd="7" destOrd="0" presId="urn:microsoft.com/office/officeart/2005/8/layout/hProcess7"/>
    <dgm:cxn modelId="{6C39F4A9-9789-43DD-886F-F5F6FACF6AF0}" type="presParOf" srcId="{2BF7A3C6-FD2A-4CB8-B87A-18B4E2F5D7B4}" destId="{6BF1EFC2-0B5E-4373-B7F2-1F21E1BBDBE0}" srcOrd="8" destOrd="0" presId="urn:microsoft.com/office/officeart/2005/8/layout/hProcess7"/>
    <dgm:cxn modelId="{B4E37694-6EE2-40DB-9FA2-4F28C44F067C}" type="presParOf" srcId="{6BF1EFC2-0B5E-4373-B7F2-1F21E1BBDBE0}" destId="{C3CF8EFF-CF03-4794-B52D-C3D2E454EF68}" srcOrd="0" destOrd="0" presId="urn:microsoft.com/office/officeart/2005/8/layout/hProcess7"/>
    <dgm:cxn modelId="{501A3A2F-E202-413A-A456-2EB52C96C44F}" type="presParOf" srcId="{6BF1EFC2-0B5E-4373-B7F2-1F21E1BBDBE0}" destId="{682426B8-51D3-4421-ACF9-FFE2E742E2CC}" srcOrd="1" destOrd="0" presId="urn:microsoft.com/office/officeart/2005/8/layout/hProcess7"/>
    <dgm:cxn modelId="{D74DF780-2F22-49AA-9773-8EA154EC5873}" type="presParOf" srcId="{6BF1EFC2-0B5E-4373-B7F2-1F21E1BBDBE0}" destId="{D1D0D33D-3A51-49FA-9CD5-7F493523C56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0118286-FFEE-405D-B268-EDC91DECC661}" type="doc">
      <dgm:prSet loTypeId="urn:microsoft.com/office/officeart/2005/8/layout/hProcess7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7F2A309F-8669-4E7A-8476-29EB676FAD1A}">
      <dgm:prSet phldrT="[Text]"/>
      <dgm:spPr/>
      <dgm:t>
        <a:bodyPr/>
        <a:lstStyle/>
        <a:p>
          <a:r>
            <a:rPr lang="en-US" dirty="0" smtClean="0"/>
            <a:t>11.5</a:t>
          </a:r>
          <a:endParaRPr lang="en-US" dirty="0"/>
        </a:p>
      </dgm:t>
    </dgm:pt>
    <dgm:pt modelId="{93FD9ADA-7B6A-4EC5-890F-BAFB4F506506}" type="parTrans" cxnId="{7A45F061-6E02-479E-A5C6-4B259BFA433C}">
      <dgm:prSet/>
      <dgm:spPr/>
      <dgm:t>
        <a:bodyPr/>
        <a:lstStyle/>
        <a:p>
          <a:endParaRPr lang="en-US"/>
        </a:p>
      </dgm:t>
    </dgm:pt>
    <dgm:pt modelId="{78823B62-7FE1-41F7-B6E2-39B88A6A35DB}" type="sibTrans" cxnId="{7A45F061-6E02-479E-A5C6-4B259BFA433C}">
      <dgm:prSet/>
      <dgm:spPr/>
      <dgm:t>
        <a:bodyPr/>
        <a:lstStyle/>
        <a:p>
          <a:endParaRPr lang="en-US"/>
        </a:p>
      </dgm:t>
    </dgm:pt>
    <dgm:pt modelId="{ABEFDC05-5964-420B-A933-4F8A894CD7C1}">
      <dgm:prSet phldrT="[Text]" custT="1"/>
      <dgm:spPr/>
      <dgm:t>
        <a:bodyPr/>
        <a:lstStyle/>
        <a:p>
          <a:endParaRPr lang="en-US" sz="4400" dirty="0" smtClean="0">
            <a:solidFill>
              <a:schemeClr val="tx1"/>
            </a:solidFill>
          </a:endParaRPr>
        </a:p>
        <a:p>
          <a:endParaRPr lang="en-US" sz="4400" dirty="0" smtClean="0">
            <a:solidFill>
              <a:schemeClr val="tx1"/>
            </a:solidFill>
          </a:endParaRPr>
        </a:p>
        <a:p>
          <a:r>
            <a:rPr lang="en-US" sz="4400" dirty="0" err="1" smtClean="0">
              <a:solidFill>
                <a:schemeClr val="tx1"/>
              </a:solidFill>
            </a:rPr>
            <a:t>ABLDoc</a:t>
          </a:r>
          <a:endParaRPr lang="en-US" sz="4400" dirty="0">
            <a:solidFill>
              <a:schemeClr val="tx1"/>
            </a:solidFill>
          </a:endParaRPr>
        </a:p>
      </dgm:t>
    </dgm:pt>
    <dgm:pt modelId="{C3541DF9-9590-48B5-9CF3-B6D129E014FE}" type="parTrans" cxnId="{373AB5E5-B174-4546-9161-116E88AA2798}">
      <dgm:prSet/>
      <dgm:spPr/>
      <dgm:t>
        <a:bodyPr/>
        <a:lstStyle/>
        <a:p>
          <a:endParaRPr lang="en-US"/>
        </a:p>
      </dgm:t>
    </dgm:pt>
    <dgm:pt modelId="{D84F8A00-5BC8-4ACD-8217-0F9BB106E8F4}" type="sibTrans" cxnId="{373AB5E5-B174-4546-9161-116E88AA2798}">
      <dgm:prSet/>
      <dgm:spPr/>
      <dgm:t>
        <a:bodyPr/>
        <a:lstStyle/>
        <a:p>
          <a:endParaRPr lang="en-US"/>
        </a:p>
      </dgm:t>
    </dgm:pt>
    <dgm:pt modelId="{78B7DBC9-2B14-40AD-A454-021258A2DA1D}">
      <dgm:prSet phldrT="[Text]"/>
      <dgm:spPr/>
      <dgm:t>
        <a:bodyPr/>
        <a:lstStyle/>
        <a:p>
          <a:r>
            <a:rPr lang="en-US" smtClean="0"/>
            <a:t>11.4</a:t>
          </a:r>
          <a:endParaRPr lang="en-US" dirty="0"/>
        </a:p>
      </dgm:t>
    </dgm:pt>
    <dgm:pt modelId="{C8FF195A-17D3-4211-9BE9-AB4304CA335B}" type="parTrans" cxnId="{03902689-5FF9-4118-AFF2-E09982877A14}">
      <dgm:prSet/>
      <dgm:spPr/>
      <dgm:t>
        <a:bodyPr/>
        <a:lstStyle/>
        <a:p>
          <a:endParaRPr lang="en-US"/>
        </a:p>
      </dgm:t>
    </dgm:pt>
    <dgm:pt modelId="{8AC685A9-9BC4-44EE-9C1F-FCAD56A7B4CB}" type="sibTrans" cxnId="{03902689-5FF9-4118-AFF2-E09982877A14}">
      <dgm:prSet/>
      <dgm:spPr/>
      <dgm:t>
        <a:bodyPr/>
        <a:lstStyle/>
        <a:p>
          <a:endParaRPr lang="en-US"/>
        </a:p>
      </dgm:t>
    </dgm:pt>
    <dgm:pt modelId="{33014142-43F5-42D3-933A-C265C469252A}">
      <dgm:prSet phldrT="[Text]" custT="1"/>
      <dgm:spPr/>
      <dgm:t>
        <a:bodyPr/>
        <a:lstStyle/>
        <a:p>
          <a:endParaRPr lang="en-US" sz="4400" dirty="0" smtClean="0">
            <a:solidFill>
              <a:schemeClr val="tx1"/>
            </a:solidFill>
          </a:endParaRPr>
        </a:p>
        <a:p>
          <a:endParaRPr lang="en-US" sz="4400" dirty="0" smtClean="0">
            <a:solidFill>
              <a:schemeClr val="tx1"/>
            </a:solidFill>
          </a:endParaRPr>
        </a:p>
        <a:p>
          <a:r>
            <a:rPr lang="en-US" sz="4400" dirty="0" smtClean="0">
              <a:solidFill>
                <a:schemeClr val="tx1"/>
              </a:solidFill>
            </a:rPr>
            <a:t>ABLUnit</a:t>
          </a:r>
        </a:p>
      </dgm:t>
    </dgm:pt>
    <dgm:pt modelId="{59F8D789-26C3-4CE8-9E3C-EC44650BB591}" type="parTrans" cxnId="{C391A087-CAF3-4BAF-AE7B-29ECD837C2F9}">
      <dgm:prSet/>
      <dgm:spPr/>
      <dgm:t>
        <a:bodyPr/>
        <a:lstStyle/>
        <a:p>
          <a:endParaRPr lang="en-US"/>
        </a:p>
      </dgm:t>
    </dgm:pt>
    <dgm:pt modelId="{0A923F7B-B7B2-4DC6-9B8B-79E6DE35BF44}" type="sibTrans" cxnId="{C391A087-CAF3-4BAF-AE7B-29ECD837C2F9}">
      <dgm:prSet/>
      <dgm:spPr/>
      <dgm:t>
        <a:bodyPr/>
        <a:lstStyle/>
        <a:p>
          <a:endParaRPr lang="en-US"/>
        </a:p>
      </dgm:t>
    </dgm:pt>
    <dgm:pt modelId="{AFCDEFF5-BD54-4647-BAD1-C57B821023AC}">
      <dgm:prSet phldrT="[Text]"/>
      <dgm:spPr/>
      <dgm:t>
        <a:bodyPr/>
        <a:lstStyle/>
        <a:p>
          <a:r>
            <a:rPr lang="en-US" smtClean="0"/>
            <a:t>11.6</a:t>
          </a:r>
          <a:endParaRPr lang="en-US" dirty="0"/>
        </a:p>
      </dgm:t>
    </dgm:pt>
    <dgm:pt modelId="{C5115C98-0A7A-4754-BD14-CB03AEFAF2D0}" type="parTrans" cxnId="{02C3B703-9743-40E7-B2A5-F1D808466878}">
      <dgm:prSet/>
      <dgm:spPr/>
      <dgm:t>
        <a:bodyPr/>
        <a:lstStyle/>
        <a:p>
          <a:endParaRPr lang="en-US"/>
        </a:p>
      </dgm:t>
    </dgm:pt>
    <dgm:pt modelId="{AA4FDD7C-1739-40F8-8F83-4AD1811F2B7F}" type="sibTrans" cxnId="{02C3B703-9743-40E7-B2A5-F1D808466878}">
      <dgm:prSet/>
      <dgm:spPr/>
      <dgm:t>
        <a:bodyPr/>
        <a:lstStyle/>
        <a:p>
          <a:endParaRPr lang="en-US"/>
        </a:p>
      </dgm:t>
    </dgm:pt>
    <dgm:pt modelId="{9AE24239-C5F2-4A13-968F-A5FDBD515E6C}">
      <dgm:prSet phldrT="[Text]" custT="1"/>
      <dgm:spPr/>
      <dgm:t>
        <a:bodyPr/>
        <a:lstStyle/>
        <a:p>
          <a:endParaRPr lang="en-US" sz="4400" dirty="0" smtClean="0">
            <a:solidFill>
              <a:schemeClr val="tx1"/>
            </a:solidFill>
          </a:endParaRPr>
        </a:p>
        <a:p>
          <a:endParaRPr lang="en-US" sz="4400" dirty="0" smtClean="0">
            <a:solidFill>
              <a:schemeClr val="tx1"/>
            </a:solidFill>
          </a:endParaRPr>
        </a:p>
        <a:p>
          <a:r>
            <a:rPr lang="en-US" sz="4400" dirty="0" smtClean="0">
              <a:solidFill>
                <a:schemeClr val="tx1"/>
              </a:solidFill>
            </a:rPr>
            <a:t>Profiler support from PDS OE</a:t>
          </a:r>
          <a:endParaRPr lang="en-US" sz="4400" dirty="0">
            <a:solidFill>
              <a:schemeClr val="tx1"/>
            </a:solidFill>
          </a:endParaRPr>
        </a:p>
      </dgm:t>
    </dgm:pt>
    <dgm:pt modelId="{A9427AC2-810F-4081-98CF-B50672F8352A}" type="parTrans" cxnId="{19DCFDF8-FD07-4E64-87CB-5687410C939F}">
      <dgm:prSet/>
      <dgm:spPr/>
      <dgm:t>
        <a:bodyPr/>
        <a:lstStyle/>
        <a:p>
          <a:endParaRPr lang="en-US"/>
        </a:p>
      </dgm:t>
    </dgm:pt>
    <dgm:pt modelId="{C0DAD01D-8B3B-4777-A0D7-0C5DD9FC71BC}" type="sibTrans" cxnId="{19DCFDF8-FD07-4E64-87CB-5687410C939F}">
      <dgm:prSet/>
      <dgm:spPr/>
      <dgm:t>
        <a:bodyPr/>
        <a:lstStyle/>
        <a:p>
          <a:endParaRPr lang="en-US"/>
        </a:p>
      </dgm:t>
    </dgm:pt>
    <dgm:pt modelId="{2BF7A3C6-FD2A-4CB8-B87A-18B4E2F5D7B4}" type="pres">
      <dgm:prSet presAssocID="{90118286-FFEE-405D-B268-EDC91DECC6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21FE19-8064-4163-A1BA-6FB852ADDC1F}" type="pres">
      <dgm:prSet presAssocID="{78B7DBC9-2B14-40AD-A454-021258A2DA1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BA86E-286A-4E68-934C-916A64EA6C6E}" type="pres">
      <dgm:prSet presAssocID="{78B7DBC9-2B14-40AD-A454-021258A2DA1D}" presName="bgRect" presStyleLbl="node1" presStyleIdx="0" presStyleCnt="3" custScaleY="131558"/>
      <dgm:spPr/>
      <dgm:t>
        <a:bodyPr/>
        <a:lstStyle/>
        <a:p>
          <a:endParaRPr lang="en-US"/>
        </a:p>
      </dgm:t>
    </dgm:pt>
    <dgm:pt modelId="{A0ED6E2B-BAE8-4C4D-8EF8-2FAD0202DB94}" type="pres">
      <dgm:prSet presAssocID="{78B7DBC9-2B14-40AD-A454-021258A2DA1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01A24-EE63-4B4C-BB5E-C0D0027AA0E9}" type="pres">
      <dgm:prSet presAssocID="{78B7DBC9-2B14-40AD-A454-021258A2DA1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2D6619-0F78-4A6B-A377-BC738CE15BD6}" type="pres">
      <dgm:prSet presAssocID="{8AC685A9-9BC4-44EE-9C1F-FCAD56A7B4CB}" presName="hSp" presStyleCnt="0"/>
      <dgm:spPr/>
      <dgm:t>
        <a:bodyPr/>
        <a:lstStyle/>
        <a:p>
          <a:endParaRPr lang="en-US"/>
        </a:p>
      </dgm:t>
    </dgm:pt>
    <dgm:pt modelId="{8C135E02-FAA9-4DDE-B13F-B53AF9885AF8}" type="pres">
      <dgm:prSet presAssocID="{8AC685A9-9BC4-44EE-9C1F-FCAD56A7B4CB}" presName="vProcSp" presStyleCnt="0"/>
      <dgm:spPr/>
      <dgm:t>
        <a:bodyPr/>
        <a:lstStyle/>
        <a:p>
          <a:endParaRPr lang="en-US"/>
        </a:p>
      </dgm:t>
    </dgm:pt>
    <dgm:pt modelId="{C794555B-3EA8-46E1-A86F-8D83659ABE5E}" type="pres">
      <dgm:prSet presAssocID="{8AC685A9-9BC4-44EE-9C1F-FCAD56A7B4CB}" presName="vSp1" presStyleCnt="0"/>
      <dgm:spPr/>
      <dgm:t>
        <a:bodyPr/>
        <a:lstStyle/>
        <a:p>
          <a:endParaRPr lang="en-US"/>
        </a:p>
      </dgm:t>
    </dgm:pt>
    <dgm:pt modelId="{7360C4D1-B405-4324-8299-69027D2C1490}" type="pres">
      <dgm:prSet presAssocID="{8AC685A9-9BC4-44EE-9C1F-FCAD56A7B4CB}" presName="simulatedConn" presStyleLbl="solidFgAcc1" presStyleIdx="0" presStyleCnt="2"/>
      <dgm:spPr/>
      <dgm:t>
        <a:bodyPr/>
        <a:lstStyle/>
        <a:p>
          <a:endParaRPr lang="en-US"/>
        </a:p>
      </dgm:t>
    </dgm:pt>
    <dgm:pt modelId="{DF4422EC-6184-4AF5-A378-659D6D795B5C}" type="pres">
      <dgm:prSet presAssocID="{8AC685A9-9BC4-44EE-9C1F-FCAD56A7B4CB}" presName="vSp2" presStyleCnt="0"/>
      <dgm:spPr/>
      <dgm:t>
        <a:bodyPr/>
        <a:lstStyle/>
        <a:p>
          <a:endParaRPr lang="en-US"/>
        </a:p>
      </dgm:t>
    </dgm:pt>
    <dgm:pt modelId="{7A585C42-5E53-444C-BE24-30AFEEC06D50}" type="pres">
      <dgm:prSet presAssocID="{8AC685A9-9BC4-44EE-9C1F-FCAD56A7B4CB}" presName="sibTrans" presStyleCnt="0"/>
      <dgm:spPr/>
      <dgm:t>
        <a:bodyPr/>
        <a:lstStyle/>
        <a:p>
          <a:endParaRPr lang="en-US"/>
        </a:p>
      </dgm:t>
    </dgm:pt>
    <dgm:pt modelId="{6BF1EFC2-0B5E-4373-B7F2-1F21E1BBDBE0}" type="pres">
      <dgm:prSet presAssocID="{7F2A309F-8669-4E7A-8476-29EB676FAD1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F8EFF-CF03-4794-B52D-C3D2E454EF68}" type="pres">
      <dgm:prSet presAssocID="{7F2A309F-8669-4E7A-8476-29EB676FAD1A}" presName="bgRect" presStyleLbl="node1" presStyleIdx="1" presStyleCnt="3" custScaleY="131658"/>
      <dgm:spPr/>
      <dgm:t>
        <a:bodyPr/>
        <a:lstStyle/>
        <a:p>
          <a:endParaRPr lang="en-US"/>
        </a:p>
      </dgm:t>
    </dgm:pt>
    <dgm:pt modelId="{682426B8-51D3-4421-ACF9-FFE2E742E2CC}" type="pres">
      <dgm:prSet presAssocID="{7F2A309F-8669-4E7A-8476-29EB676FAD1A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D0D33D-3A51-49FA-9CD5-7F493523C56E}" type="pres">
      <dgm:prSet presAssocID="{7F2A309F-8669-4E7A-8476-29EB676FAD1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2B2BF-0F63-4173-9E04-3DF79BD53BB6}" type="pres">
      <dgm:prSet presAssocID="{78823B62-7FE1-41F7-B6E2-39B88A6A35DB}" presName="hSp" presStyleCnt="0"/>
      <dgm:spPr/>
      <dgm:t>
        <a:bodyPr/>
        <a:lstStyle/>
        <a:p>
          <a:endParaRPr lang="en-US"/>
        </a:p>
      </dgm:t>
    </dgm:pt>
    <dgm:pt modelId="{90361887-809D-4BFC-BFE9-4DE20C8E09D0}" type="pres">
      <dgm:prSet presAssocID="{78823B62-7FE1-41F7-B6E2-39B88A6A35DB}" presName="vProcSp" presStyleCnt="0"/>
      <dgm:spPr/>
      <dgm:t>
        <a:bodyPr/>
        <a:lstStyle/>
        <a:p>
          <a:endParaRPr lang="en-US"/>
        </a:p>
      </dgm:t>
    </dgm:pt>
    <dgm:pt modelId="{827565D1-E70E-4A6C-B6F2-CEEBFA0849C9}" type="pres">
      <dgm:prSet presAssocID="{78823B62-7FE1-41F7-B6E2-39B88A6A35DB}" presName="vSp1" presStyleCnt="0"/>
      <dgm:spPr/>
      <dgm:t>
        <a:bodyPr/>
        <a:lstStyle/>
        <a:p>
          <a:endParaRPr lang="en-US"/>
        </a:p>
      </dgm:t>
    </dgm:pt>
    <dgm:pt modelId="{BEE979DF-E94C-422A-9704-BA2392E7AC8D}" type="pres">
      <dgm:prSet presAssocID="{78823B62-7FE1-41F7-B6E2-39B88A6A35DB}" presName="simulatedConn" presStyleLbl="solidFgAcc1" presStyleIdx="1" presStyleCnt="2"/>
      <dgm:spPr/>
      <dgm:t>
        <a:bodyPr/>
        <a:lstStyle/>
        <a:p>
          <a:endParaRPr lang="en-US"/>
        </a:p>
      </dgm:t>
    </dgm:pt>
    <dgm:pt modelId="{520470A6-BFD5-4859-AC55-C77E0442CA96}" type="pres">
      <dgm:prSet presAssocID="{78823B62-7FE1-41F7-B6E2-39B88A6A35DB}" presName="vSp2" presStyleCnt="0"/>
      <dgm:spPr/>
      <dgm:t>
        <a:bodyPr/>
        <a:lstStyle/>
        <a:p>
          <a:endParaRPr lang="en-US"/>
        </a:p>
      </dgm:t>
    </dgm:pt>
    <dgm:pt modelId="{6091FDA5-FB08-4E1F-AC61-BD21A0D5B6EE}" type="pres">
      <dgm:prSet presAssocID="{78823B62-7FE1-41F7-B6E2-39B88A6A35DB}" presName="sibTrans" presStyleCnt="0"/>
      <dgm:spPr/>
      <dgm:t>
        <a:bodyPr/>
        <a:lstStyle/>
        <a:p>
          <a:endParaRPr lang="en-US"/>
        </a:p>
      </dgm:t>
    </dgm:pt>
    <dgm:pt modelId="{628B305D-0573-409B-9E33-6CCEEFE57135}" type="pres">
      <dgm:prSet presAssocID="{AFCDEFF5-BD54-4647-BAD1-C57B821023AC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EBC001-4E25-48C0-8DEA-AE00EDFCAD3F}" type="pres">
      <dgm:prSet presAssocID="{AFCDEFF5-BD54-4647-BAD1-C57B821023AC}" presName="bgRect" presStyleLbl="node1" presStyleIdx="2" presStyleCnt="3" custScaleY="130775" custLinFactNeighborY="-315"/>
      <dgm:spPr/>
      <dgm:t>
        <a:bodyPr/>
        <a:lstStyle/>
        <a:p>
          <a:endParaRPr lang="en-US"/>
        </a:p>
      </dgm:t>
    </dgm:pt>
    <dgm:pt modelId="{87319232-D1D4-4ADB-80D2-44B38B062B52}" type="pres">
      <dgm:prSet presAssocID="{AFCDEFF5-BD54-4647-BAD1-C57B821023AC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DF4A2-C720-4FBD-A882-BB4703202992}" type="pres">
      <dgm:prSet presAssocID="{AFCDEFF5-BD54-4647-BAD1-C57B821023AC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5A511F-5771-494D-B815-6E6C07F8D649}" type="presOf" srcId="{7F2A309F-8669-4E7A-8476-29EB676FAD1A}" destId="{682426B8-51D3-4421-ACF9-FFE2E742E2CC}" srcOrd="1" destOrd="0" presId="urn:microsoft.com/office/officeart/2005/8/layout/hProcess7"/>
    <dgm:cxn modelId="{373AB5E5-B174-4546-9161-116E88AA2798}" srcId="{7F2A309F-8669-4E7A-8476-29EB676FAD1A}" destId="{ABEFDC05-5964-420B-A933-4F8A894CD7C1}" srcOrd="0" destOrd="0" parTransId="{C3541DF9-9590-48B5-9CF3-B6D129E014FE}" sibTransId="{D84F8A00-5BC8-4ACD-8217-0F9BB106E8F4}"/>
    <dgm:cxn modelId="{BC437FFB-AE80-454A-91CD-2B9BD0225D5B}" type="presOf" srcId="{ABEFDC05-5964-420B-A933-4F8A894CD7C1}" destId="{D1D0D33D-3A51-49FA-9CD5-7F493523C56E}" srcOrd="0" destOrd="0" presId="urn:microsoft.com/office/officeart/2005/8/layout/hProcess7"/>
    <dgm:cxn modelId="{94E87A23-FC40-4CA9-8F31-7B7EAD929DCA}" type="presOf" srcId="{AFCDEFF5-BD54-4647-BAD1-C57B821023AC}" destId="{2BEBC001-4E25-48C0-8DEA-AE00EDFCAD3F}" srcOrd="0" destOrd="0" presId="urn:microsoft.com/office/officeart/2005/8/layout/hProcess7"/>
    <dgm:cxn modelId="{3E10EB5E-28EE-428B-9C26-99B9E79ED9DF}" type="presOf" srcId="{AFCDEFF5-BD54-4647-BAD1-C57B821023AC}" destId="{87319232-D1D4-4ADB-80D2-44B38B062B52}" srcOrd="1" destOrd="0" presId="urn:microsoft.com/office/officeart/2005/8/layout/hProcess7"/>
    <dgm:cxn modelId="{03902689-5FF9-4118-AFF2-E09982877A14}" srcId="{90118286-FFEE-405D-B268-EDC91DECC661}" destId="{78B7DBC9-2B14-40AD-A454-021258A2DA1D}" srcOrd="0" destOrd="0" parTransId="{C8FF195A-17D3-4211-9BE9-AB4304CA335B}" sibTransId="{8AC685A9-9BC4-44EE-9C1F-FCAD56A7B4CB}"/>
    <dgm:cxn modelId="{02C3B703-9743-40E7-B2A5-F1D808466878}" srcId="{90118286-FFEE-405D-B268-EDC91DECC661}" destId="{AFCDEFF5-BD54-4647-BAD1-C57B821023AC}" srcOrd="2" destOrd="0" parTransId="{C5115C98-0A7A-4754-BD14-CB03AEFAF2D0}" sibTransId="{AA4FDD7C-1739-40F8-8F83-4AD1811F2B7F}"/>
    <dgm:cxn modelId="{CD4F1EED-62D1-48F8-A950-19C99ECE470E}" type="presOf" srcId="{90118286-FFEE-405D-B268-EDC91DECC661}" destId="{2BF7A3C6-FD2A-4CB8-B87A-18B4E2F5D7B4}" srcOrd="0" destOrd="0" presId="urn:microsoft.com/office/officeart/2005/8/layout/hProcess7"/>
    <dgm:cxn modelId="{29D9A7F1-1EB0-43E1-AB04-817A196F5CA7}" type="presOf" srcId="{9AE24239-C5F2-4A13-968F-A5FDBD515E6C}" destId="{A73DF4A2-C720-4FBD-A882-BB4703202992}" srcOrd="0" destOrd="0" presId="urn:microsoft.com/office/officeart/2005/8/layout/hProcess7"/>
    <dgm:cxn modelId="{2ADAFA50-CDD9-4621-A75F-81B1FCE08984}" type="presOf" srcId="{78B7DBC9-2B14-40AD-A454-021258A2DA1D}" destId="{A0ED6E2B-BAE8-4C4D-8EF8-2FAD0202DB94}" srcOrd="1" destOrd="0" presId="urn:microsoft.com/office/officeart/2005/8/layout/hProcess7"/>
    <dgm:cxn modelId="{B437CD45-0A89-48B5-ABC0-62ACE7759E42}" type="presOf" srcId="{7F2A309F-8669-4E7A-8476-29EB676FAD1A}" destId="{C3CF8EFF-CF03-4794-B52D-C3D2E454EF68}" srcOrd="0" destOrd="0" presId="urn:microsoft.com/office/officeart/2005/8/layout/hProcess7"/>
    <dgm:cxn modelId="{7A45F061-6E02-479E-A5C6-4B259BFA433C}" srcId="{90118286-FFEE-405D-B268-EDC91DECC661}" destId="{7F2A309F-8669-4E7A-8476-29EB676FAD1A}" srcOrd="1" destOrd="0" parTransId="{93FD9ADA-7B6A-4EC5-890F-BAFB4F506506}" sibTransId="{78823B62-7FE1-41F7-B6E2-39B88A6A35DB}"/>
    <dgm:cxn modelId="{19DCFDF8-FD07-4E64-87CB-5687410C939F}" srcId="{AFCDEFF5-BD54-4647-BAD1-C57B821023AC}" destId="{9AE24239-C5F2-4A13-968F-A5FDBD515E6C}" srcOrd="0" destOrd="0" parTransId="{A9427AC2-810F-4081-98CF-B50672F8352A}" sibTransId="{C0DAD01D-8B3B-4777-A0D7-0C5DD9FC71BC}"/>
    <dgm:cxn modelId="{725CA330-F4CF-4424-A604-E71171A1565F}" type="presOf" srcId="{33014142-43F5-42D3-933A-C265C469252A}" destId="{21001A24-EE63-4B4C-BB5E-C0D0027AA0E9}" srcOrd="0" destOrd="0" presId="urn:microsoft.com/office/officeart/2005/8/layout/hProcess7"/>
    <dgm:cxn modelId="{C391A087-CAF3-4BAF-AE7B-29ECD837C2F9}" srcId="{78B7DBC9-2B14-40AD-A454-021258A2DA1D}" destId="{33014142-43F5-42D3-933A-C265C469252A}" srcOrd="0" destOrd="0" parTransId="{59F8D789-26C3-4CE8-9E3C-EC44650BB591}" sibTransId="{0A923F7B-B7B2-4DC6-9B8B-79E6DE35BF44}"/>
    <dgm:cxn modelId="{00BB59CA-024C-43C3-B556-ACFFE3C6EB8A}" type="presOf" srcId="{78B7DBC9-2B14-40AD-A454-021258A2DA1D}" destId="{0D1BA86E-286A-4E68-934C-916A64EA6C6E}" srcOrd="0" destOrd="0" presId="urn:microsoft.com/office/officeart/2005/8/layout/hProcess7"/>
    <dgm:cxn modelId="{442D4530-EEA7-45FD-B766-15EABF495526}" type="presParOf" srcId="{2BF7A3C6-FD2A-4CB8-B87A-18B4E2F5D7B4}" destId="{0321FE19-8064-4163-A1BA-6FB852ADDC1F}" srcOrd="0" destOrd="0" presId="urn:microsoft.com/office/officeart/2005/8/layout/hProcess7"/>
    <dgm:cxn modelId="{C74F48D3-30F2-471C-AA8B-E71B29B4D67E}" type="presParOf" srcId="{0321FE19-8064-4163-A1BA-6FB852ADDC1F}" destId="{0D1BA86E-286A-4E68-934C-916A64EA6C6E}" srcOrd="0" destOrd="0" presId="urn:microsoft.com/office/officeart/2005/8/layout/hProcess7"/>
    <dgm:cxn modelId="{3B51CF79-CA78-4AE9-A638-2613D0B0BDF8}" type="presParOf" srcId="{0321FE19-8064-4163-A1BA-6FB852ADDC1F}" destId="{A0ED6E2B-BAE8-4C4D-8EF8-2FAD0202DB94}" srcOrd="1" destOrd="0" presId="urn:microsoft.com/office/officeart/2005/8/layout/hProcess7"/>
    <dgm:cxn modelId="{EB9BCABC-FEBC-43EC-988F-C3F9243A376A}" type="presParOf" srcId="{0321FE19-8064-4163-A1BA-6FB852ADDC1F}" destId="{21001A24-EE63-4B4C-BB5E-C0D0027AA0E9}" srcOrd="2" destOrd="0" presId="urn:microsoft.com/office/officeart/2005/8/layout/hProcess7"/>
    <dgm:cxn modelId="{C0A10D1B-04FE-4667-BEE2-EE7780FC7F7A}" type="presParOf" srcId="{2BF7A3C6-FD2A-4CB8-B87A-18B4E2F5D7B4}" destId="{212D6619-0F78-4A6B-A377-BC738CE15BD6}" srcOrd="1" destOrd="0" presId="urn:microsoft.com/office/officeart/2005/8/layout/hProcess7"/>
    <dgm:cxn modelId="{E67075FF-C733-4F86-88B3-8B49AF8279E4}" type="presParOf" srcId="{2BF7A3C6-FD2A-4CB8-B87A-18B4E2F5D7B4}" destId="{8C135E02-FAA9-4DDE-B13F-B53AF9885AF8}" srcOrd="2" destOrd="0" presId="urn:microsoft.com/office/officeart/2005/8/layout/hProcess7"/>
    <dgm:cxn modelId="{DB010CB0-33A6-45A4-B639-FBFB3C274142}" type="presParOf" srcId="{8C135E02-FAA9-4DDE-B13F-B53AF9885AF8}" destId="{C794555B-3EA8-46E1-A86F-8D83659ABE5E}" srcOrd="0" destOrd="0" presId="urn:microsoft.com/office/officeart/2005/8/layout/hProcess7"/>
    <dgm:cxn modelId="{F65ED1A4-3789-4CF6-AE6C-7AAB3851DEA2}" type="presParOf" srcId="{8C135E02-FAA9-4DDE-B13F-B53AF9885AF8}" destId="{7360C4D1-B405-4324-8299-69027D2C1490}" srcOrd="1" destOrd="0" presId="urn:microsoft.com/office/officeart/2005/8/layout/hProcess7"/>
    <dgm:cxn modelId="{7EB0CBAA-B4A7-4221-ABDC-E964343CD4AC}" type="presParOf" srcId="{8C135E02-FAA9-4DDE-B13F-B53AF9885AF8}" destId="{DF4422EC-6184-4AF5-A378-659D6D795B5C}" srcOrd="2" destOrd="0" presId="urn:microsoft.com/office/officeart/2005/8/layout/hProcess7"/>
    <dgm:cxn modelId="{C67AF350-8815-464B-92D9-FEAD54C8D27C}" type="presParOf" srcId="{2BF7A3C6-FD2A-4CB8-B87A-18B4E2F5D7B4}" destId="{7A585C42-5E53-444C-BE24-30AFEEC06D50}" srcOrd="3" destOrd="0" presId="urn:microsoft.com/office/officeart/2005/8/layout/hProcess7"/>
    <dgm:cxn modelId="{6C39F4A9-9789-43DD-886F-F5F6FACF6AF0}" type="presParOf" srcId="{2BF7A3C6-FD2A-4CB8-B87A-18B4E2F5D7B4}" destId="{6BF1EFC2-0B5E-4373-B7F2-1F21E1BBDBE0}" srcOrd="4" destOrd="0" presId="urn:microsoft.com/office/officeart/2005/8/layout/hProcess7"/>
    <dgm:cxn modelId="{B4E37694-6EE2-40DB-9FA2-4F28C44F067C}" type="presParOf" srcId="{6BF1EFC2-0B5E-4373-B7F2-1F21E1BBDBE0}" destId="{C3CF8EFF-CF03-4794-B52D-C3D2E454EF68}" srcOrd="0" destOrd="0" presId="urn:microsoft.com/office/officeart/2005/8/layout/hProcess7"/>
    <dgm:cxn modelId="{501A3A2F-E202-413A-A456-2EB52C96C44F}" type="presParOf" srcId="{6BF1EFC2-0B5E-4373-B7F2-1F21E1BBDBE0}" destId="{682426B8-51D3-4421-ACF9-FFE2E742E2CC}" srcOrd="1" destOrd="0" presId="urn:microsoft.com/office/officeart/2005/8/layout/hProcess7"/>
    <dgm:cxn modelId="{D74DF780-2F22-49AA-9773-8EA154EC5873}" type="presParOf" srcId="{6BF1EFC2-0B5E-4373-B7F2-1F21E1BBDBE0}" destId="{D1D0D33D-3A51-49FA-9CD5-7F493523C56E}" srcOrd="2" destOrd="0" presId="urn:microsoft.com/office/officeart/2005/8/layout/hProcess7"/>
    <dgm:cxn modelId="{396842F1-17AC-4B6A-89A1-C4DA86BE1432}" type="presParOf" srcId="{2BF7A3C6-FD2A-4CB8-B87A-18B4E2F5D7B4}" destId="{24A2B2BF-0F63-4173-9E04-3DF79BD53BB6}" srcOrd="5" destOrd="0" presId="urn:microsoft.com/office/officeart/2005/8/layout/hProcess7"/>
    <dgm:cxn modelId="{88056E3B-9FBB-49F6-8FED-E3B45B5A9374}" type="presParOf" srcId="{2BF7A3C6-FD2A-4CB8-B87A-18B4E2F5D7B4}" destId="{90361887-809D-4BFC-BFE9-4DE20C8E09D0}" srcOrd="6" destOrd="0" presId="urn:microsoft.com/office/officeart/2005/8/layout/hProcess7"/>
    <dgm:cxn modelId="{38A0CB0A-A635-455B-84EA-A29F3271B1CF}" type="presParOf" srcId="{90361887-809D-4BFC-BFE9-4DE20C8E09D0}" destId="{827565D1-E70E-4A6C-B6F2-CEEBFA0849C9}" srcOrd="0" destOrd="0" presId="urn:microsoft.com/office/officeart/2005/8/layout/hProcess7"/>
    <dgm:cxn modelId="{19439A2B-D15B-47BD-8573-8D48B3996594}" type="presParOf" srcId="{90361887-809D-4BFC-BFE9-4DE20C8E09D0}" destId="{BEE979DF-E94C-422A-9704-BA2392E7AC8D}" srcOrd="1" destOrd="0" presId="urn:microsoft.com/office/officeart/2005/8/layout/hProcess7"/>
    <dgm:cxn modelId="{88B9967C-624F-44B7-8567-F868D9D66C83}" type="presParOf" srcId="{90361887-809D-4BFC-BFE9-4DE20C8E09D0}" destId="{520470A6-BFD5-4859-AC55-C77E0442CA96}" srcOrd="2" destOrd="0" presId="urn:microsoft.com/office/officeart/2005/8/layout/hProcess7"/>
    <dgm:cxn modelId="{CBB9CCE9-9D39-4529-8188-216DB33F1A1A}" type="presParOf" srcId="{2BF7A3C6-FD2A-4CB8-B87A-18B4E2F5D7B4}" destId="{6091FDA5-FB08-4E1F-AC61-BD21A0D5B6EE}" srcOrd="7" destOrd="0" presId="urn:microsoft.com/office/officeart/2005/8/layout/hProcess7"/>
    <dgm:cxn modelId="{75835EFB-9682-4407-85A0-5B01D1DDAB4D}" type="presParOf" srcId="{2BF7A3C6-FD2A-4CB8-B87A-18B4E2F5D7B4}" destId="{628B305D-0573-409B-9E33-6CCEEFE57135}" srcOrd="8" destOrd="0" presId="urn:microsoft.com/office/officeart/2005/8/layout/hProcess7"/>
    <dgm:cxn modelId="{164DABD3-DC7C-48D3-9F92-1F8323F0A105}" type="presParOf" srcId="{628B305D-0573-409B-9E33-6CCEEFE57135}" destId="{2BEBC001-4E25-48C0-8DEA-AE00EDFCAD3F}" srcOrd="0" destOrd="0" presId="urn:microsoft.com/office/officeart/2005/8/layout/hProcess7"/>
    <dgm:cxn modelId="{70531D0B-113D-48DE-9CDC-EB3BEED1D968}" type="presParOf" srcId="{628B305D-0573-409B-9E33-6CCEEFE57135}" destId="{87319232-D1D4-4ADB-80D2-44B38B062B52}" srcOrd="1" destOrd="0" presId="urn:microsoft.com/office/officeart/2005/8/layout/hProcess7"/>
    <dgm:cxn modelId="{4032DCF0-EBFE-432C-A218-F561CD11C6A2}" type="presParOf" srcId="{628B305D-0573-409B-9E33-6CCEEFE57135}" destId="{A73DF4A2-C720-4FBD-A882-BB470320299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69D0416-FB72-41EF-9B1E-8481497E813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F374FD-6659-413C-9B89-2CE6E6943F76}">
      <dgm:prSet phldrT="[Text]"/>
      <dgm:spPr/>
      <dgm:t>
        <a:bodyPr/>
        <a:lstStyle/>
        <a:p>
          <a:r>
            <a:rPr lang="en-US" dirty="0" smtClean="0"/>
            <a:t>Complete support for PASOE</a:t>
          </a:r>
          <a:endParaRPr lang="en-US" dirty="0"/>
        </a:p>
      </dgm:t>
    </dgm:pt>
    <dgm:pt modelId="{C04B6C19-7206-4CCB-9F10-EE119F8F3E86}" type="parTrans" cxnId="{4018FF0D-083E-4EF3-AE95-C40F98A879D6}">
      <dgm:prSet/>
      <dgm:spPr/>
      <dgm:t>
        <a:bodyPr/>
        <a:lstStyle/>
        <a:p>
          <a:endParaRPr lang="en-US"/>
        </a:p>
      </dgm:t>
    </dgm:pt>
    <dgm:pt modelId="{95B967DB-7DBC-4B23-B1B6-5E9794056659}" type="sibTrans" cxnId="{4018FF0D-083E-4EF3-AE95-C40F98A879D6}">
      <dgm:prSet/>
      <dgm:spPr/>
      <dgm:t>
        <a:bodyPr/>
        <a:lstStyle/>
        <a:p>
          <a:endParaRPr lang="en-US"/>
        </a:p>
      </dgm:t>
    </dgm:pt>
    <dgm:pt modelId="{91A69770-B1A8-4430-AA45-A8911FA0DFA1}">
      <dgm:prSet phldrT="[Text]"/>
      <dgm:spPr/>
      <dgm:t>
        <a:bodyPr/>
        <a:lstStyle/>
        <a:p>
          <a:r>
            <a:rPr lang="en-US" dirty="0" smtClean="0"/>
            <a:t>Capabilities to test and profile your applications</a:t>
          </a:r>
          <a:endParaRPr lang="en-US" dirty="0"/>
        </a:p>
      </dgm:t>
    </dgm:pt>
    <dgm:pt modelId="{784381D5-1994-4B74-ABE3-B90C7DEA24F4}" type="parTrans" cxnId="{B3047203-4ABC-4B40-BF77-CC5FE5AD3FB6}">
      <dgm:prSet/>
      <dgm:spPr/>
      <dgm:t>
        <a:bodyPr/>
        <a:lstStyle/>
        <a:p>
          <a:endParaRPr lang="en-US"/>
        </a:p>
      </dgm:t>
    </dgm:pt>
    <dgm:pt modelId="{68792DDD-35B6-43A1-A4C1-29ED9478A4FF}" type="sibTrans" cxnId="{B3047203-4ABC-4B40-BF77-CC5FE5AD3FB6}">
      <dgm:prSet/>
      <dgm:spPr/>
      <dgm:t>
        <a:bodyPr/>
        <a:lstStyle/>
        <a:p>
          <a:endParaRPr lang="en-US"/>
        </a:p>
      </dgm:t>
    </dgm:pt>
    <dgm:pt modelId="{6231719C-1753-4BDE-908B-9891498C05BB}">
      <dgm:prSet phldrT="[Text]"/>
      <dgm:spPr/>
      <dgm:t>
        <a:bodyPr/>
        <a:lstStyle/>
        <a:p>
          <a:r>
            <a:rPr lang="en-US" dirty="0" smtClean="0"/>
            <a:t>Full support for Mobile and REST development</a:t>
          </a:r>
          <a:endParaRPr lang="en-US" dirty="0"/>
        </a:p>
      </dgm:t>
    </dgm:pt>
    <dgm:pt modelId="{C3E05080-B1F6-4247-BF7E-AC5BF4ED44C3}" type="parTrans" cxnId="{30C56288-F9C7-4480-833E-3364C5877ECA}">
      <dgm:prSet/>
      <dgm:spPr/>
      <dgm:t>
        <a:bodyPr/>
        <a:lstStyle/>
        <a:p>
          <a:endParaRPr lang="en-US"/>
        </a:p>
      </dgm:t>
    </dgm:pt>
    <dgm:pt modelId="{D50ACB2E-91E5-4E3E-A9EC-C1CC43A9F44A}" type="sibTrans" cxnId="{30C56288-F9C7-4480-833E-3364C5877ECA}">
      <dgm:prSet/>
      <dgm:spPr/>
      <dgm:t>
        <a:bodyPr/>
        <a:lstStyle/>
        <a:p>
          <a:endParaRPr lang="en-US"/>
        </a:p>
      </dgm:t>
    </dgm:pt>
    <dgm:pt modelId="{A367035B-5A72-44D8-BFDB-74223631B549}">
      <dgm:prSet phldrT="[Text]"/>
      <dgm:spPr/>
      <dgm:t>
        <a:bodyPr/>
        <a:lstStyle/>
        <a:p>
          <a:r>
            <a:rPr lang="en-US" dirty="0" smtClean="0"/>
            <a:t>64 bit support</a:t>
          </a:r>
          <a:endParaRPr lang="en-US" dirty="0"/>
        </a:p>
      </dgm:t>
    </dgm:pt>
    <dgm:pt modelId="{C426D8F2-7FBE-4CEE-8BF2-C49C69B22E46}" type="parTrans" cxnId="{82F47498-691D-4E33-9050-B31747D31006}">
      <dgm:prSet/>
      <dgm:spPr/>
      <dgm:t>
        <a:bodyPr/>
        <a:lstStyle/>
        <a:p>
          <a:endParaRPr lang="en-US"/>
        </a:p>
      </dgm:t>
    </dgm:pt>
    <dgm:pt modelId="{24FDF731-E5D2-4872-BFC1-05044CFD7DDD}" type="sibTrans" cxnId="{82F47498-691D-4E33-9050-B31747D31006}">
      <dgm:prSet/>
      <dgm:spPr/>
      <dgm:t>
        <a:bodyPr/>
        <a:lstStyle/>
        <a:p>
          <a:endParaRPr lang="en-US"/>
        </a:p>
      </dgm:t>
    </dgm:pt>
    <dgm:pt modelId="{1C8D801B-721C-46E8-B5B4-D29362157E38}">
      <dgm:prSet phldrT="[Text]"/>
      <dgm:spPr/>
      <dgm:t>
        <a:bodyPr/>
        <a:lstStyle/>
        <a:p>
          <a:r>
            <a:rPr lang="en-US" dirty="0" smtClean="0"/>
            <a:t>Improved server support</a:t>
          </a:r>
          <a:endParaRPr lang="en-US" dirty="0"/>
        </a:p>
      </dgm:t>
    </dgm:pt>
    <dgm:pt modelId="{76E38B84-C34B-42C6-91D0-EAFF912CF833}" type="parTrans" cxnId="{A234E038-6D1F-4439-A426-1230B1B75954}">
      <dgm:prSet/>
      <dgm:spPr/>
      <dgm:t>
        <a:bodyPr/>
        <a:lstStyle/>
        <a:p>
          <a:endParaRPr lang="en-US"/>
        </a:p>
      </dgm:t>
    </dgm:pt>
    <dgm:pt modelId="{69B629A9-36C8-4F93-BAB9-E29F398BF34F}" type="sibTrans" cxnId="{A234E038-6D1F-4439-A426-1230B1B75954}">
      <dgm:prSet/>
      <dgm:spPr/>
      <dgm:t>
        <a:bodyPr/>
        <a:lstStyle/>
        <a:p>
          <a:endParaRPr lang="en-US"/>
        </a:p>
      </dgm:t>
    </dgm:pt>
    <dgm:pt modelId="{425B445F-154B-4BDB-813F-FEDA6454C4BF}" type="pres">
      <dgm:prSet presAssocID="{669D0416-FB72-41EF-9B1E-8481497E813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5E2776-3369-4781-9E4A-888E36A83CE4}" type="pres">
      <dgm:prSet presAssocID="{2EF374FD-6659-413C-9B89-2CE6E6943F7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FFEF0A-0C67-4C1D-B4DD-7ADC89D4BA40}" type="pres">
      <dgm:prSet presAssocID="{95B967DB-7DBC-4B23-B1B6-5E9794056659}" presName="sibTrans" presStyleCnt="0"/>
      <dgm:spPr/>
    </dgm:pt>
    <dgm:pt modelId="{8B31B202-16C0-49F2-84BB-1B2C6B95337E}" type="pres">
      <dgm:prSet presAssocID="{91A69770-B1A8-4430-AA45-A8911FA0DFA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043D6-E8DD-4922-9A50-1450502D47AE}" type="pres">
      <dgm:prSet presAssocID="{68792DDD-35B6-43A1-A4C1-29ED9478A4FF}" presName="sibTrans" presStyleCnt="0"/>
      <dgm:spPr/>
    </dgm:pt>
    <dgm:pt modelId="{8351FC0A-990F-4536-9180-D5BBEB7AC9C8}" type="pres">
      <dgm:prSet presAssocID="{6231719C-1753-4BDE-908B-9891498C05B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776DA-752D-4F53-8CA3-A1403A4597F4}" type="pres">
      <dgm:prSet presAssocID="{D50ACB2E-91E5-4E3E-A9EC-C1CC43A9F44A}" presName="sibTrans" presStyleCnt="0"/>
      <dgm:spPr/>
    </dgm:pt>
    <dgm:pt modelId="{5ECE09FB-5663-47C7-8158-917D781FC5AD}" type="pres">
      <dgm:prSet presAssocID="{A367035B-5A72-44D8-BFDB-74223631B5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62516-0075-4178-B657-30C36A22D98C}" type="pres">
      <dgm:prSet presAssocID="{24FDF731-E5D2-4872-BFC1-05044CFD7DDD}" presName="sibTrans" presStyleCnt="0"/>
      <dgm:spPr/>
    </dgm:pt>
    <dgm:pt modelId="{989EAB00-1BD3-4947-97AB-58A102E71A44}" type="pres">
      <dgm:prSet presAssocID="{1C8D801B-721C-46E8-B5B4-D29362157E3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C56288-F9C7-4480-833E-3364C5877ECA}" srcId="{669D0416-FB72-41EF-9B1E-8481497E8137}" destId="{6231719C-1753-4BDE-908B-9891498C05BB}" srcOrd="2" destOrd="0" parTransId="{C3E05080-B1F6-4247-BF7E-AC5BF4ED44C3}" sibTransId="{D50ACB2E-91E5-4E3E-A9EC-C1CC43A9F44A}"/>
    <dgm:cxn modelId="{12D42D7B-C7F7-41C2-A144-D74C8DC37BD5}" type="presOf" srcId="{2EF374FD-6659-413C-9B89-2CE6E6943F76}" destId="{F65E2776-3369-4781-9E4A-888E36A83CE4}" srcOrd="0" destOrd="0" presId="urn:microsoft.com/office/officeart/2005/8/layout/default"/>
    <dgm:cxn modelId="{A69248A6-2098-4968-8D94-C9C9282C4D39}" type="presOf" srcId="{91A69770-B1A8-4430-AA45-A8911FA0DFA1}" destId="{8B31B202-16C0-49F2-84BB-1B2C6B95337E}" srcOrd="0" destOrd="0" presId="urn:microsoft.com/office/officeart/2005/8/layout/default"/>
    <dgm:cxn modelId="{AEB0CA1A-EF2D-4C85-840A-DC67715AD2E0}" type="presOf" srcId="{6231719C-1753-4BDE-908B-9891498C05BB}" destId="{8351FC0A-990F-4536-9180-D5BBEB7AC9C8}" srcOrd="0" destOrd="0" presId="urn:microsoft.com/office/officeart/2005/8/layout/default"/>
    <dgm:cxn modelId="{E991C536-5E3E-48BF-8D14-7E74BC627079}" type="presOf" srcId="{669D0416-FB72-41EF-9B1E-8481497E8137}" destId="{425B445F-154B-4BDB-813F-FEDA6454C4BF}" srcOrd="0" destOrd="0" presId="urn:microsoft.com/office/officeart/2005/8/layout/default"/>
    <dgm:cxn modelId="{30A4CF44-E3A0-4C4E-A845-54A16F1547AE}" type="presOf" srcId="{1C8D801B-721C-46E8-B5B4-D29362157E38}" destId="{989EAB00-1BD3-4947-97AB-58A102E71A44}" srcOrd="0" destOrd="0" presId="urn:microsoft.com/office/officeart/2005/8/layout/default"/>
    <dgm:cxn modelId="{A234E038-6D1F-4439-A426-1230B1B75954}" srcId="{669D0416-FB72-41EF-9B1E-8481497E8137}" destId="{1C8D801B-721C-46E8-B5B4-D29362157E38}" srcOrd="4" destOrd="0" parTransId="{76E38B84-C34B-42C6-91D0-EAFF912CF833}" sibTransId="{69B629A9-36C8-4F93-BAB9-E29F398BF34F}"/>
    <dgm:cxn modelId="{82F47498-691D-4E33-9050-B31747D31006}" srcId="{669D0416-FB72-41EF-9B1E-8481497E8137}" destId="{A367035B-5A72-44D8-BFDB-74223631B549}" srcOrd="3" destOrd="0" parTransId="{C426D8F2-7FBE-4CEE-8BF2-C49C69B22E46}" sibTransId="{24FDF731-E5D2-4872-BFC1-05044CFD7DDD}"/>
    <dgm:cxn modelId="{4018FF0D-083E-4EF3-AE95-C40F98A879D6}" srcId="{669D0416-FB72-41EF-9B1E-8481497E8137}" destId="{2EF374FD-6659-413C-9B89-2CE6E6943F76}" srcOrd="0" destOrd="0" parTransId="{C04B6C19-7206-4CCB-9F10-EE119F8F3E86}" sibTransId="{95B967DB-7DBC-4B23-B1B6-5E9794056659}"/>
    <dgm:cxn modelId="{B3047203-4ABC-4B40-BF77-CC5FE5AD3FB6}" srcId="{669D0416-FB72-41EF-9B1E-8481497E8137}" destId="{91A69770-B1A8-4430-AA45-A8911FA0DFA1}" srcOrd="1" destOrd="0" parTransId="{784381D5-1994-4B74-ABE3-B90C7DEA24F4}" sibTransId="{68792DDD-35B6-43A1-A4C1-29ED9478A4FF}"/>
    <dgm:cxn modelId="{E13C9B11-6D42-43E3-A757-930B9BC881AB}" type="presOf" srcId="{A367035B-5A72-44D8-BFDB-74223631B549}" destId="{5ECE09FB-5663-47C7-8158-917D781FC5AD}" srcOrd="0" destOrd="0" presId="urn:microsoft.com/office/officeart/2005/8/layout/default"/>
    <dgm:cxn modelId="{53E3DFC9-9945-41AE-8088-1B1CB967E91B}" type="presParOf" srcId="{425B445F-154B-4BDB-813F-FEDA6454C4BF}" destId="{F65E2776-3369-4781-9E4A-888E36A83CE4}" srcOrd="0" destOrd="0" presId="urn:microsoft.com/office/officeart/2005/8/layout/default"/>
    <dgm:cxn modelId="{2C96A9A3-AC4C-4445-9F3F-47CC96CF542D}" type="presParOf" srcId="{425B445F-154B-4BDB-813F-FEDA6454C4BF}" destId="{92FFEF0A-0C67-4C1D-B4DD-7ADC89D4BA40}" srcOrd="1" destOrd="0" presId="urn:microsoft.com/office/officeart/2005/8/layout/default"/>
    <dgm:cxn modelId="{968D3235-5468-40EC-9008-2099B4E76C05}" type="presParOf" srcId="{425B445F-154B-4BDB-813F-FEDA6454C4BF}" destId="{8B31B202-16C0-49F2-84BB-1B2C6B95337E}" srcOrd="2" destOrd="0" presId="urn:microsoft.com/office/officeart/2005/8/layout/default"/>
    <dgm:cxn modelId="{E6DF2173-8A7C-4E06-A28D-68E8B5C8F9A1}" type="presParOf" srcId="{425B445F-154B-4BDB-813F-FEDA6454C4BF}" destId="{230043D6-E8DD-4922-9A50-1450502D47AE}" srcOrd="3" destOrd="0" presId="urn:microsoft.com/office/officeart/2005/8/layout/default"/>
    <dgm:cxn modelId="{EE9E4105-4099-4F45-8925-4F462435BF17}" type="presParOf" srcId="{425B445F-154B-4BDB-813F-FEDA6454C4BF}" destId="{8351FC0A-990F-4536-9180-D5BBEB7AC9C8}" srcOrd="4" destOrd="0" presId="urn:microsoft.com/office/officeart/2005/8/layout/default"/>
    <dgm:cxn modelId="{D9BCCD90-CE24-4474-9D1B-15B5597071EF}" type="presParOf" srcId="{425B445F-154B-4BDB-813F-FEDA6454C4BF}" destId="{8BF776DA-752D-4F53-8CA3-A1403A4597F4}" srcOrd="5" destOrd="0" presId="urn:microsoft.com/office/officeart/2005/8/layout/default"/>
    <dgm:cxn modelId="{89AE6BC7-D470-4F33-989E-BD7331513E54}" type="presParOf" srcId="{425B445F-154B-4BDB-813F-FEDA6454C4BF}" destId="{5ECE09FB-5663-47C7-8158-917D781FC5AD}" srcOrd="6" destOrd="0" presId="urn:microsoft.com/office/officeart/2005/8/layout/default"/>
    <dgm:cxn modelId="{4E42A312-EEDB-444E-B482-2D19F3A35297}" type="presParOf" srcId="{425B445F-154B-4BDB-813F-FEDA6454C4BF}" destId="{36362516-0075-4178-B657-30C36A22D98C}" srcOrd="7" destOrd="0" presId="urn:microsoft.com/office/officeart/2005/8/layout/default"/>
    <dgm:cxn modelId="{F3690672-E4C7-40B7-965F-D40436187F3A}" type="presParOf" srcId="{425B445F-154B-4BDB-813F-FEDA6454C4BF}" destId="{989EAB00-1BD3-4947-97AB-58A102E71A4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47522-1C06-4F87-8C96-7EC8CCA9B0A2}">
      <dsp:nvSpPr>
        <dsp:cNvPr id="0" name=""/>
        <dsp:cNvSpPr/>
      </dsp:nvSpPr>
      <dsp:spPr>
        <a:xfrm>
          <a:off x="4310592" y="1080"/>
          <a:ext cx="1740427" cy="11312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Configure</a:t>
          </a:r>
          <a:endParaRPr lang="en-IN" sz="2600" kern="1200" dirty="0"/>
        </a:p>
      </dsp:txBody>
      <dsp:txXfrm>
        <a:off x="4365816" y="56304"/>
        <a:ext cx="1629979" cy="1020829"/>
      </dsp:txXfrm>
    </dsp:sp>
    <dsp:sp modelId="{44F77FFF-A4A9-415A-8C00-0737EC39F199}">
      <dsp:nvSpPr>
        <dsp:cNvPr id="0" name=""/>
        <dsp:cNvSpPr/>
      </dsp:nvSpPr>
      <dsp:spPr>
        <a:xfrm>
          <a:off x="2917212" y="566719"/>
          <a:ext cx="4527186" cy="4527186"/>
        </a:xfrm>
        <a:custGeom>
          <a:avLst/>
          <a:gdLst/>
          <a:ahLst/>
          <a:cxnLst/>
          <a:rect l="0" t="0" r="0" b="0"/>
          <a:pathLst>
            <a:path>
              <a:moveTo>
                <a:pt x="3367801" y="287592"/>
              </a:moveTo>
              <a:arcTo wR="2263593" hR="2263593" stAng="17951812" swAng="121411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1F940-C64E-4962-A84A-AB98A23BFD39}">
      <dsp:nvSpPr>
        <dsp:cNvPr id="0" name=""/>
        <dsp:cNvSpPr/>
      </dsp:nvSpPr>
      <dsp:spPr>
        <a:xfrm>
          <a:off x="6463397" y="1565185"/>
          <a:ext cx="1740427" cy="11312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Develop</a:t>
          </a:r>
          <a:endParaRPr lang="en-IN" sz="2600" kern="1200" dirty="0"/>
        </a:p>
      </dsp:txBody>
      <dsp:txXfrm>
        <a:off x="6518621" y="1620409"/>
        <a:ext cx="1629979" cy="1020829"/>
      </dsp:txXfrm>
    </dsp:sp>
    <dsp:sp modelId="{5A1C20CE-B84C-4A53-97CD-12EA382D70AA}">
      <dsp:nvSpPr>
        <dsp:cNvPr id="0" name=""/>
        <dsp:cNvSpPr/>
      </dsp:nvSpPr>
      <dsp:spPr>
        <a:xfrm>
          <a:off x="2917212" y="566719"/>
          <a:ext cx="4527186" cy="4527186"/>
        </a:xfrm>
        <a:custGeom>
          <a:avLst/>
          <a:gdLst/>
          <a:ahLst/>
          <a:cxnLst/>
          <a:rect l="0" t="0" r="0" b="0"/>
          <a:pathLst>
            <a:path>
              <a:moveTo>
                <a:pt x="4521795" y="2419729"/>
              </a:moveTo>
              <a:arcTo wR="2263593" hR="2263593" stAng="21837314" swAng="1361720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A91F-8E91-4567-AA68-7FA43BE99426}">
      <dsp:nvSpPr>
        <dsp:cNvPr id="0" name=""/>
        <dsp:cNvSpPr/>
      </dsp:nvSpPr>
      <dsp:spPr>
        <a:xfrm>
          <a:off x="5641099" y="4095959"/>
          <a:ext cx="1740427" cy="11312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Build</a:t>
          </a:r>
          <a:endParaRPr lang="en-IN" sz="2600" kern="1200" dirty="0"/>
        </a:p>
      </dsp:txBody>
      <dsp:txXfrm>
        <a:off x="5696323" y="4151183"/>
        <a:ext cx="1629979" cy="1020829"/>
      </dsp:txXfrm>
    </dsp:sp>
    <dsp:sp modelId="{AB6C9848-DFF3-49ED-AF52-78E6C36A76D6}">
      <dsp:nvSpPr>
        <dsp:cNvPr id="0" name=""/>
        <dsp:cNvSpPr/>
      </dsp:nvSpPr>
      <dsp:spPr>
        <a:xfrm>
          <a:off x="2917212" y="566719"/>
          <a:ext cx="4527186" cy="4527186"/>
        </a:xfrm>
        <a:custGeom>
          <a:avLst/>
          <a:gdLst/>
          <a:ahLst/>
          <a:cxnLst/>
          <a:rect l="0" t="0" r="0" b="0"/>
          <a:pathLst>
            <a:path>
              <a:moveTo>
                <a:pt x="2542292" y="4509963"/>
              </a:moveTo>
              <a:arcTo wR="2263593" hR="2263593" stAng="4975659" swAng="848683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7E3C7-DF54-4DC1-A56B-2E8BFFFD1C42}">
      <dsp:nvSpPr>
        <dsp:cNvPr id="0" name=""/>
        <dsp:cNvSpPr/>
      </dsp:nvSpPr>
      <dsp:spPr>
        <a:xfrm>
          <a:off x="2980085" y="4095959"/>
          <a:ext cx="1740427" cy="11312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Publish</a:t>
          </a:r>
          <a:endParaRPr lang="en-IN" sz="2600" kern="1200" dirty="0"/>
        </a:p>
      </dsp:txBody>
      <dsp:txXfrm>
        <a:off x="3035309" y="4151183"/>
        <a:ext cx="1629979" cy="1020829"/>
      </dsp:txXfrm>
    </dsp:sp>
    <dsp:sp modelId="{3F05BE5E-F8A4-4326-877C-A469229C51B0}">
      <dsp:nvSpPr>
        <dsp:cNvPr id="0" name=""/>
        <dsp:cNvSpPr/>
      </dsp:nvSpPr>
      <dsp:spPr>
        <a:xfrm>
          <a:off x="2917212" y="566719"/>
          <a:ext cx="4527186" cy="4527186"/>
        </a:xfrm>
        <a:custGeom>
          <a:avLst/>
          <a:gdLst/>
          <a:ahLst/>
          <a:cxnLst/>
          <a:rect l="0" t="0" r="0" b="0"/>
          <a:pathLst>
            <a:path>
              <a:moveTo>
                <a:pt x="240486" y="3278923"/>
              </a:moveTo>
              <a:arcTo wR="2263593" hR="2263593" stAng="9200966" swAng="1361720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0A628-E8C9-41C4-A911-3B0AAF5AAC3A}">
      <dsp:nvSpPr>
        <dsp:cNvPr id="0" name=""/>
        <dsp:cNvSpPr/>
      </dsp:nvSpPr>
      <dsp:spPr>
        <a:xfrm>
          <a:off x="2157787" y="1565185"/>
          <a:ext cx="1740427" cy="113127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Test</a:t>
          </a:r>
          <a:endParaRPr lang="en-IN" sz="2600" kern="1200" dirty="0"/>
        </a:p>
      </dsp:txBody>
      <dsp:txXfrm>
        <a:off x="2213011" y="1620409"/>
        <a:ext cx="1629979" cy="1020829"/>
      </dsp:txXfrm>
    </dsp:sp>
    <dsp:sp modelId="{E61333A5-2BBE-4D27-AB08-9FC333910154}">
      <dsp:nvSpPr>
        <dsp:cNvPr id="0" name=""/>
        <dsp:cNvSpPr/>
      </dsp:nvSpPr>
      <dsp:spPr>
        <a:xfrm>
          <a:off x="2917212" y="566719"/>
          <a:ext cx="4527186" cy="4527186"/>
        </a:xfrm>
        <a:custGeom>
          <a:avLst/>
          <a:gdLst/>
          <a:ahLst/>
          <a:cxnLst/>
          <a:rect l="0" t="0" r="0" b="0"/>
          <a:pathLst>
            <a:path>
              <a:moveTo>
                <a:pt x="544086" y="791468"/>
              </a:moveTo>
              <a:arcTo wR="2263593" hR="2263593" stAng="13234073" swAng="1214115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5FC96-6EEF-4D67-95FC-8F609317E584}">
      <dsp:nvSpPr>
        <dsp:cNvPr id="0" name=""/>
        <dsp:cNvSpPr/>
      </dsp:nvSpPr>
      <dsp:spPr>
        <a:xfrm>
          <a:off x="8413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OE 11.0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8413" y="0"/>
        <a:ext cx="1552600" cy="1584960"/>
      </dsp:txXfrm>
    </dsp:sp>
    <dsp:sp modelId="{EE1A13F6-B557-412B-B353-64224DE3B6F2}">
      <dsp:nvSpPr>
        <dsp:cNvPr id="0" name=""/>
        <dsp:cNvSpPr/>
      </dsp:nvSpPr>
      <dsp:spPr>
        <a:xfrm>
          <a:off x="163673" y="1448106"/>
          <a:ext cx="1242080" cy="50710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Remote Debugger</a:t>
          </a:r>
          <a:endParaRPr lang="en-US" sz="1600" b="1" kern="1200" dirty="0"/>
        </a:p>
      </dsp:txBody>
      <dsp:txXfrm>
        <a:off x="178526" y="1462959"/>
        <a:ext cx="1212374" cy="477401"/>
      </dsp:txXfrm>
    </dsp:sp>
    <dsp:sp modelId="{8EBB6BE7-95B3-4122-AFC6-2E884E36FB5E}">
      <dsp:nvSpPr>
        <dsp:cNvPr id="0" name=""/>
        <dsp:cNvSpPr/>
      </dsp:nvSpPr>
      <dsp:spPr>
        <a:xfrm>
          <a:off x="163673" y="2048886"/>
          <a:ext cx="1242080" cy="11074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Support for creating </a:t>
          </a:r>
          <a:r>
            <a:rPr lang="en-US" sz="1600" b="1" kern="1200" dirty="0" err="1" smtClean="0"/>
            <a:t>WebSpeed</a:t>
          </a:r>
          <a:r>
            <a:rPr lang="en-US" sz="1600" b="1" kern="1200" dirty="0" smtClean="0"/>
            <a:t> apps</a:t>
          </a:r>
          <a:endParaRPr lang="en-US" sz="1600" b="1" kern="1200" dirty="0"/>
        </a:p>
      </dsp:txBody>
      <dsp:txXfrm>
        <a:off x="196110" y="2081323"/>
        <a:ext cx="1177206" cy="1042603"/>
      </dsp:txXfrm>
    </dsp:sp>
    <dsp:sp modelId="{262B7F15-D21E-402C-95A2-D25135E83D1F}">
      <dsp:nvSpPr>
        <dsp:cNvPr id="0" name=""/>
        <dsp:cNvSpPr/>
      </dsp:nvSpPr>
      <dsp:spPr>
        <a:xfrm>
          <a:off x="163673" y="3267254"/>
          <a:ext cx="1242080" cy="7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Custom project types</a:t>
          </a:r>
          <a:endParaRPr lang="en-US" sz="1600" b="1" kern="1200" dirty="0"/>
        </a:p>
      </dsp:txBody>
      <dsp:txXfrm>
        <a:off x="184622" y="3288203"/>
        <a:ext cx="1200182" cy="673339"/>
      </dsp:txXfrm>
    </dsp:sp>
    <dsp:sp modelId="{2DC492BD-14E7-4144-9FDF-1DD184B95CB3}">
      <dsp:nvSpPr>
        <dsp:cNvPr id="0" name=""/>
        <dsp:cNvSpPr/>
      </dsp:nvSpPr>
      <dsp:spPr>
        <a:xfrm>
          <a:off x="163673" y="4015705"/>
          <a:ext cx="1242080" cy="100205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Mark files/folders as non-</a:t>
          </a:r>
          <a:r>
            <a:rPr lang="en-US" sz="1600" b="1" kern="1200" dirty="0" err="1" smtClean="0"/>
            <a:t>compilable</a:t>
          </a:r>
          <a:endParaRPr lang="en-US" sz="1600" b="1" kern="1200" dirty="0"/>
        </a:p>
      </dsp:txBody>
      <dsp:txXfrm>
        <a:off x="193022" y="4045054"/>
        <a:ext cx="1183382" cy="943352"/>
      </dsp:txXfrm>
    </dsp:sp>
    <dsp:sp modelId="{71102AA1-042E-4A93-BFC2-1A3202CB7911}">
      <dsp:nvSpPr>
        <dsp:cNvPr id="0" name=""/>
        <dsp:cNvSpPr/>
      </dsp:nvSpPr>
      <dsp:spPr>
        <a:xfrm>
          <a:off x="1677458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OE 11.1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1677458" y="0"/>
        <a:ext cx="1552600" cy="1584960"/>
      </dsp:txXfrm>
    </dsp:sp>
    <dsp:sp modelId="{EA67497A-43DF-42BF-ABFB-F13C0B3BBDB8}">
      <dsp:nvSpPr>
        <dsp:cNvPr id="0" name=""/>
        <dsp:cNvSpPr/>
      </dsp:nvSpPr>
      <dsp:spPr>
        <a:xfrm>
          <a:off x="1832718" y="1586507"/>
          <a:ext cx="1242080" cy="15929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Opening multiple files in same instance</a:t>
          </a:r>
          <a:endParaRPr lang="en-US" sz="1600" b="1" kern="1200" dirty="0"/>
        </a:p>
      </dsp:txBody>
      <dsp:txXfrm>
        <a:off x="1869097" y="1622886"/>
        <a:ext cx="1169322" cy="1520199"/>
      </dsp:txXfrm>
    </dsp:sp>
    <dsp:sp modelId="{4F048A31-D2B2-42C4-955F-07ECDFB0D1F2}">
      <dsp:nvSpPr>
        <dsp:cNvPr id="0" name=""/>
        <dsp:cNvSpPr/>
      </dsp:nvSpPr>
      <dsp:spPr>
        <a:xfrm>
          <a:off x="1832718" y="3424535"/>
          <a:ext cx="1242080" cy="15929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Debug listing support</a:t>
          </a:r>
          <a:endParaRPr lang="en-US" sz="1600" b="1" kern="1200" dirty="0"/>
        </a:p>
      </dsp:txBody>
      <dsp:txXfrm>
        <a:off x="1869097" y="3460914"/>
        <a:ext cx="1169322" cy="1520199"/>
      </dsp:txXfrm>
    </dsp:sp>
    <dsp:sp modelId="{A8B0ED14-70D2-4104-8EB5-B7B2A191CE40}">
      <dsp:nvSpPr>
        <dsp:cNvPr id="0" name=""/>
        <dsp:cNvSpPr/>
      </dsp:nvSpPr>
      <dsp:spPr>
        <a:xfrm>
          <a:off x="3346503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OE 11.2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3346503" y="0"/>
        <a:ext cx="1552600" cy="1584960"/>
      </dsp:txXfrm>
    </dsp:sp>
    <dsp:sp modelId="{2CBC73E5-FBD5-48E3-9CDB-E1DF49FBD7A5}">
      <dsp:nvSpPr>
        <dsp:cNvPr id="0" name=""/>
        <dsp:cNvSpPr/>
      </dsp:nvSpPr>
      <dsp:spPr>
        <a:xfrm>
          <a:off x="3501763" y="1585088"/>
          <a:ext cx="1242080" cy="769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 REST</a:t>
          </a:r>
          <a:endParaRPr lang="en-US" sz="1600" b="1" kern="1200" dirty="0"/>
        </a:p>
      </dsp:txBody>
      <dsp:txXfrm>
        <a:off x="3524305" y="1607630"/>
        <a:ext cx="1196996" cy="724565"/>
      </dsp:txXfrm>
    </dsp:sp>
    <dsp:sp modelId="{B949042B-B318-41F1-A737-9D8DE8940DDA}">
      <dsp:nvSpPr>
        <dsp:cNvPr id="0" name=""/>
        <dsp:cNvSpPr/>
      </dsp:nvSpPr>
      <dsp:spPr>
        <a:xfrm>
          <a:off x="3501763" y="2473146"/>
          <a:ext cx="1242080" cy="7696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 Mobile</a:t>
          </a:r>
          <a:endParaRPr lang="en-US" sz="1600" b="1" kern="1200" dirty="0"/>
        </a:p>
      </dsp:txBody>
      <dsp:txXfrm>
        <a:off x="3524305" y="2495688"/>
        <a:ext cx="1196996" cy="724565"/>
      </dsp:txXfrm>
    </dsp:sp>
    <dsp:sp modelId="{7BC38653-600E-4C74-BD05-C465778A311E}">
      <dsp:nvSpPr>
        <dsp:cNvPr id="0" name=""/>
        <dsp:cNvSpPr/>
      </dsp:nvSpPr>
      <dsp:spPr>
        <a:xfrm>
          <a:off x="3501763" y="3361203"/>
          <a:ext cx="1242080" cy="76964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AppBuilder</a:t>
          </a:r>
          <a:r>
            <a:rPr lang="en-US" sz="1600" b="1" kern="1200" dirty="0" smtClean="0"/>
            <a:t> integration to PDS OE</a:t>
          </a:r>
          <a:endParaRPr lang="en-US" sz="1600" b="1" kern="1200" dirty="0"/>
        </a:p>
      </dsp:txBody>
      <dsp:txXfrm>
        <a:off x="3524305" y="3383745"/>
        <a:ext cx="1196996" cy="724565"/>
      </dsp:txXfrm>
    </dsp:sp>
    <dsp:sp modelId="{2BC35597-7E90-44BB-A999-3EB12B65CB6E}">
      <dsp:nvSpPr>
        <dsp:cNvPr id="0" name=""/>
        <dsp:cNvSpPr/>
      </dsp:nvSpPr>
      <dsp:spPr>
        <a:xfrm>
          <a:off x="3501763" y="4249261"/>
          <a:ext cx="1242080" cy="76964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ABL </a:t>
          </a:r>
          <a:r>
            <a:rPr lang="en-US" sz="1600" b="1" kern="1200" dirty="0" smtClean="0"/>
            <a:t>Scratchpad view</a:t>
          </a:r>
          <a:endParaRPr lang="en-US" sz="1600" b="1" kern="1200" dirty="0"/>
        </a:p>
      </dsp:txBody>
      <dsp:txXfrm>
        <a:off x="3524305" y="4271803"/>
        <a:ext cx="1196996" cy="724565"/>
      </dsp:txXfrm>
    </dsp:sp>
    <dsp:sp modelId="{BFE26974-0F29-4F76-B947-A013D5DECD00}">
      <dsp:nvSpPr>
        <dsp:cNvPr id="0" name=""/>
        <dsp:cNvSpPr/>
      </dsp:nvSpPr>
      <dsp:spPr>
        <a:xfrm>
          <a:off x="5015548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OE 11.3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5015548" y="0"/>
        <a:ext cx="1552600" cy="1584960"/>
      </dsp:txXfrm>
    </dsp:sp>
    <dsp:sp modelId="{CEFB7D74-3CB8-44FF-94CF-6C5B6EF460D4}">
      <dsp:nvSpPr>
        <dsp:cNvPr id="0" name=""/>
        <dsp:cNvSpPr/>
      </dsp:nvSpPr>
      <dsp:spPr>
        <a:xfrm>
          <a:off x="5170808" y="1585411"/>
          <a:ext cx="1242080" cy="10379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Win 64 support</a:t>
          </a:r>
          <a:endParaRPr lang="en-US" sz="1600" b="1" kern="1200" dirty="0"/>
        </a:p>
      </dsp:txBody>
      <dsp:txXfrm>
        <a:off x="5201208" y="1615811"/>
        <a:ext cx="1181280" cy="977137"/>
      </dsp:txXfrm>
    </dsp:sp>
    <dsp:sp modelId="{3272E73A-7AC0-4B31-B1D7-A9177730C7BA}">
      <dsp:nvSpPr>
        <dsp:cNvPr id="0" name=""/>
        <dsp:cNvSpPr/>
      </dsp:nvSpPr>
      <dsp:spPr>
        <a:xfrm>
          <a:off x="5170808" y="2783031"/>
          <a:ext cx="1242080" cy="10379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Integration with Corticon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5201208" y="2813431"/>
        <a:ext cx="1181280" cy="977137"/>
      </dsp:txXfrm>
    </dsp:sp>
    <dsp:sp modelId="{6CB4CFE5-D789-4BBB-9A94-431FFDE461B8}">
      <dsp:nvSpPr>
        <dsp:cNvPr id="0" name=""/>
        <dsp:cNvSpPr/>
      </dsp:nvSpPr>
      <dsp:spPr>
        <a:xfrm>
          <a:off x="5170808" y="3980651"/>
          <a:ext cx="1242080" cy="10379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Integration of BPM plugins in PDS OE</a:t>
          </a:r>
          <a:endParaRPr lang="en-US" sz="1600" b="1" kern="1200" dirty="0"/>
        </a:p>
      </dsp:txBody>
      <dsp:txXfrm>
        <a:off x="5201208" y="4011051"/>
        <a:ext cx="1181280" cy="977137"/>
      </dsp:txXfrm>
    </dsp:sp>
    <dsp:sp modelId="{71A1641B-865E-436B-A2CB-387CE73F031B}">
      <dsp:nvSpPr>
        <dsp:cNvPr id="0" name=""/>
        <dsp:cNvSpPr/>
      </dsp:nvSpPr>
      <dsp:spPr>
        <a:xfrm>
          <a:off x="6684593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OE 11.4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6684593" y="0"/>
        <a:ext cx="1552600" cy="1584960"/>
      </dsp:txXfrm>
    </dsp:sp>
    <dsp:sp modelId="{701334C0-C260-4EDA-B426-54BDE1673D33}">
      <dsp:nvSpPr>
        <dsp:cNvPr id="0" name=""/>
        <dsp:cNvSpPr/>
      </dsp:nvSpPr>
      <dsp:spPr>
        <a:xfrm>
          <a:off x="6839853" y="1585088"/>
          <a:ext cx="1242080" cy="76964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ABL Unit</a:t>
          </a:r>
          <a:endParaRPr lang="en-US" sz="1600" b="1" kern="1200" dirty="0"/>
        </a:p>
      </dsp:txBody>
      <dsp:txXfrm>
        <a:off x="6862395" y="1607630"/>
        <a:ext cx="1196996" cy="724565"/>
      </dsp:txXfrm>
    </dsp:sp>
    <dsp:sp modelId="{F72F1A3B-CB2F-459C-A178-FA05C17CD019}">
      <dsp:nvSpPr>
        <dsp:cNvPr id="0" name=""/>
        <dsp:cNvSpPr/>
      </dsp:nvSpPr>
      <dsp:spPr>
        <a:xfrm>
          <a:off x="6839853" y="2473146"/>
          <a:ext cx="1242080" cy="76964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Support for Organize USINGs</a:t>
          </a:r>
          <a:endParaRPr lang="en-US" sz="1600" b="1" kern="1200" dirty="0"/>
        </a:p>
      </dsp:txBody>
      <dsp:txXfrm>
        <a:off x="6862395" y="2495688"/>
        <a:ext cx="1196996" cy="724565"/>
      </dsp:txXfrm>
    </dsp:sp>
    <dsp:sp modelId="{3250084C-09C9-4A97-BC48-AAA4E321A5DD}">
      <dsp:nvSpPr>
        <dsp:cNvPr id="0" name=""/>
        <dsp:cNvSpPr/>
      </dsp:nvSpPr>
      <dsp:spPr>
        <a:xfrm>
          <a:off x="6839853" y="3361203"/>
          <a:ext cx="1242080" cy="7696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PUSH notification service</a:t>
          </a:r>
          <a:endParaRPr lang="en-US" sz="1600" b="1" kern="1200" dirty="0"/>
        </a:p>
      </dsp:txBody>
      <dsp:txXfrm>
        <a:off x="6862395" y="3383745"/>
        <a:ext cx="1196996" cy="724565"/>
      </dsp:txXfrm>
    </dsp:sp>
    <dsp:sp modelId="{764A469D-8E01-499C-AD15-61E3882B95FB}">
      <dsp:nvSpPr>
        <dsp:cNvPr id="0" name=""/>
        <dsp:cNvSpPr/>
      </dsp:nvSpPr>
      <dsp:spPr>
        <a:xfrm>
          <a:off x="6839853" y="4249261"/>
          <a:ext cx="1242080" cy="7696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Find References</a:t>
          </a:r>
          <a:endParaRPr lang="en-US" sz="1600" b="1" kern="1200" dirty="0"/>
        </a:p>
      </dsp:txBody>
      <dsp:txXfrm>
        <a:off x="6862395" y="4271803"/>
        <a:ext cx="1196996" cy="724565"/>
      </dsp:txXfrm>
    </dsp:sp>
    <dsp:sp modelId="{1ABA05BA-A2B1-48C6-88D1-B942DAEC3F28}">
      <dsp:nvSpPr>
        <dsp:cNvPr id="0" name=""/>
        <dsp:cNvSpPr/>
      </dsp:nvSpPr>
      <dsp:spPr>
        <a:xfrm>
          <a:off x="8353638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OE 11.5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8353638" y="0"/>
        <a:ext cx="1552600" cy="1584960"/>
      </dsp:txXfrm>
    </dsp:sp>
    <dsp:sp modelId="{DA71B436-2374-4BBF-87A8-EDEF545F662C}">
      <dsp:nvSpPr>
        <dsp:cNvPr id="0" name=""/>
        <dsp:cNvSpPr/>
      </dsp:nvSpPr>
      <dsp:spPr>
        <a:xfrm>
          <a:off x="8508898" y="1585411"/>
          <a:ext cx="1242080" cy="10379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Analytics</a:t>
          </a:r>
          <a:endParaRPr lang="en-US" sz="1600" b="1" kern="1200" dirty="0"/>
        </a:p>
      </dsp:txBody>
      <dsp:txXfrm>
        <a:off x="8539298" y="1615811"/>
        <a:ext cx="1181280" cy="977137"/>
      </dsp:txXfrm>
    </dsp:sp>
    <dsp:sp modelId="{A6ADCE38-35DE-4A0E-9F20-6AFC6A65C366}">
      <dsp:nvSpPr>
        <dsp:cNvPr id="0" name=""/>
        <dsp:cNvSpPr/>
      </dsp:nvSpPr>
      <dsp:spPr>
        <a:xfrm>
          <a:off x="8508898" y="2783031"/>
          <a:ext cx="1242080" cy="10379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ABLDoc</a:t>
          </a:r>
          <a:endParaRPr lang="en-US" sz="1600" b="1" kern="1200" dirty="0"/>
        </a:p>
      </dsp:txBody>
      <dsp:txXfrm>
        <a:off x="8539298" y="2813431"/>
        <a:ext cx="1181280" cy="977137"/>
      </dsp:txXfrm>
    </dsp:sp>
    <dsp:sp modelId="{8AD3BC8D-FC65-4019-8AF1-DEF31EB7425C}">
      <dsp:nvSpPr>
        <dsp:cNvPr id="0" name=""/>
        <dsp:cNvSpPr/>
      </dsp:nvSpPr>
      <dsp:spPr>
        <a:xfrm>
          <a:off x="8508898" y="3980651"/>
          <a:ext cx="1242080" cy="103793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Pacific </a:t>
          </a:r>
          <a:r>
            <a:rPr lang="en-US" sz="1600" b="1" kern="1200" dirty="0" err="1" smtClean="0"/>
            <a:t>AppServer</a:t>
          </a:r>
          <a:endParaRPr lang="en-US" sz="1600" b="1" kern="1200" dirty="0"/>
        </a:p>
      </dsp:txBody>
      <dsp:txXfrm>
        <a:off x="8539298" y="4011051"/>
        <a:ext cx="1181280" cy="977137"/>
      </dsp:txXfrm>
    </dsp:sp>
    <dsp:sp modelId="{EA72CE76-A509-4D24-8B5F-4FDA7C2002C3}">
      <dsp:nvSpPr>
        <dsp:cNvPr id="0" name=""/>
        <dsp:cNvSpPr/>
      </dsp:nvSpPr>
      <dsp:spPr>
        <a:xfrm>
          <a:off x="10022683" y="0"/>
          <a:ext cx="1552600" cy="5283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OE 11.6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10022683" y="0"/>
        <a:ext cx="1552600" cy="1584960"/>
      </dsp:txXfrm>
    </dsp:sp>
    <dsp:sp modelId="{9862E03C-AE48-4D01-99BE-BD21FB99332B}">
      <dsp:nvSpPr>
        <dsp:cNvPr id="0" name=""/>
        <dsp:cNvSpPr/>
      </dsp:nvSpPr>
      <dsp:spPr>
        <a:xfrm>
          <a:off x="10177943" y="1405475"/>
          <a:ext cx="1242080" cy="9396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WebSpeed support in PASOE</a:t>
          </a:r>
          <a:endParaRPr lang="en-US" sz="1600" b="1" kern="1200" dirty="0"/>
        </a:p>
      </dsp:txBody>
      <dsp:txXfrm>
        <a:off x="10205466" y="1432998"/>
        <a:ext cx="1187034" cy="884648"/>
      </dsp:txXfrm>
    </dsp:sp>
    <dsp:sp modelId="{458D10D5-5D22-4193-972F-12D1907ABE5E}">
      <dsp:nvSpPr>
        <dsp:cNvPr id="0" name=""/>
        <dsp:cNvSpPr/>
      </dsp:nvSpPr>
      <dsp:spPr>
        <a:xfrm>
          <a:off x="10177943" y="2560928"/>
          <a:ext cx="1242080" cy="115608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Profiler support from PDS OE</a:t>
          </a:r>
          <a:endParaRPr lang="en-US" sz="1600" b="1" kern="1200" dirty="0"/>
        </a:p>
      </dsp:txBody>
      <dsp:txXfrm>
        <a:off x="10211804" y="2594789"/>
        <a:ext cx="1174358" cy="1088364"/>
      </dsp:txXfrm>
    </dsp:sp>
    <dsp:sp modelId="{35285BDA-CB0C-49AF-B235-CD1A81E4791B}">
      <dsp:nvSpPr>
        <dsp:cNvPr id="0" name=""/>
        <dsp:cNvSpPr/>
      </dsp:nvSpPr>
      <dsp:spPr>
        <a:xfrm>
          <a:off x="10177943" y="3932993"/>
          <a:ext cx="1242080" cy="10853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Telerik UI for </a:t>
          </a:r>
          <a:r>
            <a:rPr lang="en-US" sz="1600" b="1" kern="1200" dirty="0" err="1" smtClean="0"/>
            <a:t>Winforms</a:t>
          </a:r>
          <a:endParaRPr lang="en-US" sz="1600" b="1" kern="1200" dirty="0"/>
        </a:p>
      </dsp:txBody>
      <dsp:txXfrm>
        <a:off x="10209731" y="3964781"/>
        <a:ext cx="1178504" cy="10217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A08DC-676C-47DA-BEA1-F995673398BD}">
      <dsp:nvSpPr>
        <dsp:cNvPr id="0" name=""/>
        <dsp:cNvSpPr/>
      </dsp:nvSpPr>
      <dsp:spPr>
        <a:xfrm rot="16200000">
          <a:off x="-1371018" y="1373623"/>
          <a:ext cx="5303838" cy="2556591"/>
        </a:xfrm>
        <a:prstGeom prst="flowChartManualOperation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415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New technologies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REST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Mobile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</a:rPr>
            <a:t>Telerik </a:t>
          </a:r>
          <a:r>
            <a:rPr lang="en-US" sz="1900" kern="1200" dirty="0" err="1" smtClean="0">
              <a:solidFill>
                <a:schemeClr val="tx1"/>
              </a:solidFill>
            </a:rPr>
            <a:t>Winforms</a:t>
          </a:r>
          <a:r>
            <a:rPr lang="en-US" sz="1900" kern="1200" dirty="0" smtClean="0">
              <a:solidFill>
                <a:schemeClr val="tx1"/>
              </a:solidFill>
            </a:rPr>
            <a:t> 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Win 64 support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</a:rPr>
            <a:t>BPM support in OpenEdge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</a:rPr>
            <a:t>PASOE server support</a:t>
          </a:r>
          <a:endParaRPr lang="en-US" sz="1900" kern="1200" dirty="0">
            <a:solidFill>
              <a:schemeClr val="tx1"/>
            </a:solidFill>
          </a:endParaRPr>
        </a:p>
      </dsp:txBody>
      <dsp:txXfrm rot="5400000">
        <a:off x="2605" y="1060768"/>
        <a:ext cx="2556591" cy="3182302"/>
      </dsp:txXfrm>
    </dsp:sp>
    <dsp:sp modelId="{D7734F55-916F-4A05-AF96-86D66885D5FE}">
      <dsp:nvSpPr>
        <dsp:cNvPr id="0" name=""/>
        <dsp:cNvSpPr/>
      </dsp:nvSpPr>
      <dsp:spPr>
        <a:xfrm rot="16200000">
          <a:off x="1377317" y="1373623"/>
          <a:ext cx="5303838" cy="2556591"/>
        </a:xfrm>
        <a:prstGeom prst="flowChartManualOperation">
          <a:avLst/>
        </a:prstGeom>
        <a:solidFill>
          <a:schemeClr val="accent5">
            <a:hueOff val="3863177"/>
            <a:satOff val="0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415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Integrations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WebSpeed integration in PDS OE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AppBuilder integration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Integration with Corticon</a:t>
          </a:r>
          <a:endParaRPr lang="en-US" sz="1900" kern="1200" dirty="0">
            <a:solidFill>
              <a:schemeClr val="tx1"/>
            </a:solidFill>
          </a:endParaRPr>
        </a:p>
      </dsp:txBody>
      <dsp:txXfrm rot="5400000">
        <a:off x="2750940" y="1060768"/>
        <a:ext cx="2556591" cy="3182302"/>
      </dsp:txXfrm>
    </dsp:sp>
    <dsp:sp modelId="{549F60B4-6DE1-42C1-BDAC-408CEEA945AE}">
      <dsp:nvSpPr>
        <dsp:cNvPr id="0" name=""/>
        <dsp:cNvSpPr/>
      </dsp:nvSpPr>
      <dsp:spPr>
        <a:xfrm rot="16200000">
          <a:off x="4125652" y="1373623"/>
          <a:ext cx="5303838" cy="2556591"/>
        </a:xfrm>
        <a:prstGeom prst="flowChartManualOperation">
          <a:avLst/>
        </a:prstGeom>
        <a:solidFill>
          <a:schemeClr val="accent5">
            <a:hueOff val="7726354"/>
            <a:satOff val="0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415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Productivity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Custom project types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ABL Scratchpad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Support for Organize USINGs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</a:rPr>
            <a:t>Find References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chemeClr val="tx1"/>
              </a:solidFill>
            </a:rPr>
            <a:t>Improved Server support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900" kern="1200" dirty="0">
            <a:solidFill>
              <a:schemeClr val="tx1"/>
            </a:solidFill>
          </a:endParaRPr>
        </a:p>
      </dsp:txBody>
      <dsp:txXfrm rot="5400000">
        <a:off x="5499275" y="1060768"/>
        <a:ext cx="2556591" cy="3182302"/>
      </dsp:txXfrm>
    </dsp:sp>
    <dsp:sp modelId="{427860E9-0F91-4E56-AC4E-C384CC698A1C}">
      <dsp:nvSpPr>
        <dsp:cNvPr id="0" name=""/>
        <dsp:cNvSpPr/>
      </dsp:nvSpPr>
      <dsp:spPr>
        <a:xfrm rot="16200000">
          <a:off x="6873988" y="1373623"/>
          <a:ext cx="5303838" cy="2556591"/>
        </a:xfrm>
        <a:prstGeom prst="flowChartManualOperation">
          <a:avLst/>
        </a:prstGeom>
        <a:solidFill>
          <a:schemeClr val="accent5">
            <a:hueOff val="11589531"/>
            <a:satOff val="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415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Enhancing ALM capabilities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ABLUnit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ABLDoc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solidFill>
                <a:schemeClr val="tx1"/>
              </a:solidFill>
            </a:rPr>
            <a:t>Profiler from PDS OE</a:t>
          </a:r>
          <a:endParaRPr lang="en-US" sz="1900" kern="1200" dirty="0">
            <a:solidFill>
              <a:schemeClr val="tx1"/>
            </a:solidFill>
          </a:endParaRPr>
        </a:p>
      </dsp:txBody>
      <dsp:txXfrm rot="5400000">
        <a:off x="8247611" y="1060768"/>
        <a:ext cx="2556591" cy="31823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12144-D916-494A-ABD3-5106AA8767F9}">
      <dsp:nvSpPr>
        <dsp:cNvPr id="0" name=""/>
        <dsp:cNvSpPr/>
      </dsp:nvSpPr>
      <dsp:spPr>
        <a:xfrm>
          <a:off x="4430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11.0 and before</a:t>
          </a:r>
          <a:endParaRPr lang="en-US" sz="3100" kern="1200" dirty="0"/>
        </a:p>
      </dsp:txBody>
      <dsp:txXfrm rot="16200000">
        <a:off x="-1455382" y="1940581"/>
        <a:ext cx="3452641" cy="533014"/>
      </dsp:txXfrm>
    </dsp:sp>
    <dsp:sp modelId="{23B609F8-AAE1-47D0-B913-1E565A775B0F}">
      <dsp:nvSpPr>
        <dsp:cNvPr id="0" name=""/>
        <dsp:cNvSpPr/>
      </dsp:nvSpPr>
      <dsp:spPr>
        <a:xfrm>
          <a:off x="537445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CHUI applications</a:t>
          </a: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Desktop applications</a:t>
          </a: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Web applications</a:t>
          </a: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Infragistics &amp; Microsoft controls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537445" y="480768"/>
        <a:ext cx="1985479" cy="4210538"/>
      </dsp:txXfrm>
    </dsp:sp>
    <dsp:sp modelId="{0B660455-AE2D-4AAB-BB24-9FEA6282ADBE}">
      <dsp:nvSpPr>
        <dsp:cNvPr id="0" name=""/>
        <dsp:cNvSpPr/>
      </dsp:nvSpPr>
      <dsp:spPr>
        <a:xfrm>
          <a:off x="2762781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11.2</a:t>
          </a:r>
          <a:endParaRPr lang="en-US" sz="3100" kern="1200" dirty="0"/>
        </a:p>
      </dsp:txBody>
      <dsp:txXfrm rot="16200000">
        <a:off x="1302967" y="1940581"/>
        <a:ext cx="3452641" cy="533014"/>
      </dsp:txXfrm>
    </dsp:sp>
    <dsp:sp modelId="{795A26D2-FF78-4C25-BBA6-905F98422C94}">
      <dsp:nvSpPr>
        <dsp:cNvPr id="0" name=""/>
        <dsp:cNvSpPr/>
      </dsp:nvSpPr>
      <dsp:spPr>
        <a:xfrm rot="5400000">
          <a:off x="2541134" y="3022235"/>
          <a:ext cx="469945" cy="39976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13161E-2C93-4B65-9ED1-D19FAC0A0073}">
      <dsp:nvSpPr>
        <dsp:cNvPr id="0" name=""/>
        <dsp:cNvSpPr/>
      </dsp:nvSpPr>
      <dsp:spPr>
        <a:xfrm>
          <a:off x="3295796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/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/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REST</a:t>
          </a:r>
          <a:endParaRPr lang="en-US" sz="2700" kern="1200" dirty="0">
            <a:solidFill>
              <a:schemeClr val="tx1"/>
            </a:solidFill>
          </a:endParaRP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>
            <a:solidFill>
              <a:schemeClr val="tx1"/>
            </a:solidFill>
          </a:endParaRP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OpenEdge mobile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3295796" y="480768"/>
        <a:ext cx="1985479" cy="4210538"/>
      </dsp:txXfrm>
    </dsp:sp>
    <dsp:sp modelId="{E36819D2-9928-406F-B2EB-51AD05FC5353}">
      <dsp:nvSpPr>
        <dsp:cNvPr id="0" name=""/>
        <dsp:cNvSpPr/>
      </dsp:nvSpPr>
      <dsp:spPr>
        <a:xfrm>
          <a:off x="5521132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11.3</a:t>
          </a:r>
          <a:endParaRPr lang="en-US" sz="3100" kern="1200" dirty="0"/>
        </a:p>
      </dsp:txBody>
      <dsp:txXfrm rot="16200000">
        <a:off x="4061318" y="1940581"/>
        <a:ext cx="3452641" cy="533014"/>
      </dsp:txXfrm>
    </dsp:sp>
    <dsp:sp modelId="{FC67A738-00FB-479F-B697-65FC95DFD140}">
      <dsp:nvSpPr>
        <dsp:cNvPr id="0" name=""/>
        <dsp:cNvSpPr/>
      </dsp:nvSpPr>
      <dsp:spPr>
        <a:xfrm rot="5400000">
          <a:off x="5299484" y="3022235"/>
          <a:ext cx="469945" cy="39976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C6883-FE8F-4F46-BCBD-5CE9AA580424}">
      <dsp:nvSpPr>
        <dsp:cNvPr id="0" name=""/>
        <dsp:cNvSpPr/>
      </dsp:nvSpPr>
      <dsp:spPr>
        <a:xfrm>
          <a:off x="6054146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/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/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Win 64 support</a:t>
          </a: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>
            <a:solidFill>
              <a:schemeClr val="tx1"/>
            </a:solidFill>
          </a:endParaRP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BPM support in OpenEdge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6054146" y="480768"/>
        <a:ext cx="1985479" cy="4210538"/>
      </dsp:txXfrm>
    </dsp:sp>
    <dsp:sp modelId="{C3CF8EFF-CF03-4794-B52D-C3D2E454EF68}">
      <dsp:nvSpPr>
        <dsp:cNvPr id="0" name=""/>
        <dsp:cNvSpPr/>
      </dsp:nvSpPr>
      <dsp:spPr>
        <a:xfrm>
          <a:off x="8279483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11.6</a:t>
          </a:r>
          <a:endParaRPr lang="en-US" sz="3100" kern="1200" dirty="0"/>
        </a:p>
      </dsp:txBody>
      <dsp:txXfrm rot="16200000">
        <a:off x="6819669" y="1940581"/>
        <a:ext cx="3452641" cy="533014"/>
      </dsp:txXfrm>
    </dsp:sp>
    <dsp:sp modelId="{57A4292E-E227-410F-9111-1E40DB2B1B17}">
      <dsp:nvSpPr>
        <dsp:cNvPr id="0" name=""/>
        <dsp:cNvSpPr/>
      </dsp:nvSpPr>
      <dsp:spPr>
        <a:xfrm rot="5400000">
          <a:off x="8057835" y="3022235"/>
          <a:ext cx="469945" cy="39976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0D33D-3A51-49FA-9CD5-7F493523C56E}">
      <dsp:nvSpPr>
        <dsp:cNvPr id="0" name=""/>
        <dsp:cNvSpPr/>
      </dsp:nvSpPr>
      <dsp:spPr>
        <a:xfrm>
          <a:off x="8812497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/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/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Telerik UI for </a:t>
          </a:r>
          <a:r>
            <a:rPr lang="en-US" sz="2700" kern="1200" dirty="0" err="1" smtClean="0">
              <a:solidFill>
                <a:schemeClr val="tx1"/>
              </a:solidFill>
            </a:rPr>
            <a:t>Winforms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8812497" y="480768"/>
        <a:ext cx="1985479" cy="42105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DB29A-32FC-409F-9FB0-CE32CE373087}">
      <dsp:nvSpPr>
        <dsp:cNvPr id="0" name=""/>
        <dsp:cNvSpPr/>
      </dsp:nvSpPr>
      <dsp:spPr>
        <a:xfrm>
          <a:off x="609447" y="1230"/>
          <a:ext cx="3833657" cy="230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500" kern="1200" smtClean="0"/>
            <a:t>Resource based, light weight, stateless</a:t>
          </a:r>
          <a:endParaRPr lang="en-US" sz="3500" kern="1200"/>
        </a:p>
      </dsp:txBody>
      <dsp:txXfrm>
        <a:off x="609447" y="1230"/>
        <a:ext cx="3833657" cy="2300194"/>
      </dsp:txXfrm>
    </dsp:sp>
    <dsp:sp modelId="{4CEB9DAD-79D6-4BCF-9E32-938AAA62F538}">
      <dsp:nvSpPr>
        <dsp:cNvPr id="0" name=""/>
        <dsp:cNvSpPr/>
      </dsp:nvSpPr>
      <dsp:spPr>
        <a:xfrm>
          <a:off x="4826470" y="1230"/>
          <a:ext cx="3833657" cy="230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500" kern="1200" dirty="0" smtClean="0"/>
            <a:t>Can use JSON or XML</a:t>
          </a:r>
          <a:endParaRPr lang="en-IN" sz="3500" kern="1200" dirty="0"/>
        </a:p>
      </dsp:txBody>
      <dsp:txXfrm>
        <a:off x="4826470" y="1230"/>
        <a:ext cx="3833657" cy="2300194"/>
      </dsp:txXfrm>
    </dsp:sp>
    <dsp:sp modelId="{1BC7463F-6341-4909-91B8-A1931E9EF45B}">
      <dsp:nvSpPr>
        <dsp:cNvPr id="0" name=""/>
        <dsp:cNvSpPr/>
      </dsp:nvSpPr>
      <dsp:spPr>
        <a:xfrm>
          <a:off x="609447" y="2684790"/>
          <a:ext cx="3833657" cy="230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500" kern="1200" dirty="0" smtClean="0"/>
            <a:t>CRUD Model -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700" kern="1200" smtClean="0"/>
            <a:t>Create, Read, Update and Delete</a:t>
          </a:r>
          <a:endParaRPr lang="en-IN" sz="2700" kern="1200" dirty="0"/>
        </a:p>
      </dsp:txBody>
      <dsp:txXfrm>
        <a:off x="609447" y="2684790"/>
        <a:ext cx="3833657" cy="2300194"/>
      </dsp:txXfrm>
    </dsp:sp>
    <dsp:sp modelId="{D785B888-124D-4C5B-AA2D-1EC078542F0A}">
      <dsp:nvSpPr>
        <dsp:cNvPr id="0" name=""/>
        <dsp:cNvSpPr/>
      </dsp:nvSpPr>
      <dsp:spPr>
        <a:xfrm>
          <a:off x="4826470" y="2684790"/>
          <a:ext cx="3833657" cy="230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500" kern="1200" dirty="0" smtClean="0"/>
            <a:t>Cloud-based, mobile and highly scalable stateless applications</a:t>
          </a:r>
        </a:p>
      </dsp:txBody>
      <dsp:txXfrm>
        <a:off x="4826470" y="2684790"/>
        <a:ext cx="3833657" cy="23001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217A9-0861-4809-AF21-32B7EE59715C}">
      <dsp:nvSpPr>
        <dsp:cNvPr id="0" name=""/>
        <dsp:cNvSpPr/>
      </dsp:nvSpPr>
      <dsp:spPr>
        <a:xfrm>
          <a:off x="1201" y="1152763"/>
          <a:ext cx="4686990" cy="2812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dirty="0" smtClean="0"/>
            <a:t>11.5 - REST and Mobile</a:t>
          </a:r>
          <a:endParaRPr lang="en-US" sz="6100" kern="1200" dirty="0"/>
        </a:p>
      </dsp:txBody>
      <dsp:txXfrm>
        <a:off x="1201" y="1152763"/>
        <a:ext cx="4686990" cy="2812194"/>
      </dsp:txXfrm>
    </dsp:sp>
    <dsp:sp modelId="{DBC6A8C3-57D1-4853-8176-656D22B04EAE}">
      <dsp:nvSpPr>
        <dsp:cNvPr id="0" name=""/>
        <dsp:cNvSpPr/>
      </dsp:nvSpPr>
      <dsp:spPr>
        <a:xfrm>
          <a:off x="5156891" y="1152763"/>
          <a:ext cx="4686990" cy="2812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smtClean="0"/>
            <a:t>11.6 – WebSpeed</a:t>
          </a:r>
          <a:endParaRPr lang="en-US" sz="6100" kern="1200" dirty="0"/>
        </a:p>
      </dsp:txBody>
      <dsp:txXfrm>
        <a:off x="5156891" y="1152763"/>
        <a:ext cx="4686990" cy="28121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12144-D916-494A-ABD3-5106AA8767F9}">
      <dsp:nvSpPr>
        <dsp:cNvPr id="0" name=""/>
        <dsp:cNvSpPr/>
      </dsp:nvSpPr>
      <dsp:spPr>
        <a:xfrm>
          <a:off x="4430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Before 11.X</a:t>
          </a:r>
          <a:endParaRPr lang="en-US" sz="3200" kern="1200" dirty="0"/>
        </a:p>
      </dsp:txBody>
      <dsp:txXfrm rot="16200000">
        <a:off x="-1455382" y="1940581"/>
        <a:ext cx="3452641" cy="533014"/>
      </dsp:txXfrm>
    </dsp:sp>
    <dsp:sp modelId="{23B609F8-AAE1-47D0-B913-1E565A775B0F}">
      <dsp:nvSpPr>
        <dsp:cNvPr id="0" name=""/>
        <dsp:cNvSpPr/>
      </dsp:nvSpPr>
      <dsp:spPr>
        <a:xfrm>
          <a:off x="537445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>
              <a:solidFill>
                <a:schemeClr val="tx1"/>
              </a:solidFill>
            </a:rPr>
            <a:t>AppBuilder loosely coupled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>
              <a:solidFill>
                <a:schemeClr val="tx1"/>
              </a:solidFill>
            </a:rPr>
            <a:t>WebSpeed components scattered</a:t>
          </a:r>
          <a:endParaRPr lang="en-US" sz="2800" kern="1200" dirty="0" smtClean="0">
            <a:solidFill>
              <a:schemeClr val="tx1"/>
            </a:solidFill>
          </a:endParaRPr>
        </a:p>
      </dsp:txBody>
      <dsp:txXfrm>
        <a:off x="537445" y="480768"/>
        <a:ext cx="1985479" cy="4210538"/>
      </dsp:txXfrm>
    </dsp:sp>
    <dsp:sp modelId="{66E19EAA-DF73-4037-929C-6B585DA9BBDC}">
      <dsp:nvSpPr>
        <dsp:cNvPr id="0" name=""/>
        <dsp:cNvSpPr/>
      </dsp:nvSpPr>
      <dsp:spPr>
        <a:xfrm>
          <a:off x="2762781" y="480768"/>
          <a:ext cx="2665073" cy="4131417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11.0</a:t>
          </a:r>
          <a:endParaRPr lang="en-US" sz="3200" kern="1200" dirty="0"/>
        </a:p>
      </dsp:txBody>
      <dsp:txXfrm rot="16200000">
        <a:off x="1335407" y="1908142"/>
        <a:ext cx="3387762" cy="533014"/>
      </dsp:txXfrm>
    </dsp:sp>
    <dsp:sp modelId="{795A26D2-FF78-4C25-BBA6-905F98422C94}">
      <dsp:nvSpPr>
        <dsp:cNvPr id="0" name=""/>
        <dsp:cNvSpPr/>
      </dsp:nvSpPr>
      <dsp:spPr>
        <a:xfrm rot="5400000">
          <a:off x="2541134" y="3022235"/>
          <a:ext cx="469945" cy="39976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73D46-3821-4EB9-932E-F29D81BBD840}">
      <dsp:nvSpPr>
        <dsp:cNvPr id="0" name=""/>
        <dsp:cNvSpPr/>
      </dsp:nvSpPr>
      <dsp:spPr>
        <a:xfrm>
          <a:off x="3295796" y="480768"/>
          <a:ext cx="1985479" cy="413141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WebSpeed</a:t>
          </a:r>
          <a:r>
            <a:rPr lang="en-US" sz="2800" kern="1200" dirty="0" smtClean="0">
              <a:solidFill>
                <a:schemeClr val="tx1"/>
              </a:solidFill>
            </a:rPr>
            <a:t> integration into PDS OE</a:t>
          </a:r>
        </a:p>
      </dsp:txBody>
      <dsp:txXfrm>
        <a:off x="3295796" y="480768"/>
        <a:ext cx="1985479" cy="4131417"/>
      </dsp:txXfrm>
    </dsp:sp>
    <dsp:sp modelId="{0B660455-AE2D-4AAB-BB24-9FEA6282ADBE}">
      <dsp:nvSpPr>
        <dsp:cNvPr id="0" name=""/>
        <dsp:cNvSpPr/>
      </dsp:nvSpPr>
      <dsp:spPr>
        <a:xfrm>
          <a:off x="5521132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11.2</a:t>
          </a:r>
          <a:endParaRPr lang="en-US" sz="3200" kern="1200" dirty="0"/>
        </a:p>
      </dsp:txBody>
      <dsp:txXfrm rot="16200000">
        <a:off x="4061318" y="1940581"/>
        <a:ext cx="3452641" cy="533014"/>
      </dsp:txXfrm>
    </dsp:sp>
    <dsp:sp modelId="{B5BC418C-5FA8-4B5F-B654-3D5EC1DD282B}">
      <dsp:nvSpPr>
        <dsp:cNvPr id="0" name=""/>
        <dsp:cNvSpPr/>
      </dsp:nvSpPr>
      <dsp:spPr>
        <a:xfrm rot="5400000">
          <a:off x="5299484" y="3022235"/>
          <a:ext cx="469945" cy="39976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13161E-2C93-4B65-9ED1-D19FAC0A0073}">
      <dsp:nvSpPr>
        <dsp:cNvPr id="0" name=""/>
        <dsp:cNvSpPr/>
      </dsp:nvSpPr>
      <dsp:spPr>
        <a:xfrm>
          <a:off x="6054146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AppBuilder</a:t>
          </a:r>
          <a:r>
            <a:rPr lang="en-US" sz="2800" kern="1200" dirty="0" smtClean="0">
              <a:solidFill>
                <a:schemeClr val="tx1"/>
              </a:solidFill>
            </a:rPr>
            <a:t> integration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6054146" y="480768"/>
        <a:ext cx="1985479" cy="4210538"/>
      </dsp:txXfrm>
    </dsp:sp>
    <dsp:sp modelId="{E36819D2-9928-406F-B2EB-51AD05FC5353}">
      <dsp:nvSpPr>
        <dsp:cNvPr id="0" name=""/>
        <dsp:cNvSpPr/>
      </dsp:nvSpPr>
      <dsp:spPr>
        <a:xfrm>
          <a:off x="8279483" y="480768"/>
          <a:ext cx="2665073" cy="4210538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11.3</a:t>
          </a:r>
          <a:endParaRPr lang="en-US" sz="3200" kern="1200" dirty="0"/>
        </a:p>
      </dsp:txBody>
      <dsp:txXfrm rot="16200000">
        <a:off x="6819669" y="1940581"/>
        <a:ext cx="3452641" cy="533014"/>
      </dsp:txXfrm>
    </dsp:sp>
    <dsp:sp modelId="{FC67A738-00FB-479F-B697-65FC95DFD140}">
      <dsp:nvSpPr>
        <dsp:cNvPr id="0" name=""/>
        <dsp:cNvSpPr/>
      </dsp:nvSpPr>
      <dsp:spPr>
        <a:xfrm rot="5400000">
          <a:off x="8057835" y="3022235"/>
          <a:ext cx="469945" cy="39976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C6883-FE8F-4F46-BCBD-5CE9AA580424}">
      <dsp:nvSpPr>
        <dsp:cNvPr id="0" name=""/>
        <dsp:cNvSpPr/>
      </dsp:nvSpPr>
      <dsp:spPr>
        <a:xfrm>
          <a:off x="8812497" y="480768"/>
          <a:ext cx="1985479" cy="421053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Corticon Business rules integration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8812497" y="480768"/>
        <a:ext cx="1985479" cy="42105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51F7D-C01E-4183-8079-5E743579B89A}">
      <dsp:nvSpPr>
        <dsp:cNvPr id="0" name=""/>
        <dsp:cNvSpPr/>
      </dsp:nvSpPr>
      <dsp:spPr>
        <a:xfrm>
          <a:off x="3446" y="359646"/>
          <a:ext cx="3360423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What</a:t>
          </a:r>
          <a:endParaRPr lang="en-US" sz="1900" kern="1200" dirty="0"/>
        </a:p>
      </dsp:txBody>
      <dsp:txXfrm>
        <a:off x="3446" y="359646"/>
        <a:ext cx="3360423" cy="547200"/>
      </dsp:txXfrm>
    </dsp:sp>
    <dsp:sp modelId="{927B395C-CBA3-4BBE-BB56-2EF29EABF24B}">
      <dsp:nvSpPr>
        <dsp:cNvPr id="0" name=""/>
        <dsp:cNvSpPr/>
      </dsp:nvSpPr>
      <dsp:spPr>
        <a:xfrm>
          <a:off x="3446" y="906846"/>
          <a:ext cx="3360423" cy="397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BRMS engine to create rules for your business logic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 spreadsheet like interface for writing rules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Checks for completeness, correctness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900" kern="1200" dirty="0"/>
        </a:p>
      </dsp:txBody>
      <dsp:txXfrm>
        <a:off x="3446" y="906846"/>
        <a:ext cx="3360423" cy="3973559"/>
      </dsp:txXfrm>
    </dsp:sp>
    <dsp:sp modelId="{6907D927-A183-421F-9B94-38052F862F79}">
      <dsp:nvSpPr>
        <dsp:cNvPr id="0" name=""/>
        <dsp:cNvSpPr/>
      </dsp:nvSpPr>
      <dsp:spPr>
        <a:xfrm>
          <a:off x="3834329" y="359646"/>
          <a:ext cx="3360423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When</a:t>
          </a:r>
          <a:endParaRPr lang="en-US" sz="1900" kern="1200" dirty="0"/>
        </a:p>
      </dsp:txBody>
      <dsp:txXfrm>
        <a:off x="3834329" y="359646"/>
        <a:ext cx="3360423" cy="547200"/>
      </dsp:txXfrm>
    </dsp:sp>
    <dsp:sp modelId="{C558092F-A75F-4651-A210-0BC65C67F656}">
      <dsp:nvSpPr>
        <dsp:cNvPr id="0" name=""/>
        <dsp:cNvSpPr/>
      </dsp:nvSpPr>
      <dsp:spPr>
        <a:xfrm>
          <a:off x="3834329" y="906846"/>
          <a:ext cx="3360423" cy="397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i="0" kern="1200" dirty="0" smtClean="0"/>
            <a:t>Is Business logic enabling relatively complex decisions?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i="0" kern="1200" dirty="0" smtClean="0"/>
            <a:t>Is Business logic customized or personalized for each end user?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i="0" kern="1200" dirty="0" smtClean="0"/>
            <a:t>Are changes frequently required to the applications decision logic?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i="0" kern="1200" dirty="0" smtClean="0"/>
            <a:t>Is accuracy/integrity of logic critical?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i="0" kern="1200" dirty="0" smtClean="0"/>
            <a:t>Do you require more transparency into how decision are made?</a:t>
          </a:r>
        </a:p>
      </dsp:txBody>
      <dsp:txXfrm>
        <a:off x="3834329" y="906846"/>
        <a:ext cx="3360423" cy="3973559"/>
      </dsp:txXfrm>
    </dsp:sp>
    <dsp:sp modelId="{0AE9904F-B311-4060-97D8-D5751675F2A4}">
      <dsp:nvSpPr>
        <dsp:cNvPr id="0" name=""/>
        <dsp:cNvSpPr/>
      </dsp:nvSpPr>
      <dsp:spPr>
        <a:xfrm>
          <a:off x="7665211" y="359646"/>
          <a:ext cx="3360423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Myths</a:t>
          </a:r>
          <a:endParaRPr lang="en-US" sz="1900" kern="1200" dirty="0"/>
        </a:p>
      </dsp:txBody>
      <dsp:txXfrm>
        <a:off x="7665211" y="359646"/>
        <a:ext cx="3360423" cy="547200"/>
      </dsp:txXfrm>
    </dsp:sp>
    <dsp:sp modelId="{68D6017B-CD0C-46F6-8F4A-5B1042D7386C}">
      <dsp:nvSpPr>
        <dsp:cNvPr id="0" name=""/>
        <dsp:cNvSpPr/>
      </dsp:nvSpPr>
      <dsp:spPr>
        <a:xfrm>
          <a:off x="7665211" y="906846"/>
          <a:ext cx="3360423" cy="397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Rules engines are complex and heavy to use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We can handle rules in application code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Integration with application code is complicated.</a:t>
          </a:r>
          <a:endParaRPr lang="en-US" sz="1900" kern="1200" dirty="0"/>
        </a:p>
      </dsp:txBody>
      <dsp:txXfrm>
        <a:off x="7665211" y="906846"/>
        <a:ext cx="3360423" cy="39735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60455-AE2D-4AAB-BB24-9FEA6282ADBE}">
      <dsp:nvSpPr>
        <dsp:cNvPr id="0" name=""/>
        <dsp:cNvSpPr/>
      </dsp:nvSpPr>
      <dsp:spPr>
        <a:xfrm>
          <a:off x="828" y="-630913"/>
          <a:ext cx="3565905" cy="5247631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lvl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11.0</a:t>
          </a:r>
          <a:endParaRPr lang="en-US" sz="4300" kern="1200" dirty="0"/>
        </a:p>
      </dsp:txBody>
      <dsp:txXfrm rot="16200000">
        <a:off x="-1794109" y="1164025"/>
        <a:ext cx="4303057" cy="713181"/>
      </dsp:txXfrm>
    </dsp:sp>
    <dsp:sp modelId="{0513161E-2C93-4B65-9ED1-D19FAC0A0073}">
      <dsp:nvSpPr>
        <dsp:cNvPr id="0" name=""/>
        <dsp:cNvSpPr/>
      </dsp:nvSpPr>
      <dsp:spPr>
        <a:xfrm>
          <a:off x="714009" y="-630913"/>
          <a:ext cx="2656599" cy="52476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0" bIns="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Custom Project types</a:t>
          </a:r>
          <a:endParaRPr lang="en-US" sz="4000" kern="1200" dirty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>
            <a:solidFill>
              <a:schemeClr val="tx1"/>
            </a:solidFill>
          </a:endParaRPr>
        </a:p>
      </dsp:txBody>
      <dsp:txXfrm>
        <a:off x="714009" y="-630913"/>
        <a:ext cx="2656599" cy="5247631"/>
      </dsp:txXfrm>
    </dsp:sp>
    <dsp:sp modelId="{E36819D2-9928-406F-B2EB-51AD05FC5353}">
      <dsp:nvSpPr>
        <dsp:cNvPr id="0" name=""/>
        <dsp:cNvSpPr/>
      </dsp:nvSpPr>
      <dsp:spPr>
        <a:xfrm>
          <a:off x="3691540" y="-630913"/>
          <a:ext cx="3565905" cy="5247631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lvl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11.2</a:t>
          </a:r>
          <a:endParaRPr lang="en-US" sz="4300" kern="1200" dirty="0"/>
        </a:p>
      </dsp:txBody>
      <dsp:txXfrm rot="16200000">
        <a:off x="1896602" y="1164025"/>
        <a:ext cx="4303057" cy="713181"/>
      </dsp:txXfrm>
    </dsp:sp>
    <dsp:sp modelId="{FC67A738-00FB-479F-B697-65FC95DFD140}">
      <dsp:nvSpPr>
        <dsp:cNvPr id="0" name=""/>
        <dsp:cNvSpPr/>
      </dsp:nvSpPr>
      <dsp:spPr>
        <a:xfrm rot="5400000">
          <a:off x="3416666" y="2516519"/>
          <a:ext cx="585407" cy="53488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C6883-FE8F-4F46-BCBD-5CE9AA580424}">
      <dsp:nvSpPr>
        <dsp:cNvPr id="0" name=""/>
        <dsp:cNvSpPr/>
      </dsp:nvSpPr>
      <dsp:spPr>
        <a:xfrm>
          <a:off x="4404721" y="-630913"/>
          <a:ext cx="2656599" cy="52476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0" bIns="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ABL Scratchpad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4404721" y="-630913"/>
        <a:ext cx="2656599" cy="5247631"/>
      </dsp:txXfrm>
    </dsp:sp>
    <dsp:sp modelId="{C3CF8EFF-CF03-4794-B52D-C3D2E454EF68}">
      <dsp:nvSpPr>
        <dsp:cNvPr id="0" name=""/>
        <dsp:cNvSpPr/>
      </dsp:nvSpPr>
      <dsp:spPr>
        <a:xfrm>
          <a:off x="7382252" y="-630913"/>
          <a:ext cx="3565905" cy="5247631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lvl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11.4</a:t>
          </a:r>
          <a:endParaRPr lang="en-US" sz="4300" kern="1200" dirty="0"/>
        </a:p>
      </dsp:txBody>
      <dsp:txXfrm rot="16200000">
        <a:off x="5587314" y="1164025"/>
        <a:ext cx="4303057" cy="713181"/>
      </dsp:txXfrm>
    </dsp:sp>
    <dsp:sp modelId="{57A4292E-E227-410F-9111-1E40DB2B1B17}">
      <dsp:nvSpPr>
        <dsp:cNvPr id="0" name=""/>
        <dsp:cNvSpPr/>
      </dsp:nvSpPr>
      <dsp:spPr>
        <a:xfrm rot="5400000">
          <a:off x="7107378" y="2516519"/>
          <a:ext cx="585407" cy="53488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0D33D-3A51-49FA-9CD5-7F493523C56E}">
      <dsp:nvSpPr>
        <dsp:cNvPr id="0" name=""/>
        <dsp:cNvSpPr/>
      </dsp:nvSpPr>
      <dsp:spPr>
        <a:xfrm>
          <a:off x="8095433" y="-630913"/>
          <a:ext cx="2656599" cy="52476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0" bIns="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solidFill>
              <a:schemeClr val="tx1"/>
            </a:solidFill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Organize USINGs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8095433" y="-630913"/>
        <a:ext cx="2656599" cy="524763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1BA86E-286A-4E68-934C-916A64EA6C6E}">
      <dsp:nvSpPr>
        <dsp:cNvPr id="0" name=""/>
        <dsp:cNvSpPr/>
      </dsp:nvSpPr>
      <dsp:spPr>
        <a:xfrm>
          <a:off x="828" y="-655467"/>
          <a:ext cx="3565905" cy="5447719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lvl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smtClean="0"/>
            <a:t>11.4</a:t>
          </a:r>
          <a:endParaRPr lang="en-US" sz="4300" kern="1200" dirty="0"/>
        </a:p>
      </dsp:txBody>
      <dsp:txXfrm rot="16200000">
        <a:off x="-1876145" y="1221507"/>
        <a:ext cx="4467129" cy="713181"/>
      </dsp:txXfrm>
    </dsp:sp>
    <dsp:sp modelId="{21001A24-EE63-4B4C-BB5E-C0D0027AA0E9}">
      <dsp:nvSpPr>
        <dsp:cNvPr id="0" name=""/>
        <dsp:cNvSpPr/>
      </dsp:nvSpPr>
      <dsp:spPr>
        <a:xfrm>
          <a:off x="714009" y="-655467"/>
          <a:ext cx="2656599" cy="544771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 smtClean="0">
            <a:solidFill>
              <a:schemeClr val="tx1"/>
            </a:solidFill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 smtClean="0">
            <a:solidFill>
              <a:schemeClr val="tx1"/>
            </a:solidFill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chemeClr val="tx1"/>
              </a:solidFill>
            </a:rPr>
            <a:t>ABLUnit</a:t>
          </a:r>
        </a:p>
      </dsp:txBody>
      <dsp:txXfrm>
        <a:off x="714009" y="-655467"/>
        <a:ext cx="2656599" cy="5447719"/>
      </dsp:txXfrm>
    </dsp:sp>
    <dsp:sp modelId="{C3CF8EFF-CF03-4794-B52D-C3D2E454EF68}">
      <dsp:nvSpPr>
        <dsp:cNvPr id="0" name=""/>
        <dsp:cNvSpPr/>
      </dsp:nvSpPr>
      <dsp:spPr>
        <a:xfrm>
          <a:off x="3691540" y="-655467"/>
          <a:ext cx="3565905" cy="5451860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lvl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11.5</a:t>
          </a:r>
          <a:endParaRPr lang="en-US" sz="4300" kern="1200" dirty="0"/>
        </a:p>
      </dsp:txBody>
      <dsp:txXfrm rot="16200000">
        <a:off x="1812868" y="1223205"/>
        <a:ext cx="4470525" cy="713181"/>
      </dsp:txXfrm>
    </dsp:sp>
    <dsp:sp modelId="{7360C4D1-B405-4324-8299-69027D2C1490}">
      <dsp:nvSpPr>
        <dsp:cNvPr id="0" name=""/>
        <dsp:cNvSpPr/>
      </dsp:nvSpPr>
      <dsp:spPr>
        <a:xfrm rot="5400000">
          <a:off x="3405038" y="2627625"/>
          <a:ext cx="608663" cy="53488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0D33D-3A51-49FA-9CD5-7F493523C56E}">
      <dsp:nvSpPr>
        <dsp:cNvPr id="0" name=""/>
        <dsp:cNvSpPr/>
      </dsp:nvSpPr>
      <dsp:spPr>
        <a:xfrm>
          <a:off x="4404721" y="-655467"/>
          <a:ext cx="2656599" cy="545186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 smtClean="0">
            <a:solidFill>
              <a:schemeClr val="tx1"/>
            </a:solidFill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 smtClean="0">
            <a:solidFill>
              <a:schemeClr val="tx1"/>
            </a:solidFill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>
              <a:solidFill>
                <a:schemeClr val="tx1"/>
              </a:solidFill>
            </a:rPr>
            <a:t>ABLDoc</a:t>
          </a:r>
          <a:endParaRPr lang="en-US" sz="4400" kern="1200" dirty="0">
            <a:solidFill>
              <a:schemeClr val="tx1"/>
            </a:solidFill>
          </a:endParaRPr>
        </a:p>
      </dsp:txBody>
      <dsp:txXfrm>
        <a:off x="4404721" y="-655467"/>
        <a:ext cx="2656599" cy="5451860"/>
      </dsp:txXfrm>
    </dsp:sp>
    <dsp:sp modelId="{2BEBC001-4E25-48C0-8DEA-AE00EDFCAD3F}">
      <dsp:nvSpPr>
        <dsp:cNvPr id="0" name=""/>
        <dsp:cNvSpPr/>
      </dsp:nvSpPr>
      <dsp:spPr>
        <a:xfrm>
          <a:off x="7382252" y="-655467"/>
          <a:ext cx="3565905" cy="5415295"/>
        </a:xfrm>
        <a:prstGeom prst="roundRect">
          <a:avLst>
            <a:gd name="adj" fmla="val 5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lvl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smtClean="0"/>
            <a:t>11.6</a:t>
          </a:r>
          <a:endParaRPr lang="en-US" sz="4300" kern="1200" dirty="0"/>
        </a:p>
      </dsp:txBody>
      <dsp:txXfrm rot="16200000">
        <a:off x="5518572" y="1208213"/>
        <a:ext cx="4440542" cy="713181"/>
      </dsp:txXfrm>
    </dsp:sp>
    <dsp:sp modelId="{BEE979DF-E94C-422A-9704-BA2392E7AC8D}">
      <dsp:nvSpPr>
        <dsp:cNvPr id="0" name=""/>
        <dsp:cNvSpPr/>
      </dsp:nvSpPr>
      <dsp:spPr>
        <a:xfrm rot="5400000">
          <a:off x="7095750" y="2627625"/>
          <a:ext cx="608663" cy="53488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3DF4A2-C720-4FBD-A882-BB4703202992}">
      <dsp:nvSpPr>
        <dsp:cNvPr id="0" name=""/>
        <dsp:cNvSpPr/>
      </dsp:nvSpPr>
      <dsp:spPr>
        <a:xfrm>
          <a:off x="8095433" y="-655467"/>
          <a:ext cx="2656599" cy="541529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 smtClean="0">
            <a:solidFill>
              <a:schemeClr val="tx1"/>
            </a:solidFill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 smtClean="0">
            <a:solidFill>
              <a:schemeClr val="tx1"/>
            </a:solidFill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chemeClr val="tx1"/>
              </a:solidFill>
            </a:rPr>
            <a:t>Profiler support from PDS OE</a:t>
          </a:r>
          <a:endParaRPr lang="en-US" sz="4400" kern="1200" dirty="0">
            <a:solidFill>
              <a:schemeClr val="tx1"/>
            </a:solidFill>
          </a:endParaRPr>
        </a:p>
      </dsp:txBody>
      <dsp:txXfrm>
        <a:off x="8095433" y="-655467"/>
        <a:ext cx="2656599" cy="54152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E2776-3369-4781-9E4A-888E36A83CE4}">
      <dsp:nvSpPr>
        <dsp:cNvPr id="0" name=""/>
        <dsp:cNvSpPr/>
      </dsp:nvSpPr>
      <dsp:spPr>
        <a:xfrm>
          <a:off x="0" y="761771"/>
          <a:ext cx="2633430" cy="1580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Complete support for PASOE</a:t>
          </a:r>
          <a:endParaRPr lang="en-US" sz="2600" kern="1200" dirty="0"/>
        </a:p>
      </dsp:txBody>
      <dsp:txXfrm>
        <a:off x="0" y="761771"/>
        <a:ext cx="2633430" cy="1580058"/>
      </dsp:txXfrm>
    </dsp:sp>
    <dsp:sp modelId="{8B31B202-16C0-49F2-84BB-1B2C6B95337E}">
      <dsp:nvSpPr>
        <dsp:cNvPr id="0" name=""/>
        <dsp:cNvSpPr/>
      </dsp:nvSpPr>
      <dsp:spPr>
        <a:xfrm>
          <a:off x="2896774" y="761771"/>
          <a:ext cx="2633430" cy="1580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Capabilities to test and profile your applications</a:t>
          </a:r>
          <a:endParaRPr lang="en-US" sz="2600" kern="1200" dirty="0"/>
        </a:p>
      </dsp:txBody>
      <dsp:txXfrm>
        <a:off x="2896774" y="761771"/>
        <a:ext cx="2633430" cy="1580058"/>
      </dsp:txXfrm>
    </dsp:sp>
    <dsp:sp modelId="{8351FC0A-990F-4536-9180-D5BBEB7AC9C8}">
      <dsp:nvSpPr>
        <dsp:cNvPr id="0" name=""/>
        <dsp:cNvSpPr/>
      </dsp:nvSpPr>
      <dsp:spPr>
        <a:xfrm>
          <a:off x="5793548" y="761771"/>
          <a:ext cx="2633430" cy="1580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Full support for Mobile and REST development</a:t>
          </a:r>
          <a:endParaRPr lang="en-US" sz="2600" kern="1200" dirty="0"/>
        </a:p>
      </dsp:txBody>
      <dsp:txXfrm>
        <a:off x="5793548" y="761771"/>
        <a:ext cx="2633430" cy="1580058"/>
      </dsp:txXfrm>
    </dsp:sp>
    <dsp:sp modelId="{5ECE09FB-5663-47C7-8158-917D781FC5AD}">
      <dsp:nvSpPr>
        <dsp:cNvPr id="0" name=""/>
        <dsp:cNvSpPr/>
      </dsp:nvSpPr>
      <dsp:spPr>
        <a:xfrm>
          <a:off x="1448387" y="2605173"/>
          <a:ext cx="2633430" cy="1580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64 bit support</a:t>
          </a:r>
          <a:endParaRPr lang="en-US" sz="2600" kern="1200" dirty="0"/>
        </a:p>
      </dsp:txBody>
      <dsp:txXfrm>
        <a:off x="1448387" y="2605173"/>
        <a:ext cx="2633430" cy="1580058"/>
      </dsp:txXfrm>
    </dsp:sp>
    <dsp:sp modelId="{989EAB00-1BD3-4947-97AB-58A102E71A44}">
      <dsp:nvSpPr>
        <dsp:cNvPr id="0" name=""/>
        <dsp:cNvSpPr/>
      </dsp:nvSpPr>
      <dsp:spPr>
        <a:xfrm>
          <a:off x="4345161" y="2605173"/>
          <a:ext cx="2633430" cy="1580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Improved server support</a:t>
          </a:r>
          <a:endParaRPr lang="en-US" sz="2600" kern="1200" dirty="0"/>
        </a:p>
      </dsp:txBody>
      <dsp:txXfrm>
        <a:off x="4345161" y="2605173"/>
        <a:ext cx="2633430" cy="1580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416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8133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2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20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5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555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50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18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86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1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34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376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40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23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89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30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30E8E-2B21-499A-890D-55EB5A4DF84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93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50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299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91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122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709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4157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30E8E-2B21-499A-890D-55EB5A4DF84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6715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17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07">
              <a:defRPr/>
            </a:pPr>
            <a:endParaRPr lang="en-I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420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76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8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06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1919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145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596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5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46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latform.telerik.com/" TargetMode="Externa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7.xml"/><Relationship Id="rId7" Type="http://schemas.openxmlformats.org/officeDocument/2006/relationships/image" Target="../media/image3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2933687"/>
            <a:ext cx="6800850" cy="1477328"/>
          </a:xfrm>
        </p:spPr>
        <p:txBody>
          <a:bodyPr/>
          <a:lstStyle/>
          <a:p>
            <a:r>
              <a:rPr lang="en-IN" dirty="0"/>
              <a:t>OpenEdge journey through 11.X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Srinivas Kantipudi</a:t>
            </a:r>
          </a:p>
          <a:p>
            <a:r>
              <a:rPr lang="en-US" dirty="0" smtClean="0"/>
              <a:t>28 June, 2016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Introduction to PDS for OE</a:t>
            </a:r>
            <a:endParaRPr lang="en-IN" sz="2800" dirty="0"/>
          </a:p>
          <a:p>
            <a:pPr lvl="0"/>
            <a:r>
              <a:rPr lang="en-US" sz="2800" dirty="0"/>
              <a:t>Features over the releases – </a:t>
            </a:r>
            <a:r>
              <a:rPr lang="en-US" sz="2800" dirty="0" smtClean="0"/>
              <a:t>11.X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Progress Developer Studio for OpenEdge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1149910"/>
          <a:ext cx="10361612" cy="5303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73901" y="3204485"/>
            <a:ext cx="1083355" cy="122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 bwMode="auto">
          <a:xfrm>
            <a:off x="9137162" y="4666482"/>
            <a:ext cx="2722329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OEDK Classroom editions</a:t>
            </a:r>
          </a:p>
        </p:txBody>
      </p:sp>
    </p:spTree>
    <p:extLst>
      <p:ext uri="{BB962C8B-B14F-4D97-AF65-F5344CB8AC3E}">
        <p14:creationId xmlns:p14="http://schemas.microsoft.com/office/powerpoint/2010/main" val="38146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215714"/>
              </p:ext>
            </p:extLst>
          </p:nvPr>
        </p:nvGraphicFramePr>
        <p:xfrm>
          <a:off x="240157" y="1080655"/>
          <a:ext cx="11583697" cy="528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over the 11.x releases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5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over the </a:t>
            </a:r>
            <a:r>
              <a:rPr lang="en-US" dirty="0" smtClean="0"/>
              <a:t>releases – By Theme</a:t>
            </a:r>
            <a:endParaRPr lang="en-IN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3452022"/>
              </p:ext>
            </p:extLst>
          </p:nvPr>
        </p:nvGraphicFramePr>
        <p:xfrm>
          <a:off x="616818" y="1167199"/>
          <a:ext cx="10806808" cy="5303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204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technologies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2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New Technologies: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we have before 11.0 and what we provided in 11.X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81219"/>
              </p:ext>
            </p:extLst>
          </p:nvPr>
        </p:nvGraphicFramePr>
        <p:xfrm>
          <a:off x="557213" y="1200150"/>
          <a:ext cx="10948987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676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04378"/>
            <a:ext cx="10801178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REST (</a:t>
            </a:r>
            <a:r>
              <a:rPr lang="en-US" dirty="0" err="1" smtClean="0"/>
              <a:t>REpresentational</a:t>
            </a:r>
            <a:r>
              <a:rPr lang="en-US" dirty="0" smtClean="0"/>
              <a:t> </a:t>
            </a:r>
            <a:r>
              <a:rPr lang="en-US" dirty="0"/>
              <a:t>State </a:t>
            </a:r>
            <a:r>
              <a:rPr lang="en-US" dirty="0" smtClean="0"/>
              <a:t>Transfer)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6624802"/>
              </p:ext>
            </p:extLst>
          </p:nvPr>
        </p:nvGraphicFramePr>
        <p:xfrm>
          <a:off x="1132702" y="1242646"/>
          <a:ext cx="9269575" cy="4986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203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3" y="1090641"/>
            <a:ext cx="3704837" cy="37861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Developing a REST Application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5503" y="1090641"/>
            <a:ext cx="5260390" cy="378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773" y="4992130"/>
            <a:ext cx="1895475" cy="1714919"/>
          </a:xfrm>
          <a:prstGeom prst="rect">
            <a:avLst/>
          </a:prstGeom>
        </p:spPr>
      </p:pic>
      <p:cxnSp>
        <p:nvCxnSpPr>
          <p:cNvPr id="9" name="Elbow Connector 8"/>
          <p:cNvCxnSpPr>
            <a:stCxn id="4" idx="2"/>
            <a:endCxn id="6" idx="1"/>
          </p:cNvCxnSpPr>
          <p:nvPr/>
        </p:nvCxnSpPr>
        <p:spPr bwMode="auto">
          <a:xfrm rot="16200000" flipH="1">
            <a:off x="2061052" y="4999869"/>
            <a:ext cx="972790" cy="726651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Elbow Connector 12"/>
          <p:cNvCxnSpPr>
            <a:endCxn id="1027" idx="2"/>
          </p:cNvCxnSpPr>
          <p:nvPr/>
        </p:nvCxnSpPr>
        <p:spPr bwMode="auto">
          <a:xfrm flipV="1">
            <a:off x="4390768" y="4876800"/>
            <a:ext cx="2534930" cy="1696996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0530" y="4992131"/>
            <a:ext cx="4464907" cy="1865870"/>
          </a:xfrm>
          <a:prstGeom prst="rect">
            <a:avLst/>
          </a:prstGeom>
        </p:spPr>
      </p:pic>
      <p:cxnSp>
        <p:nvCxnSpPr>
          <p:cNvPr id="29" name="Elbow Connector 28"/>
          <p:cNvCxnSpPr/>
          <p:nvPr/>
        </p:nvCxnSpPr>
        <p:spPr bwMode="auto">
          <a:xfrm flipV="1">
            <a:off x="4390768" y="6145427"/>
            <a:ext cx="3204518" cy="428369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Elbow Connector 30"/>
          <p:cNvCxnSpPr/>
          <p:nvPr/>
        </p:nvCxnSpPr>
        <p:spPr bwMode="auto">
          <a:xfrm>
            <a:off x="4102443" y="5675870"/>
            <a:ext cx="3476368" cy="304800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24" name="Rectangle 1023"/>
          <p:cNvSpPr/>
          <p:nvPr/>
        </p:nvSpPr>
        <p:spPr bwMode="auto">
          <a:xfrm>
            <a:off x="10717426" y="2064259"/>
            <a:ext cx="1108399" cy="830997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REST Client</a:t>
            </a:r>
          </a:p>
        </p:txBody>
      </p:sp>
      <p:cxnSp>
        <p:nvCxnSpPr>
          <p:cNvPr id="1029" name="Elbow Connector 1028"/>
          <p:cNvCxnSpPr>
            <a:stCxn id="1024" idx="2"/>
          </p:cNvCxnSpPr>
          <p:nvPr/>
        </p:nvCxnSpPr>
        <p:spPr bwMode="auto">
          <a:xfrm rot="5400000">
            <a:off x="9262350" y="4136150"/>
            <a:ext cx="3250171" cy="768383"/>
          </a:xfrm>
          <a:prstGeom prst="bentConnector3">
            <a:avLst>
              <a:gd name="adj1" fmla="val 99931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4740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Mobile Development in OpenEdge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84657" y="1356018"/>
            <a:ext cx="1745629" cy="1633926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ounded Rectangle 6"/>
          <p:cNvSpPr/>
          <p:nvPr/>
        </p:nvSpPr>
        <p:spPr>
          <a:xfrm>
            <a:off x="8619760" y="1312475"/>
            <a:ext cx="1745629" cy="1633926"/>
          </a:xfrm>
          <a:prstGeom prst="roundRect">
            <a:avLst>
              <a:gd name="adj" fmla="val 10000"/>
            </a:avLst>
          </a:prstGeom>
          <a:blipFill rotWithShape="0">
            <a:blip r:embed="rId4" cstate="print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21160"/>
              <a:satOff val="0"/>
              <a:lumOff val="427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ounded Rectangle 7"/>
          <p:cNvSpPr/>
          <p:nvPr/>
        </p:nvSpPr>
        <p:spPr>
          <a:xfrm>
            <a:off x="6376577" y="1341503"/>
            <a:ext cx="1745629" cy="1633926"/>
          </a:xfrm>
          <a:prstGeom prst="roundRect">
            <a:avLst>
              <a:gd name="adj" fmla="val 10000"/>
            </a:avLst>
          </a:prstGeom>
          <a:blipFill rotWithShape="0">
            <a:blip r:embed="rId5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42320"/>
              <a:satOff val="0"/>
              <a:lumOff val="854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6" name="Group 25"/>
          <p:cNvGrpSpPr/>
          <p:nvPr/>
        </p:nvGrpSpPr>
        <p:grpSpPr>
          <a:xfrm>
            <a:off x="754742" y="3222202"/>
            <a:ext cx="10697028" cy="544285"/>
            <a:chOff x="667658" y="4760686"/>
            <a:chExt cx="10697028" cy="544285"/>
          </a:xfrm>
        </p:grpSpPr>
        <p:cxnSp>
          <p:nvCxnSpPr>
            <p:cNvPr id="14" name="Straight Connector 13"/>
            <p:cNvCxnSpPr/>
            <p:nvPr/>
          </p:nvCxnSpPr>
          <p:spPr bwMode="auto">
            <a:xfrm flipV="1">
              <a:off x="667658" y="4760686"/>
              <a:ext cx="10697028" cy="14516"/>
            </a:xfrm>
            <a:prstGeom prst="line">
              <a:avLst/>
            </a:prstGeom>
            <a:solidFill>
              <a:schemeClr val="accent1"/>
            </a:solidFill>
            <a:ln w="698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1582057" y="4775200"/>
              <a:ext cx="2" cy="508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7165703" y="4782457"/>
              <a:ext cx="2" cy="508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flipH="1">
              <a:off x="9383482" y="4796971"/>
              <a:ext cx="2" cy="508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7" name="TextBox 26"/>
          <p:cNvSpPr txBox="1"/>
          <p:nvPr/>
        </p:nvSpPr>
        <p:spPr>
          <a:xfrm>
            <a:off x="1698171" y="3383304"/>
            <a:ext cx="831670" cy="38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2012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75582" y="3418137"/>
            <a:ext cx="119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Q1 2015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32254" y="3424667"/>
            <a:ext cx="108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Q2 2015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94" y="3765030"/>
            <a:ext cx="3475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b="1" i="0" dirty="0" smtClean="0"/>
              <a:t>OE Mobile</a:t>
            </a:r>
          </a:p>
          <a:p>
            <a:pPr>
              <a:spcBef>
                <a:spcPts val="0"/>
              </a:spcBef>
            </a:pPr>
            <a:r>
              <a:rPr lang="en-US" sz="2000" i="0" dirty="0" smtClean="0"/>
              <a:t>Mobile App Builder</a:t>
            </a:r>
          </a:p>
          <a:p>
            <a:pPr>
              <a:spcBef>
                <a:spcPts val="0"/>
              </a:spcBef>
            </a:pPr>
            <a:r>
              <a:rPr lang="en-US" sz="2000" i="0" dirty="0" smtClean="0"/>
              <a:t>Business Entity </a:t>
            </a:r>
          </a:p>
          <a:p>
            <a:pPr>
              <a:spcBef>
                <a:spcPts val="0"/>
              </a:spcBef>
            </a:pPr>
            <a:r>
              <a:rPr lang="en-US" sz="2000" i="0" dirty="0" smtClean="0"/>
              <a:t>Mobile Service </a:t>
            </a:r>
          </a:p>
          <a:p>
            <a:pPr>
              <a:spcBef>
                <a:spcPts val="0"/>
              </a:spcBef>
            </a:pPr>
            <a:r>
              <a:rPr lang="en-US" sz="2000" i="0" dirty="0" smtClean="0"/>
              <a:t>JavaScript Data Object (JSDO)             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72766" y="1598023"/>
            <a:ext cx="1540244" cy="1507076"/>
          </a:xfrm>
          <a:prstGeom prst="roundRect">
            <a:avLst>
              <a:gd name="adj" fmla="val 10000"/>
            </a:avLst>
          </a:prstGeom>
          <a:blipFill rotWithShape="0">
            <a:blip r:embed="rId6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TextBox 22"/>
          <p:cNvSpPr txBox="1"/>
          <p:nvPr/>
        </p:nvSpPr>
        <p:spPr>
          <a:xfrm>
            <a:off x="6567714" y="3841230"/>
            <a:ext cx="43898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b="1" i="0" dirty="0" smtClean="0"/>
              <a:t>Announce move to Telerik Platform</a:t>
            </a:r>
          </a:p>
          <a:p>
            <a:pPr>
              <a:spcBef>
                <a:spcPts val="0"/>
              </a:spcBef>
            </a:pPr>
            <a:r>
              <a:rPr lang="en-US" sz="2000" i="0" dirty="0" smtClean="0"/>
              <a:t>JSDO Open Sourced </a:t>
            </a:r>
          </a:p>
          <a:p>
            <a:pPr>
              <a:spcBef>
                <a:spcPts val="0"/>
              </a:spcBef>
            </a:pPr>
            <a:r>
              <a:rPr lang="en-US" sz="2000" i="0" dirty="0" smtClean="0"/>
              <a:t>Kendo UI </a:t>
            </a:r>
            <a:r>
              <a:rPr lang="en-US" sz="2000" i="0" dirty="0" err="1" smtClean="0"/>
              <a:t>DataSource</a:t>
            </a:r>
            <a:r>
              <a:rPr lang="en-US" sz="2000" i="0" dirty="0" smtClean="0"/>
              <a:t> for JSDO               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4601027" y="3259213"/>
            <a:ext cx="2" cy="508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Rounded Rectangle 33"/>
          <p:cNvSpPr/>
          <p:nvPr/>
        </p:nvSpPr>
        <p:spPr>
          <a:xfrm>
            <a:off x="3657600" y="1341121"/>
            <a:ext cx="1752600" cy="1630680"/>
          </a:xfrm>
          <a:prstGeom prst="roundRect">
            <a:avLst>
              <a:gd name="adj" fmla="val 10000"/>
            </a:avLst>
          </a:prstGeom>
          <a:blipFill rotWithShape="0">
            <a:blip r:embed="rId7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TextBox 34"/>
          <p:cNvSpPr txBox="1"/>
          <p:nvPr/>
        </p:nvSpPr>
        <p:spPr>
          <a:xfrm>
            <a:off x="4791891" y="3398544"/>
            <a:ext cx="831670" cy="38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1"/>
                </a:solidFill>
              </a:rPr>
              <a:t>2014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42360" y="3810750"/>
            <a:ext cx="2118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b="1" i="0" dirty="0" smtClean="0"/>
              <a:t>Rebrand Mobile for Pacific</a:t>
            </a:r>
          </a:p>
          <a:p>
            <a:pPr>
              <a:spcBef>
                <a:spcPts val="0"/>
              </a:spcBef>
            </a:pPr>
            <a:endParaRPr lang="en-US" sz="2000" i="0" dirty="0" smtClean="0"/>
          </a:p>
        </p:txBody>
      </p:sp>
      <p:sp>
        <p:nvSpPr>
          <p:cNvPr id="21" name="Rectangle 20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</p:spTree>
    <p:extLst>
      <p:ext uri="{BB962C8B-B14F-4D97-AF65-F5344CB8AC3E}">
        <p14:creationId xmlns:p14="http://schemas.microsoft.com/office/powerpoint/2010/main" val="151902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Developing backend for Mobile application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  <p:cxnSp>
        <p:nvCxnSpPr>
          <p:cNvPr id="9" name="Elbow Connector 8"/>
          <p:cNvCxnSpPr/>
          <p:nvPr/>
        </p:nvCxnSpPr>
        <p:spPr bwMode="auto">
          <a:xfrm rot="16200000" flipH="1">
            <a:off x="419304" y="4999870"/>
            <a:ext cx="972790" cy="726651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91" y="1090642"/>
            <a:ext cx="3772182" cy="3786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922" y="1170103"/>
            <a:ext cx="4629664" cy="51625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448" y="2487168"/>
            <a:ext cx="3900995" cy="397961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025" y="4063032"/>
            <a:ext cx="2095500" cy="2600325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 bwMode="auto">
          <a:xfrm>
            <a:off x="1524907" y="5849591"/>
            <a:ext cx="1839618" cy="380521"/>
          </a:xfrm>
          <a:prstGeom prst="round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Elbow Connector 14"/>
          <p:cNvCxnSpPr/>
          <p:nvPr/>
        </p:nvCxnSpPr>
        <p:spPr bwMode="auto">
          <a:xfrm flipV="1">
            <a:off x="2913888" y="6381434"/>
            <a:ext cx="7193058" cy="255212"/>
          </a:xfrm>
          <a:prstGeom prst="bentConnector3">
            <a:avLst>
              <a:gd name="adj1" fmla="val 100002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1100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818" y="204382"/>
            <a:ext cx="10801178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Integrate Telerik Platform with OpenEdge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54" y="1012414"/>
            <a:ext cx="6505903" cy="53339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Oval 6"/>
          <p:cNvSpPr/>
          <p:nvPr/>
        </p:nvSpPr>
        <p:spPr bwMode="auto">
          <a:xfrm>
            <a:off x="1372494" y="5490577"/>
            <a:ext cx="4960883" cy="641131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4711021" y="1533430"/>
            <a:ext cx="2060026" cy="2029092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279" y="1003073"/>
            <a:ext cx="6823079" cy="534329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10972800" y="3716000"/>
            <a:ext cx="1146558" cy="46411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0972800" y="4338320"/>
            <a:ext cx="1146558" cy="416560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7058425" y="1324200"/>
            <a:ext cx="518032" cy="418460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3960" y="6387562"/>
            <a:ext cx="8918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Telerik </a:t>
            </a:r>
            <a:r>
              <a:rPr lang="en-US" dirty="0" err="1" smtClean="0"/>
              <a:t>AppBuilder</a:t>
            </a:r>
            <a:r>
              <a:rPr lang="en-US" dirty="0" smtClean="0"/>
              <a:t>: </a:t>
            </a: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://platform.telerik.com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2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07423966"/>
              </p:ext>
            </p:extLst>
          </p:nvPr>
        </p:nvGraphicFramePr>
        <p:xfrm>
          <a:off x="1166793" y="1072062"/>
          <a:ext cx="9845083" cy="5117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Progress Application Server support from PDS OE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11.5</a:t>
            </a:r>
          </a:p>
        </p:txBody>
      </p:sp>
    </p:spTree>
    <p:extLst>
      <p:ext uri="{BB962C8B-B14F-4D97-AF65-F5344CB8AC3E}">
        <p14:creationId xmlns:p14="http://schemas.microsoft.com/office/powerpoint/2010/main" val="287785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l="20952" t="16181" r="8808" b="42293"/>
          <a:stretch>
            <a:fillRect/>
          </a:stretch>
        </p:blipFill>
        <p:spPr bwMode="auto">
          <a:xfrm>
            <a:off x="4238626" y="1214474"/>
            <a:ext cx="7742907" cy="36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OpenEdge BPM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19450" y="5523115"/>
            <a:ext cx="2500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B050"/>
                </a:solidFill>
              </a:rPr>
              <a:t>Swim lane</a:t>
            </a:r>
            <a:r>
              <a:rPr lang="en-US" sz="2000" i="0" dirty="0">
                <a:solidFill>
                  <a:srgbClr val="00B050"/>
                </a:solidFill>
              </a:rPr>
              <a:t> </a:t>
            </a:r>
            <a:r>
              <a:rPr lang="en-US" sz="2000" i="0" dirty="0" smtClean="0">
                <a:solidFill>
                  <a:srgbClr val="00B050"/>
                </a:solidFill>
              </a:rPr>
              <a:t>“Performer”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3166" y="5208265"/>
            <a:ext cx="3446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FF7C00"/>
                </a:solidFill>
              </a:rPr>
              <a:t>System step “Managed Adapter”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8818" y="5514455"/>
            <a:ext cx="2395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chemeClr val="tx2"/>
                </a:solidFill>
              </a:rPr>
              <a:t>User activity   “Task”</a:t>
            </a:r>
            <a:endParaRPr lang="en-US" sz="2000" i="0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3982530" y="5221606"/>
            <a:ext cx="701039" cy="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4922101" y="4472833"/>
            <a:ext cx="2140522" cy="313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7007302" y="3873577"/>
            <a:ext cx="2639460" cy="52786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8134163" y="4347346"/>
            <a:ext cx="3766508" cy="5766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086462" y="6211695"/>
            <a:ext cx="1950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chemeClr val="tx2">
                    <a:lumMod val="50000"/>
                  </a:schemeClr>
                </a:solidFill>
              </a:rPr>
              <a:t>Decision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84206" y="1260478"/>
            <a:ext cx="3387720" cy="391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2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Provides ability to develop both transaction-oriented and process-centric applications</a:t>
            </a:r>
          </a:p>
          <a:p>
            <a:pPr marL="342900" lvl="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2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Allows customers to automate the workflows</a:t>
            </a:r>
          </a:p>
          <a:p>
            <a:pPr marL="342900" lvl="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2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Allows customers to get visibility into how well their processes are performing</a:t>
            </a:r>
          </a:p>
          <a:p>
            <a:pPr marL="342900" lvl="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2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Allows customization without code changes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11.3</a:t>
            </a:r>
          </a:p>
        </p:txBody>
      </p:sp>
    </p:spTree>
    <p:extLst>
      <p:ext uri="{BB962C8B-B14F-4D97-AF65-F5344CB8AC3E}">
        <p14:creationId xmlns:p14="http://schemas.microsoft.com/office/powerpoint/2010/main" val="695542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Technologies: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Telerik UI for WinForms - Enterprise Development for Windows Desktops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074" y="1697101"/>
            <a:ext cx="5867174" cy="3013796"/>
          </a:xfrm>
        </p:spPr>
        <p:txBody>
          <a:bodyPr/>
          <a:lstStyle/>
          <a:p>
            <a:r>
              <a:rPr lang="en-US" sz="2400" dirty="0" smtClean="0"/>
              <a:t>Enterprise Business Applications</a:t>
            </a:r>
          </a:p>
          <a:p>
            <a:r>
              <a:rPr lang="en-US" sz="2400" dirty="0" smtClean="0"/>
              <a:t>Vibrant Dashboards</a:t>
            </a:r>
          </a:p>
          <a:p>
            <a:r>
              <a:rPr lang="en-US" sz="2400" dirty="0" smtClean="0"/>
              <a:t>Touch Enabled Applications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790" y="1697100"/>
            <a:ext cx="3765990" cy="1845708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82" y="3908714"/>
            <a:ext cx="7074609" cy="2551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 l="62694" t="14725" r="20705" b="38818"/>
          <a:stretch>
            <a:fillRect/>
          </a:stretch>
        </p:blipFill>
        <p:spPr bwMode="auto">
          <a:xfrm>
            <a:off x="9441831" y="1164292"/>
            <a:ext cx="2577999" cy="52515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11.6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9496780" y="1519518"/>
            <a:ext cx="2282844" cy="981635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6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40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Integrations: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we have before 11.0 and what we provided in 11.X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481968"/>
              </p:ext>
            </p:extLst>
          </p:nvPr>
        </p:nvGraphicFramePr>
        <p:xfrm>
          <a:off x="557213" y="1200150"/>
          <a:ext cx="10948987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95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193" y="309985"/>
            <a:ext cx="9137801" cy="40267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WebSpeed</a:t>
            </a:r>
            <a:r>
              <a:rPr lang="en-US" dirty="0" smtClean="0"/>
              <a:t> Development 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69193" y="1303830"/>
            <a:ext cx="5279814" cy="498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Completely revamped in 11.0</a:t>
            </a:r>
          </a:p>
          <a:p>
            <a:pPr marL="342900" lvl="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WebSpeed project type</a:t>
            </a:r>
          </a:p>
          <a:p>
            <a:pPr marL="34290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Different templates provided for SpeedScript</a:t>
            </a:r>
          </a:p>
          <a:p>
            <a:pPr marL="34290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Multi-tabbed </a:t>
            </a:r>
            <a:r>
              <a:rPr lang="en-IN" sz="28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SpeedScript</a:t>
            </a:r>
            <a:r>
              <a:rPr lang="en-IN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Editor</a:t>
            </a:r>
          </a:p>
          <a:p>
            <a:pPr marL="342900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All programming models supported</a:t>
            </a:r>
          </a:p>
          <a:p>
            <a:pPr marL="800100" lvl="1" indent="-34290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IN" sz="28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SpeedScript</a:t>
            </a:r>
            <a:r>
              <a:rPr lang="en-IN" sz="2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CGI wrapper, HTML mapper</a:t>
            </a:r>
          </a:p>
          <a:p>
            <a:pPr marL="742950" lvl="1" indent="-285750" algn="l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SzTx/>
              <a:buFontTx/>
              <a:buChar char="•"/>
            </a:pPr>
            <a:endParaRPr lang="en-US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007" y="1039814"/>
            <a:ext cx="6266794" cy="55514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64430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307" y="1158875"/>
            <a:ext cx="1048543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7869" y="124751"/>
            <a:ext cx="9771655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SpeedScript</a:t>
            </a:r>
            <a:r>
              <a:rPr lang="en-US" dirty="0" smtClean="0"/>
              <a:t> Editor</a:t>
            </a:r>
            <a:endParaRPr lang="en-US" dirty="0"/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142875" y="2203452"/>
            <a:ext cx="2305050" cy="2158998"/>
          </a:xfrm>
          <a:prstGeom prst="wedgeRoundRectCallout">
            <a:avLst>
              <a:gd name="adj1" fmla="val 57702"/>
              <a:gd name="adj2" fmla="val 8423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 algn="l"/>
            <a:r>
              <a:rPr lang="en-IN" sz="1800" b="1" i="0" dirty="0" smtClean="0"/>
              <a:t>Multi Page Editor with three tabs</a:t>
            </a:r>
          </a:p>
          <a:p>
            <a:pPr lvl="0" algn="l">
              <a:buFont typeface="Arial" pitchFamily="34" charset="0"/>
              <a:buChar char="•"/>
            </a:pPr>
            <a:r>
              <a:rPr lang="en-IN" sz="1800" i="0" dirty="0" smtClean="0"/>
              <a:t> </a:t>
            </a:r>
            <a:r>
              <a:rPr lang="en-IN" sz="1800" i="0" dirty="0" err="1" smtClean="0"/>
              <a:t>SpeedScript</a:t>
            </a:r>
            <a:endParaRPr lang="en-IN" sz="1800" i="0" dirty="0" smtClean="0"/>
          </a:p>
          <a:p>
            <a:pPr lvl="0" algn="l">
              <a:buFont typeface="Arial" pitchFamily="34" charset="0"/>
              <a:buChar char="•"/>
            </a:pPr>
            <a:r>
              <a:rPr lang="en-IN" sz="1800" i="0" dirty="0" smtClean="0"/>
              <a:t> Generated ABL </a:t>
            </a:r>
          </a:p>
          <a:p>
            <a:pPr lvl="0" algn="l">
              <a:buFont typeface="Arial" pitchFamily="34" charset="0"/>
              <a:buChar char="•"/>
            </a:pPr>
            <a:r>
              <a:rPr lang="en-IN" sz="1800" i="0" dirty="0" smtClean="0"/>
              <a:t> Preview </a:t>
            </a:r>
          </a:p>
          <a:p>
            <a:pPr algn="l" eaLnBrk="0" hangingPunct="0">
              <a:spcBef>
                <a:spcPct val="10000"/>
              </a:spcBef>
              <a:buSzTx/>
            </a:pPr>
            <a:endParaRPr lang="en-US" sz="1800" i="0" dirty="0" smtClean="0"/>
          </a:p>
          <a:p>
            <a:pPr algn="l" eaLnBrk="0" hangingPunct="0">
              <a:spcBef>
                <a:spcPct val="10000"/>
              </a:spcBef>
              <a:buSzTx/>
            </a:pPr>
            <a:endParaRPr lang="en-US" sz="1800" i="0" dirty="0" smtClean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2513457" y="4970541"/>
            <a:ext cx="1944000" cy="2160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7141029" y="2977242"/>
            <a:ext cx="1734911" cy="5443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7293430" y="4577442"/>
            <a:ext cx="1734911" cy="5443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 bwMode="auto">
          <a:xfrm>
            <a:off x="9035142" y="2792655"/>
            <a:ext cx="1389215" cy="340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r>
              <a:rPr lang="en-US" sz="1400" b="1" i="0" dirty="0" smtClean="0">
                <a:solidFill>
                  <a:schemeClr val="tx1"/>
                </a:solidFill>
                <a:latin typeface="Arial" charset="0"/>
              </a:rPr>
              <a:t>HTML section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9154885" y="4294883"/>
            <a:ext cx="1389215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r>
              <a:rPr lang="en-US" sz="1400" b="1" i="0" dirty="0" smtClean="0">
                <a:solidFill>
                  <a:schemeClr val="tx1"/>
                </a:solidFill>
                <a:latin typeface="Arial" charset="0"/>
              </a:rPr>
              <a:t>SpeedScript section</a:t>
            </a:r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8698018" y="1158875"/>
            <a:ext cx="2714625" cy="4892673"/>
          </a:xfrm>
          <a:prstGeom prst="wedgeRoundRectCallout">
            <a:avLst>
              <a:gd name="adj1" fmla="val -124460"/>
              <a:gd name="adj2" fmla="val -78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 algn="l"/>
            <a:r>
              <a:rPr lang="en-IN" sz="1800" b="1" i="0" dirty="0" smtClean="0"/>
              <a:t>Supported Actions: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ABL </a:t>
            </a:r>
            <a:r>
              <a:rPr lang="en-IN" sz="1800" i="0" dirty="0" err="1" smtClean="0"/>
              <a:t>color</a:t>
            </a:r>
            <a:r>
              <a:rPr lang="en-IN" sz="1800" i="0" dirty="0" smtClean="0"/>
              <a:t> coding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Correct case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Expand keywords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Compile/ Syntax check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Hover/ Keyword help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Content Assist / Open declarations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Surround with Catch/ finally block</a:t>
            </a:r>
          </a:p>
          <a:p>
            <a:pPr lvl="0" algn="l">
              <a:spcBef>
                <a:spcPts val="500"/>
              </a:spcBef>
              <a:buFont typeface="Arial" pitchFamily="34" charset="0"/>
              <a:buChar char="•"/>
            </a:pPr>
            <a:r>
              <a:rPr lang="en-IN" sz="1800" i="0" dirty="0" smtClean="0"/>
              <a:t> Add Procedure/ Add Function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07" y="1079248"/>
            <a:ext cx="11140477" cy="52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1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6818" y="204378"/>
            <a:ext cx="10801178" cy="757130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AppBuilder</a:t>
            </a:r>
            <a:r>
              <a:rPr lang="en-US" dirty="0" smtClean="0"/>
              <a:t> Integration</a:t>
            </a:r>
            <a:endParaRPr lang="en-US" dirty="0"/>
          </a:p>
        </p:txBody>
      </p:sp>
      <p:pic>
        <p:nvPicPr>
          <p:cNvPr id="4" name="Content Placeholder 3" descr="Old_AppBuilder_integration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823845" y="1152526"/>
            <a:ext cx="6914857" cy="5201382"/>
          </a:xfrm>
        </p:spPr>
      </p:pic>
      <p:sp>
        <p:nvSpPr>
          <p:cNvPr id="7" name="Rectangle 6"/>
          <p:cNvSpPr>
            <a:spLocks noChangeAspect="1"/>
          </p:cNvSpPr>
          <p:nvPr/>
        </p:nvSpPr>
        <p:spPr bwMode="auto">
          <a:xfrm>
            <a:off x="5514520" y="2045588"/>
            <a:ext cx="4874496" cy="461665"/>
          </a:xfrm>
          <a:prstGeom prst="rect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5479584" y="2598038"/>
            <a:ext cx="2867247" cy="461665"/>
          </a:xfrm>
          <a:prstGeom prst="rect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Chevron 11"/>
          <p:cNvSpPr>
            <a:spLocks noChangeAspect="1"/>
          </p:cNvSpPr>
          <p:nvPr/>
        </p:nvSpPr>
        <p:spPr bwMode="auto">
          <a:xfrm rot="16200000">
            <a:off x="6767317" y="1788137"/>
            <a:ext cx="307023" cy="461665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 bwMode="auto">
          <a:xfrm>
            <a:off x="6271279" y="1637815"/>
            <a:ext cx="1065261" cy="3077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700" i="0" dirty="0" smtClean="0"/>
              <a:t>Moved to Menu &amp; Toolbar</a:t>
            </a:r>
          </a:p>
        </p:txBody>
      </p:sp>
      <p:sp>
        <p:nvSpPr>
          <p:cNvPr id="15" name="Chevron 14"/>
          <p:cNvSpPr>
            <a:spLocks noChangeAspect="1"/>
          </p:cNvSpPr>
          <p:nvPr/>
        </p:nvSpPr>
        <p:spPr bwMode="auto">
          <a:xfrm rot="16200000">
            <a:off x="6775783" y="2302494"/>
            <a:ext cx="307023" cy="461665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>
            <a:spLocks noChangeAspect="1"/>
          </p:cNvSpPr>
          <p:nvPr/>
        </p:nvSpPr>
        <p:spPr bwMode="auto">
          <a:xfrm>
            <a:off x="8465375" y="2548786"/>
            <a:ext cx="716404" cy="461665"/>
          </a:xfrm>
          <a:prstGeom prst="rect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hevron 17"/>
          <p:cNvSpPr>
            <a:spLocks noChangeAspect="1"/>
          </p:cNvSpPr>
          <p:nvPr/>
        </p:nvSpPr>
        <p:spPr bwMode="auto">
          <a:xfrm>
            <a:off x="9172702" y="3520055"/>
            <a:ext cx="159938" cy="461665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 bwMode="auto">
          <a:xfrm>
            <a:off x="9487673" y="3635498"/>
            <a:ext cx="1086281" cy="3077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700" i="0" dirty="0" smtClean="0">
                <a:solidFill>
                  <a:schemeClr val="tx1"/>
                </a:solidFill>
              </a:rPr>
              <a:t>Moved to </a:t>
            </a:r>
            <a:r>
              <a:rPr lang="en-US" sz="700" i="0" dirty="0" err="1" smtClean="0">
                <a:solidFill>
                  <a:schemeClr val="tx1"/>
                </a:solidFill>
              </a:rPr>
              <a:t>dockable</a:t>
            </a:r>
            <a:r>
              <a:rPr lang="en-US" sz="700" i="0" dirty="0" smtClean="0">
                <a:solidFill>
                  <a:schemeClr val="tx1"/>
                </a:solidFill>
              </a:rPr>
              <a:t> Palette</a:t>
            </a:r>
          </a:p>
        </p:txBody>
      </p:sp>
      <p:sp>
        <p:nvSpPr>
          <p:cNvPr id="19" name="Content Placeholder 8"/>
          <p:cNvSpPr txBox="1">
            <a:spLocks/>
          </p:cNvSpPr>
          <p:nvPr/>
        </p:nvSpPr>
        <p:spPr bwMode="auto">
          <a:xfrm>
            <a:off x="597876" y="1241734"/>
            <a:ext cx="3163173" cy="507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300" i="0" dirty="0" smtClean="0">
                <a:latin typeface="Arial" panose="020B0604020202020204" pitchFamily="34" charset="0"/>
                <a:cs typeface="Arial" panose="020B0604020202020204" pitchFamily="34" charset="0"/>
              </a:rPr>
              <a:t>Brings native AppBuilder functionality to </a:t>
            </a:r>
            <a:br>
              <a:rPr lang="en-US" sz="2300" i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300" i="0" dirty="0" smtClean="0">
                <a:latin typeface="Arial" panose="020B0604020202020204" pitchFamily="34" charset="0"/>
                <a:cs typeface="Arial" panose="020B0604020202020204" pitchFamily="34" charset="0"/>
              </a:rPr>
              <a:t>PDS OE</a:t>
            </a:r>
          </a:p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300" i="0" dirty="0" smtClean="0">
                <a:latin typeface="Arial" panose="020B0604020202020204" pitchFamily="34" charset="0"/>
                <a:cs typeface="Arial" panose="020B0604020202020204" pitchFamily="34" charset="0"/>
              </a:rPr>
              <a:t>Dock-able widget palette inherits look and feel of GUI for .NET Designer</a:t>
            </a:r>
          </a:p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300" i="0" dirty="0" smtClean="0">
                <a:latin typeface="Arial" panose="020B0604020202020204" pitchFamily="34" charset="0"/>
                <a:cs typeface="Arial" panose="020B0604020202020204" pitchFamily="34" charset="0"/>
              </a:rPr>
              <a:t>Hierarchical widget outline view</a:t>
            </a:r>
          </a:p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300" i="0" dirty="0" smtClean="0">
                <a:latin typeface="Arial" panose="020B0604020202020204" pitchFamily="34" charset="0"/>
                <a:cs typeface="Arial" panose="020B0604020202020204" pitchFamily="34" charset="0"/>
              </a:rPr>
              <a:t>Synchronization between design and source editor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845" y="1152526"/>
            <a:ext cx="8110980" cy="53479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302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92666" y="1212850"/>
            <a:ext cx="7084192" cy="395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6818" y="204378"/>
            <a:ext cx="10801178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AppBuilder</a:t>
            </a:r>
            <a:r>
              <a:rPr lang="en-US" dirty="0"/>
              <a:t> </a:t>
            </a:r>
            <a:r>
              <a:rPr lang="en-US" dirty="0" smtClean="0"/>
              <a:t>Integration - Improved ABL Source Editor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2" y="1200150"/>
            <a:ext cx="4180703" cy="5303520"/>
          </a:xfrm>
        </p:spPr>
        <p:txBody>
          <a:bodyPr/>
          <a:lstStyle/>
          <a:p>
            <a:r>
              <a:rPr lang="en-US" dirty="0" smtClean="0"/>
              <a:t>Ease of editing </a:t>
            </a:r>
            <a:r>
              <a:rPr lang="en-US" dirty="0" err="1" smtClean="0"/>
              <a:t>AppBuilder</a:t>
            </a:r>
            <a:r>
              <a:rPr lang="en-US" dirty="0" smtClean="0"/>
              <a:t> generated source file</a:t>
            </a:r>
          </a:p>
          <a:p>
            <a:r>
              <a:rPr lang="en-US" dirty="0" smtClean="0"/>
              <a:t>Protects </a:t>
            </a:r>
            <a:r>
              <a:rPr lang="en-US" dirty="0" err="1" smtClean="0"/>
              <a:t>AppBuilder</a:t>
            </a:r>
            <a:r>
              <a:rPr lang="en-US" dirty="0" smtClean="0"/>
              <a:t> generated code</a:t>
            </a:r>
          </a:p>
          <a:p>
            <a:r>
              <a:rPr lang="en-US" dirty="0" err="1" smtClean="0"/>
              <a:t>AppBuilder</a:t>
            </a:r>
            <a:r>
              <a:rPr lang="en-US" dirty="0" smtClean="0"/>
              <a:t> Editor preference options are provided to turn on/off this feature</a:t>
            </a:r>
          </a:p>
          <a:p>
            <a:r>
              <a:rPr lang="en-US" dirty="0" smtClean="0"/>
              <a:t>Code folding for </a:t>
            </a:r>
            <a:r>
              <a:rPr lang="en-US" dirty="0" err="1" smtClean="0"/>
              <a:t>AppBuilder</a:t>
            </a:r>
            <a:r>
              <a:rPr lang="en-US" dirty="0" smtClean="0"/>
              <a:t> specific blocks</a:t>
            </a:r>
          </a:p>
          <a:p>
            <a:r>
              <a:rPr lang="en-US" dirty="0" smtClean="0"/>
              <a:t>Customized Find and Replace dialog</a:t>
            </a:r>
          </a:p>
          <a:p>
            <a:endParaRPr lang="en-US" dirty="0" smtClean="0"/>
          </a:p>
        </p:txBody>
      </p:sp>
      <p:sp>
        <p:nvSpPr>
          <p:cNvPr id="11" name="Rectangle 10"/>
          <p:cNvSpPr/>
          <p:nvPr/>
        </p:nvSpPr>
        <p:spPr bwMode="auto">
          <a:xfrm>
            <a:off x="9762761" y="1506267"/>
            <a:ext cx="2229214" cy="7386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Non-editable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section for AppBuilder generated code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9382125" y="3683344"/>
            <a:ext cx="2635250" cy="7386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i="0" dirty="0" smtClean="0">
                <a:solidFill>
                  <a:schemeClr val="bg1"/>
                </a:solidFill>
                <a:latin typeface="Arial" charset="0"/>
              </a:rPr>
              <a:t>By default </a:t>
            </a:r>
            <a:r>
              <a:rPr lang="en-US" sz="1400" b="1" i="0" dirty="0" err="1" smtClean="0">
                <a:solidFill>
                  <a:schemeClr val="bg1"/>
                </a:solidFill>
                <a:latin typeface="Arial" charset="0"/>
              </a:rPr>
              <a:t>AppBuilder</a:t>
            </a:r>
            <a:r>
              <a:rPr lang="en-US" sz="1400" b="1" i="0" dirty="0" smtClean="0">
                <a:solidFill>
                  <a:schemeClr val="bg1"/>
                </a:solidFill>
                <a:latin typeface="Arial" charset="0"/>
              </a:rPr>
              <a:t> </a:t>
            </a:r>
            <a:br>
              <a:rPr lang="en-US" sz="1400" b="1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US" sz="1400" b="1" i="0" dirty="0" smtClean="0">
                <a:solidFill>
                  <a:schemeClr val="bg1"/>
                </a:solidFill>
                <a:latin typeface="Arial" charset="0"/>
              </a:rPr>
              <a:t>read-only code block will be close folded</a:t>
            </a:r>
          </a:p>
        </p:txBody>
      </p:sp>
      <p:sp>
        <p:nvSpPr>
          <p:cNvPr id="15" name="Left Bracket 14"/>
          <p:cNvSpPr/>
          <p:nvPr/>
        </p:nvSpPr>
        <p:spPr bwMode="auto">
          <a:xfrm>
            <a:off x="6004074" y="3525013"/>
            <a:ext cx="63254" cy="1034489"/>
          </a:xfrm>
          <a:prstGeom prst="leftBracket">
            <a:avLst>
              <a:gd name="adj" fmla="val 4833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560438" y="3889269"/>
            <a:ext cx="1389215" cy="52322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r>
              <a:rPr lang="en-US" sz="1400" b="1" i="0" dirty="0" smtClean="0">
                <a:solidFill>
                  <a:schemeClr val="bg1"/>
                </a:solidFill>
                <a:latin typeface="Arial" charset="0"/>
              </a:rPr>
              <a:t>Editable code block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5866584" y="2622306"/>
            <a:ext cx="6010274" cy="789109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0809815" y="10757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10809815" y="10757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511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443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5" grpId="0" animBg="1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0103015" cy="43088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is Corticon Rules and when can OpenEdge apps benefit  from Corticon?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36608183"/>
              </p:ext>
            </p:extLst>
          </p:nvPr>
        </p:nvGraphicFramePr>
        <p:xfrm>
          <a:off x="616818" y="1228480"/>
          <a:ext cx="11029082" cy="5240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11.3</a:t>
            </a:r>
          </a:p>
        </p:txBody>
      </p:sp>
    </p:spTree>
    <p:extLst>
      <p:ext uri="{BB962C8B-B14F-4D97-AF65-F5344CB8AC3E}">
        <p14:creationId xmlns:p14="http://schemas.microsoft.com/office/powerpoint/2010/main" val="529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6817" y="221303"/>
            <a:ext cx="10360501" cy="757130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OpenEdge – Corticon integration: Design-time Meta-data Integration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16817" y="1489710"/>
            <a:ext cx="3806592" cy="5033502"/>
          </a:xfrm>
        </p:spPr>
        <p:txBody>
          <a:bodyPr>
            <a:normAutofit/>
          </a:bodyPr>
          <a:lstStyle/>
          <a:p>
            <a:r>
              <a:rPr lang="en-US" dirty="0" smtClean="0"/>
              <a:t>Export Temp table or </a:t>
            </a:r>
            <a:r>
              <a:rPr lang="en-US" dirty="0" err="1" smtClean="0"/>
              <a:t>Prodataset</a:t>
            </a:r>
            <a:r>
              <a:rPr lang="en-US" dirty="0" smtClean="0"/>
              <a:t> as Business rules Vocabulary Definition file (.</a:t>
            </a:r>
            <a:r>
              <a:rPr lang="en-US" dirty="0" err="1" smtClean="0"/>
              <a:t>brvd</a:t>
            </a:r>
            <a:r>
              <a:rPr lang="en-US" dirty="0" smtClean="0"/>
              <a:t> file)</a:t>
            </a:r>
          </a:p>
          <a:p>
            <a:r>
              <a:rPr lang="en-US" dirty="0" smtClean="0"/>
              <a:t>Import to Corticon as Vocabulary entities</a:t>
            </a:r>
          </a:p>
          <a:p>
            <a:r>
              <a:rPr lang="en-US" dirty="0" smtClean="0"/>
              <a:t>Create Business rules and flow in Corticon Studio</a:t>
            </a:r>
          </a:p>
          <a:p>
            <a:r>
              <a:rPr lang="en-US" dirty="0" smtClean="0"/>
              <a:t>Deploy them to server as decision services</a:t>
            </a:r>
          </a:p>
          <a:p>
            <a:r>
              <a:rPr lang="en-US" dirty="0" smtClean="0"/>
              <a:t>Access from ABL</a:t>
            </a:r>
          </a:p>
        </p:txBody>
      </p:sp>
      <p:pic>
        <p:nvPicPr>
          <p:cNvPr id="6" name="Picture 4" descr="https://wiki.progress.com/download/attachments/191432080/generateRulesAction.png?version=1&amp;modificationDate=13667132680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6535" y="1443864"/>
            <a:ext cx="7283598" cy="457778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11.3</a:t>
            </a:r>
          </a:p>
        </p:txBody>
      </p:sp>
      <p:pic>
        <p:nvPicPr>
          <p:cNvPr id="9" name="Picture 6" descr="https://wiki.progress.com/download/attachments/191432080/Untitled.png?version=1&amp;modificationDate=13690391020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3409" y="1147830"/>
            <a:ext cx="3954925" cy="3686933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744" y="3067497"/>
            <a:ext cx="3643951" cy="3448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Bent-Up Arrow 11"/>
          <p:cNvSpPr/>
          <p:nvPr/>
        </p:nvSpPr>
        <p:spPr bwMode="auto">
          <a:xfrm rot="10800000" flipH="1">
            <a:off x="8378334" y="1904862"/>
            <a:ext cx="832446" cy="1133991"/>
          </a:xfrm>
          <a:prstGeom prst="bent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GB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809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9" y="1165882"/>
            <a:ext cx="7924800" cy="45339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Integrations:</a:t>
            </a:r>
            <a:r>
              <a:rPr lang="en-ZA" dirty="0"/>
              <a:t/>
            </a:r>
            <a:br>
              <a:rPr lang="en-ZA" dirty="0"/>
            </a:br>
            <a:r>
              <a:rPr lang="en-ZA" sz="2400" dirty="0"/>
              <a:t>OpenEdge – Corticon integration: </a:t>
            </a:r>
            <a:r>
              <a:rPr lang="en-ZA" sz="2400" dirty="0" smtClean="0"/>
              <a:t>ABL API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587829" y="3675484"/>
            <a:ext cx="6066971" cy="458344"/>
          </a:xfrm>
          <a:prstGeom prst="rect">
            <a:avLst/>
          </a:prstGeom>
          <a:solidFill>
            <a:schemeClr val="accent1">
              <a:alpha val="4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GB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3471" y="4695968"/>
            <a:ext cx="5356567" cy="458344"/>
          </a:xfrm>
          <a:prstGeom prst="rect">
            <a:avLst/>
          </a:prstGeom>
          <a:solidFill>
            <a:schemeClr val="accent1">
              <a:alpha val="4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GB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67613" y="2373346"/>
            <a:ext cx="5356567" cy="458344"/>
          </a:xfrm>
          <a:prstGeom prst="rect">
            <a:avLst/>
          </a:prstGeom>
          <a:solidFill>
            <a:schemeClr val="accent1">
              <a:alpha val="4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GB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4112" y="2402463"/>
            <a:ext cx="49616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Establish connection with decision service</a:t>
            </a:r>
            <a:endParaRPr lang="en-GB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4112" y="3689442"/>
            <a:ext cx="2525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Call decision service</a:t>
            </a:r>
            <a:endParaRPr lang="en-GB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4112" y="4725085"/>
            <a:ext cx="4638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Work with the rule execution messages</a:t>
            </a:r>
            <a:endParaRPr lang="en-GB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11.3</a:t>
            </a:r>
          </a:p>
        </p:txBody>
      </p:sp>
    </p:spTree>
    <p:extLst>
      <p:ext uri="{BB962C8B-B14F-4D97-AF65-F5344CB8AC3E}">
        <p14:creationId xmlns:p14="http://schemas.microsoft.com/office/powerpoint/2010/main" val="116544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3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Productivity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55727"/>
              </p:ext>
            </p:extLst>
          </p:nvPr>
        </p:nvGraphicFramePr>
        <p:xfrm>
          <a:off x="557213" y="1670415"/>
          <a:ext cx="10948987" cy="3985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574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16818" y="204378"/>
            <a:ext cx="10801178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Productivity: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Custom Project Types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OpenEdge Project is facet based</a:t>
            </a:r>
          </a:p>
          <a:p>
            <a:pPr lvl="1"/>
            <a:r>
              <a:rPr lang="en-US" dirty="0" smtClean="0"/>
              <a:t>Specific project type for each development domain</a:t>
            </a:r>
          </a:p>
          <a:p>
            <a:pPr lvl="1"/>
            <a:r>
              <a:rPr lang="en-US" dirty="0" smtClean="0"/>
              <a:t>Ability to create custom project types</a:t>
            </a:r>
          </a:p>
          <a:p>
            <a:pPr lvl="1"/>
            <a:r>
              <a:rPr lang="en-US" dirty="0" smtClean="0"/>
              <a:t>Advantages</a:t>
            </a:r>
          </a:p>
          <a:p>
            <a:pPr lvl="2"/>
            <a:r>
              <a:rPr lang="en-US" dirty="0" smtClean="0"/>
              <a:t>Provides better visibility and organization of code</a:t>
            </a:r>
          </a:p>
          <a:p>
            <a:pPr lvl="2"/>
            <a:r>
              <a:rPr lang="en-US" dirty="0" smtClean="0"/>
              <a:t>Tailored functionality based on the project type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8771" y="4000500"/>
            <a:ext cx="2970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Different Project Types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09362" y="1200150"/>
            <a:ext cx="5097293" cy="305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753667" y="4400610"/>
            <a:ext cx="2537751" cy="489600"/>
            <a:chOff x="2602" y="51547"/>
            <a:chExt cx="2537751" cy="489600"/>
          </a:xfrm>
          <a:effectLst/>
        </p:grpSpPr>
        <p:sp>
          <p:nvSpPr>
            <p:cNvPr id="33" name="Rectangle 32"/>
            <p:cNvSpPr/>
            <p:nvPr/>
          </p:nvSpPr>
          <p:spPr>
            <a:xfrm>
              <a:off x="2602" y="51547"/>
              <a:ext cx="2537751" cy="48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2602" y="51547"/>
              <a:ext cx="2537751" cy="48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10.2B</a:t>
              </a:r>
              <a:endParaRPr lang="en-IN" sz="1700" i="0" kern="1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53667" y="4909460"/>
            <a:ext cx="2537751" cy="1493279"/>
            <a:chOff x="2602" y="541147"/>
            <a:chExt cx="2537751" cy="14932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31" name="Rectangle 30"/>
            <p:cNvSpPr/>
            <p:nvPr/>
          </p:nvSpPr>
          <p:spPr>
            <a:xfrm>
              <a:off x="2602" y="541147"/>
              <a:ext cx="2537751" cy="149327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2602" y="541147"/>
              <a:ext cx="2537751" cy="149327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120904" bIns="136017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dirty="0" err="1">
                  <a:solidFill>
                    <a:schemeClr val="tx1"/>
                  </a:solidFill>
                </a:rPr>
                <a:t>AppServer</a:t>
              </a:r>
              <a:endParaRPr lang="en-IN" sz="1700" i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656926" y="4400610"/>
            <a:ext cx="2537751" cy="489600"/>
            <a:chOff x="2895639" y="51547"/>
            <a:chExt cx="2537751" cy="489600"/>
          </a:xfrm>
          <a:effectLst/>
        </p:grpSpPr>
        <p:sp>
          <p:nvSpPr>
            <p:cNvPr id="29" name="Rectangle 28"/>
            <p:cNvSpPr/>
            <p:nvPr/>
          </p:nvSpPr>
          <p:spPr>
            <a:xfrm>
              <a:off x="2895639" y="51547"/>
              <a:ext cx="2537751" cy="4896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895639" y="51547"/>
              <a:ext cx="2537751" cy="4896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11.0</a:t>
              </a:r>
              <a:endParaRPr lang="en-IN" sz="1700" i="0" kern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656926" y="4919086"/>
            <a:ext cx="2537751" cy="1483654"/>
            <a:chOff x="2895639" y="541147"/>
            <a:chExt cx="2537751" cy="14932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27" name="Rectangle 26"/>
            <p:cNvSpPr/>
            <p:nvPr/>
          </p:nvSpPr>
          <p:spPr>
            <a:xfrm>
              <a:off x="2895639" y="541147"/>
              <a:ext cx="2537751" cy="1493279"/>
            </a:xfrm>
            <a:prstGeom prst="rect">
              <a:avLst/>
            </a:prstGeom>
            <a:grpFill/>
            <a:effectLst/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2895639" y="541147"/>
              <a:ext cx="2537751" cy="149327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120904" bIns="136017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WebSpeed</a:t>
              </a:r>
              <a:endParaRPr lang="en-IN" sz="1700" i="0" kern="1200" dirty="0">
                <a:solidFill>
                  <a:schemeClr val="tx1"/>
                </a:solidFill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GUI for .NET</a:t>
              </a:r>
              <a:endParaRPr lang="en-IN" sz="1700" i="0" kern="1200" dirty="0">
                <a:solidFill>
                  <a:schemeClr val="tx1"/>
                </a:solidFill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Dynamics</a:t>
              </a:r>
              <a:endParaRPr lang="en-IN" sz="1700" i="0" kern="1200" dirty="0">
                <a:solidFill>
                  <a:schemeClr val="tx1"/>
                </a:solidFill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Static web</a:t>
              </a:r>
              <a:endParaRPr lang="en-IN" sz="1700" i="0" kern="1200" dirty="0">
                <a:solidFill>
                  <a:schemeClr val="tx1"/>
                </a:solidFill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err="1" smtClean="0">
                  <a:solidFill>
                    <a:schemeClr val="tx1"/>
                  </a:solidFill>
                </a:rPr>
                <a:t>ChUI</a:t>
              </a:r>
              <a:endParaRPr lang="en-IN" sz="1700" i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574827" y="4400610"/>
            <a:ext cx="2537751" cy="489600"/>
            <a:chOff x="5788675" y="51547"/>
            <a:chExt cx="2537751" cy="489600"/>
          </a:xfrm>
          <a:effectLst/>
        </p:grpSpPr>
        <p:sp>
          <p:nvSpPr>
            <p:cNvPr id="25" name="Rectangle 24"/>
            <p:cNvSpPr/>
            <p:nvPr/>
          </p:nvSpPr>
          <p:spPr>
            <a:xfrm>
              <a:off x="5788675" y="51547"/>
              <a:ext cx="2537751" cy="489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5788675" y="51547"/>
              <a:ext cx="2537751" cy="489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11.2</a:t>
              </a:r>
              <a:endParaRPr lang="en-IN" sz="1700" i="0" kern="1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570014" y="4919086"/>
            <a:ext cx="2547377" cy="1483654"/>
            <a:chOff x="6327689" y="134619"/>
            <a:chExt cx="2537752" cy="14932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23" name="Rectangle 22"/>
            <p:cNvSpPr/>
            <p:nvPr/>
          </p:nvSpPr>
          <p:spPr>
            <a:xfrm>
              <a:off x="6327690" y="134619"/>
              <a:ext cx="2537751" cy="149327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6327689" y="134619"/>
              <a:ext cx="2537751" cy="1493279"/>
            </a:xfrm>
            <a:prstGeom prst="rect">
              <a:avLst/>
            </a:prstGeom>
            <a:grpFill/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120904" bIns="136017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REST</a:t>
              </a:r>
              <a:endParaRPr lang="en-IN" sz="1700" i="0" kern="1200" dirty="0">
                <a:solidFill>
                  <a:schemeClr val="tx1"/>
                </a:solidFill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Mobile</a:t>
              </a:r>
              <a:endParaRPr lang="en-IN" sz="1700" i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9458470" y="4378982"/>
            <a:ext cx="2537751" cy="489600"/>
            <a:chOff x="5788675" y="51547"/>
            <a:chExt cx="2537751" cy="489600"/>
          </a:xfrm>
          <a:solidFill>
            <a:schemeClr val="accent4">
              <a:lumMod val="75000"/>
            </a:schemeClr>
          </a:solidFill>
          <a:effectLst/>
        </p:grpSpPr>
        <p:sp>
          <p:nvSpPr>
            <p:cNvPr id="36" name="Rectangle 35"/>
            <p:cNvSpPr/>
            <p:nvPr/>
          </p:nvSpPr>
          <p:spPr>
            <a:xfrm>
              <a:off x="5788675" y="51547"/>
              <a:ext cx="2537751" cy="489600"/>
            </a:xfrm>
            <a:prstGeom prst="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37" name="Rectangle 36"/>
            <p:cNvSpPr/>
            <p:nvPr/>
          </p:nvSpPr>
          <p:spPr>
            <a:xfrm>
              <a:off x="5788675" y="51547"/>
              <a:ext cx="2537751" cy="489600"/>
            </a:xfrm>
            <a:prstGeom prst="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11.4, 11.6</a:t>
              </a:r>
              <a:endParaRPr lang="en-IN" sz="1700" i="0" kern="12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453657" y="4897458"/>
            <a:ext cx="2547377" cy="1483654"/>
            <a:chOff x="6327689" y="134619"/>
            <a:chExt cx="2537752" cy="14932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39" name="Rectangle 38"/>
            <p:cNvSpPr/>
            <p:nvPr/>
          </p:nvSpPr>
          <p:spPr>
            <a:xfrm>
              <a:off x="6327690" y="134619"/>
              <a:ext cx="2537751" cy="149327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ctangle 39"/>
            <p:cNvSpPr/>
            <p:nvPr/>
          </p:nvSpPr>
          <p:spPr>
            <a:xfrm>
              <a:off x="6327689" y="134619"/>
              <a:ext cx="2537751" cy="1493279"/>
            </a:xfrm>
            <a:prstGeom prst="rect">
              <a:avLst/>
            </a:prstGeom>
            <a:grpFill/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120904" bIns="136017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dirty="0" smtClean="0">
                  <a:solidFill>
                    <a:schemeClr val="tx1"/>
                  </a:solidFill>
                </a:rPr>
                <a:t>ABLUnit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kern="1200" dirty="0" smtClean="0">
                  <a:solidFill>
                    <a:schemeClr val="tx1"/>
                  </a:solidFill>
                </a:rPr>
                <a:t>ABL Web App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700" i="0" dirty="0" smtClean="0">
                  <a:solidFill>
                    <a:schemeClr val="tx1"/>
                  </a:solidFill>
                </a:rPr>
                <a:t>Data Object</a:t>
              </a:r>
              <a:endParaRPr lang="en-IN" sz="1700" i="0" kern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Elbow Connector 2"/>
          <p:cNvCxnSpPr/>
          <p:nvPr/>
        </p:nvCxnSpPr>
        <p:spPr bwMode="auto">
          <a:xfrm>
            <a:off x="7479957" y="5395784"/>
            <a:ext cx="2100648" cy="263611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Rectangle 40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11.0</a:t>
            </a:r>
          </a:p>
        </p:txBody>
      </p:sp>
    </p:spTree>
    <p:extLst>
      <p:ext uri="{BB962C8B-B14F-4D97-AF65-F5344CB8AC3E}">
        <p14:creationId xmlns:p14="http://schemas.microsoft.com/office/powerpoint/2010/main" val="260471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Productivity: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ABL Scratchpad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55570"/>
            <a:ext cx="5477339" cy="2184316"/>
          </a:xfrm>
        </p:spPr>
        <p:txBody>
          <a:bodyPr/>
          <a:lstStyle/>
          <a:p>
            <a:r>
              <a:rPr lang="en-US" sz="2800" b="1" dirty="0" smtClean="0"/>
              <a:t>ABL Scratchpad </a:t>
            </a:r>
          </a:p>
          <a:p>
            <a:pPr lvl="1"/>
            <a:r>
              <a:rPr lang="en-US" sz="2200" dirty="0" smtClean="0"/>
              <a:t>Experiment your new logic without creating any new ABL file</a:t>
            </a:r>
          </a:p>
          <a:p>
            <a:pPr lvl="1"/>
            <a:r>
              <a:rPr lang="en-US" sz="2200" dirty="0" smtClean="0"/>
              <a:t>Keeps your project clean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endParaRPr lang="en-US" sz="2800" dirty="0" smtClean="0"/>
          </a:p>
          <a:p>
            <a:endParaRPr lang="en-IN" sz="2800" dirty="0" smtClean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6524111" y="1673900"/>
            <a:ext cx="5036517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Window→ Show View→ ABL Scratchpad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012" y="3188153"/>
            <a:ext cx="10147074" cy="3201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11.2</a:t>
            </a:r>
          </a:p>
        </p:txBody>
      </p:sp>
    </p:spTree>
    <p:extLst>
      <p:ext uri="{BB962C8B-B14F-4D97-AF65-F5344CB8AC3E}">
        <p14:creationId xmlns:p14="http://schemas.microsoft.com/office/powerpoint/2010/main" val="76352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204375"/>
            <a:ext cx="10801179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Productivity: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Organize USINGs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70" y="1168160"/>
            <a:ext cx="5326113" cy="3142583"/>
          </a:xfrm>
        </p:spPr>
        <p:txBody>
          <a:bodyPr/>
          <a:lstStyle/>
          <a:p>
            <a:r>
              <a:rPr lang="en-US" sz="2800" b="1" dirty="0" smtClean="0"/>
              <a:t>Organize </a:t>
            </a:r>
            <a:r>
              <a:rPr lang="en-IN" sz="2800" b="1" dirty="0" smtClean="0"/>
              <a:t>USING Statements</a:t>
            </a:r>
            <a:endParaRPr lang="en-US" sz="2800" b="1" dirty="0" smtClean="0"/>
          </a:p>
          <a:p>
            <a:pPr lvl="1"/>
            <a:r>
              <a:rPr lang="en-IN" sz="2200" dirty="0" smtClean="0"/>
              <a:t>Eliminates duplicate and removes unused USING statements</a:t>
            </a:r>
          </a:p>
          <a:p>
            <a:pPr lvl="1"/>
            <a:r>
              <a:rPr lang="en-IN" sz="2200" dirty="0" smtClean="0"/>
              <a:t>Expands USING Statements to fully qualified type</a:t>
            </a:r>
          </a:p>
          <a:p>
            <a:pPr lvl="1"/>
            <a:r>
              <a:rPr lang="en-IN" sz="2200" dirty="0" smtClean="0"/>
              <a:t>Sort and group USING statements</a:t>
            </a:r>
          </a:p>
          <a:p>
            <a:pPr lvl="1"/>
            <a:r>
              <a:rPr lang="en-IN" sz="2200" dirty="0" smtClean="0"/>
              <a:t>Preferences to suite your styles</a:t>
            </a:r>
          </a:p>
          <a:p>
            <a:pPr lvl="1"/>
            <a:endParaRPr lang="en-US" dirty="0" smtClean="0"/>
          </a:p>
          <a:p>
            <a:endParaRPr lang="en-US" sz="1100" b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endParaRPr lang="en-US" sz="2800" dirty="0" smtClean="0"/>
          </a:p>
          <a:p>
            <a:endParaRPr lang="en-IN" sz="2800" dirty="0" smtClean="0"/>
          </a:p>
        </p:txBody>
      </p:sp>
      <p:sp>
        <p:nvSpPr>
          <p:cNvPr id="10" name="Rounded Rectangle 9"/>
          <p:cNvSpPr/>
          <p:nvPr/>
        </p:nvSpPr>
        <p:spPr bwMode="auto">
          <a:xfrm>
            <a:off x="1066875" y="4572017"/>
            <a:ext cx="4103841" cy="13280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Menu</a:t>
            </a:r>
            <a:r>
              <a:rPr lang="en-US" dirty="0" smtClean="0">
                <a:solidFill>
                  <a:schemeClr val="bg1"/>
                </a:solidFill>
              </a:rPr>
              <a:t>: Source → Organize USING Statements (</a:t>
            </a:r>
            <a:r>
              <a:rPr lang="en-US" dirty="0" err="1" smtClean="0">
                <a:solidFill>
                  <a:schemeClr val="bg1"/>
                </a:solidFill>
              </a:rPr>
              <a:t>Ctrl+Shift+O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0944" y="2287647"/>
            <a:ext cx="6092372" cy="4307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 bwMode="auto">
          <a:xfrm>
            <a:off x="6531429" y="1271128"/>
            <a:ext cx="5355771" cy="91940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Preferences</a:t>
            </a:r>
            <a:r>
              <a:rPr lang="en-US" dirty="0" smtClean="0">
                <a:solidFill>
                  <a:schemeClr val="bg1"/>
                </a:solidFill>
              </a:rPr>
              <a:t>: Progress OpenEdge → Advanced → USING Statements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11.4</a:t>
            </a:r>
          </a:p>
        </p:txBody>
      </p:sp>
    </p:spTree>
    <p:extLst>
      <p:ext uri="{BB962C8B-B14F-4D97-AF65-F5344CB8AC3E}">
        <p14:creationId xmlns:p14="http://schemas.microsoft.com/office/powerpoint/2010/main" val="266621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Enhancing ALM capabilities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5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Enhancing ALM capabilities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153306"/>
              </p:ext>
            </p:extLst>
          </p:nvPr>
        </p:nvGraphicFramePr>
        <p:xfrm>
          <a:off x="557213" y="1658984"/>
          <a:ext cx="10948987" cy="4140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3800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Enhancing ALM capabilities: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ABLUnit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5454366" cy="51720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57150" indent="0">
              <a:buNone/>
            </a:pPr>
            <a:r>
              <a:rPr lang="en-US" b="1" dirty="0" smtClean="0"/>
              <a:t>What</a:t>
            </a:r>
          </a:p>
          <a:p>
            <a:pPr marL="400050"/>
            <a:r>
              <a:rPr lang="en-US" dirty="0" smtClean="0"/>
              <a:t>An unit testing framework for writing unit tests for ABL code</a:t>
            </a:r>
          </a:p>
          <a:p>
            <a:pPr marL="57150" indent="0">
              <a:buNone/>
            </a:pPr>
            <a:r>
              <a:rPr lang="en-US" b="1" dirty="0" smtClean="0"/>
              <a:t>Why?</a:t>
            </a:r>
          </a:p>
          <a:p>
            <a:pPr marL="400050"/>
            <a:r>
              <a:rPr lang="en-US" dirty="0" smtClean="0"/>
              <a:t>Verify expected functionality</a:t>
            </a:r>
          </a:p>
          <a:p>
            <a:pPr marL="400050"/>
            <a:r>
              <a:rPr lang="en-US" dirty="0" smtClean="0"/>
              <a:t>To eliminate regressions</a:t>
            </a:r>
          </a:p>
          <a:p>
            <a:pPr marL="57150" indent="0">
              <a:buNone/>
            </a:pPr>
            <a:r>
              <a:rPr lang="en-US" b="1" dirty="0" smtClean="0"/>
              <a:t>How?</a:t>
            </a:r>
          </a:p>
          <a:p>
            <a:pPr marL="400050"/>
            <a:r>
              <a:rPr lang="en-US" dirty="0" smtClean="0"/>
              <a:t>Annotation based</a:t>
            </a:r>
          </a:p>
          <a:p>
            <a:pPr marL="400050"/>
            <a:r>
              <a:rPr lang="en-US" dirty="0" smtClean="0"/>
              <a:t>Same as all other Unit testing tools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20790" y="1200150"/>
            <a:ext cx="5314950" cy="51305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None/>
            </a:pPr>
            <a:r>
              <a:rPr lang="en-US" i="0" dirty="0" smtClean="0"/>
              <a:t>Features</a:t>
            </a:r>
          </a:p>
          <a:p>
            <a:pPr>
              <a:buSzTx/>
            </a:pPr>
            <a:r>
              <a:rPr lang="en-US" i="0" dirty="0" smtClean="0"/>
              <a:t>Supports both procedural and class based test cases</a:t>
            </a:r>
          </a:p>
          <a:p>
            <a:pPr>
              <a:buSzTx/>
            </a:pPr>
            <a:r>
              <a:rPr lang="en-US" i="0" dirty="0"/>
              <a:t>Rich set of Assert APIs</a:t>
            </a:r>
          </a:p>
          <a:p>
            <a:pPr lvl="1">
              <a:buSzTx/>
            </a:pPr>
            <a:r>
              <a:rPr lang="en-US" i="0" dirty="0" err="1"/>
              <a:t>OpenEdge.Core.Assert</a:t>
            </a:r>
            <a:r>
              <a:rPr lang="en-US" i="0" dirty="0"/>
              <a:t>, </a:t>
            </a:r>
            <a:r>
              <a:rPr lang="en-US" i="0" dirty="0" err="1"/>
              <a:t>OpenEdge.Core.Assertion.AssertObject</a:t>
            </a:r>
            <a:r>
              <a:rPr lang="en-US" i="0" dirty="0"/>
              <a:t>, </a:t>
            </a:r>
            <a:r>
              <a:rPr lang="en-US" i="0" dirty="0" err="1"/>
              <a:t>OpenEdge.Core.Assertion.AssertFile</a:t>
            </a:r>
            <a:r>
              <a:rPr lang="en-US" i="0" dirty="0"/>
              <a:t>, </a:t>
            </a:r>
            <a:r>
              <a:rPr lang="en-US" i="0" dirty="0" err="1"/>
              <a:t>OpenEdge.Core.Assertion.AssertError</a:t>
            </a:r>
            <a:r>
              <a:rPr lang="en-US" i="0" dirty="0"/>
              <a:t>, </a:t>
            </a:r>
            <a:r>
              <a:rPr lang="en-US" i="0" dirty="0" err="1"/>
              <a:t>OpenEdge.Core.Assertion.AssertJson</a:t>
            </a:r>
            <a:endParaRPr lang="en-US" i="0" dirty="0"/>
          </a:p>
          <a:p>
            <a:pPr>
              <a:buSzTx/>
            </a:pPr>
            <a:r>
              <a:rPr lang="en-US" i="0" dirty="0"/>
              <a:t>Support from command line and Ant task</a:t>
            </a:r>
          </a:p>
          <a:p>
            <a:pPr lvl="1">
              <a:buSzTx/>
            </a:pPr>
            <a:r>
              <a:rPr lang="en-US" i="0" dirty="0"/>
              <a:t>Useful for integrating with build system</a:t>
            </a:r>
          </a:p>
          <a:p>
            <a:pPr lvl="1">
              <a:buSzTx/>
            </a:pPr>
            <a:endParaRPr lang="en-US" i="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11.4</a:t>
            </a:r>
          </a:p>
        </p:txBody>
      </p:sp>
    </p:spTree>
    <p:extLst>
      <p:ext uri="{BB962C8B-B14F-4D97-AF65-F5344CB8AC3E}">
        <p14:creationId xmlns:p14="http://schemas.microsoft.com/office/powerpoint/2010/main" val="57280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Enhancing ALM capabilities: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ABLUnit Test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680210"/>
            <a:ext cx="5328636" cy="5172075"/>
          </a:xfrm>
        </p:spPr>
        <p:txBody>
          <a:bodyPr/>
          <a:lstStyle/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TemparatureConverter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: </a:t>
            </a:r>
          </a:p>
          <a:p>
            <a:pPr>
              <a:buNone/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smtClean="0">
                <a:solidFill>
                  <a:schemeClr val="accent2"/>
                </a:solidFill>
              </a:rPr>
              <a:t> /* Purpose: The method computes the Celsius for the given Fahrenheit value.</a:t>
            </a:r>
          </a:p>
          <a:p>
            <a:pPr>
              <a:buNone/>
            </a:pPr>
            <a:r>
              <a:rPr lang="en-US" sz="1400" dirty="0" smtClean="0">
                <a:solidFill>
                  <a:schemeClr val="accent2"/>
                </a:solidFill>
              </a:rPr>
              <a:t> 	Notes: This method returns the value which is truncated to 2 digit after decimal point. */</a:t>
            </a:r>
            <a:endParaRPr lang="en-US" sz="1400" dirty="0" smtClean="0">
              <a:solidFill>
                <a:schemeClr val="accent2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PUBLIC STATIC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Fahrenheit2Celsius (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f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):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DEFINE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VARIABLE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c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CD3A3A"/>
                </a:solidFill>
                <a:latin typeface="Courier New" pitchFamily="49" charset="0"/>
                <a:cs typeface="Courier New" pitchFamily="49" charset="0"/>
              </a:rPr>
              <a:t>DECIMAL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NO-UNDO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c = (f -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32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 *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/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9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TRUNCATE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(c, 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0" y="1246823"/>
            <a:ext cx="5384800" cy="639762"/>
          </a:xfrm>
        </p:spPr>
        <p:txBody>
          <a:bodyPr/>
          <a:lstStyle/>
          <a:p>
            <a:r>
              <a:rPr lang="en-US" dirty="0" smtClean="0"/>
              <a:t>ABL Class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640829" y="1246822"/>
            <a:ext cx="5387975" cy="639763"/>
          </a:xfrm>
        </p:spPr>
        <p:txBody>
          <a:bodyPr/>
          <a:lstStyle/>
          <a:p>
            <a:r>
              <a:rPr lang="en-US" dirty="0" smtClean="0"/>
              <a:t>ABL Test class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6800850" y="1694498"/>
            <a:ext cx="5387975" cy="4840287"/>
          </a:xfrm>
        </p:spPr>
        <p:txBody>
          <a:bodyPr/>
          <a:lstStyle/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TemparatureConverterTest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@Test. 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testPassF2C (  ):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Assert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:Equals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37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77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TemparatureConversion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:Fahrenheit2Celsius(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100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)).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  RETURN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@Test. 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testFailF2C(  ):</a:t>
            </a:r>
          </a:p>
          <a:p>
            <a:pPr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Assert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:NotEquals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(50,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TemparatureConversion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:Fahrenheit2Celsius(</a:t>
            </a:r>
            <a:r>
              <a:rPr lang="en-US" sz="1400" dirty="0" smtClean="0">
                <a:solidFill>
                  <a:srgbClr val="2A00FF"/>
                </a:solidFill>
                <a:latin typeface="Courier New" pitchFamily="49" charset="0"/>
                <a:cs typeface="Courier New" pitchFamily="49" charset="0"/>
              </a:rPr>
              <a:t>100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)).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  RETURN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  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7F0055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11.4</a:t>
            </a:r>
          </a:p>
        </p:txBody>
      </p:sp>
    </p:spTree>
    <p:extLst>
      <p:ext uri="{BB962C8B-B14F-4D97-AF65-F5344CB8AC3E}">
        <p14:creationId xmlns:p14="http://schemas.microsoft.com/office/powerpoint/2010/main" val="12223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Enhancing ALM capabilities: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ABLUnit view</a:t>
            </a:r>
            <a:endParaRPr lang="en-US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923" y="2520890"/>
            <a:ext cx="10381951" cy="35699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3" name="Content Placeholder 14"/>
          <p:cNvSpPr txBox="1">
            <a:spLocks/>
          </p:cNvSpPr>
          <p:nvPr/>
        </p:nvSpPr>
        <p:spPr>
          <a:xfrm>
            <a:off x="611962" y="1200150"/>
            <a:ext cx="10360501" cy="530352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lang="en-IN" dirty="0" smtClean="0"/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>
            <a:off x="3812584" y="1487837"/>
            <a:ext cx="2304902" cy="898509"/>
          </a:xfrm>
          <a:prstGeom prst="wedgeRoundRectCallout">
            <a:avLst>
              <a:gd name="adj1" fmla="val 108570"/>
              <a:gd name="adj2" fmla="val 15149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/>
              <a:t>Bar is green </a:t>
            </a:r>
            <a:r>
              <a:rPr lang="en-US" sz="1800" dirty="0" smtClean="0"/>
              <a:t>if all </a:t>
            </a:r>
            <a:r>
              <a:rPr lang="en-US" sz="1800" dirty="0"/>
              <a:t>tests </a:t>
            </a:r>
            <a:endParaRPr lang="en-US" sz="1800" dirty="0" smtClean="0"/>
          </a:p>
          <a:p>
            <a:pPr algn="ctr"/>
            <a:r>
              <a:rPr lang="en-US" sz="1800" dirty="0" smtClean="0"/>
              <a:t>Pass, red </a:t>
            </a:r>
            <a:r>
              <a:rPr lang="en-US" sz="1800" dirty="0"/>
              <a:t>otherwise</a:t>
            </a:r>
          </a:p>
        </p:txBody>
      </p:sp>
      <p:sp>
        <p:nvSpPr>
          <p:cNvPr id="15" name="AutoShape 13"/>
          <p:cNvSpPr>
            <a:spLocks noChangeArrowheads="1"/>
          </p:cNvSpPr>
          <p:nvPr/>
        </p:nvSpPr>
        <p:spPr bwMode="auto">
          <a:xfrm>
            <a:off x="123141" y="3488842"/>
            <a:ext cx="1695616" cy="472376"/>
          </a:xfrm>
          <a:prstGeom prst="wedgeRoundRectCallout">
            <a:avLst>
              <a:gd name="adj1" fmla="val 42973"/>
              <a:gd name="adj2" fmla="val 7678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/>
              <a:t>This test passed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55269" y="5094318"/>
            <a:ext cx="1565713" cy="457200"/>
          </a:xfrm>
          <a:prstGeom prst="wedgeRoundRectCallout">
            <a:avLst>
              <a:gd name="adj1" fmla="val 60004"/>
              <a:gd name="adj2" fmla="val -7221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Error raised</a:t>
            </a:r>
            <a:endParaRPr lang="en-US" sz="1800" dirty="0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4190876" y="3886661"/>
            <a:ext cx="1738364" cy="860980"/>
          </a:xfrm>
          <a:prstGeom prst="wedgeRoundRectCallout">
            <a:avLst>
              <a:gd name="adj1" fmla="val -95029"/>
              <a:gd name="adj2" fmla="val -1481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Time taken to run </a:t>
            </a:r>
          </a:p>
          <a:p>
            <a:pPr algn="ctr"/>
            <a:r>
              <a:rPr lang="en-US" sz="1800" dirty="0" smtClean="0"/>
              <a:t>the test</a:t>
            </a:r>
            <a:endParaRPr lang="en-US" sz="1800" dirty="0"/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11045793" y="1118367"/>
            <a:ext cx="1143032" cy="937029"/>
          </a:xfrm>
          <a:prstGeom prst="wedgeRoundRectCallout">
            <a:avLst>
              <a:gd name="adj1" fmla="val -76147"/>
              <a:gd name="adj2" fmla="val 11532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Test Result </a:t>
            </a:r>
          </a:p>
          <a:p>
            <a:pPr algn="ctr"/>
            <a:r>
              <a:rPr lang="en-US" sz="1800" dirty="0" smtClean="0"/>
              <a:t>history</a:t>
            </a:r>
            <a:endParaRPr lang="en-US" sz="1800" dirty="0"/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6757262" y="1546778"/>
            <a:ext cx="1368040" cy="758486"/>
          </a:xfrm>
          <a:prstGeom prst="wedgeRoundRectCallout">
            <a:avLst>
              <a:gd name="adj1" fmla="val 164696"/>
              <a:gd name="adj2" fmla="val 8545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Import/Export </a:t>
            </a:r>
          </a:p>
          <a:p>
            <a:pPr algn="ctr"/>
            <a:r>
              <a:rPr lang="en-US" sz="1800" dirty="0" smtClean="0"/>
              <a:t>results</a:t>
            </a:r>
            <a:endParaRPr lang="en-US" sz="1800" dirty="0"/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9889067" y="1392004"/>
            <a:ext cx="938222" cy="665047"/>
          </a:xfrm>
          <a:prstGeom prst="wedgeRoundRectCallout">
            <a:avLst>
              <a:gd name="adj1" fmla="val -10040"/>
              <a:gd name="adj2" fmla="val 14943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Rerun</a:t>
            </a:r>
          </a:p>
          <a:p>
            <a:pPr algn="ctr"/>
            <a:r>
              <a:rPr lang="en-US" sz="1800" dirty="0" smtClean="0"/>
              <a:t>tests</a:t>
            </a:r>
            <a:endParaRPr lang="en-US" sz="1800" dirty="0"/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8765078" y="1425345"/>
            <a:ext cx="924649" cy="665047"/>
          </a:xfrm>
          <a:prstGeom prst="wedgeRoundRectCallout">
            <a:avLst>
              <a:gd name="adj1" fmla="val 90547"/>
              <a:gd name="adj2" fmla="val 14603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Only </a:t>
            </a:r>
          </a:p>
          <a:p>
            <a:pPr algn="ctr"/>
            <a:r>
              <a:rPr lang="en-US" sz="1800" dirty="0" smtClean="0"/>
              <a:t>Failures</a:t>
            </a:r>
          </a:p>
        </p:txBody>
      </p:sp>
      <p:sp>
        <p:nvSpPr>
          <p:cNvPr id="22" name="AutoShape 13"/>
          <p:cNvSpPr>
            <a:spLocks noChangeArrowheads="1"/>
          </p:cNvSpPr>
          <p:nvPr/>
        </p:nvSpPr>
        <p:spPr bwMode="auto">
          <a:xfrm>
            <a:off x="51921" y="4500615"/>
            <a:ext cx="1430516" cy="457200"/>
          </a:xfrm>
          <a:prstGeom prst="wedgeRoundRectCallout">
            <a:avLst>
              <a:gd name="adj1" fmla="val 68285"/>
              <a:gd name="adj2" fmla="val -4907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/>
              <a:t>This test </a:t>
            </a:r>
            <a:r>
              <a:rPr lang="en-US" sz="1800" dirty="0" smtClean="0"/>
              <a:t>failed</a:t>
            </a:r>
            <a:endParaRPr lang="en-US" sz="1800" dirty="0"/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>
            <a:off x="3880426" y="5596524"/>
            <a:ext cx="2029767" cy="457200"/>
          </a:xfrm>
          <a:prstGeom prst="wedgeRoundRectCallout">
            <a:avLst>
              <a:gd name="adj1" fmla="val 81760"/>
              <a:gd name="adj2" fmla="val -24551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smtClean="0"/>
              <a:t>Failed test reason</a:t>
            </a:r>
            <a:endParaRPr lang="en-US" sz="180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11.4</a:t>
            </a:r>
          </a:p>
        </p:txBody>
      </p:sp>
    </p:spTree>
    <p:extLst>
      <p:ext uri="{BB962C8B-B14F-4D97-AF65-F5344CB8AC3E}">
        <p14:creationId xmlns:p14="http://schemas.microsoft.com/office/powerpoint/2010/main" val="367518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Enhancing ALM capabilities: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ABLDoc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5362926" cy="51720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57150" indent="0">
              <a:buNone/>
            </a:pPr>
            <a:r>
              <a:rPr lang="en-US" b="1" dirty="0" smtClean="0"/>
              <a:t>What</a:t>
            </a:r>
          </a:p>
          <a:p>
            <a:r>
              <a:rPr lang="en-US" dirty="0"/>
              <a:t>Tool for generating </a:t>
            </a:r>
            <a:r>
              <a:rPr lang="en-US" b="1" dirty="0"/>
              <a:t>API</a:t>
            </a:r>
            <a:r>
              <a:rPr lang="en-US" dirty="0"/>
              <a:t> documentation in HTML format </a:t>
            </a:r>
            <a:endParaRPr lang="en-US" dirty="0" smtClean="0"/>
          </a:p>
          <a:p>
            <a:pPr marL="57150" indent="0">
              <a:buNone/>
            </a:pPr>
            <a:r>
              <a:rPr lang="en-US" b="1" dirty="0" smtClean="0"/>
              <a:t>Why?</a:t>
            </a:r>
          </a:p>
          <a:p>
            <a:r>
              <a:rPr lang="en-US" dirty="0" smtClean="0"/>
              <a:t>Easier understanding of code</a:t>
            </a:r>
          </a:p>
          <a:p>
            <a:r>
              <a:rPr lang="en-US" dirty="0" smtClean="0"/>
              <a:t>Provides details on classes, procedures</a:t>
            </a:r>
            <a:endParaRPr lang="en-US" dirty="0"/>
          </a:p>
          <a:p>
            <a:pPr marL="57150" indent="0">
              <a:buNone/>
            </a:pPr>
            <a:r>
              <a:rPr lang="en-US" b="1" dirty="0" smtClean="0"/>
              <a:t>How?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 smtClean="0"/>
              <a:t>Based on the ABL comments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 smtClean="0"/>
              <a:t>Can generate from project or automatically from ANT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218438" y="1197864"/>
            <a:ext cx="5199558" cy="51305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None/>
            </a:pPr>
            <a:r>
              <a:rPr lang="en-US" i="0" dirty="0" smtClean="0"/>
              <a:t>Features</a:t>
            </a:r>
          </a:p>
          <a:p>
            <a:pPr>
              <a:spcBef>
                <a:spcPts val="900"/>
              </a:spcBef>
            </a:pPr>
            <a:r>
              <a:rPr lang="en-US" dirty="0"/>
              <a:t>Annotation in comments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Parse the code for author, date of creation, information about input/output</a:t>
            </a:r>
          </a:p>
          <a:p>
            <a:pPr>
              <a:spcBef>
                <a:spcPts val="900"/>
              </a:spcBef>
            </a:pPr>
            <a:r>
              <a:rPr lang="en-US" dirty="0"/>
              <a:t>Generates HTML output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Change the template - footer, header information, CSS to suite your branding</a:t>
            </a:r>
          </a:p>
          <a:p>
            <a:pPr>
              <a:spcBef>
                <a:spcPts val="900"/>
              </a:spcBef>
            </a:pPr>
            <a:r>
              <a:rPr lang="en-US" dirty="0"/>
              <a:t>Ant support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Generate documentation as part of your build process</a:t>
            </a:r>
          </a:p>
          <a:p>
            <a:pPr>
              <a:spcBef>
                <a:spcPts val="900"/>
              </a:spcBef>
            </a:pPr>
            <a:r>
              <a:rPr lang="en-US" dirty="0"/>
              <a:t>Extensibility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Write code to support for custom formats (</a:t>
            </a:r>
            <a:r>
              <a:rPr lang="en-US" dirty="0" err="1"/>
              <a:t>eg</a:t>
            </a:r>
            <a:r>
              <a:rPr lang="en-US" dirty="0"/>
              <a:t> PDF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11.5</a:t>
            </a:r>
          </a:p>
        </p:txBody>
      </p:sp>
    </p:spTree>
    <p:extLst>
      <p:ext uri="{BB962C8B-B14F-4D97-AF65-F5344CB8AC3E}">
        <p14:creationId xmlns:p14="http://schemas.microsoft.com/office/powerpoint/2010/main" val="141799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Enhancing ALM capabilities: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ABLDoc</a:t>
            </a:r>
            <a:endParaRPr lang="en-US" dirty="0"/>
          </a:p>
        </p:txBody>
      </p:sp>
      <p:pic>
        <p:nvPicPr>
          <p:cNvPr id="6" name="Content Placeholder 5" descr="src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10515" y="1165882"/>
            <a:ext cx="5526397" cy="517207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258" y="1165881"/>
            <a:ext cx="5258404" cy="51720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124" y="1001329"/>
            <a:ext cx="6258910" cy="5336627"/>
          </a:xfrm>
          <a:prstGeom prst="rect">
            <a:avLst/>
          </a:prstGeom>
        </p:spPr>
      </p:pic>
      <p:cxnSp>
        <p:nvCxnSpPr>
          <p:cNvPr id="14" name="Elbow Connector 13"/>
          <p:cNvCxnSpPr/>
          <p:nvPr/>
        </p:nvCxnSpPr>
        <p:spPr bwMode="auto">
          <a:xfrm flipV="1">
            <a:off x="3783724" y="2088931"/>
            <a:ext cx="3862552" cy="12612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Elbow Connector 15"/>
          <p:cNvCxnSpPr/>
          <p:nvPr/>
        </p:nvCxnSpPr>
        <p:spPr bwMode="auto">
          <a:xfrm>
            <a:off x="3783724" y="3665483"/>
            <a:ext cx="3862552" cy="2293883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Elbow Connector 17"/>
          <p:cNvCxnSpPr/>
          <p:nvPr/>
        </p:nvCxnSpPr>
        <p:spPr bwMode="auto">
          <a:xfrm>
            <a:off x="4004441" y="3823138"/>
            <a:ext cx="3641835" cy="81192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0787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Enhancing ALM capabilities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  <a:cs typeface="Calibri" pitchFamily="34" charset="0"/>
              </a:rPr>
            </a:br>
            <a:r>
              <a:rPr lang="en-US" dirty="0"/>
              <a:t>ABL </a:t>
            </a:r>
            <a:r>
              <a:rPr lang="en-US" dirty="0" smtClean="0"/>
              <a:t>Profiler in PDS OE</a:t>
            </a:r>
            <a:endParaRPr lang="en-US" dirty="0"/>
          </a:p>
        </p:txBody>
      </p:sp>
      <p:sp>
        <p:nvSpPr>
          <p:cNvPr id="24" name="Content Placeholder 8"/>
          <p:cNvSpPr>
            <a:spLocks noGrp="1"/>
          </p:cNvSpPr>
          <p:nvPr>
            <p:ph idx="1"/>
          </p:nvPr>
        </p:nvSpPr>
        <p:spPr>
          <a:xfrm>
            <a:off x="557814" y="1239339"/>
            <a:ext cx="3974997" cy="5172075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IE" dirty="0"/>
              <a:t>Introduced in 9.0 (-profile)</a:t>
            </a:r>
          </a:p>
          <a:p>
            <a:pPr>
              <a:spcBef>
                <a:spcPts val="900"/>
              </a:spcBef>
            </a:pPr>
            <a:r>
              <a:rPr lang="en-US" dirty="0"/>
              <a:t>Tightly integrated with </a:t>
            </a:r>
            <a:r>
              <a:rPr lang="en-US" dirty="0" smtClean="0"/>
              <a:t>PDS OE in </a:t>
            </a:r>
            <a:r>
              <a:rPr lang="en-US" dirty="0"/>
              <a:t>11.6</a:t>
            </a:r>
          </a:p>
          <a:p>
            <a:pPr>
              <a:spcBef>
                <a:spcPts val="900"/>
              </a:spcBef>
            </a:pPr>
            <a:r>
              <a:rPr lang="en-IE" dirty="0"/>
              <a:t>Execution time of modules with micro second precision</a:t>
            </a:r>
          </a:p>
          <a:p>
            <a:pPr>
              <a:spcBef>
                <a:spcPts val="900"/>
              </a:spcBef>
            </a:pPr>
            <a:r>
              <a:rPr lang="en-IE" dirty="0"/>
              <a:t>Complete tracing information of entire session</a:t>
            </a:r>
          </a:p>
          <a:p>
            <a:pPr>
              <a:spcBef>
                <a:spcPts val="900"/>
              </a:spcBef>
            </a:pPr>
            <a:r>
              <a:rPr lang="en-IE" dirty="0" smtClean="0"/>
              <a:t>Per-Line </a:t>
            </a:r>
            <a:r>
              <a:rPr lang="en-IE" dirty="0"/>
              <a:t>execution times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809815" y="-1"/>
            <a:ext cx="1379010" cy="96150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811" y="1021690"/>
            <a:ext cx="7563395" cy="5528994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188187"/>
              </p:ext>
            </p:extLst>
          </p:nvPr>
        </p:nvGraphicFramePr>
        <p:xfrm>
          <a:off x="104775" y="1021690"/>
          <a:ext cx="11979275" cy="5707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Bitmap Image" r:id="rId5" imgW="11978640" imgH="6598800" progId="Paint.Picture">
                  <p:embed/>
                </p:oleObj>
              </mc:Choice>
              <mc:Fallback>
                <p:oleObj name="Bitmap Image" r:id="rId5" imgW="11978640" imgH="65988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775" y="1021690"/>
                        <a:ext cx="11979275" cy="57077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Callout 10"/>
          <p:cNvSpPr/>
          <p:nvPr/>
        </p:nvSpPr>
        <p:spPr bwMode="auto">
          <a:xfrm>
            <a:off x="9064978" y="3469966"/>
            <a:ext cx="2935111" cy="1168539"/>
          </a:xfrm>
          <a:prstGeom prst="wedgeEllipseCallout">
            <a:avLst>
              <a:gd name="adj1" fmla="val 7233"/>
              <a:gd name="adj2" fmla="val -17333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Percentage of time taken</a:t>
            </a:r>
          </a:p>
        </p:txBody>
      </p:sp>
      <p:sp>
        <p:nvSpPr>
          <p:cNvPr id="14" name="Oval Callout 13"/>
          <p:cNvSpPr/>
          <p:nvPr/>
        </p:nvSpPr>
        <p:spPr bwMode="auto">
          <a:xfrm>
            <a:off x="6129867" y="3875551"/>
            <a:ext cx="2935111" cy="1168539"/>
          </a:xfrm>
          <a:prstGeom prst="wedgeEllipseCallout">
            <a:avLst>
              <a:gd name="adj1" fmla="val -55459"/>
              <a:gd name="adj2" fmla="val -1955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No. of times called</a:t>
            </a:r>
          </a:p>
        </p:txBody>
      </p:sp>
      <p:sp>
        <p:nvSpPr>
          <p:cNvPr id="15" name="Oval Callout 14"/>
          <p:cNvSpPr/>
          <p:nvPr/>
        </p:nvSpPr>
        <p:spPr bwMode="auto">
          <a:xfrm>
            <a:off x="2935111" y="3291281"/>
            <a:ext cx="3358446" cy="1168539"/>
          </a:xfrm>
          <a:prstGeom prst="wedgeEllipseCallout">
            <a:avLst>
              <a:gd name="adj1" fmla="val -32011"/>
              <a:gd name="adj2" fmla="val 153198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Most expensive lines</a:t>
            </a:r>
          </a:p>
        </p:txBody>
      </p:sp>
    </p:spTree>
    <p:extLst>
      <p:ext uri="{BB962C8B-B14F-4D97-AF65-F5344CB8AC3E}">
        <p14:creationId xmlns:p14="http://schemas.microsoft.com/office/powerpoint/2010/main" val="323722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Conclude – Why should you be on 11.6?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49493459"/>
              </p:ext>
            </p:extLst>
          </p:nvPr>
        </p:nvGraphicFramePr>
        <p:xfrm>
          <a:off x="1450446" y="1123949"/>
          <a:ext cx="8426979" cy="4947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554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9|17.4|12.9|20.4|1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|9.9|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3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7OUPTP6Vawy7w5tvHO5I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8fHCGx92WXtaJ0nfjFN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Irb38AMC3PhfWEaUpKPZL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18486</TotalTime>
  <Words>1264</Words>
  <Application>Microsoft Office PowerPoint</Application>
  <PresentationFormat>Custom</PresentationFormat>
  <Paragraphs>435</Paragraphs>
  <Slides>39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ＭＳ Ｐゴシック</vt:lpstr>
      <vt:lpstr>Arial</vt:lpstr>
      <vt:lpstr>Calibri</vt:lpstr>
      <vt:lpstr>Courier New</vt:lpstr>
      <vt:lpstr>Wingdings</vt:lpstr>
      <vt:lpstr>PROGRESS_16x9_PPT_Template</vt:lpstr>
      <vt:lpstr>Bitmap Image</vt:lpstr>
      <vt:lpstr>OpenEdge journey through 11.X</vt:lpstr>
      <vt:lpstr>Agenda</vt:lpstr>
      <vt:lpstr>Introduction to Progress Developer Studio for OpenEdge</vt:lpstr>
      <vt:lpstr>Features over the 11.x releases</vt:lpstr>
      <vt:lpstr>Features over the releases – By Theme</vt:lpstr>
      <vt:lpstr>New technologies</vt:lpstr>
      <vt:lpstr>New Technologies:  What we have before 11.0 and what we provided in 11.X</vt:lpstr>
      <vt:lpstr>New Technologies: REST (REpresentational State Transfer)</vt:lpstr>
      <vt:lpstr>New Technologies: Developing a REST Application</vt:lpstr>
      <vt:lpstr>The Evolution of Mobile Development in OpenEdge</vt:lpstr>
      <vt:lpstr>New Technologies: Developing backend for Mobile application</vt:lpstr>
      <vt:lpstr>New Technologies: Integrate Telerik Platform with OpenEdge</vt:lpstr>
      <vt:lpstr>New Technologies: Progress Application Server support from PDS OE</vt:lpstr>
      <vt:lpstr>New Technologies: OpenEdge BPM</vt:lpstr>
      <vt:lpstr>  New Technologies: Telerik UI for WinForms - Enterprise Development for Windows Desktops   </vt:lpstr>
      <vt:lpstr>Integrations</vt:lpstr>
      <vt:lpstr>Integrations:  What we have before 11.0 and what we provided in 11.X</vt:lpstr>
      <vt:lpstr>Integrations: WebSpeed Development </vt:lpstr>
      <vt:lpstr>Integrations: SpeedScript Editor</vt:lpstr>
      <vt:lpstr>Integrations: AppBuilder Integration</vt:lpstr>
      <vt:lpstr>Integrations: AppBuilder Integration - Improved ABL Source Editor</vt:lpstr>
      <vt:lpstr>Integrations: What is Corticon Rules and when can OpenEdge apps benefit  from Corticon?</vt:lpstr>
      <vt:lpstr>Integrations: OpenEdge – Corticon integration: Design-time Meta-data Integration</vt:lpstr>
      <vt:lpstr>Integrations: OpenEdge – Corticon integration: ABL API</vt:lpstr>
      <vt:lpstr>Productivity</vt:lpstr>
      <vt:lpstr>Productivity</vt:lpstr>
      <vt:lpstr>Productivity: Custom Project Types</vt:lpstr>
      <vt:lpstr>Productivity: ABL Scratchpad</vt:lpstr>
      <vt:lpstr>Productivity: Organize USINGs</vt:lpstr>
      <vt:lpstr>Enhancing ALM capabilities</vt:lpstr>
      <vt:lpstr>Enhancing ALM capabilities</vt:lpstr>
      <vt:lpstr>Enhancing ALM capabilities: ABLUnit</vt:lpstr>
      <vt:lpstr>Enhancing ALM capabilities: Sample ABLUnit Test Class</vt:lpstr>
      <vt:lpstr>Enhancing ALM capabilities: ABLUnit view</vt:lpstr>
      <vt:lpstr>Enhancing ALM capabilities: ABLDoc</vt:lpstr>
      <vt:lpstr>Enhancing ALM capabilities: ABLDoc</vt:lpstr>
      <vt:lpstr>Enhancing ALM capabilities: ABL Profiler in PDS OE</vt:lpstr>
      <vt:lpstr>To Conclude – Why should you be on 11.6?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Srinivas Kantipudi</cp:lastModifiedBy>
  <cp:revision>172</cp:revision>
  <cp:lastPrinted>2013-09-18T03:48:20Z</cp:lastPrinted>
  <dcterms:created xsi:type="dcterms:W3CDTF">2016-05-13T13:52:00Z</dcterms:created>
  <dcterms:modified xsi:type="dcterms:W3CDTF">2016-06-28T01:30:35Z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