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28"/>
  </p:notesMasterIdLst>
  <p:handoutMasterIdLst>
    <p:handoutMasterId r:id="rId29"/>
  </p:handoutMasterIdLst>
  <p:sldIdLst>
    <p:sldId id="1099" r:id="rId6"/>
    <p:sldId id="1182" r:id="rId7"/>
    <p:sldId id="1184" r:id="rId8"/>
    <p:sldId id="1211" r:id="rId9"/>
    <p:sldId id="1186" r:id="rId10"/>
    <p:sldId id="1187" r:id="rId11"/>
    <p:sldId id="1188" r:id="rId12"/>
    <p:sldId id="1203" r:id="rId13"/>
    <p:sldId id="1191" r:id="rId14"/>
    <p:sldId id="1190" r:id="rId15"/>
    <p:sldId id="1193" r:id="rId16"/>
    <p:sldId id="1205" r:id="rId17"/>
    <p:sldId id="1195" r:id="rId18"/>
    <p:sldId id="1206" r:id="rId19"/>
    <p:sldId id="1204" r:id="rId20"/>
    <p:sldId id="1207" r:id="rId21"/>
    <p:sldId id="1208" r:id="rId22"/>
    <p:sldId id="1209" r:id="rId23"/>
    <p:sldId id="1199" r:id="rId24"/>
    <p:sldId id="1201" r:id="rId25"/>
    <p:sldId id="1210" r:id="rId26"/>
    <p:sldId id="1180" r:id="rId27"/>
  </p:sldIdLst>
  <p:sldSz cx="12188825" cy="6858000"/>
  <p:notesSz cx="7027863" cy="9313863"/>
  <p:custDataLst>
    <p:tags r:id="rId30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712" userDrawn="1">
          <p15:clr>
            <a:srgbClr val="A4A3A4"/>
          </p15:clr>
        </p15:guide>
        <p15:guide id="2" orient="horz" pos="1128" userDrawn="1">
          <p15:clr>
            <a:srgbClr val="A4A3A4"/>
          </p15:clr>
        </p15:guide>
        <p15:guide id="3" orient="horz" pos="4006">
          <p15:clr>
            <a:srgbClr val="A4A3A4"/>
          </p15:clr>
        </p15:guide>
        <p15:guide id="7" pos="359" userDrawn="1">
          <p15:clr>
            <a:srgbClr val="A4A3A4"/>
          </p15:clr>
        </p15:guide>
        <p15:guide id="8" pos="4175" userDrawn="1">
          <p15:clr>
            <a:srgbClr val="A4A3A4"/>
          </p15:clr>
        </p15:guide>
        <p15:guide id="9" pos="38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40FF"/>
    <a:srgbClr val="373A3E"/>
    <a:srgbClr val="B0D806"/>
    <a:srgbClr val="AAD204"/>
    <a:srgbClr val="FF4E00"/>
    <a:srgbClr val="2F5662"/>
    <a:srgbClr val="DD461E"/>
    <a:srgbClr val="24D997"/>
    <a:srgbClr val="23C78C"/>
    <a:srgbClr val="F199A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68" autoAdjust="0"/>
    <p:restoredTop sz="74940" autoAdjust="0"/>
  </p:normalViewPr>
  <p:slideViewPr>
    <p:cSldViewPr snapToGrid="0" showGuides="1">
      <p:cViewPr varScale="1">
        <p:scale>
          <a:sx n="80" d="100"/>
          <a:sy n="80" d="100"/>
        </p:scale>
        <p:origin x="-114" y="-96"/>
      </p:cViewPr>
      <p:guideLst>
        <p:guide orient="horz" pos="2712"/>
        <p:guide orient="horz" pos="1128"/>
        <p:guide orient="horz" pos="4006"/>
        <p:guide pos="359"/>
        <p:guide pos="4175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4099"/>
    </p:cViewPr>
  </p:sorterViewPr>
  <p:notesViewPr>
    <p:cSldViewPr snapToGrid="0" showGuides="1">
      <p:cViewPr varScale="1">
        <p:scale>
          <a:sx n="100" d="100"/>
          <a:sy n="100" d="100"/>
        </p:scale>
        <p:origin x="2652" y="78"/>
      </p:cViewPr>
      <p:guideLst>
        <p:guide orient="horz" pos="2933"/>
        <p:guide pos="221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tags" Target="tags/tag1.xml"/><Relationship Id="rId35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image" Target="../media/image40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43.png"/><Relationship Id="rId5" Type="http://schemas.microsoft.com/office/2007/relationships/hdphoto" Target="../media/hdphoto2.wdp"/><Relationship Id="rId4" Type="http://schemas.openxmlformats.org/officeDocument/2006/relationships/image" Target="../media/image4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image" Target="../media/image40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43.png"/><Relationship Id="rId5" Type="http://schemas.microsoft.com/office/2007/relationships/hdphoto" Target="../media/hdphoto2.wdp"/><Relationship Id="rId4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A65D73-C936-40EA-A41D-2A8AD1EE573C}" type="doc">
      <dgm:prSet loTypeId="urn:microsoft.com/office/officeart/2005/8/layout/vList4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F73187-204C-4221-86EF-D571D72B9105}">
      <dgm:prSet phldrT="[Text]" custT="1"/>
      <dgm:spPr/>
      <dgm:t>
        <a:bodyPr/>
        <a:lstStyle/>
        <a:p>
          <a:r>
            <a:rPr lang="en-US" sz="3200" dirty="0" smtClean="0"/>
            <a:t>- BPM UI ( Form Editor and </a:t>
          </a:r>
          <a:r>
            <a:rPr lang="en-US" sz="3200" dirty="0" err="1" smtClean="0"/>
            <a:t>Webflow</a:t>
          </a:r>
          <a:r>
            <a:rPr lang="en-US" sz="3200" dirty="0" smtClean="0"/>
            <a:t>)</a:t>
          </a:r>
          <a:endParaRPr lang="en-US" sz="3200" dirty="0"/>
        </a:p>
      </dgm:t>
    </dgm:pt>
    <dgm:pt modelId="{EFD78620-1217-4B2A-B43A-629A15196F96}" type="parTrans" cxnId="{324B8BF6-D465-499E-921C-08F4206D3878}">
      <dgm:prSet/>
      <dgm:spPr/>
      <dgm:t>
        <a:bodyPr/>
        <a:lstStyle/>
        <a:p>
          <a:endParaRPr lang="en-US"/>
        </a:p>
      </dgm:t>
    </dgm:pt>
    <dgm:pt modelId="{F69863D4-7E48-4B38-9466-48F36FE981EA}" type="sibTrans" cxnId="{324B8BF6-D465-499E-921C-08F4206D3878}">
      <dgm:prSet/>
      <dgm:spPr/>
      <dgm:t>
        <a:bodyPr/>
        <a:lstStyle/>
        <a:p>
          <a:endParaRPr lang="en-US"/>
        </a:p>
      </dgm:t>
    </dgm:pt>
    <dgm:pt modelId="{D3260AA3-CDAA-4A4A-88CB-B070E69B8B63}">
      <dgm:prSet phldrT="[Text]" custT="1"/>
      <dgm:spPr/>
      <dgm:t>
        <a:bodyPr/>
        <a:lstStyle/>
        <a:p>
          <a:r>
            <a:rPr lang="en-US" sz="3200" dirty="0" smtClean="0"/>
            <a:t>- BPM UI / Mobile UI / GUI for .NET</a:t>
          </a:r>
          <a:endParaRPr lang="en-US" sz="3200" dirty="0"/>
        </a:p>
      </dgm:t>
    </dgm:pt>
    <dgm:pt modelId="{83081625-01E9-4494-B596-D8AF74D9CF9B}" type="parTrans" cxnId="{074B14B2-1A17-4A19-80CD-2010A03F4388}">
      <dgm:prSet/>
      <dgm:spPr/>
      <dgm:t>
        <a:bodyPr/>
        <a:lstStyle/>
        <a:p>
          <a:endParaRPr lang="en-US"/>
        </a:p>
      </dgm:t>
    </dgm:pt>
    <dgm:pt modelId="{EFA1E99E-33D6-4AB0-8238-DF1FC5AB2CFB}" type="sibTrans" cxnId="{074B14B2-1A17-4A19-80CD-2010A03F4388}">
      <dgm:prSet/>
      <dgm:spPr/>
      <dgm:t>
        <a:bodyPr/>
        <a:lstStyle/>
        <a:p>
          <a:endParaRPr lang="en-US"/>
        </a:p>
      </dgm:t>
    </dgm:pt>
    <dgm:pt modelId="{1B2DAE5E-ACF0-4D63-A925-999E11832734}">
      <dgm:prSet phldrT="[Text]" custT="1"/>
      <dgm:spPr/>
      <dgm:t>
        <a:bodyPr/>
        <a:lstStyle/>
        <a:p>
          <a:r>
            <a:rPr lang="en-US" sz="3200" dirty="0" smtClean="0"/>
            <a:t>- Monitoring Process</a:t>
          </a:r>
          <a:endParaRPr lang="en-US" sz="3200" dirty="0"/>
        </a:p>
      </dgm:t>
    </dgm:pt>
    <dgm:pt modelId="{22CA0980-BAA4-4331-9179-2D5AF6CE1DBD}" type="parTrans" cxnId="{B5B2E459-6F98-4F43-AAE0-0ABC444E2580}">
      <dgm:prSet/>
      <dgm:spPr/>
      <dgm:t>
        <a:bodyPr/>
        <a:lstStyle/>
        <a:p>
          <a:endParaRPr lang="en-US"/>
        </a:p>
      </dgm:t>
    </dgm:pt>
    <dgm:pt modelId="{C93BBA4D-E649-40AC-87DA-93452EF2E76D}" type="sibTrans" cxnId="{B5B2E459-6F98-4F43-AAE0-0ABC444E2580}">
      <dgm:prSet/>
      <dgm:spPr/>
      <dgm:t>
        <a:bodyPr/>
        <a:lstStyle/>
        <a:p>
          <a:endParaRPr lang="en-US"/>
        </a:p>
      </dgm:t>
    </dgm:pt>
    <dgm:pt modelId="{91D55D51-19C9-43CF-87D0-0F097C66858C}" type="pres">
      <dgm:prSet presAssocID="{B1A65D73-C936-40EA-A41D-2A8AD1EE573C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3FE7359-D0EC-4528-8FFF-1478DC461FF5}" type="pres">
      <dgm:prSet presAssocID="{1EF73187-204C-4221-86EF-D571D72B9105}" presName="comp" presStyleCnt="0"/>
      <dgm:spPr/>
      <dgm:t>
        <a:bodyPr/>
        <a:lstStyle/>
        <a:p>
          <a:endParaRPr lang="en-US"/>
        </a:p>
      </dgm:t>
    </dgm:pt>
    <dgm:pt modelId="{186D9D78-16EE-4090-9F16-9E3CFB233CB1}" type="pres">
      <dgm:prSet presAssocID="{1EF73187-204C-4221-86EF-D571D72B9105}" presName="box" presStyleLbl="node1" presStyleIdx="0" presStyleCnt="3"/>
      <dgm:spPr/>
      <dgm:t>
        <a:bodyPr/>
        <a:lstStyle/>
        <a:p>
          <a:endParaRPr lang="en-US"/>
        </a:p>
      </dgm:t>
    </dgm:pt>
    <dgm:pt modelId="{E3052F26-EA09-407C-A856-6FBE695D7961}" type="pres">
      <dgm:prSet presAssocID="{1EF73187-204C-4221-86EF-D571D72B9105}" presName="img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19000" b="-19000"/>
          </a:stretch>
        </a:blipFill>
      </dgm:spPr>
      <dgm:t>
        <a:bodyPr/>
        <a:lstStyle/>
        <a:p>
          <a:endParaRPr lang="en-US"/>
        </a:p>
      </dgm:t>
    </dgm:pt>
    <dgm:pt modelId="{98CB08EA-6E9E-4A34-8D83-EF02E6BB8100}" type="pres">
      <dgm:prSet presAssocID="{1EF73187-204C-4221-86EF-D571D72B9105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FCA7F0-18EE-498E-9873-E4793E0DC3B0}" type="pres">
      <dgm:prSet presAssocID="{F69863D4-7E48-4B38-9466-48F36FE981EA}" presName="spacer" presStyleCnt="0"/>
      <dgm:spPr/>
      <dgm:t>
        <a:bodyPr/>
        <a:lstStyle/>
        <a:p>
          <a:endParaRPr lang="en-US"/>
        </a:p>
      </dgm:t>
    </dgm:pt>
    <dgm:pt modelId="{929A7072-8F19-495C-84C4-19C6139F8283}" type="pres">
      <dgm:prSet presAssocID="{D3260AA3-CDAA-4A4A-88CB-B070E69B8B63}" presName="comp" presStyleCnt="0"/>
      <dgm:spPr/>
      <dgm:t>
        <a:bodyPr/>
        <a:lstStyle/>
        <a:p>
          <a:endParaRPr lang="en-US"/>
        </a:p>
      </dgm:t>
    </dgm:pt>
    <dgm:pt modelId="{FAE4BCAD-7396-402E-BE55-78ACB55B6749}" type="pres">
      <dgm:prSet presAssocID="{D3260AA3-CDAA-4A4A-88CB-B070E69B8B63}" presName="box" presStyleLbl="node1" presStyleIdx="1" presStyleCnt="3"/>
      <dgm:spPr/>
      <dgm:t>
        <a:bodyPr/>
        <a:lstStyle/>
        <a:p>
          <a:endParaRPr lang="en-US"/>
        </a:p>
      </dgm:t>
    </dgm:pt>
    <dgm:pt modelId="{F69A933C-5992-49E8-9436-13144C6B6378}" type="pres">
      <dgm:prSet presAssocID="{D3260AA3-CDAA-4A4A-88CB-B070E69B8B63}" presName="img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1EA548A1-81C2-4874-B3D6-8DD4E0F0431A}" type="pres">
      <dgm:prSet presAssocID="{D3260AA3-CDAA-4A4A-88CB-B070E69B8B63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92C46A-2330-405B-885C-6EA85680F9A5}" type="pres">
      <dgm:prSet presAssocID="{EFA1E99E-33D6-4AB0-8238-DF1FC5AB2CFB}" presName="spacer" presStyleCnt="0"/>
      <dgm:spPr/>
      <dgm:t>
        <a:bodyPr/>
        <a:lstStyle/>
        <a:p>
          <a:endParaRPr lang="en-US"/>
        </a:p>
      </dgm:t>
    </dgm:pt>
    <dgm:pt modelId="{2BA75A37-38E5-472B-9CF9-519D3ACBE417}" type="pres">
      <dgm:prSet presAssocID="{1B2DAE5E-ACF0-4D63-A925-999E11832734}" presName="comp" presStyleCnt="0"/>
      <dgm:spPr/>
      <dgm:t>
        <a:bodyPr/>
        <a:lstStyle/>
        <a:p>
          <a:endParaRPr lang="en-US"/>
        </a:p>
      </dgm:t>
    </dgm:pt>
    <dgm:pt modelId="{AD1B85A8-5937-4318-85CB-DE8229ADF846}" type="pres">
      <dgm:prSet presAssocID="{1B2DAE5E-ACF0-4D63-A925-999E11832734}" presName="box" presStyleLbl="node1" presStyleIdx="2" presStyleCnt="3"/>
      <dgm:spPr/>
      <dgm:t>
        <a:bodyPr/>
        <a:lstStyle/>
        <a:p>
          <a:endParaRPr lang="en-US"/>
        </a:p>
      </dgm:t>
    </dgm:pt>
    <dgm:pt modelId="{97D805C3-175E-4117-A578-F047B089CE25}" type="pres">
      <dgm:prSet presAssocID="{1B2DAE5E-ACF0-4D63-A925-999E11832734}" presName="img" presStyleLbl="fgImgPlace1" presStyleIdx="2" presStyleCnt="3" custScaleY="98261" custLinFactNeighborY="0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0D6A5C91-B576-4727-ADBC-8783CFD00D04}" type="pres">
      <dgm:prSet presAssocID="{1B2DAE5E-ACF0-4D63-A925-999E11832734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197931B-9531-4283-A36F-EA5E36C20D46}" type="presOf" srcId="{1B2DAE5E-ACF0-4D63-A925-999E11832734}" destId="{0D6A5C91-B576-4727-ADBC-8783CFD00D04}" srcOrd="1" destOrd="0" presId="urn:microsoft.com/office/officeart/2005/8/layout/vList4#2"/>
    <dgm:cxn modelId="{6347A476-3977-4E3B-8E6F-384595105454}" type="presOf" srcId="{D3260AA3-CDAA-4A4A-88CB-B070E69B8B63}" destId="{1EA548A1-81C2-4874-B3D6-8DD4E0F0431A}" srcOrd="1" destOrd="0" presId="urn:microsoft.com/office/officeart/2005/8/layout/vList4#2"/>
    <dgm:cxn modelId="{7BE0FBFB-2F38-4DAC-9D84-4206E27EAC18}" type="presOf" srcId="{D3260AA3-CDAA-4A4A-88CB-B070E69B8B63}" destId="{FAE4BCAD-7396-402E-BE55-78ACB55B6749}" srcOrd="0" destOrd="0" presId="urn:microsoft.com/office/officeart/2005/8/layout/vList4#2"/>
    <dgm:cxn modelId="{B5B2E459-6F98-4F43-AAE0-0ABC444E2580}" srcId="{B1A65D73-C936-40EA-A41D-2A8AD1EE573C}" destId="{1B2DAE5E-ACF0-4D63-A925-999E11832734}" srcOrd="2" destOrd="0" parTransId="{22CA0980-BAA4-4331-9179-2D5AF6CE1DBD}" sibTransId="{C93BBA4D-E649-40AC-87DA-93452EF2E76D}"/>
    <dgm:cxn modelId="{E9D62389-B28C-4843-BB44-7803CA615571}" type="presOf" srcId="{1EF73187-204C-4221-86EF-D571D72B9105}" destId="{98CB08EA-6E9E-4A34-8D83-EF02E6BB8100}" srcOrd="1" destOrd="0" presId="urn:microsoft.com/office/officeart/2005/8/layout/vList4#2"/>
    <dgm:cxn modelId="{0327C9F8-70EC-4C7D-803C-3D7F471DE9DE}" type="presOf" srcId="{B1A65D73-C936-40EA-A41D-2A8AD1EE573C}" destId="{91D55D51-19C9-43CF-87D0-0F097C66858C}" srcOrd="0" destOrd="0" presId="urn:microsoft.com/office/officeart/2005/8/layout/vList4#2"/>
    <dgm:cxn modelId="{B9FB7E45-8727-4FF5-832F-57E250DE5F05}" type="presOf" srcId="{1B2DAE5E-ACF0-4D63-A925-999E11832734}" destId="{AD1B85A8-5937-4318-85CB-DE8229ADF846}" srcOrd="0" destOrd="0" presId="urn:microsoft.com/office/officeart/2005/8/layout/vList4#2"/>
    <dgm:cxn modelId="{324B8BF6-D465-499E-921C-08F4206D3878}" srcId="{B1A65D73-C936-40EA-A41D-2A8AD1EE573C}" destId="{1EF73187-204C-4221-86EF-D571D72B9105}" srcOrd="0" destOrd="0" parTransId="{EFD78620-1217-4B2A-B43A-629A15196F96}" sibTransId="{F69863D4-7E48-4B38-9466-48F36FE981EA}"/>
    <dgm:cxn modelId="{074B14B2-1A17-4A19-80CD-2010A03F4388}" srcId="{B1A65D73-C936-40EA-A41D-2A8AD1EE573C}" destId="{D3260AA3-CDAA-4A4A-88CB-B070E69B8B63}" srcOrd="1" destOrd="0" parTransId="{83081625-01E9-4494-B596-D8AF74D9CF9B}" sibTransId="{EFA1E99E-33D6-4AB0-8238-DF1FC5AB2CFB}"/>
    <dgm:cxn modelId="{39776AF5-B97F-4430-AF1E-95C41BF4C42B}" type="presOf" srcId="{1EF73187-204C-4221-86EF-D571D72B9105}" destId="{186D9D78-16EE-4090-9F16-9E3CFB233CB1}" srcOrd="0" destOrd="0" presId="urn:microsoft.com/office/officeart/2005/8/layout/vList4#2"/>
    <dgm:cxn modelId="{EAE19AA0-420A-4ADB-80D7-9210A6B61ECC}" type="presParOf" srcId="{91D55D51-19C9-43CF-87D0-0F097C66858C}" destId="{03FE7359-D0EC-4528-8FFF-1478DC461FF5}" srcOrd="0" destOrd="0" presId="urn:microsoft.com/office/officeart/2005/8/layout/vList4#2"/>
    <dgm:cxn modelId="{514AACB0-D69D-4073-82C4-1B1D04CF329E}" type="presParOf" srcId="{03FE7359-D0EC-4528-8FFF-1478DC461FF5}" destId="{186D9D78-16EE-4090-9F16-9E3CFB233CB1}" srcOrd="0" destOrd="0" presId="urn:microsoft.com/office/officeart/2005/8/layout/vList4#2"/>
    <dgm:cxn modelId="{F293144D-0CC3-47E5-B77C-149F3AC921E9}" type="presParOf" srcId="{03FE7359-D0EC-4528-8FFF-1478DC461FF5}" destId="{E3052F26-EA09-407C-A856-6FBE695D7961}" srcOrd="1" destOrd="0" presId="urn:microsoft.com/office/officeart/2005/8/layout/vList4#2"/>
    <dgm:cxn modelId="{0773ADDB-A463-42C9-A8B2-04A557BBBF67}" type="presParOf" srcId="{03FE7359-D0EC-4528-8FFF-1478DC461FF5}" destId="{98CB08EA-6E9E-4A34-8D83-EF02E6BB8100}" srcOrd="2" destOrd="0" presId="urn:microsoft.com/office/officeart/2005/8/layout/vList4#2"/>
    <dgm:cxn modelId="{BB5926C4-9A31-42A5-BDC6-6F586087CF0F}" type="presParOf" srcId="{91D55D51-19C9-43CF-87D0-0F097C66858C}" destId="{62FCA7F0-18EE-498E-9873-E4793E0DC3B0}" srcOrd="1" destOrd="0" presId="urn:microsoft.com/office/officeart/2005/8/layout/vList4#2"/>
    <dgm:cxn modelId="{C96E91F9-1DA7-46BA-B56E-9769C0A2504B}" type="presParOf" srcId="{91D55D51-19C9-43CF-87D0-0F097C66858C}" destId="{929A7072-8F19-495C-84C4-19C6139F8283}" srcOrd="2" destOrd="0" presId="urn:microsoft.com/office/officeart/2005/8/layout/vList4#2"/>
    <dgm:cxn modelId="{6D741A5E-9BF0-4835-8FA5-D6FBAD30A706}" type="presParOf" srcId="{929A7072-8F19-495C-84C4-19C6139F8283}" destId="{FAE4BCAD-7396-402E-BE55-78ACB55B6749}" srcOrd="0" destOrd="0" presId="urn:microsoft.com/office/officeart/2005/8/layout/vList4#2"/>
    <dgm:cxn modelId="{7215113A-CF39-4E55-BE1C-8CC862DCBD42}" type="presParOf" srcId="{929A7072-8F19-495C-84C4-19C6139F8283}" destId="{F69A933C-5992-49E8-9436-13144C6B6378}" srcOrd="1" destOrd="0" presId="urn:microsoft.com/office/officeart/2005/8/layout/vList4#2"/>
    <dgm:cxn modelId="{1F524AA4-829C-4958-9ABE-4E52EB2A7C7B}" type="presParOf" srcId="{929A7072-8F19-495C-84C4-19C6139F8283}" destId="{1EA548A1-81C2-4874-B3D6-8DD4E0F0431A}" srcOrd="2" destOrd="0" presId="urn:microsoft.com/office/officeart/2005/8/layout/vList4#2"/>
    <dgm:cxn modelId="{FFED06B2-0ED2-4C38-BBEF-A62ECFB47C29}" type="presParOf" srcId="{91D55D51-19C9-43CF-87D0-0F097C66858C}" destId="{4E92C46A-2330-405B-885C-6EA85680F9A5}" srcOrd="3" destOrd="0" presId="urn:microsoft.com/office/officeart/2005/8/layout/vList4#2"/>
    <dgm:cxn modelId="{84A3A0D3-F863-4AAD-A1B7-8C3748FABAA6}" type="presParOf" srcId="{91D55D51-19C9-43CF-87D0-0F097C66858C}" destId="{2BA75A37-38E5-472B-9CF9-519D3ACBE417}" srcOrd="4" destOrd="0" presId="urn:microsoft.com/office/officeart/2005/8/layout/vList4#2"/>
    <dgm:cxn modelId="{1D8D6507-7217-4CB3-A56C-B6DD985D8B6D}" type="presParOf" srcId="{2BA75A37-38E5-472B-9CF9-519D3ACBE417}" destId="{AD1B85A8-5937-4318-85CB-DE8229ADF846}" srcOrd="0" destOrd="0" presId="urn:microsoft.com/office/officeart/2005/8/layout/vList4#2"/>
    <dgm:cxn modelId="{1310F923-C542-446C-A9D9-9CA3259EC523}" type="presParOf" srcId="{2BA75A37-38E5-472B-9CF9-519D3ACBE417}" destId="{97D805C3-175E-4117-A578-F047B089CE25}" srcOrd="1" destOrd="0" presId="urn:microsoft.com/office/officeart/2005/8/layout/vList4#2"/>
    <dgm:cxn modelId="{67C391F0-7411-40EB-9905-36D4EEA40677}" type="presParOf" srcId="{2BA75A37-38E5-472B-9CF9-519D3ACBE417}" destId="{0D6A5C91-B576-4727-ADBC-8783CFD00D04}" srcOrd="2" destOrd="0" presId="urn:microsoft.com/office/officeart/2005/8/layout/vList4#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5DD718-6BE6-4837-9FFD-B5088C0D6BC7}" type="doc">
      <dgm:prSet loTypeId="urn:microsoft.com/office/officeart/2008/layout/PictureStrips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80244FEE-3A2C-408D-8BFD-8BEBC79C753D}">
      <dgm:prSet phldrT="[Text]"/>
      <dgm:spPr/>
      <dgm:t>
        <a:bodyPr/>
        <a:lstStyle/>
        <a:p>
          <a:r>
            <a:rPr lang="en-US" dirty="0" smtClean="0"/>
            <a:t>Gather Participants list</a:t>
          </a:r>
          <a:endParaRPr lang="en-US" dirty="0"/>
        </a:p>
      </dgm:t>
    </dgm:pt>
    <dgm:pt modelId="{AB6F000A-03D7-4AC7-8D1C-EE61E41B2FCD}" type="parTrans" cxnId="{E1F8BEDC-B337-49EA-900E-F42F2679B12C}">
      <dgm:prSet/>
      <dgm:spPr/>
      <dgm:t>
        <a:bodyPr/>
        <a:lstStyle/>
        <a:p>
          <a:endParaRPr lang="en-US"/>
        </a:p>
      </dgm:t>
    </dgm:pt>
    <dgm:pt modelId="{7EB17D28-CABD-4803-8E7D-B7165795FBA7}" type="sibTrans" cxnId="{E1F8BEDC-B337-49EA-900E-F42F2679B12C}">
      <dgm:prSet/>
      <dgm:spPr/>
      <dgm:t>
        <a:bodyPr/>
        <a:lstStyle/>
        <a:p>
          <a:endParaRPr lang="en-US"/>
        </a:p>
      </dgm:t>
    </dgm:pt>
    <dgm:pt modelId="{AFA88CA5-7375-47D7-BEBF-0D7069C78BB9}">
      <dgm:prSet phldrT="[Text]"/>
      <dgm:spPr/>
      <dgm:t>
        <a:bodyPr/>
        <a:lstStyle/>
        <a:p>
          <a:r>
            <a:rPr lang="en-US" dirty="0" smtClean="0"/>
            <a:t>Performers Involved</a:t>
          </a:r>
          <a:endParaRPr lang="en-US" dirty="0"/>
        </a:p>
      </dgm:t>
    </dgm:pt>
    <dgm:pt modelId="{7BDCA823-ED68-46EE-8A23-33ECF9E198D0}" type="parTrans" cxnId="{90AE4EA0-D5D0-49A2-99A9-1761F91F3C0F}">
      <dgm:prSet/>
      <dgm:spPr/>
      <dgm:t>
        <a:bodyPr/>
        <a:lstStyle/>
        <a:p>
          <a:endParaRPr lang="en-US"/>
        </a:p>
      </dgm:t>
    </dgm:pt>
    <dgm:pt modelId="{BBC2679B-17DA-4165-9586-643C19794EBA}" type="sibTrans" cxnId="{90AE4EA0-D5D0-49A2-99A9-1761F91F3C0F}">
      <dgm:prSet/>
      <dgm:spPr/>
      <dgm:t>
        <a:bodyPr/>
        <a:lstStyle/>
        <a:p>
          <a:endParaRPr lang="en-US"/>
        </a:p>
      </dgm:t>
    </dgm:pt>
    <dgm:pt modelId="{F906DB47-2ED2-4A9B-A4C9-AA54F7F2FC63}">
      <dgm:prSet phldrT="[Text]"/>
      <dgm:spPr/>
      <dgm:t>
        <a:bodyPr/>
        <a:lstStyle/>
        <a:p>
          <a:r>
            <a:rPr lang="en-US" dirty="0" smtClean="0"/>
            <a:t>Explore complete business flow using UI and Business Logic</a:t>
          </a:r>
          <a:endParaRPr lang="en-US" dirty="0"/>
        </a:p>
      </dgm:t>
    </dgm:pt>
    <dgm:pt modelId="{438F8B6A-D0A1-4E8E-AA62-FE052EF24623}" type="parTrans" cxnId="{A2FCBA4A-E588-47FF-AA45-2AB988651CAB}">
      <dgm:prSet/>
      <dgm:spPr/>
      <dgm:t>
        <a:bodyPr/>
        <a:lstStyle/>
        <a:p>
          <a:endParaRPr lang="en-US"/>
        </a:p>
      </dgm:t>
    </dgm:pt>
    <dgm:pt modelId="{5E8D0068-7EBD-4FA8-A594-DCCA08C982E2}" type="sibTrans" cxnId="{A2FCBA4A-E588-47FF-AA45-2AB988651CAB}">
      <dgm:prSet/>
      <dgm:spPr/>
      <dgm:t>
        <a:bodyPr/>
        <a:lstStyle/>
        <a:p>
          <a:endParaRPr lang="en-US"/>
        </a:p>
      </dgm:t>
    </dgm:pt>
    <dgm:pt modelId="{5BBB4B03-ED70-4AE7-BE67-ECB4FC899038}">
      <dgm:prSet phldrT="[Text]"/>
      <dgm:spPr/>
      <dgm:t>
        <a:bodyPr/>
        <a:lstStyle/>
        <a:p>
          <a:r>
            <a:rPr lang="en-US" dirty="0" smtClean="0"/>
            <a:t>Steps Involved</a:t>
          </a:r>
          <a:endParaRPr lang="en-US" dirty="0"/>
        </a:p>
      </dgm:t>
    </dgm:pt>
    <dgm:pt modelId="{14FFE75D-C24A-443D-98F4-57024D8468EC}" type="parTrans" cxnId="{2D2AC9F5-E37E-464C-A087-B8E0F84BF59F}">
      <dgm:prSet/>
      <dgm:spPr/>
      <dgm:t>
        <a:bodyPr/>
        <a:lstStyle/>
        <a:p>
          <a:endParaRPr lang="en-US"/>
        </a:p>
      </dgm:t>
    </dgm:pt>
    <dgm:pt modelId="{0AF453F2-0DB4-4866-BEF3-11CE382A531B}" type="sibTrans" cxnId="{2D2AC9F5-E37E-464C-A087-B8E0F84BF59F}">
      <dgm:prSet/>
      <dgm:spPr/>
      <dgm:t>
        <a:bodyPr/>
        <a:lstStyle/>
        <a:p>
          <a:endParaRPr lang="en-US"/>
        </a:p>
      </dgm:t>
    </dgm:pt>
    <dgm:pt modelId="{5EF7E323-FD0E-4EF4-8858-61BE2DF762F4}">
      <dgm:prSet phldrT="[Text]"/>
      <dgm:spPr/>
      <dgm:t>
        <a:bodyPr/>
        <a:lstStyle/>
        <a:p>
          <a:r>
            <a:rPr lang="en-US" dirty="0" smtClean="0"/>
            <a:t>Implementation</a:t>
          </a:r>
          <a:endParaRPr lang="en-US" dirty="0"/>
        </a:p>
      </dgm:t>
    </dgm:pt>
    <dgm:pt modelId="{D309C864-24BA-4F4E-8C8D-4FE7B94B2FE3}" type="parTrans" cxnId="{2E6312E2-AB60-4393-93BB-137D1F974EA7}">
      <dgm:prSet/>
      <dgm:spPr/>
      <dgm:t>
        <a:bodyPr/>
        <a:lstStyle/>
        <a:p>
          <a:endParaRPr lang="en-US"/>
        </a:p>
      </dgm:t>
    </dgm:pt>
    <dgm:pt modelId="{8128F747-04DE-4A77-9D94-4DDAF81F1123}" type="sibTrans" cxnId="{2E6312E2-AB60-4393-93BB-137D1F974EA7}">
      <dgm:prSet/>
      <dgm:spPr/>
      <dgm:t>
        <a:bodyPr/>
        <a:lstStyle/>
        <a:p>
          <a:endParaRPr lang="en-US"/>
        </a:p>
      </dgm:t>
    </dgm:pt>
    <dgm:pt modelId="{BA418F76-0267-49E9-BB25-E5770B3D3FFD}">
      <dgm:prSet phldrT="[Text]"/>
      <dgm:spPr/>
      <dgm:t>
        <a:bodyPr/>
        <a:lstStyle/>
        <a:p>
          <a:r>
            <a:rPr lang="en-US" dirty="0" smtClean="0"/>
            <a:t>Identify  process start/end points</a:t>
          </a:r>
          <a:endParaRPr lang="en-US" dirty="0"/>
        </a:p>
      </dgm:t>
    </dgm:pt>
    <dgm:pt modelId="{E1F3AB40-4E8B-4BB6-B18D-C623F4E3CCF7}" type="parTrans" cxnId="{4C7E9218-50FB-4215-9759-2D55969C052B}">
      <dgm:prSet/>
      <dgm:spPr/>
      <dgm:t>
        <a:bodyPr/>
        <a:lstStyle/>
        <a:p>
          <a:endParaRPr lang="en-US"/>
        </a:p>
      </dgm:t>
    </dgm:pt>
    <dgm:pt modelId="{9C17BFE9-3778-4592-A509-8D3B977CB407}" type="sibTrans" cxnId="{4C7E9218-50FB-4215-9759-2D55969C052B}">
      <dgm:prSet/>
      <dgm:spPr/>
      <dgm:t>
        <a:bodyPr/>
        <a:lstStyle/>
        <a:p>
          <a:endParaRPr lang="en-US"/>
        </a:p>
      </dgm:t>
    </dgm:pt>
    <dgm:pt modelId="{DA3E534D-1C07-47E5-8AF6-33322A8518DA}">
      <dgm:prSet phldrT="[Text]"/>
      <dgm:spPr/>
      <dgm:t>
        <a:bodyPr/>
        <a:lstStyle/>
        <a:p>
          <a:r>
            <a:rPr lang="en-US" dirty="0" smtClean="0"/>
            <a:t>Data  to be monitored</a:t>
          </a:r>
          <a:endParaRPr lang="en-US" dirty="0"/>
        </a:p>
      </dgm:t>
    </dgm:pt>
    <dgm:pt modelId="{8E1B742C-D556-4585-9788-5592B4111985}" type="parTrans" cxnId="{FDC75DB0-4551-4098-B943-DB0E43C93F1D}">
      <dgm:prSet/>
      <dgm:spPr/>
      <dgm:t>
        <a:bodyPr/>
        <a:lstStyle/>
        <a:p>
          <a:endParaRPr lang="en-US"/>
        </a:p>
      </dgm:t>
    </dgm:pt>
    <dgm:pt modelId="{F2241F73-508D-4A65-AE5F-EC6C1C8E472D}" type="sibTrans" cxnId="{FDC75DB0-4551-4098-B943-DB0E43C93F1D}">
      <dgm:prSet/>
      <dgm:spPr/>
      <dgm:t>
        <a:bodyPr/>
        <a:lstStyle/>
        <a:p>
          <a:endParaRPr lang="en-US"/>
        </a:p>
      </dgm:t>
    </dgm:pt>
    <dgm:pt modelId="{55E5A93D-F10C-4BE3-854B-33AD6A8EA414}">
      <dgm:prSet phldrT="[Text]"/>
      <dgm:spPr/>
      <dgm:t>
        <a:bodyPr/>
        <a:lstStyle/>
        <a:p>
          <a:r>
            <a:rPr lang="en-US" dirty="0" smtClean="0"/>
            <a:t>Process flow</a:t>
          </a:r>
          <a:endParaRPr lang="en-US" dirty="0"/>
        </a:p>
      </dgm:t>
    </dgm:pt>
    <dgm:pt modelId="{F8A9BD71-82A9-4861-BF47-C7014EA17609}" type="parTrans" cxnId="{9DCF86B5-2001-4A40-9BE6-5570718A8791}">
      <dgm:prSet/>
      <dgm:spPr/>
      <dgm:t>
        <a:bodyPr/>
        <a:lstStyle/>
        <a:p>
          <a:endParaRPr lang="en-US"/>
        </a:p>
      </dgm:t>
    </dgm:pt>
    <dgm:pt modelId="{73C62ED7-C3B7-4E19-AF8B-CF465292BA2B}" type="sibTrans" cxnId="{9DCF86B5-2001-4A40-9BE6-5570718A8791}">
      <dgm:prSet/>
      <dgm:spPr/>
      <dgm:t>
        <a:bodyPr/>
        <a:lstStyle/>
        <a:p>
          <a:endParaRPr lang="en-US"/>
        </a:p>
      </dgm:t>
    </dgm:pt>
    <dgm:pt modelId="{94F0C13E-23BE-4CB5-9E83-1A9440A77D62}">
      <dgm:prSet phldrT="[Text]"/>
      <dgm:spPr/>
      <dgm:t>
        <a:bodyPr/>
        <a:lstStyle/>
        <a:p>
          <a:r>
            <a:rPr lang="en-US" dirty="0" smtClean="0"/>
            <a:t>Identify </a:t>
          </a:r>
          <a:r>
            <a:rPr lang="en-US" dirty="0" err="1" smtClean="0"/>
            <a:t>workstep</a:t>
          </a:r>
          <a:r>
            <a:rPr lang="en-US" dirty="0" smtClean="0"/>
            <a:t> beginning/completion points</a:t>
          </a:r>
          <a:endParaRPr lang="en-US"/>
        </a:p>
      </dgm:t>
    </dgm:pt>
    <dgm:pt modelId="{9E9C7493-7438-4BF7-B733-80F200EA3F2E}" type="parTrans" cxnId="{F66CB840-C2A3-4EFB-8BB5-9162D1111769}">
      <dgm:prSet/>
      <dgm:spPr/>
      <dgm:t>
        <a:bodyPr/>
        <a:lstStyle/>
        <a:p>
          <a:endParaRPr lang="en-US"/>
        </a:p>
      </dgm:t>
    </dgm:pt>
    <dgm:pt modelId="{37157A7D-6FB9-4978-A56D-3BBD81EC3EBD}" type="sibTrans" cxnId="{F66CB840-C2A3-4EFB-8BB5-9162D1111769}">
      <dgm:prSet/>
      <dgm:spPr/>
      <dgm:t>
        <a:bodyPr/>
        <a:lstStyle/>
        <a:p>
          <a:endParaRPr lang="en-US"/>
        </a:p>
      </dgm:t>
    </dgm:pt>
    <dgm:pt modelId="{A56D689F-10B0-4B99-8257-89442ADA09AB}" type="pres">
      <dgm:prSet presAssocID="{765DD718-6BE6-4837-9FFD-B5088C0D6BC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24F5E19-8524-44E5-88E4-2C8F16C0FDC8}" type="pres">
      <dgm:prSet presAssocID="{80244FEE-3A2C-408D-8BFD-8BEBC79C753D}" presName="composite" presStyleCnt="0"/>
      <dgm:spPr/>
    </dgm:pt>
    <dgm:pt modelId="{DA6C93F2-850D-4FEA-BE1F-E0CE27A07C19}" type="pres">
      <dgm:prSet presAssocID="{80244FEE-3A2C-408D-8BFD-8BEBC79C753D}" presName="rect1" presStyleLbl="tr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12933F-38BE-44DF-A279-BF65F1C0FCE9}" type="pres">
      <dgm:prSet presAssocID="{80244FEE-3A2C-408D-8BFD-8BEBC79C753D}" presName="rect2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50000" r="-50000"/>
          </a:stretch>
        </a:blipFill>
      </dgm:spPr>
      <dgm:t>
        <a:bodyPr/>
        <a:lstStyle/>
        <a:p>
          <a:endParaRPr lang="en-US"/>
        </a:p>
      </dgm:t>
    </dgm:pt>
    <dgm:pt modelId="{93D52F47-BEB6-4974-AFD1-5A294A8F35C6}" type="pres">
      <dgm:prSet presAssocID="{7EB17D28-CABD-4803-8E7D-B7165795FBA7}" presName="sibTrans" presStyleCnt="0"/>
      <dgm:spPr/>
    </dgm:pt>
    <dgm:pt modelId="{AF68241A-D97B-4859-BF87-7AB8082493F7}" type="pres">
      <dgm:prSet presAssocID="{F906DB47-2ED2-4A9B-A4C9-AA54F7F2FC63}" presName="composite" presStyleCnt="0"/>
      <dgm:spPr/>
    </dgm:pt>
    <dgm:pt modelId="{248988F7-39EE-4EC3-849E-DB2C039A8F4A}" type="pres">
      <dgm:prSet presAssocID="{F906DB47-2ED2-4A9B-A4C9-AA54F7F2FC63}" presName="rect1" presStyleLbl="tr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3BFFC5-9FA0-40BA-91C7-461B4D8A7455}" type="pres">
      <dgm:prSet presAssocID="{F906DB47-2ED2-4A9B-A4C9-AA54F7F2FC63}" presName="rect2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4000" r="-24000"/>
          </a:stretch>
        </a:blipFill>
      </dgm:spPr>
      <dgm:t>
        <a:bodyPr/>
        <a:lstStyle/>
        <a:p>
          <a:endParaRPr lang="en-US"/>
        </a:p>
      </dgm:t>
    </dgm:pt>
    <dgm:pt modelId="{48203C08-C024-4868-9FAE-27C82E05A1EB}" type="pres">
      <dgm:prSet presAssocID="{5E8D0068-7EBD-4FA8-A594-DCCA08C982E2}" presName="sibTrans" presStyleCnt="0"/>
      <dgm:spPr/>
    </dgm:pt>
    <dgm:pt modelId="{D3DEA332-6689-46B0-B4D7-F361100461C9}" type="pres">
      <dgm:prSet presAssocID="{5EF7E323-FD0E-4EF4-8858-61BE2DF762F4}" presName="composite" presStyleCnt="0"/>
      <dgm:spPr/>
    </dgm:pt>
    <dgm:pt modelId="{E039D516-81DB-407C-988A-446C488BBFEF}" type="pres">
      <dgm:prSet presAssocID="{5EF7E323-FD0E-4EF4-8858-61BE2DF762F4}" presName="rect1" presStyleLbl="tr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CEA085-C72C-4D96-8AC4-5C5518116153}" type="pres">
      <dgm:prSet presAssocID="{5EF7E323-FD0E-4EF4-8858-61BE2DF762F4}" presName="rect2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</dgm:ptLst>
  <dgm:cxnLst>
    <dgm:cxn modelId="{2D2AC9F5-E37E-464C-A087-B8E0F84BF59F}" srcId="{F906DB47-2ED2-4A9B-A4C9-AA54F7F2FC63}" destId="{5BBB4B03-ED70-4AE7-BE67-ECB4FC899038}" srcOrd="0" destOrd="0" parTransId="{14FFE75D-C24A-443D-98F4-57024D8468EC}" sibTransId="{0AF453F2-0DB4-4866-BEF3-11CE382A531B}"/>
    <dgm:cxn modelId="{A2FCBA4A-E588-47FF-AA45-2AB988651CAB}" srcId="{765DD718-6BE6-4837-9FFD-B5088C0D6BC7}" destId="{F906DB47-2ED2-4A9B-A4C9-AA54F7F2FC63}" srcOrd="1" destOrd="0" parTransId="{438F8B6A-D0A1-4E8E-AA62-FE052EF24623}" sibTransId="{5E8D0068-7EBD-4FA8-A594-DCCA08C982E2}"/>
    <dgm:cxn modelId="{FDC75DB0-4551-4098-B943-DB0E43C93F1D}" srcId="{F906DB47-2ED2-4A9B-A4C9-AA54F7F2FC63}" destId="{DA3E534D-1C07-47E5-8AF6-33322A8518DA}" srcOrd="1" destOrd="0" parTransId="{8E1B742C-D556-4585-9788-5592B4111985}" sibTransId="{F2241F73-508D-4A65-AE5F-EC6C1C8E472D}"/>
    <dgm:cxn modelId="{E79E20C6-47FB-4E63-93A5-C3951CFF564E}" type="presOf" srcId="{5EF7E323-FD0E-4EF4-8858-61BE2DF762F4}" destId="{E039D516-81DB-407C-988A-446C488BBFEF}" srcOrd="0" destOrd="0" presId="urn:microsoft.com/office/officeart/2008/layout/PictureStrips"/>
    <dgm:cxn modelId="{4C7E9218-50FB-4215-9759-2D55969C052B}" srcId="{5EF7E323-FD0E-4EF4-8858-61BE2DF762F4}" destId="{BA418F76-0267-49E9-BB25-E5770B3D3FFD}" srcOrd="0" destOrd="0" parTransId="{E1F3AB40-4E8B-4BB6-B18D-C623F4E3CCF7}" sibTransId="{9C17BFE9-3778-4592-A509-8D3B977CB407}"/>
    <dgm:cxn modelId="{F3CA5F90-320A-43F9-9FD1-DCE3F614E560}" type="presOf" srcId="{55E5A93D-F10C-4BE3-854B-33AD6A8EA414}" destId="{248988F7-39EE-4EC3-849E-DB2C039A8F4A}" srcOrd="0" destOrd="3" presId="urn:microsoft.com/office/officeart/2008/layout/PictureStrips"/>
    <dgm:cxn modelId="{9DCF86B5-2001-4A40-9BE6-5570718A8791}" srcId="{F906DB47-2ED2-4A9B-A4C9-AA54F7F2FC63}" destId="{55E5A93D-F10C-4BE3-854B-33AD6A8EA414}" srcOrd="2" destOrd="0" parTransId="{F8A9BD71-82A9-4861-BF47-C7014EA17609}" sibTransId="{73C62ED7-C3B7-4E19-AF8B-CF465292BA2B}"/>
    <dgm:cxn modelId="{2E6312E2-AB60-4393-93BB-137D1F974EA7}" srcId="{765DD718-6BE6-4837-9FFD-B5088C0D6BC7}" destId="{5EF7E323-FD0E-4EF4-8858-61BE2DF762F4}" srcOrd="2" destOrd="0" parTransId="{D309C864-24BA-4F4E-8C8D-4FE7B94B2FE3}" sibTransId="{8128F747-04DE-4A77-9D94-4DDAF81F1123}"/>
    <dgm:cxn modelId="{E1F8BEDC-B337-49EA-900E-F42F2679B12C}" srcId="{765DD718-6BE6-4837-9FFD-B5088C0D6BC7}" destId="{80244FEE-3A2C-408D-8BFD-8BEBC79C753D}" srcOrd="0" destOrd="0" parTransId="{AB6F000A-03D7-4AC7-8D1C-EE61E41B2FCD}" sibTransId="{7EB17D28-CABD-4803-8E7D-B7165795FBA7}"/>
    <dgm:cxn modelId="{75F8762D-9569-4B97-AD0B-1BAB20B63B08}" type="presOf" srcId="{94F0C13E-23BE-4CB5-9E83-1A9440A77D62}" destId="{E039D516-81DB-407C-988A-446C488BBFEF}" srcOrd="0" destOrd="2" presId="urn:microsoft.com/office/officeart/2008/layout/PictureStrips"/>
    <dgm:cxn modelId="{90AE4EA0-D5D0-49A2-99A9-1761F91F3C0F}" srcId="{80244FEE-3A2C-408D-8BFD-8BEBC79C753D}" destId="{AFA88CA5-7375-47D7-BEBF-0D7069C78BB9}" srcOrd="0" destOrd="0" parTransId="{7BDCA823-ED68-46EE-8A23-33ECF9E198D0}" sibTransId="{BBC2679B-17DA-4165-9586-643C19794EBA}"/>
    <dgm:cxn modelId="{FA2EC762-4A98-4C91-98F2-AC6648FB6B8B}" type="presOf" srcId="{5BBB4B03-ED70-4AE7-BE67-ECB4FC899038}" destId="{248988F7-39EE-4EC3-849E-DB2C039A8F4A}" srcOrd="0" destOrd="1" presId="urn:microsoft.com/office/officeart/2008/layout/PictureStrips"/>
    <dgm:cxn modelId="{7B7291D9-AA48-4C90-BEDF-2CE8E703C5B3}" type="presOf" srcId="{765DD718-6BE6-4837-9FFD-B5088C0D6BC7}" destId="{A56D689F-10B0-4B99-8257-89442ADA09AB}" srcOrd="0" destOrd="0" presId="urn:microsoft.com/office/officeart/2008/layout/PictureStrips"/>
    <dgm:cxn modelId="{717A7D17-0C53-4BEE-B63C-8B22B15336C4}" type="presOf" srcId="{BA418F76-0267-49E9-BB25-E5770B3D3FFD}" destId="{E039D516-81DB-407C-988A-446C488BBFEF}" srcOrd="0" destOrd="1" presId="urn:microsoft.com/office/officeart/2008/layout/PictureStrips"/>
    <dgm:cxn modelId="{38FAF846-182F-4FAD-9FA5-A3958D64A347}" type="presOf" srcId="{F906DB47-2ED2-4A9B-A4C9-AA54F7F2FC63}" destId="{248988F7-39EE-4EC3-849E-DB2C039A8F4A}" srcOrd="0" destOrd="0" presId="urn:microsoft.com/office/officeart/2008/layout/PictureStrips"/>
    <dgm:cxn modelId="{F5A2AD4F-435C-4DC3-AD73-929236942BB1}" type="presOf" srcId="{DA3E534D-1C07-47E5-8AF6-33322A8518DA}" destId="{248988F7-39EE-4EC3-849E-DB2C039A8F4A}" srcOrd="0" destOrd="2" presId="urn:microsoft.com/office/officeart/2008/layout/PictureStrips"/>
    <dgm:cxn modelId="{F66CB840-C2A3-4EFB-8BB5-9162D1111769}" srcId="{5EF7E323-FD0E-4EF4-8858-61BE2DF762F4}" destId="{94F0C13E-23BE-4CB5-9E83-1A9440A77D62}" srcOrd="1" destOrd="0" parTransId="{9E9C7493-7438-4BF7-B733-80F200EA3F2E}" sibTransId="{37157A7D-6FB9-4978-A56D-3BBD81EC3EBD}"/>
    <dgm:cxn modelId="{BCC87F1D-333D-4BC4-A239-765E415FE55F}" type="presOf" srcId="{80244FEE-3A2C-408D-8BFD-8BEBC79C753D}" destId="{DA6C93F2-850D-4FEA-BE1F-E0CE27A07C19}" srcOrd="0" destOrd="0" presId="urn:microsoft.com/office/officeart/2008/layout/PictureStrips"/>
    <dgm:cxn modelId="{4810A53F-CA38-44AA-B504-204E9E9A99EF}" type="presOf" srcId="{AFA88CA5-7375-47D7-BEBF-0D7069C78BB9}" destId="{DA6C93F2-850D-4FEA-BE1F-E0CE27A07C19}" srcOrd="0" destOrd="1" presId="urn:microsoft.com/office/officeart/2008/layout/PictureStrips"/>
    <dgm:cxn modelId="{8D173277-0109-42A3-BD8D-54A8486EF7DF}" type="presParOf" srcId="{A56D689F-10B0-4B99-8257-89442ADA09AB}" destId="{024F5E19-8524-44E5-88E4-2C8F16C0FDC8}" srcOrd="0" destOrd="0" presId="urn:microsoft.com/office/officeart/2008/layout/PictureStrips"/>
    <dgm:cxn modelId="{DF550AE0-4A5A-4780-B098-B9BF0E8ADC37}" type="presParOf" srcId="{024F5E19-8524-44E5-88E4-2C8F16C0FDC8}" destId="{DA6C93F2-850D-4FEA-BE1F-E0CE27A07C19}" srcOrd="0" destOrd="0" presId="urn:microsoft.com/office/officeart/2008/layout/PictureStrips"/>
    <dgm:cxn modelId="{D6EC8F3C-9B9C-4B21-9DF7-F77599BD874E}" type="presParOf" srcId="{024F5E19-8524-44E5-88E4-2C8F16C0FDC8}" destId="{0612933F-38BE-44DF-A279-BF65F1C0FCE9}" srcOrd="1" destOrd="0" presId="urn:microsoft.com/office/officeart/2008/layout/PictureStrips"/>
    <dgm:cxn modelId="{E62D1096-C6DC-4606-8569-713C3AF7903E}" type="presParOf" srcId="{A56D689F-10B0-4B99-8257-89442ADA09AB}" destId="{93D52F47-BEB6-4974-AFD1-5A294A8F35C6}" srcOrd="1" destOrd="0" presId="urn:microsoft.com/office/officeart/2008/layout/PictureStrips"/>
    <dgm:cxn modelId="{2256CEAF-2E74-4126-922D-BBF8DCCE8EAE}" type="presParOf" srcId="{A56D689F-10B0-4B99-8257-89442ADA09AB}" destId="{AF68241A-D97B-4859-BF87-7AB8082493F7}" srcOrd="2" destOrd="0" presId="urn:microsoft.com/office/officeart/2008/layout/PictureStrips"/>
    <dgm:cxn modelId="{D98EC202-7F67-4F48-8125-9A12E4D8724E}" type="presParOf" srcId="{AF68241A-D97B-4859-BF87-7AB8082493F7}" destId="{248988F7-39EE-4EC3-849E-DB2C039A8F4A}" srcOrd="0" destOrd="0" presId="urn:microsoft.com/office/officeart/2008/layout/PictureStrips"/>
    <dgm:cxn modelId="{ACFA526F-41CA-43DD-9170-DDB896451480}" type="presParOf" srcId="{AF68241A-D97B-4859-BF87-7AB8082493F7}" destId="{D73BFFC5-9FA0-40BA-91C7-461B4D8A7455}" srcOrd="1" destOrd="0" presId="urn:microsoft.com/office/officeart/2008/layout/PictureStrips"/>
    <dgm:cxn modelId="{00FA0FC8-E525-4B8E-9E29-373317143A20}" type="presParOf" srcId="{A56D689F-10B0-4B99-8257-89442ADA09AB}" destId="{48203C08-C024-4868-9FAE-27C82E05A1EB}" srcOrd="3" destOrd="0" presId="urn:microsoft.com/office/officeart/2008/layout/PictureStrips"/>
    <dgm:cxn modelId="{5E878F7C-2EDF-49F9-B154-E56B1EB35FF9}" type="presParOf" srcId="{A56D689F-10B0-4B99-8257-89442ADA09AB}" destId="{D3DEA332-6689-46B0-B4D7-F361100461C9}" srcOrd="4" destOrd="0" presId="urn:microsoft.com/office/officeart/2008/layout/PictureStrips"/>
    <dgm:cxn modelId="{5BD9BA4E-B5E1-4733-A8C3-001D0E370FEE}" type="presParOf" srcId="{D3DEA332-6689-46B0-B4D7-F361100461C9}" destId="{E039D516-81DB-407C-988A-446C488BBFEF}" srcOrd="0" destOrd="0" presId="urn:microsoft.com/office/officeart/2008/layout/PictureStrips"/>
    <dgm:cxn modelId="{D6EAD36B-E871-46AB-ADA1-602E4782096F}" type="presParOf" srcId="{D3DEA332-6689-46B0-B4D7-F361100461C9}" destId="{3DCEA085-C72C-4D96-8AC4-5C5518116153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E612B4C-7305-4214-9705-5034D8F1A3C4}" type="doc">
      <dgm:prSet loTypeId="urn:microsoft.com/office/officeart/2005/8/layout/hProcess10#2" loCatId="process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90F0DED8-84B8-4FEF-B978-DDABADAF3329}">
      <dgm:prSet phldrT="[Text]" custT="1"/>
      <dgm:spPr/>
      <dgm:t>
        <a:bodyPr/>
        <a:lstStyle/>
        <a:p>
          <a:r>
            <a:rPr lang="en-US" sz="2400" dirty="0" smtClean="0"/>
            <a:t>Modelling</a:t>
          </a:r>
          <a:endParaRPr lang="en-US" sz="2400" dirty="0"/>
        </a:p>
      </dgm:t>
    </dgm:pt>
    <dgm:pt modelId="{D5680623-3A24-482E-9416-6ED1CD7005EA}" type="parTrans" cxnId="{37BC600F-DE14-49FB-A070-195500DA47A0}">
      <dgm:prSet/>
      <dgm:spPr/>
      <dgm:t>
        <a:bodyPr/>
        <a:lstStyle/>
        <a:p>
          <a:endParaRPr lang="en-US"/>
        </a:p>
      </dgm:t>
    </dgm:pt>
    <dgm:pt modelId="{3D808461-90F1-43A8-9D64-30EC2183D119}" type="sibTrans" cxnId="{37BC600F-DE14-49FB-A070-195500DA47A0}">
      <dgm:prSet/>
      <dgm:spPr/>
      <dgm:t>
        <a:bodyPr/>
        <a:lstStyle/>
        <a:p>
          <a:endParaRPr lang="en-US"/>
        </a:p>
      </dgm:t>
    </dgm:pt>
    <dgm:pt modelId="{8F649FE5-CC88-48E6-AF45-D78A7F453D31}">
      <dgm:prSet phldrT="[Text]" custT="1"/>
      <dgm:spPr/>
      <dgm:t>
        <a:bodyPr/>
        <a:lstStyle/>
        <a:p>
          <a:r>
            <a:rPr lang="en-US" sz="1800" dirty="0" smtClean="0"/>
            <a:t>Follow Traditional Modelling Pattern</a:t>
          </a:r>
          <a:endParaRPr lang="en-US" sz="1800" dirty="0"/>
        </a:p>
      </dgm:t>
    </dgm:pt>
    <dgm:pt modelId="{CFD02242-9B5E-4FDD-B366-F5DA1483F6BB}" type="parTrans" cxnId="{DD2E32B0-4C0D-4565-8AD7-2A9448BDEA23}">
      <dgm:prSet/>
      <dgm:spPr/>
      <dgm:t>
        <a:bodyPr/>
        <a:lstStyle/>
        <a:p>
          <a:endParaRPr lang="en-US"/>
        </a:p>
      </dgm:t>
    </dgm:pt>
    <dgm:pt modelId="{7E3188B5-BE97-4387-820E-F53133D85D2F}" type="sibTrans" cxnId="{DD2E32B0-4C0D-4565-8AD7-2A9448BDEA23}">
      <dgm:prSet/>
      <dgm:spPr/>
      <dgm:t>
        <a:bodyPr/>
        <a:lstStyle/>
        <a:p>
          <a:endParaRPr lang="en-US"/>
        </a:p>
      </dgm:t>
    </dgm:pt>
    <dgm:pt modelId="{5E354323-695A-4881-858D-68BDFC0E04BB}">
      <dgm:prSet phldrT="[Text]" custT="1"/>
      <dgm:spPr/>
      <dgm:t>
        <a:bodyPr/>
        <a:lstStyle/>
        <a:p>
          <a:r>
            <a:rPr lang="en-US" sz="2400" dirty="0" smtClean="0"/>
            <a:t>Participants</a:t>
          </a:r>
          <a:endParaRPr lang="en-US" sz="2400" dirty="0"/>
        </a:p>
      </dgm:t>
    </dgm:pt>
    <dgm:pt modelId="{871CB5FC-067A-4E38-A4E9-78508243BD1A}" type="parTrans" cxnId="{2BC8E85C-2D57-4EAB-9897-3E03D392FADF}">
      <dgm:prSet/>
      <dgm:spPr/>
      <dgm:t>
        <a:bodyPr/>
        <a:lstStyle/>
        <a:p>
          <a:endParaRPr lang="en-US"/>
        </a:p>
      </dgm:t>
    </dgm:pt>
    <dgm:pt modelId="{511DCB2A-24EE-470C-BD49-7307DB51F0E3}" type="sibTrans" cxnId="{2BC8E85C-2D57-4EAB-9897-3E03D392FADF}">
      <dgm:prSet/>
      <dgm:spPr/>
      <dgm:t>
        <a:bodyPr/>
        <a:lstStyle/>
        <a:p>
          <a:endParaRPr lang="en-US"/>
        </a:p>
      </dgm:t>
    </dgm:pt>
    <dgm:pt modelId="{338AE2C8-BAEC-4EA0-A350-CDB107F1FB84}">
      <dgm:prSet phldrT="[Text]" custT="1"/>
      <dgm:spPr/>
      <dgm:t>
        <a:bodyPr/>
        <a:lstStyle/>
        <a:p>
          <a:r>
            <a:rPr lang="en-US" sz="1800" dirty="0" smtClean="0"/>
            <a:t>External </a:t>
          </a:r>
          <a:r>
            <a:rPr lang="en-US" sz="1800" dirty="0" err="1" smtClean="0"/>
            <a:t>Worksteps</a:t>
          </a:r>
          <a:endParaRPr lang="en-US" sz="1800" dirty="0"/>
        </a:p>
      </dgm:t>
    </dgm:pt>
    <dgm:pt modelId="{77C7212E-5D9B-40BF-8FD1-A3E370FA035F}" type="parTrans" cxnId="{04FCA294-53F8-4104-8C47-3EF8A5B3DD12}">
      <dgm:prSet/>
      <dgm:spPr/>
      <dgm:t>
        <a:bodyPr/>
        <a:lstStyle/>
        <a:p>
          <a:endParaRPr lang="en-US"/>
        </a:p>
      </dgm:t>
    </dgm:pt>
    <dgm:pt modelId="{6509BDF5-CE41-45F2-A970-29A17E1ADE8B}" type="sibTrans" cxnId="{04FCA294-53F8-4104-8C47-3EF8A5B3DD12}">
      <dgm:prSet/>
      <dgm:spPr/>
      <dgm:t>
        <a:bodyPr/>
        <a:lstStyle/>
        <a:p>
          <a:endParaRPr lang="en-US"/>
        </a:p>
      </dgm:t>
    </dgm:pt>
    <dgm:pt modelId="{483B8A14-4D02-4F3D-A41C-302DC3D44278}">
      <dgm:prSet phldrT="[Text]" custT="1"/>
      <dgm:spPr/>
      <dgm:t>
        <a:bodyPr/>
        <a:lstStyle/>
        <a:p>
          <a:r>
            <a:rPr lang="en-US" sz="1800" dirty="0" smtClean="0"/>
            <a:t>External Adapters</a:t>
          </a:r>
          <a:endParaRPr lang="en-US" sz="1800" dirty="0"/>
        </a:p>
      </dgm:t>
    </dgm:pt>
    <dgm:pt modelId="{2DA51E8E-56F2-4999-A20E-CAACD095A43C}" type="parTrans" cxnId="{52F7F0EA-78D7-46F1-8EB6-9A550A6395EC}">
      <dgm:prSet/>
      <dgm:spPr/>
      <dgm:t>
        <a:bodyPr/>
        <a:lstStyle/>
        <a:p>
          <a:endParaRPr lang="en-US"/>
        </a:p>
      </dgm:t>
    </dgm:pt>
    <dgm:pt modelId="{0F620FD9-3E66-4DF2-94EA-28C317F1BFB4}" type="sibTrans" cxnId="{52F7F0EA-78D7-46F1-8EB6-9A550A6395EC}">
      <dgm:prSet/>
      <dgm:spPr/>
      <dgm:t>
        <a:bodyPr/>
        <a:lstStyle/>
        <a:p>
          <a:endParaRPr lang="en-US"/>
        </a:p>
      </dgm:t>
    </dgm:pt>
    <dgm:pt modelId="{FE414264-F90F-4E53-AAA4-67FE57C50C1D}">
      <dgm:prSet phldrT="[Text]" custT="1"/>
      <dgm:spPr/>
      <dgm:t>
        <a:bodyPr/>
        <a:lstStyle/>
        <a:p>
          <a:r>
            <a:rPr lang="en-US" sz="2400" dirty="0" smtClean="0"/>
            <a:t>Hook</a:t>
          </a:r>
          <a:r>
            <a:rPr lang="en-US" sz="1900" dirty="0" smtClean="0"/>
            <a:t> </a:t>
          </a:r>
          <a:r>
            <a:rPr lang="en-US" sz="2400" dirty="0" smtClean="0"/>
            <a:t>Point</a:t>
          </a:r>
          <a:endParaRPr lang="en-US" sz="2400" dirty="0"/>
        </a:p>
      </dgm:t>
    </dgm:pt>
    <dgm:pt modelId="{A03628F8-683C-455D-B664-D5883932CAAF}" type="parTrans" cxnId="{65240D12-134D-4DA3-AB1D-A4AA460DA309}">
      <dgm:prSet/>
      <dgm:spPr/>
      <dgm:t>
        <a:bodyPr/>
        <a:lstStyle/>
        <a:p>
          <a:endParaRPr lang="en-US"/>
        </a:p>
      </dgm:t>
    </dgm:pt>
    <dgm:pt modelId="{87F268E1-4DB7-4E91-91FA-2E05E97D1E5D}" type="sibTrans" cxnId="{65240D12-134D-4DA3-AB1D-A4AA460DA309}">
      <dgm:prSet/>
      <dgm:spPr/>
      <dgm:t>
        <a:bodyPr/>
        <a:lstStyle/>
        <a:p>
          <a:endParaRPr lang="en-US"/>
        </a:p>
      </dgm:t>
    </dgm:pt>
    <dgm:pt modelId="{9ADCBBFD-6094-4085-981B-D4C926375731}">
      <dgm:prSet phldrT="[Text]" custT="1"/>
      <dgm:spPr/>
      <dgm:t>
        <a:bodyPr/>
        <a:lstStyle/>
        <a:p>
          <a:r>
            <a:rPr lang="en-US" sz="1800" dirty="0" smtClean="0"/>
            <a:t>Unique ID aka External Instance ID (EIID)</a:t>
          </a:r>
          <a:endParaRPr lang="en-US" sz="1800" dirty="0"/>
        </a:p>
      </dgm:t>
    </dgm:pt>
    <dgm:pt modelId="{5DDA1E31-0C31-433C-B69C-06FEB3B62AE5}" type="parTrans" cxnId="{73E1E369-E32E-46DA-8079-B9AACFE3773F}">
      <dgm:prSet/>
      <dgm:spPr/>
      <dgm:t>
        <a:bodyPr/>
        <a:lstStyle/>
        <a:p>
          <a:endParaRPr lang="en-US"/>
        </a:p>
      </dgm:t>
    </dgm:pt>
    <dgm:pt modelId="{6A0D9D10-33B6-4092-AC62-794CFA09F34F}" type="sibTrans" cxnId="{73E1E369-E32E-46DA-8079-B9AACFE3773F}">
      <dgm:prSet/>
      <dgm:spPr/>
      <dgm:t>
        <a:bodyPr/>
        <a:lstStyle/>
        <a:p>
          <a:endParaRPr lang="en-US"/>
        </a:p>
      </dgm:t>
    </dgm:pt>
    <dgm:pt modelId="{1B865379-6176-4B1F-8A96-536C3562E1B0}">
      <dgm:prSet phldrT="[Text]" custT="1"/>
      <dgm:spPr/>
      <dgm:t>
        <a:bodyPr/>
        <a:lstStyle/>
        <a:p>
          <a:r>
            <a:rPr lang="en-US" sz="2400" dirty="0" smtClean="0"/>
            <a:t>Adding</a:t>
          </a:r>
          <a:r>
            <a:rPr lang="en-US" sz="1900" dirty="0" smtClean="0"/>
            <a:t> </a:t>
          </a:r>
          <a:r>
            <a:rPr lang="en-US" sz="2400" dirty="0" smtClean="0"/>
            <a:t>ABL</a:t>
          </a:r>
          <a:r>
            <a:rPr lang="en-US" sz="1900" dirty="0" smtClean="0"/>
            <a:t> </a:t>
          </a:r>
          <a:r>
            <a:rPr lang="en-US" sz="2400" dirty="0" smtClean="0"/>
            <a:t>Code</a:t>
          </a:r>
          <a:endParaRPr lang="en-US" sz="2400" dirty="0"/>
        </a:p>
      </dgm:t>
    </dgm:pt>
    <dgm:pt modelId="{B28C5779-9721-4996-8F62-337AEBE42045}" type="parTrans" cxnId="{556BC42C-34A7-4FC2-BF5D-57BE2615CC47}">
      <dgm:prSet/>
      <dgm:spPr/>
      <dgm:t>
        <a:bodyPr/>
        <a:lstStyle/>
        <a:p>
          <a:endParaRPr lang="en-US"/>
        </a:p>
      </dgm:t>
    </dgm:pt>
    <dgm:pt modelId="{3229BF37-9101-46AB-944A-EC1511D16984}" type="sibTrans" cxnId="{556BC42C-34A7-4FC2-BF5D-57BE2615CC47}">
      <dgm:prSet/>
      <dgm:spPr/>
      <dgm:t>
        <a:bodyPr/>
        <a:lstStyle/>
        <a:p>
          <a:endParaRPr lang="en-US"/>
        </a:p>
      </dgm:t>
    </dgm:pt>
    <dgm:pt modelId="{0EDCCF6C-2856-4378-9BAE-5CAC812FE31B}">
      <dgm:prSet phldrT="[Text]" custT="1"/>
      <dgm:spPr/>
      <dgm:t>
        <a:bodyPr/>
        <a:lstStyle/>
        <a:p>
          <a:r>
            <a:rPr lang="en-US" sz="1800" dirty="0" err="1" smtClean="0"/>
            <a:t>Create,Activate</a:t>
          </a:r>
          <a:r>
            <a:rPr lang="en-US" sz="1800" dirty="0" smtClean="0"/>
            <a:t> and Complete Process Instances</a:t>
          </a:r>
          <a:br>
            <a:rPr lang="en-US" sz="1800" dirty="0" smtClean="0"/>
          </a:br>
          <a:endParaRPr lang="en-US" sz="1800" dirty="0" smtClean="0"/>
        </a:p>
        <a:p>
          <a:endParaRPr lang="en-US" sz="1500" dirty="0"/>
        </a:p>
      </dgm:t>
    </dgm:pt>
    <dgm:pt modelId="{157C135A-B67C-4B19-9595-A5EDE42A0BEB}" type="parTrans" cxnId="{DCC7D595-AECF-43C9-8730-486194F9F52F}">
      <dgm:prSet/>
      <dgm:spPr/>
      <dgm:t>
        <a:bodyPr/>
        <a:lstStyle/>
        <a:p>
          <a:endParaRPr lang="en-US"/>
        </a:p>
      </dgm:t>
    </dgm:pt>
    <dgm:pt modelId="{53D097E6-C1CC-4EEA-A154-0FC1FA4D68DB}" type="sibTrans" cxnId="{DCC7D595-AECF-43C9-8730-486194F9F52F}">
      <dgm:prSet/>
      <dgm:spPr/>
      <dgm:t>
        <a:bodyPr/>
        <a:lstStyle/>
        <a:p>
          <a:endParaRPr lang="en-US"/>
        </a:p>
      </dgm:t>
    </dgm:pt>
    <dgm:pt modelId="{AB5E8D2D-AACA-442D-90ED-8FFCD4DCFEAD}" type="pres">
      <dgm:prSet presAssocID="{EE612B4C-7305-4214-9705-5034D8F1A3C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1656F7E-0E07-4749-98DB-2490F559371B}" type="pres">
      <dgm:prSet presAssocID="{90F0DED8-84B8-4FEF-B978-DDABADAF3329}" presName="composite" presStyleCnt="0"/>
      <dgm:spPr/>
      <dgm:t>
        <a:bodyPr/>
        <a:lstStyle/>
        <a:p>
          <a:endParaRPr lang="en-US"/>
        </a:p>
      </dgm:t>
    </dgm:pt>
    <dgm:pt modelId="{2C8F1BC3-E87B-4D16-A75B-5951B8321558}" type="pres">
      <dgm:prSet presAssocID="{90F0DED8-84B8-4FEF-B978-DDABADAF3329}" presName="imagSh" presStyleLbl="bgImgPlace1" presStyleIdx="0" presStyleCnt="4" custLinFactNeighborX="1132" custLinFactNeighborY="-15848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FC60F023-65AF-4738-B7F4-B472D79BEB53}" type="pres">
      <dgm:prSet presAssocID="{90F0DED8-84B8-4FEF-B978-DDABADAF3329}" presName="txNode" presStyleLbl="node1" presStyleIdx="0" presStyleCnt="4" custLinFactNeighborX="-3668" custLinFactNeighborY="14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2AE613-24DA-44AA-9734-9E937107561A}" type="pres">
      <dgm:prSet presAssocID="{3D808461-90F1-43A8-9D64-30EC2183D119}" presName="sibTrans" presStyleLbl="sibTrans2D1" presStyleIdx="0" presStyleCnt="3"/>
      <dgm:spPr/>
      <dgm:t>
        <a:bodyPr/>
        <a:lstStyle/>
        <a:p>
          <a:endParaRPr lang="en-US"/>
        </a:p>
      </dgm:t>
    </dgm:pt>
    <dgm:pt modelId="{52B7FDD1-7752-4F62-BC4A-EB27CEAAB753}" type="pres">
      <dgm:prSet presAssocID="{3D808461-90F1-43A8-9D64-30EC2183D119}" presName="connTx" presStyleLbl="sibTrans2D1" presStyleIdx="0" presStyleCnt="3"/>
      <dgm:spPr/>
      <dgm:t>
        <a:bodyPr/>
        <a:lstStyle/>
        <a:p>
          <a:endParaRPr lang="en-US"/>
        </a:p>
      </dgm:t>
    </dgm:pt>
    <dgm:pt modelId="{558B11DD-CB98-490D-BDAB-6C2B748A7EE4}" type="pres">
      <dgm:prSet presAssocID="{5E354323-695A-4881-858D-68BDFC0E04BB}" presName="composite" presStyleCnt="0"/>
      <dgm:spPr/>
      <dgm:t>
        <a:bodyPr/>
        <a:lstStyle/>
        <a:p>
          <a:endParaRPr lang="en-US"/>
        </a:p>
      </dgm:t>
    </dgm:pt>
    <dgm:pt modelId="{72C43295-02B0-4457-B3D1-B7AEC7B6532C}" type="pres">
      <dgm:prSet presAssocID="{5E354323-695A-4881-858D-68BDFC0E04BB}" presName="imagSh" presStyleLbl="bgImgPlace1" presStyleIdx="1" presStyleCnt="4" custLinFactNeighborY="-15848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75F0FADF-A418-467F-B3F0-43FE937B10B7}" type="pres">
      <dgm:prSet presAssocID="{5E354323-695A-4881-858D-68BDFC0E04BB}" presName="txNode" presStyleLbl="node1" presStyleIdx="1" presStyleCnt="4" custLinFactNeighborX="-3668" custLinFactNeighborY="14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DA52AE-7D88-4DCB-B743-26F7CAEE5444}" type="pres">
      <dgm:prSet presAssocID="{511DCB2A-24EE-470C-BD49-7307DB51F0E3}" presName="sibTrans" presStyleLbl="sibTrans2D1" presStyleIdx="1" presStyleCnt="3"/>
      <dgm:spPr/>
      <dgm:t>
        <a:bodyPr/>
        <a:lstStyle/>
        <a:p>
          <a:endParaRPr lang="en-US"/>
        </a:p>
      </dgm:t>
    </dgm:pt>
    <dgm:pt modelId="{3586EBA7-CD20-4DBA-85E0-1E9D80DFDC27}" type="pres">
      <dgm:prSet presAssocID="{511DCB2A-24EE-470C-BD49-7307DB51F0E3}" presName="connTx" presStyleLbl="sibTrans2D1" presStyleIdx="1" presStyleCnt="3"/>
      <dgm:spPr/>
      <dgm:t>
        <a:bodyPr/>
        <a:lstStyle/>
        <a:p>
          <a:endParaRPr lang="en-US"/>
        </a:p>
      </dgm:t>
    </dgm:pt>
    <dgm:pt modelId="{904485F4-F0CD-4E1F-9858-02CDF7E4B367}" type="pres">
      <dgm:prSet presAssocID="{FE414264-F90F-4E53-AAA4-67FE57C50C1D}" presName="composite" presStyleCnt="0"/>
      <dgm:spPr/>
      <dgm:t>
        <a:bodyPr/>
        <a:lstStyle/>
        <a:p>
          <a:endParaRPr lang="en-US"/>
        </a:p>
      </dgm:t>
    </dgm:pt>
    <dgm:pt modelId="{3EA16A2F-DF64-45F5-B7B0-21F34A59452A}" type="pres">
      <dgm:prSet presAssocID="{FE414264-F90F-4E53-AAA4-67FE57C50C1D}" presName="imagSh" presStyleLbl="bgImgPlace1" presStyleIdx="2" presStyleCnt="4" custLinFactNeighborY="-15848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D5D271DF-9C13-42C2-B7B9-BD2E9A7EAC50}" type="pres">
      <dgm:prSet presAssocID="{FE414264-F90F-4E53-AAA4-67FE57C50C1D}" presName="txNode" presStyleLbl="node1" presStyleIdx="2" presStyleCnt="4" custLinFactNeighborX="-3668" custLinFactNeighborY="14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6B2AAC-9DF4-4076-893D-7AACAC476B75}" type="pres">
      <dgm:prSet presAssocID="{87F268E1-4DB7-4E91-91FA-2E05E97D1E5D}" presName="sibTrans" presStyleLbl="sibTrans2D1" presStyleIdx="2" presStyleCnt="3"/>
      <dgm:spPr/>
      <dgm:t>
        <a:bodyPr/>
        <a:lstStyle/>
        <a:p>
          <a:endParaRPr lang="en-US"/>
        </a:p>
      </dgm:t>
    </dgm:pt>
    <dgm:pt modelId="{66F3EB1A-3A57-4521-908D-99994CAA233B}" type="pres">
      <dgm:prSet presAssocID="{87F268E1-4DB7-4E91-91FA-2E05E97D1E5D}" presName="connTx" presStyleLbl="sibTrans2D1" presStyleIdx="2" presStyleCnt="3"/>
      <dgm:spPr/>
      <dgm:t>
        <a:bodyPr/>
        <a:lstStyle/>
        <a:p>
          <a:endParaRPr lang="en-US"/>
        </a:p>
      </dgm:t>
    </dgm:pt>
    <dgm:pt modelId="{9E87DF22-E841-46C0-9A41-834BC5890174}" type="pres">
      <dgm:prSet presAssocID="{1B865379-6176-4B1F-8A96-536C3562E1B0}" presName="composite" presStyleCnt="0"/>
      <dgm:spPr/>
      <dgm:t>
        <a:bodyPr/>
        <a:lstStyle/>
        <a:p>
          <a:endParaRPr lang="en-US"/>
        </a:p>
      </dgm:t>
    </dgm:pt>
    <dgm:pt modelId="{E3A5F90B-BA2B-49AB-AF54-D410985525C3}" type="pres">
      <dgm:prSet presAssocID="{1B865379-6176-4B1F-8A96-536C3562E1B0}" presName="imagSh" presStyleLbl="bgImgPlace1" presStyleIdx="3" presStyleCnt="4" custLinFactNeighborY="-14716"/>
      <dgm:spPr>
        <a:blipFill rotWithShape="1">
          <a:blip xmlns:r="http://schemas.openxmlformats.org/officeDocument/2006/relationships"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78E71A19-551B-4766-BEAD-32E14BD12FB0}" type="pres">
      <dgm:prSet presAssocID="{1B865379-6176-4B1F-8A96-536C3562E1B0}" presName="txNode" presStyleLbl="node1" presStyleIdx="3" presStyleCnt="4" custLinFactNeighborY="1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AFC2A72-309E-4CD5-B577-6C39FC9C2E86}" type="presOf" srcId="{9ADCBBFD-6094-4085-981B-D4C926375731}" destId="{D5D271DF-9C13-42C2-B7B9-BD2E9A7EAC50}" srcOrd="0" destOrd="1" presId="urn:microsoft.com/office/officeart/2005/8/layout/hProcess10#2"/>
    <dgm:cxn modelId="{556BC42C-34A7-4FC2-BF5D-57BE2615CC47}" srcId="{EE612B4C-7305-4214-9705-5034D8F1A3C4}" destId="{1B865379-6176-4B1F-8A96-536C3562E1B0}" srcOrd="3" destOrd="0" parTransId="{B28C5779-9721-4996-8F62-337AEBE42045}" sibTransId="{3229BF37-9101-46AB-944A-EC1511D16984}"/>
    <dgm:cxn modelId="{B67911EF-01BB-49AE-8D06-0644A95959A8}" type="presOf" srcId="{483B8A14-4D02-4F3D-A41C-302DC3D44278}" destId="{75F0FADF-A418-467F-B3F0-43FE937B10B7}" srcOrd="0" destOrd="2" presId="urn:microsoft.com/office/officeart/2005/8/layout/hProcess10#2"/>
    <dgm:cxn modelId="{B76FA99C-CB77-4D62-9934-CB819F61B941}" type="presOf" srcId="{FE414264-F90F-4E53-AAA4-67FE57C50C1D}" destId="{D5D271DF-9C13-42C2-B7B9-BD2E9A7EAC50}" srcOrd="0" destOrd="0" presId="urn:microsoft.com/office/officeart/2005/8/layout/hProcess10#2"/>
    <dgm:cxn modelId="{37332C6F-CEB9-4C59-A24D-F8D26F83C740}" type="presOf" srcId="{5E354323-695A-4881-858D-68BDFC0E04BB}" destId="{75F0FADF-A418-467F-B3F0-43FE937B10B7}" srcOrd="0" destOrd="0" presId="urn:microsoft.com/office/officeart/2005/8/layout/hProcess10#2"/>
    <dgm:cxn modelId="{04FCA294-53F8-4104-8C47-3EF8A5B3DD12}" srcId="{5E354323-695A-4881-858D-68BDFC0E04BB}" destId="{338AE2C8-BAEC-4EA0-A350-CDB107F1FB84}" srcOrd="0" destOrd="0" parTransId="{77C7212E-5D9B-40BF-8FD1-A3E370FA035F}" sibTransId="{6509BDF5-CE41-45F2-A970-29A17E1ADE8B}"/>
    <dgm:cxn modelId="{2BC8E85C-2D57-4EAB-9897-3E03D392FADF}" srcId="{EE612B4C-7305-4214-9705-5034D8F1A3C4}" destId="{5E354323-695A-4881-858D-68BDFC0E04BB}" srcOrd="1" destOrd="0" parTransId="{871CB5FC-067A-4E38-A4E9-78508243BD1A}" sibTransId="{511DCB2A-24EE-470C-BD49-7307DB51F0E3}"/>
    <dgm:cxn modelId="{70992285-7D6B-4586-901C-E98040CFC7A9}" type="presOf" srcId="{3D808461-90F1-43A8-9D64-30EC2183D119}" destId="{52B7FDD1-7752-4F62-BC4A-EB27CEAAB753}" srcOrd="1" destOrd="0" presId="urn:microsoft.com/office/officeart/2005/8/layout/hProcess10#2"/>
    <dgm:cxn modelId="{9846AACB-F5E4-4F21-B30C-6FB6155C1EFE}" type="presOf" srcId="{87F268E1-4DB7-4E91-91FA-2E05E97D1E5D}" destId="{66F3EB1A-3A57-4521-908D-99994CAA233B}" srcOrd="1" destOrd="0" presId="urn:microsoft.com/office/officeart/2005/8/layout/hProcess10#2"/>
    <dgm:cxn modelId="{05489AB6-2201-4181-967E-4513F0E3C092}" type="presOf" srcId="{90F0DED8-84B8-4FEF-B978-DDABADAF3329}" destId="{FC60F023-65AF-4738-B7F4-B472D79BEB53}" srcOrd="0" destOrd="0" presId="urn:microsoft.com/office/officeart/2005/8/layout/hProcess10#2"/>
    <dgm:cxn modelId="{73E1E369-E32E-46DA-8079-B9AACFE3773F}" srcId="{FE414264-F90F-4E53-AAA4-67FE57C50C1D}" destId="{9ADCBBFD-6094-4085-981B-D4C926375731}" srcOrd="0" destOrd="0" parTransId="{5DDA1E31-0C31-433C-B69C-06FEB3B62AE5}" sibTransId="{6A0D9D10-33B6-4092-AC62-794CFA09F34F}"/>
    <dgm:cxn modelId="{86C7E12B-FE96-4F40-BFC0-29E68B021E31}" type="presOf" srcId="{87F268E1-4DB7-4E91-91FA-2E05E97D1E5D}" destId="{FF6B2AAC-9DF4-4076-893D-7AACAC476B75}" srcOrd="0" destOrd="0" presId="urn:microsoft.com/office/officeart/2005/8/layout/hProcess10#2"/>
    <dgm:cxn modelId="{4B26BBA6-194B-44CE-BD28-359435059B6D}" type="presOf" srcId="{1B865379-6176-4B1F-8A96-536C3562E1B0}" destId="{78E71A19-551B-4766-BEAD-32E14BD12FB0}" srcOrd="0" destOrd="0" presId="urn:microsoft.com/office/officeart/2005/8/layout/hProcess10#2"/>
    <dgm:cxn modelId="{91F4E087-99CF-4CEB-AD45-D0CF17087E3A}" type="presOf" srcId="{8F649FE5-CC88-48E6-AF45-D78A7F453D31}" destId="{FC60F023-65AF-4738-B7F4-B472D79BEB53}" srcOrd="0" destOrd="1" presId="urn:microsoft.com/office/officeart/2005/8/layout/hProcess10#2"/>
    <dgm:cxn modelId="{52F7F0EA-78D7-46F1-8EB6-9A550A6395EC}" srcId="{5E354323-695A-4881-858D-68BDFC0E04BB}" destId="{483B8A14-4D02-4F3D-A41C-302DC3D44278}" srcOrd="1" destOrd="0" parTransId="{2DA51E8E-56F2-4999-A20E-CAACD095A43C}" sibTransId="{0F620FD9-3E66-4DF2-94EA-28C317F1BFB4}"/>
    <dgm:cxn modelId="{C74DEB79-3ED1-436A-B055-E9218778121D}" type="presOf" srcId="{511DCB2A-24EE-470C-BD49-7307DB51F0E3}" destId="{3586EBA7-CD20-4DBA-85E0-1E9D80DFDC27}" srcOrd="1" destOrd="0" presId="urn:microsoft.com/office/officeart/2005/8/layout/hProcess10#2"/>
    <dgm:cxn modelId="{A50D1968-814A-4BE2-9551-ABA8A33ECC8E}" type="presOf" srcId="{338AE2C8-BAEC-4EA0-A350-CDB107F1FB84}" destId="{75F0FADF-A418-467F-B3F0-43FE937B10B7}" srcOrd="0" destOrd="1" presId="urn:microsoft.com/office/officeart/2005/8/layout/hProcess10#2"/>
    <dgm:cxn modelId="{87DE0659-C4FC-437E-93C1-D2C40127067D}" type="presOf" srcId="{511DCB2A-24EE-470C-BD49-7307DB51F0E3}" destId="{97DA52AE-7D88-4DCB-B743-26F7CAEE5444}" srcOrd="0" destOrd="0" presId="urn:microsoft.com/office/officeart/2005/8/layout/hProcess10#2"/>
    <dgm:cxn modelId="{37BC600F-DE14-49FB-A070-195500DA47A0}" srcId="{EE612B4C-7305-4214-9705-5034D8F1A3C4}" destId="{90F0DED8-84B8-4FEF-B978-DDABADAF3329}" srcOrd="0" destOrd="0" parTransId="{D5680623-3A24-482E-9416-6ED1CD7005EA}" sibTransId="{3D808461-90F1-43A8-9D64-30EC2183D119}"/>
    <dgm:cxn modelId="{DCC7D595-AECF-43C9-8730-486194F9F52F}" srcId="{1B865379-6176-4B1F-8A96-536C3562E1B0}" destId="{0EDCCF6C-2856-4378-9BAE-5CAC812FE31B}" srcOrd="0" destOrd="0" parTransId="{157C135A-B67C-4B19-9595-A5EDE42A0BEB}" sibTransId="{53D097E6-C1CC-4EEA-A154-0FC1FA4D68DB}"/>
    <dgm:cxn modelId="{65240D12-134D-4DA3-AB1D-A4AA460DA309}" srcId="{EE612B4C-7305-4214-9705-5034D8F1A3C4}" destId="{FE414264-F90F-4E53-AAA4-67FE57C50C1D}" srcOrd="2" destOrd="0" parTransId="{A03628F8-683C-455D-B664-D5883932CAAF}" sibTransId="{87F268E1-4DB7-4E91-91FA-2E05E97D1E5D}"/>
    <dgm:cxn modelId="{A2149BF7-9C15-4CE4-872B-D898839B9F61}" type="presOf" srcId="{0EDCCF6C-2856-4378-9BAE-5CAC812FE31B}" destId="{78E71A19-551B-4766-BEAD-32E14BD12FB0}" srcOrd="0" destOrd="1" presId="urn:microsoft.com/office/officeart/2005/8/layout/hProcess10#2"/>
    <dgm:cxn modelId="{F90EBBF2-0002-4F9E-8BDF-E7409F224104}" type="presOf" srcId="{3D808461-90F1-43A8-9D64-30EC2183D119}" destId="{BC2AE613-24DA-44AA-9734-9E937107561A}" srcOrd="0" destOrd="0" presId="urn:microsoft.com/office/officeart/2005/8/layout/hProcess10#2"/>
    <dgm:cxn modelId="{B608980D-DB06-4A56-A983-75C54890DE99}" type="presOf" srcId="{EE612B4C-7305-4214-9705-5034D8F1A3C4}" destId="{AB5E8D2D-AACA-442D-90ED-8FFCD4DCFEAD}" srcOrd="0" destOrd="0" presId="urn:microsoft.com/office/officeart/2005/8/layout/hProcess10#2"/>
    <dgm:cxn modelId="{DD2E32B0-4C0D-4565-8AD7-2A9448BDEA23}" srcId="{90F0DED8-84B8-4FEF-B978-DDABADAF3329}" destId="{8F649FE5-CC88-48E6-AF45-D78A7F453D31}" srcOrd="0" destOrd="0" parTransId="{CFD02242-9B5E-4FDD-B366-F5DA1483F6BB}" sibTransId="{7E3188B5-BE97-4387-820E-F53133D85D2F}"/>
    <dgm:cxn modelId="{A57EA70C-5D17-4D69-90C8-ABDE9404592F}" type="presParOf" srcId="{AB5E8D2D-AACA-442D-90ED-8FFCD4DCFEAD}" destId="{E1656F7E-0E07-4749-98DB-2490F559371B}" srcOrd="0" destOrd="0" presId="urn:microsoft.com/office/officeart/2005/8/layout/hProcess10#2"/>
    <dgm:cxn modelId="{CDCC95BC-5BAC-4757-A577-89F82D9D6CB9}" type="presParOf" srcId="{E1656F7E-0E07-4749-98DB-2490F559371B}" destId="{2C8F1BC3-E87B-4D16-A75B-5951B8321558}" srcOrd="0" destOrd="0" presId="urn:microsoft.com/office/officeart/2005/8/layout/hProcess10#2"/>
    <dgm:cxn modelId="{D1355E35-7A13-4BDB-B440-3F302421FFE7}" type="presParOf" srcId="{E1656F7E-0E07-4749-98DB-2490F559371B}" destId="{FC60F023-65AF-4738-B7F4-B472D79BEB53}" srcOrd="1" destOrd="0" presId="urn:microsoft.com/office/officeart/2005/8/layout/hProcess10#2"/>
    <dgm:cxn modelId="{A34E83C7-D631-44A5-9041-9B24D7136DFF}" type="presParOf" srcId="{AB5E8D2D-AACA-442D-90ED-8FFCD4DCFEAD}" destId="{BC2AE613-24DA-44AA-9734-9E937107561A}" srcOrd="1" destOrd="0" presId="urn:microsoft.com/office/officeart/2005/8/layout/hProcess10#2"/>
    <dgm:cxn modelId="{834F3FB2-2ABE-4D73-8D03-C89D5BF44C48}" type="presParOf" srcId="{BC2AE613-24DA-44AA-9734-9E937107561A}" destId="{52B7FDD1-7752-4F62-BC4A-EB27CEAAB753}" srcOrd="0" destOrd="0" presId="urn:microsoft.com/office/officeart/2005/8/layout/hProcess10#2"/>
    <dgm:cxn modelId="{387FB156-59EF-4B38-B223-E1AD4960F3BD}" type="presParOf" srcId="{AB5E8D2D-AACA-442D-90ED-8FFCD4DCFEAD}" destId="{558B11DD-CB98-490D-BDAB-6C2B748A7EE4}" srcOrd="2" destOrd="0" presId="urn:microsoft.com/office/officeart/2005/8/layout/hProcess10#2"/>
    <dgm:cxn modelId="{36ECC064-D4F2-416C-A98D-08763092CD71}" type="presParOf" srcId="{558B11DD-CB98-490D-BDAB-6C2B748A7EE4}" destId="{72C43295-02B0-4457-B3D1-B7AEC7B6532C}" srcOrd="0" destOrd="0" presId="urn:microsoft.com/office/officeart/2005/8/layout/hProcess10#2"/>
    <dgm:cxn modelId="{456A2F46-8CFD-4BE6-A613-36150DEB2F39}" type="presParOf" srcId="{558B11DD-CB98-490D-BDAB-6C2B748A7EE4}" destId="{75F0FADF-A418-467F-B3F0-43FE937B10B7}" srcOrd="1" destOrd="0" presId="urn:microsoft.com/office/officeart/2005/8/layout/hProcess10#2"/>
    <dgm:cxn modelId="{C7D967BE-A9BF-4242-8679-CD7D489A81DB}" type="presParOf" srcId="{AB5E8D2D-AACA-442D-90ED-8FFCD4DCFEAD}" destId="{97DA52AE-7D88-4DCB-B743-26F7CAEE5444}" srcOrd="3" destOrd="0" presId="urn:microsoft.com/office/officeart/2005/8/layout/hProcess10#2"/>
    <dgm:cxn modelId="{AF5528BA-06CC-457D-A9FE-28BA48DB8483}" type="presParOf" srcId="{97DA52AE-7D88-4DCB-B743-26F7CAEE5444}" destId="{3586EBA7-CD20-4DBA-85E0-1E9D80DFDC27}" srcOrd="0" destOrd="0" presId="urn:microsoft.com/office/officeart/2005/8/layout/hProcess10#2"/>
    <dgm:cxn modelId="{D0D2677F-FAA4-462D-858C-3B6830769F46}" type="presParOf" srcId="{AB5E8D2D-AACA-442D-90ED-8FFCD4DCFEAD}" destId="{904485F4-F0CD-4E1F-9858-02CDF7E4B367}" srcOrd="4" destOrd="0" presId="urn:microsoft.com/office/officeart/2005/8/layout/hProcess10#2"/>
    <dgm:cxn modelId="{D0B10307-7EFA-4996-BD41-4DC35C145CBC}" type="presParOf" srcId="{904485F4-F0CD-4E1F-9858-02CDF7E4B367}" destId="{3EA16A2F-DF64-45F5-B7B0-21F34A59452A}" srcOrd="0" destOrd="0" presId="urn:microsoft.com/office/officeart/2005/8/layout/hProcess10#2"/>
    <dgm:cxn modelId="{339F3BFB-9F99-44EC-B305-D0C85FD45E72}" type="presParOf" srcId="{904485F4-F0CD-4E1F-9858-02CDF7E4B367}" destId="{D5D271DF-9C13-42C2-B7B9-BD2E9A7EAC50}" srcOrd="1" destOrd="0" presId="urn:microsoft.com/office/officeart/2005/8/layout/hProcess10#2"/>
    <dgm:cxn modelId="{71340724-1F97-4E76-9503-010F2B4B5156}" type="presParOf" srcId="{AB5E8D2D-AACA-442D-90ED-8FFCD4DCFEAD}" destId="{FF6B2AAC-9DF4-4076-893D-7AACAC476B75}" srcOrd="5" destOrd="0" presId="urn:microsoft.com/office/officeart/2005/8/layout/hProcess10#2"/>
    <dgm:cxn modelId="{7211C01D-8C39-481B-9BF6-AB3CBFB0128E}" type="presParOf" srcId="{FF6B2AAC-9DF4-4076-893D-7AACAC476B75}" destId="{66F3EB1A-3A57-4521-908D-99994CAA233B}" srcOrd="0" destOrd="0" presId="urn:microsoft.com/office/officeart/2005/8/layout/hProcess10#2"/>
    <dgm:cxn modelId="{494149C5-57A3-4EE9-9621-347827F898A1}" type="presParOf" srcId="{AB5E8D2D-AACA-442D-90ED-8FFCD4DCFEAD}" destId="{9E87DF22-E841-46C0-9A41-834BC5890174}" srcOrd="6" destOrd="0" presId="urn:microsoft.com/office/officeart/2005/8/layout/hProcess10#2"/>
    <dgm:cxn modelId="{919678D4-267A-4EEB-86D9-07A5BE0633F6}" type="presParOf" srcId="{9E87DF22-E841-46C0-9A41-834BC5890174}" destId="{E3A5F90B-BA2B-49AB-AF54-D410985525C3}" srcOrd="0" destOrd="0" presId="urn:microsoft.com/office/officeart/2005/8/layout/hProcess10#2"/>
    <dgm:cxn modelId="{458A827C-1A0A-45A1-99C1-C592E6DE4B18}" type="presParOf" srcId="{9E87DF22-E841-46C0-9A41-834BC5890174}" destId="{78E71A19-551B-4766-BEAD-32E14BD12FB0}" srcOrd="1" destOrd="0" presId="urn:microsoft.com/office/officeart/2005/8/layout/hProcess10#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098DDA4-3174-4AA9-A532-CF394A38C20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</dgm:pt>
    <dgm:pt modelId="{46491197-274C-4E2A-934E-C76F0B42CEE9}">
      <dgm:prSet phldrT="[Text]"/>
      <dgm:spPr/>
      <dgm:t>
        <a:bodyPr/>
        <a:lstStyle/>
        <a:p>
          <a:r>
            <a:rPr lang="en-US" dirty="0" smtClean="0"/>
            <a:t>Unique Identifier for Process Instance</a:t>
          </a:r>
          <a:endParaRPr lang="en-US" dirty="0"/>
        </a:p>
      </dgm:t>
    </dgm:pt>
    <dgm:pt modelId="{7D8482CE-EF6F-40B8-81BA-E0654C559C6A}" type="parTrans" cxnId="{34B1C33E-6E4F-4A71-ABCD-4423ECFF946A}">
      <dgm:prSet/>
      <dgm:spPr/>
      <dgm:t>
        <a:bodyPr/>
        <a:lstStyle/>
        <a:p>
          <a:endParaRPr lang="en-US"/>
        </a:p>
      </dgm:t>
    </dgm:pt>
    <dgm:pt modelId="{A0D75CE7-A8EC-4ECE-A9B9-655173331C2B}" type="sibTrans" cxnId="{34B1C33E-6E4F-4A71-ABCD-4423ECFF946A}">
      <dgm:prSet/>
      <dgm:spPr/>
      <dgm:t>
        <a:bodyPr/>
        <a:lstStyle/>
        <a:p>
          <a:endParaRPr lang="en-US"/>
        </a:p>
      </dgm:t>
    </dgm:pt>
    <dgm:pt modelId="{B76856ED-EDE4-4338-BE51-92FBD6FFC1AD}">
      <dgm:prSet phldrT="[Text]"/>
      <dgm:spPr/>
      <dgm:t>
        <a:bodyPr/>
        <a:lstStyle/>
        <a:p>
          <a:r>
            <a:rPr lang="en-US" dirty="0" smtClean="0"/>
            <a:t>Typically a CHARACTER dataslot</a:t>
          </a:r>
          <a:endParaRPr lang="en-US" dirty="0"/>
        </a:p>
      </dgm:t>
    </dgm:pt>
    <dgm:pt modelId="{21C832D2-355B-4572-8179-3D30D08D8BAE}" type="parTrans" cxnId="{560AAA22-4913-4D77-B273-8D65D91D74B3}">
      <dgm:prSet/>
      <dgm:spPr/>
      <dgm:t>
        <a:bodyPr/>
        <a:lstStyle/>
        <a:p>
          <a:endParaRPr lang="en-US"/>
        </a:p>
      </dgm:t>
    </dgm:pt>
    <dgm:pt modelId="{AA8B8EFB-D580-46F5-9B00-38A4A07DF8AF}" type="sibTrans" cxnId="{560AAA22-4913-4D77-B273-8D65D91D74B3}">
      <dgm:prSet/>
      <dgm:spPr/>
      <dgm:t>
        <a:bodyPr/>
        <a:lstStyle/>
        <a:p>
          <a:endParaRPr lang="en-US"/>
        </a:p>
      </dgm:t>
    </dgm:pt>
    <dgm:pt modelId="{6BA1A49E-7546-435D-983B-BFA03A2BE481}">
      <dgm:prSet phldrT="[Text]"/>
      <dgm:spPr/>
      <dgm:t>
        <a:bodyPr/>
        <a:lstStyle/>
        <a:p>
          <a:r>
            <a:rPr lang="en-US" dirty="0" smtClean="0"/>
            <a:t>It can also be Process Instance ID</a:t>
          </a:r>
          <a:endParaRPr lang="en-US" dirty="0"/>
        </a:p>
      </dgm:t>
    </dgm:pt>
    <dgm:pt modelId="{5BF2E3D3-FB9D-4879-85BC-3D54835BE7C6}" type="parTrans" cxnId="{AD01C88D-1B8D-45AE-A93C-F8201D3DD13B}">
      <dgm:prSet/>
      <dgm:spPr/>
      <dgm:t>
        <a:bodyPr/>
        <a:lstStyle/>
        <a:p>
          <a:endParaRPr lang="en-US"/>
        </a:p>
      </dgm:t>
    </dgm:pt>
    <dgm:pt modelId="{4DD3B6DF-50E0-43FF-80B2-AA771779D45D}" type="sibTrans" cxnId="{AD01C88D-1B8D-45AE-A93C-F8201D3DD13B}">
      <dgm:prSet/>
      <dgm:spPr/>
      <dgm:t>
        <a:bodyPr/>
        <a:lstStyle/>
        <a:p>
          <a:endParaRPr lang="en-US"/>
        </a:p>
      </dgm:t>
    </dgm:pt>
    <dgm:pt modelId="{E9F452AD-8108-432D-8085-9A481D1D03BD}">
      <dgm:prSet phldrT="[Text]"/>
      <dgm:spPr/>
      <dgm:t>
        <a:bodyPr/>
        <a:lstStyle/>
        <a:p>
          <a:r>
            <a:rPr lang="en-US" dirty="0" smtClean="0"/>
            <a:t>Multiple EIID’s can be handled by Sub Process</a:t>
          </a:r>
          <a:endParaRPr lang="en-US" dirty="0"/>
        </a:p>
      </dgm:t>
    </dgm:pt>
    <dgm:pt modelId="{3877B3A7-0A02-4C8E-8972-18740BDF2B1F}" type="parTrans" cxnId="{8157FA29-13E7-4A82-85C8-745F94EBFE09}">
      <dgm:prSet/>
      <dgm:spPr/>
      <dgm:t>
        <a:bodyPr/>
        <a:lstStyle/>
        <a:p>
          <a:endParaRPr lang="en-US"/>
        </a:p>
      </dgm:t>
    </dgm:pt>
    <dgm:pt modelId="{A6980732-F65C-4B9D-9C45-0E1D414DD4FA}" type="sibTrans" cxnId="{8157FA29-13E7-4A82-85C8-745F94EBFE09}">
      <dgm:prSet/>
      <dgm:spPr/>
      <dgm:t>
        <a:bodyPr/>
        <a:lstStyle/>
        <a:p>
          <a:endParaRPr lang="en-US"/>
        </a:p>
      </dgm:t>
    </dgm:pt>
    <dgm:pt modelId="{AF0E34FC-F977-4DA3-A6EF-DB3BF6D438B3}">
      <dgm:prSet phldrT="[Text]"/>
      <dgm:spPr/>
      <dgm:t>
        <a:bodyPr/>
        <a:lstStyle/>
        <a:p>
          <a:r>
            <a:rPr lang="en-US" dirty="0" smtClean="0"/>
            <a:t>Originally specified by application developer</a:t>
          </a:r>
          <a:endParaRPr lang="en-US" dirty="0"/>
        </a:p>
      </dgm:t>
    </dgm:pt>
    <dgm:pt modelId="{2F7A5D0B-27B9-4F63-94B7-6EAA974459A6}" type="parTrans" cxnId="{2DFC0E32-E607-4A5F-8B00-BAB0E17EB959}">
      <dgm:prSet/>
      <dgm:spPr/>
      <dgm:t>
        <a:bodyPr/>
        <a:lstStyle/>
        <a:p>
          <a:endParaRPr lang="en-US"/>
        </a:p>
      </dgm:t>
    </dgm:pt>
    <dgm:pt modelId="{A99EDF1E-FD19-45B5-84DF-969B13F688FA}" type="sibTrans" cxnId="{2DFC0E32-E607-4A5F-8B00-BAB0E17EB959}">
      <dgm:prSet/>
      <dgm:spPr/>
      <dgm:t>
        <a:bodyPr/>
        <a:lstStyle/>
        <a:p>
          <a:endParaRPr lang="en-US"/>
        </a:p>
      </dgm:t>
    </dgm:pt>
    <dgm:pt modelId="{C8B8DCE9-F9BD-45FF-82E2-DF576769FA75}" type="pres">
      <dgm:prSet presAssocID="{4098DDA4-3174-4AA9-A532-CF394A38C200}" presName="Name0" presStyleCnt="0">
        <dgm:presLayoutVars>
          <dgm:chMax val="7"/>
          <dgm:chPref val="7"/>
          <dgm:dir/>
        </dgm:presLayoutVars>
      </dgm:prSet>
      <dgm:spPr/>
    </dgm:pt>
    <dgm:pt modelId="{58B71775-F560-4C84-BB63-F08360D9C416}" type="pres">
      <dgm:prSet presAssocID="{4098DDA4-3174-4AA9-A532-CF394A38C200}" presName="Name1" presStyleCnt="0"/>
      <dgm:spPr/>
    </dgm:pt>
    <dgm:pt modelId="{44FBC6EF-68FE-4DCA-A10D-9289D42362C9}" type="pres">
      <dgm:prSet presAssocID="{4098DDA4-3174-4AA9-A532-CF394A38C200}" presName="cycle" presStyleCnt="0"/>
      <dgm:spPr/>
    </dgm:pt>
    <dgm:pt modelId="{0785E5EF-8B83-411E-B4CE-58936696344F}" type="pres">
      <dgm:prSet presAssocID="{4098DDA4-3174-4AA9-A532-CF394A38C200}" presName="srcNode" presStyleLbl="node1" presStyleIdx="0" presStyleCnt="5"/>
      <dgm:spPr/>
    </dgm:pt>
    <dgm:pt modelId="{F0F00541-7B2D-47B3-8D57-C2BB48273893}" type="pres">
      <dgm:prSet presAssocID="{4098DDA4-3174-4AA9-A532-CF394A38C200}" presName="conn" presStyleLbl="parChTrans1D2" presStyleIdx="0" presStyleCnt="1"/>
      <dgm:spPr/>
      <dgm:t>
        <a:bodyPr/>
        <a:lstStyle/>
        <a:p>
          <a:endParaRPr lang="en-US"/>
        </a:p>
      </dgm:t>
    </dgm:pt>
    <dgm:pt modelId="{C3DBD8F2-589C-45AE-B2A9-79AF846ECD3C}" type="pres">
      <dgm:prSet presAssocID="{4098DDA4-3174-4AA9-A532-CF394A38C200}" presName="extraNode" presStyleLbl="node1" presStyleIdx="0" presStyleCnt="5"/>
      <dgm:spPr/>
    </dgm:pt>
    <dgm:pt modelId="{A8294DEB-D85D-42A3-860E-752AC7928EA1}" type="pres">
      <dgm:prSet presAssocID="{4098DDA4-3174-4AA9-A532-CF394A38C200}" presName="dstNode" presStyleLbl="node1" presStyleIdx="0" presStyleCnt="5"/>
      <dgm:spPr/>
    </dgm:pt>
    <dgm:pt modelId="{E8E1AF6C-EA6F-4E9F-8777-383EA5BC224C}" type="pres">
      <dgm:prSet presAssocID="{46491197-274C-4E2A-934E-C76F0B42CEE9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127E89-C940-4CF8-A9C4-BC1AE4F6763D}" type="pres">
      <dgm:prSet presAssocID="{46491197-274C-4E2A-934E-C76F0B42CEE9}" presName="accent_1" presStyleCnt="0"/>
      <dgm:spPr/>
    </dgm:pt>
    <dgm:pt modelId="{0C5A1B41-A121-4F17-B66C-CA06FC445A39}" type="pres">
      <dgm:prSet presAssocID="{46491197-274C-4E2A-934E-C76F0B42CEE9}" presName="accentRepeatNode" presStyleLbl="solidFgAcc1" presStyleIdx="0" presStyleCnt="5"/>
      <dgm:spPr/>
    </dgm:pt>
    <dgm:pt modelId="{29720733-6B48-4BE6-B388-66CA5DD60549}" type="pres">
      <dgm:prSet presAssocID="{B76856ED-EDE4-4338-BE51-92FBD6FFC1AD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E6CEEE-73ED-4832-994E-BDECE5B48BAC}" type="pres">
      <dgm:prSet presAssocID="{B76856ED-EDE4-4338-BE51-92FBD6FFC1AD}" presName="accent_2" presStyleCnt="0"/>
      <dgm:spPr/>
    </dgm:pt>
    <dgm:pt modelId="{2941AC25-DA2B-4565-B232-563ED3F752EC}" type="pres">
      <dgm:prSet presAssocID="{B76856ED-EDE4-4338-BE51-92FBD6FFC1AD}" presName="accentRepeatNode" presStyleLbl="solidFgAcc1" presStyleIdx="1" presStyleCnt="5"/>
      <dgm:spPr/>
    </dgm:pt>
    <dgm:pt modelId="{B37B5714-7781-4F78-AD62-BA5E3E2A2B6E}" type="pres">
      <dgm:prSet presAssocID="{6BA1A49E-7546-435D-983B-BFA03A2BE481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878859-18D0-4BEB-B300-6B9395417FAA}" type="pres">
      <dgm:prSet presAssocID="{6BA1A49E-7546-435D-983B-BFA03A2BE481}" presName="accent_3" presStyleCnt="0"/>
      <dgm:spPr/>
    </dgm:pt>
    <dgm:pt modelId="{D232CF7E-75E4-4F0C-81B7-95F951464CDA}" type="pres">
      <dgm:prSet presAssocID="{6BA1A49E-7546-435D-983B-BFA03A2BE481}" presName="accentRepeatNode" presStyleLbl="solidFgAcc1" presStyleIdx="2" presStyleCnt="5"/>
      <dgm:spPr/>
    </dgm:pt>
    <dgm:pt modelId="{7D0C2124-A5C6-4415-BA91-FA9D94114CD6}" type="pres">
      <dgm:prSet presAssocID="{E9F452AD-8108-432D-8085-9A481D1D03BD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CAF197-43D6-48C7-985C-E4D9C9116464}" type="pres">
      <dgm:prSet presAssocID="{E9F452AD-8108-432D-8085-9A481D1D03BD}" presName="accent_4" presStyleCnt="0"/>
      <dgm:spPr/>
    </dgm:pt>
    <dgm:pt modelId="{77527915-7E66-43E9-8AA3-A5D9D276F922}" type="pres">
      <dgm:prSet presAssocID="{E9F452AD-8108-432D-8085-9A481D1D03BD}" presName="accentRepeatNode" presStyleLbl="solidFgAcc1" presStyleIdx="3" presStyleCnt="5"/>
      <dgm:spPr/>
    </dgm:pt>
    <dgm:pt modelId="{07C8962D-BEF7-4B66-93E3-BD06D523B263}" type="pres">
      <dgm:prSet presAssocID="{AF0E34FC-F977-4DA3-A6EF-DB3BF6D438B3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225BC7-D085-4536-91D5-34984BD99D41}" type="pres">
      <dgm:prSet presAssocID="{AF0E34FC-F977-4DA3-A6EF-DB3BF6D438B3}" presName="accent_5" presStyleCnt="0"/>
      <dgm:spPr/>
    </dgm:pt>
    <dgm:pt modelId="{C13A61CF-7C75-48D4-A2EC-41FD6A2B1772}" type="pres">
      <dgm:prSet presAssocID="{AF0E34FC-F977-4DA3-A6EF-DB3BF6D438B3}" presName="accentRepeatNode" presStyleLbl="solidFgAcc1" presStyleIdx="4" presStyleCnt="5"/>
      <dgm:spPr/>
    </dgm:pt>
  </dgm:ptLst>
  <dgm:cxnLst>
    <dgm:cxn modelId="{5EE11511-516C-4AC9-832D-E6167FBA4962}" type="presOf" srcId="{4098DDA4-3174-4AA9-A532-CF394A38C200}" destId="{C8B8DCE9-F9BD-45FF-82E2-DF576769FA75}" srcOrd="0" destOrd="0" presId="urn:microsoft.com/office/officeart/2008/layout/VerticalCurvedList"/>
    <dgm:cxn modelId="{B14884FC-7387-4952-B678-8758649E2C39}" type="presOf" srcId="{E9F452AD-8108-432D-8085-9A481D1D03BD}" destId="{7D0C2124-A5C6-4415-BA91-FA9D94114CD6}" srcOrd="0" destOrd="0" presId="urn:microsoft.com/office/officeart/2008/layout/VerticalCurvedList"/>
    <dgm:cxn modelId="{848D0C1D-D417-4B22-ACC9-5C4858B0C670}" type="presOf" srcId="{46491197-274C-4E2A-934E-C76F0B42CEE9}" destId="{E8E1AF6C-EA6F-4E9F-8777-383EA5BC224C}" srcOrd="0" destOrd="0" presId="urn:microsoft.com/office/officeart/2008/layout/VerticalCurvedList"/>
    <dgm:cxn modelId="{34B1C33E-6E4F-4A71-ABCD-4423ECFF946A}" srcId="{4098DDA4-3174-4AA9-A532-CF394A38C200}" destId="{46491197-274C-4E2A-934E-C76F0B42CEE9}" srcOrd="0" destOrd="0" parTransId="{7D8482CE-EF6F-40B8-81BA-E0654C559C6A}" sibTransId="{A0D75CE7-A8EC-4ECE-A9B9-655173331C2B}"/>
    <dgm:cxn modelId="{AD01C88D-1B8D-45AE-A93C-F8201D3DD13B}" srcId="{4098DDA4-3174-4AA9-A532-CF394A38C200}" destId="{6BA1A49E-7546-435D-983B-BFA03A2BE481}" srcOrd="2" destOrd="0" parTransId="{5BF2E3D3-FB9D-4879-85BC-3D54835BE7C6}" sibTransId="{4DD3B6DF-50E0-43FF-80B2-AA771779D45D}"/>
    <dgm:cxn modelId="{6AD23C2B-3E81-4BCA-98CE-DCE9F4306735}" type="presOf" srcId="{AF0E34FC-F977-4DA3-A6EF-DB3BF6D438B3}" destId="{07C8962D-BEF7-4B66-93E3-BD06D523B263}" srcOrd="0" destOrd="0" presId="urn:microsoft.com/office/officeart/2008/layout/VerticalCurvedList"/>
    <dgm:cxn modelId="{560AAA22-4913-4D77-B273-8D65D91D74B3}" srcId="{4098DDA4-3174-4AA9-A532-CF394A38C200}" destId="{B76856ED-EDE4-4338-BE51-92FBD6FFC1AD}" srcOrd="1" destOrd="0" parTransId="{21C832D2-355B-4572-8179-3D30D08D8BAE}" sibTransId="{AA8B8EFB-D580-46F5-9B00-38A4A07DF8AF}"/>
    <dgm:cxn modelId="{79EDDDAF-1072-41D6-AFCD-3C2D2EF696A8}" type="presOf" srcId="{A0D75CE7-A8EC-4ECE-A9B9-655173331C2B}" destId="{F0F00541-7B2D-47B3-8D57-C2BB48273893}" srcOrd="0" destOrd="0" presId="urn:microsoft.com/office/officeart/2008/layout/VerticalCurvedList"/>
    <dgm:cxn modelId="{8157FA29-13E7-4A82-85C8-745F94EBFE09}" srcId="{4098DDA4-3174-4AA9-A532-CF394A38C200}" destId="{E9F452AD-8108-432D-8085-9A481D1D03BD}" srcOrd="3" destOrd="0" parTransId="{3877B3A7-0A02-4C8E-8972-18740BDF2B1F}" sibTransId="{A6980732-F65C-4B9D-9C45-0E1D414DD4FA}"/>
    <dgm:cxn modelId="{2776953B-784E-43C2-81AC-ED9CD8E1E8F3}" type="presOf" srcId="{B76856ED-EDE4-4338-BE51-92FBD6FFC1AD}" destId="{29720733-6B48-4BE6-B388-66CA5DD60549}" srcOrd="0" destOrd="0" presId="urn:microsoft.com/office/officeart/2008/layout/VerticalCurvedList"/>
    <dgm:cxn modelId="{2DFC0E32-E607-4A5F-8B00-BAB0E17EB959}" srcId="{4098DDA4-3174-4AA9-A532-CF394A38C200}" destId="{AF0E34FC-F977-4DA3-A6EF-DB3BF6D438B3}" srcOrd="4" destOrd="0" parTransId="{2F7A5D0B-27B9-4F63-94B7-6EAA974459A6}" sibTransId="{A99EDF1E-FD19-45B5-84DF-969B13F688FA}"/>
    <dgm:cxn modelId="{A263AB8D-9CB9-47E5-A625-550FFF6A2DB5}" type="presOf" srcId="{6BA1A49E-7546-435D-983B-BFA03A2BE481}" destId="{B37B5714-7781-4F78-AD62-BA5E3E2A2B6E}" srcOrd="0" destOrd="0" presId="urn:microsoft.com/office/officeart/2008/layout/VerticalCurvedList"/>
    <dgm:cxn modelId="{8D208FB0-9776-4973-8345-7090F964C0CF}" type="presParOf" srcId="{C8B8DCE9-F9BD-45FF-82E2-DF576769FA75}" destId="{58B71775-F560-4C84-BB63-F08360D9C416}" srcOrd="0" destOrd="0" presId="urn:microsoft.com/office/officeart/2008/layout/VerticalCurvedList"/>
    <dgm:cxn modelId="{E87114D5-A333-4593-9DCD-E19306288DB0}" type="presParOf" srcId="{58B71775-F560-4C84-BB63-F08360D9C416}" destId="{44FBC6EF-68FE-4DCA-A10D-9289D42362C9}" srcOrd="0" destOrd="0" presId="urn:microsoft.com/office/officeart/2008/layout/VerticalCurvedList"/>
    <dgm:cxn modelId="{DB716FA7-505D-4E61-8396-EE4B73DFF160}" type="presParOf" srcId="{44FBC6EF-68FE-4DCA-A10D-9289D42362C9}" destId="{0785E5EF-8B83-411E-B4CE-58936696344F}" srcOrd="0" destOrd="0" presId="urn:microsoft.com/office/officeart/2008/layout/VerticalCurvedList"/>
    <dgm:cxn modelId="{870A4BB7-9C03-4B56-89B7-AA971322829A}" type="presParOf" srcId="{44FBC6EF-68FE-4DCA-A10D-9289D42362C9}" destId="{F0F00541-7B2D-47B3-8D57-C2BB48273893}" srcOrd="1" destOrd="0" presId="urn:microsoft.com/office/officeart/2008/layout/VerticalCurvedList"/>
    <dgm:cxn modelId="{8C0A0D7D-24B7-4014-84BE-8AAD9FC6E81D}" type="presParOf" srcId="{44FBC6EF-68FE-4DCA-A10D-9289D42362C9}" destId="{C3DBD8F2-589C-45AE-B2A9-79AF846ECD3C}" srcOrd="2" destOrd="0" presId="urn:microsoft.com/office/officeart/2008/layout/VerticalCurvedList"/>
    <dgm:cxn modelId="{72F429A6-2190-4096-82B4-919D621D015C}" type="presParOf" srcId="{44FBC6EF-68FE-4DCA-A10D-9289D42362C9}" destId="{A8294DEB-D85D-42A3-860E-752AC7928EA1}" srcOrd="3" destOrd="0" presId="urn:microsoft.com/office/officeart/2008/layout/VerticalCurvedList"/>
    <dgm:cxn modelId="{E2D9DEDA-639B-4F35-ACA8-AF9C9AD64C5C}" type="presParOf" srcId="{58B71775-F560-4C84-BB63-F08360D9C416}" destId="{E8E1AF6C-EA6F-4E9F-8777-383EA5BC224C}" srcOrd="1" destOrd="0" presId="urn:microsoft.com/office/officeart/2008/layout/VerticalCurvedList"/>
    <dgm:cxn modelId="{8818357F-7525-48BC-8644-D177B878D164}" type="presParOf" srcId="{58B71775-F560-4C84-BB63-F08360D9C416}" destId="{10127E89-C940-4CF8-A9C4-BC1AE4F6763D}" srcOrd="2" destOrd="0" presId="urn:microsoft.com/office/officeart/2008/layout/VerticalCurvedList"/>
    <dgm:cxn modelId="{F7C873D9-A4C1-4A60-9035-D5671F20C802}" type="presParOf" srcId="{10127E89-C940-4CF8-A9C4-BC1AE4F6763D}" destId="{0C5A1B41-A121-4F17-B66C-CA06FC445A39}" srcOrd="0" destOrd="0" presId="urn:microsoft.com/office/officeart/2008/layout/VerticalCurvedList"/>
    <dgm:cxn modelId="{F44544AB-0AAE-4B0D-8EA4-3AC334440DA9}" type="presParOf" srcId="{58B71775-F560-4C84-BB63-F08360D9C416}" destId="{29720733-6B48-4BE6-B388-66CA5DD60549}" srcOrd="3" destOrd="0" presId="urn:microsoft.com/office/officeart/2008/layout/VerticalCurvedList"/>
    <dgm:cxn modelId="{5F604BFB-2CEF-461A-A752-83A968FD0C0A}" type="presParOf" srcId="{58B71775-F560-4C84-BB63-F08360D9C416}" destId="{F2E6CEEE-73ED-4832-994E-BDECE5B48BAC}" srcOrd="4" destOrd="0" presId="urn:microsoft.com/office/officeart/2008/layout/VerticalCurvedList"/>
    <dgm:cxn modelId="{2B7F97A8-6825-4D12-9742-F84E97455CB9}" type="presParOf" srcId="{F2E6CEEE-73ED-4832-994E-BDECE5B48BAC}" destId="{2941AC25-DA2B-4565-B232-563ED3F752EC}" srcOrd="0" destOrd="0" presId="urn:microsoft.com/office/officeart/2008/layout/VerticalCurvedList"/>
    <dgm:cxn modelId="{BED545B6-BDB6-4C72-AEF5-8F4374D5EB2A}" type="presParOf" srcId="{58B71775-F560-4C84-BB63-F08360D9C416}" destId="{B37B5714-7781-4F78-AD62-BA5E3E2A2B6E}" srcOrd="5" destOrd="0" presId="urn:microsoft.com/office/officeart/2008/layout/VerticalCurvedList"/>
    <dgm:cxn modelId="{2A25A940-6129-4109-8D6C-7B32C2717E78}" type="presParOf" srcId="{58B71775-F560-4C84-BB63-F08360D9C416}" destId="{C0878859-18D0-4BEB-B300-6B9395417FAA}" srcOrd="6" destOrd="0" presId="urn:microsoft.com/office/officeart/2008/layout/VerticalCurvedList"/>
    <dgm:cxn modelId="{703041A7-8770-43D6-88C5-481A32592641}" type="presParOf" srcId="{C0878859-18D0-4BEB-B300-6B9395417FAA}" destId="{D232CF7E-75E4-4F0C-81B7-95F951464CDA}" srcOrd="0" destOrd="0" presId="urn:microsoft.com/office/officeart/2008/layout/VerticalCurvedList"/>
    <dgm:cxn modelId="{820BD42C-E41A-41DE-8F62-4A2C83E74E7D}" type="presParOf" srcId="{58B71775-F560-4C84-BB63-F08360D9C416}" destId="{7D0C2124-A5C6-4415-BA91-FA9D94114CD6}" srcOrd="7" destOrd="0" presId="urn:microsoft.com/office/officeart/2008/layout/VerticalCurvedList"/>
    <dgm:cxn modelId="{7B3091F7-CA64-45AC-85B8-DF313F636058}" type="presParOf" srcId="{58B71775-F560-4C84-BB63-F08360D9C416}" destId="{8ECAF197-43D6-48C7-985C-E4D9C9116464}" srcOrd="8" destOrd="0" presId="urn:microsoft.com/office/officeart/2008/layout/VerticalCurvedList"/>
    <dgm:cxn modelId="{CAC2DB30-52A0-4D76-8E6D-25490164A920}" type="presParOf" srcId="{8ECAF197-43D6-48C7-985C-E4D9C9116464}" destId="{77527915-7E66-43E9-8AA3-A5D9D276F922}" srcOrd="0" destOrd="0" presId="urn:microsoft.com/office/officeart/2008/layout/VerticalCurvedList"/>
    <dgm:cxn modelId="{EA8FB9CE-3F78-4195-AF3C-95B21C495551}" type="presParOf" srcId="{58B71775-F560-4C84-BB63-F08360D9C416}" destId="{07C8962D-BEF7-4B66-93E3-BD06D523B263}" srcOrd="9" destOrd="0" presId="urn:microsoft.com/office/officeart/2008/layout/VerticalCurvedList"/>
    <dgm:cxn modelId="{FB6157A2-590D-43BE-A046-614BB7C259BF}" type="presParOf" srcId="{58B71775-F560-4C84-BB63-F08360D9C416}" destId="{06225BC7-D085-4536-91D5-34984BD99D41}" srcOrd="10" destOrd="0" presId="urn:microsoft.com/office/officeart/2008/layout/VerticalCurvedList"/>
    <dgm:cxn modelId="{C66E9FA8-7992-4DD6-8604-88B59A0CCD97}" type="presParOf" srcId="{06225BC7-D085-4536-91D5-34984BD99D41}" destId="{C13A61CF-7C75-48D4-A2EC-41FD6A2B177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29BC613-6444-45C3-A775-CED4C156E2A8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1CA741-AAEA-402A-9016-4D7215459662}">
      <dgm:prSet phldrT="[Text]"/>
      <dgm:spPr/>
      <dgm:t>
        <a:bodyPr/>
        <a:lstStyle/>
        <a:p>
          <a:r>
            <a:rPr lang="en-US" dirty="0" smtClean="0"/>
            <a:t>Create Process Instance</a:t>
          </a:r>
          <a:endParaRPr lang="en-US" dirty="0"/>
        </a:p>
      </dgm:t>
    </dgm:pt>
    <dgm:pt modelId="{F8D21817-C271-4ABA-89CA-71B8188156BF}" type="parTrans" cxnId="{7B1D69E8-D6E6-4815-B91C-E74D7C3FBC67}">
      <dgm:prSet/>
      <dgm:spPr/>
      <dgm:t>
        <a:bodyPr/>
        <a:lstStyle/>
        <a:p>
          <a:endParaRPr lang="en-US"/>
        </a:p>
      </dgm:t>
    </dgm:pt>
    <dgm:pt modelId="{71335AF3-E2C3-4D87-B209-31899303AFF1}" type="sibTrans" cxnId="{7B1D69E8-D6E6-4815-B91C-E74D7C3FBC67}">
      <dgm:prSet/>
      <dgm:spPr/>
      <dgm:t>
        <a:bodyPr/>
        <a:lstStyle/>
        <a:p>
          <a:endParaRPr lang="en-US"/>
        </a:p>
      </dgm:t>
    </dgm:pt>
    <dgm:pt modelId="{F50E165C-A344-427F-83DA-0663F8228813}">
      <dgm:prSet phldrT="[Text]"/>
      <dgm:spPr/>
      <dgm:t>
        <a:bodyPr/>
        <a:lstStyle/>
        <a:p>
          <a:r>
            <a:rPr lang="en-US" dirty="0" smtClean="0"/>
            <a:t>Activate Work Step</a:t>
          </a:r>
          <a:endParaRPr lang="en-US" dirty="0"/>
        </a:p>
      </dgm:t>
    </dgm:pt>
    <dgm:pt modelId="{DCA93997-15ED-4728-8BBC-E4D72951C94B}" type="parTrans" cxnId="{25EF24C9-5FC8-47D2-AFE1-D727AF4A11F7}">
      <dgm:prSet/>
      <dgm:spPr/>
      <dgm:t>
        <a:bodyPr/>
        <a:lstStyle/>
        <a:p>
          <a:endParaRPr lang="en-US"/>
        </a:p>
      </dgm:t>
    </dgm:pt>
    <dgm:pt modelId="{B7F05B6D-DCC5-4BC2-BFC5-405F20DA310F}" type="sibTrans" cxnId="{25EF24C9-5FC8-47D2-AFE1-D727AF4A11F7}">
      <dgm:prSet/>
      <dgm:spPr/>
      <dgm:t>
        <a:bodyPr/>
        <a:lstStyle/>
        <a:p>
          <a:endParaRPr lang="en-US"/>
        </a:p>
      </dgm:t>
    </dgm:pt>
    <dgm:pt modelId="{0EEDCB1C-6FB0-44E0-B263-575A4BF1C6D1}">
      <dgm:prSet phldrT="[Text]"/>
      <dgm:spPr/>
      <dgm:t>
        <a:bodyPr/>
        <a:lstStyle/>
        <a:p>
          <a:r>
            <a:rPr lang="en-US" dirty="0" smtClean="0"/>
            <a:t>Complete Process Instance</a:t>
          </a:r>
          <a:endParaRPr lang="en-US" dirty="0"/>
        </a:p>
      </dgm:t>
    </dgm:pt>
    <dgm:pt modelId="{B32A71AF-B73F-4E71-90DB-D9679C438D50}" type="parTrans" cxnId="{80F99CCC-3E6D-4C30-9B06-DAAD66AC75E3}">
      <dgm:prSet/>
      <dgm:spPr/>
      <dgm:t>
        <a:bodyPr/>
        <a:lstStyle/>
        <a:p>
          <a:endParaRPr lang="en-US"/>
        </a:p>
      </dgm:t>
    </dgm:pt>
    <dgm:pt modelId="{1369B2AF-E00F-4035-A049-21FD9FEBBEE8}" type="sibTrans" cxnId="{80F99CCC-3E6D-4C30-9B06-DAAD66AC75E3}">
      <dgm:prSet/>
      <dgm:spPr/>
      <dgm:t>
        <a:bodyPr/>
        <a:lstStyle/>
        <a:p>
          <a:endParaRPr lang="en-US"/>
        </a:p>
      </dgm:t>
    </dgm:pt>
    <dgm:pt modelId="{25B6C084-5E22-448B-A655-EF180CBFD39D}" type="pres">
      <dgm:prSet presAssocID="{129BC613-6444-45C3-A775-CED4C156E2A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874A455-3814-44E3-82B6-2E9D7219E7A3}" type="pres">
      <dgm:prSet presAssocID="{A41CA741-AAEA-402A-9016-4D7215459662}" presName="parTxOnly" presStyleLbl="node1" presStyleIdx="0" presStyleCnt="3" custLinFactNeighborX="-821" custLinFactNeighborY="-4022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06B563-869E-4325-9842-3E98FAE5D373}" type="pres">
      <dgm:prSet presAssocID="{71335AF3-E2C3-4D87-B209-31899303AFF1}" presName="parTxOnlySpace" presStyleCnt="0"/>
      <dgm:spPr/>
    </dgm:pt>
    <dgm:pt modelId="{24FEB0A5-92AD-4DFB-BE32-21E46801B88C}" type="pres">
      <dgm:prSet presAssocID="{F50E165C-A344-427F-83DA-0663F8228813}" presName="parTxOnly" presStyleLbl="node1" presStyleIdx="1" presStyleCnt="3" custLinFactNeighborX="-45663" custLinFactNeighborY="-4022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C314CC-643F-4B13-A188-2E01E303A97D}" type="pres">
      <dgm:prSet presAssocID="{B7F05B6D-DCC5-4BC2-BFC5-405F20DA310F}" presName="parTxOnlySpace" presStyleCnt="0"/>
      <dgm:spPr/>
    </dgm:pt>
    <dgm:pt modelId="{F479BC7C-FBE5-4EDA-8D4B-3806BDB67FD8}" type="pres">
      <dgm:prSet presAssocID="{0EEDCB1C-6FB0-44E0-B263-575A4BF1C6D1}" presName="parTxOnly" presStyleLbl="node1" presStyleIdx="2" presStyleCnt="3" custLinFactNeighborX="-45663" custLinFactNeighborY="-4022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B0DFEED-5CED-4AA0-BAD1-D286A9A122D6}" type="presOf" srcId="{F50E165C-A344-427F-83DA-0663F8228813}" destId="{24FEB0A5-92AD-4DFB-BE32-21E46801B88C}" srcOrd="0" destOrd="0" presId="urn:microsoft.com/office/officeart/2005/8/layout/chevron1"/>
    <dgm:cxn modelId="{55BEAFED-8456-4916-BC7B-078621D36F6C}" type="presOf" srcId="{0EEDCB1C-6FB0-44E0-B263-575A4BF1C6D1}" destId="{F479BC7C-FBE5-4EDA-8D4B-3806BDB67FD8}" srcOrd="0" destOrd="0" presId="urn:microsoft.com/office/officeart/2005/8/layout/chevron1"/>
    <dgm:cxn modelId="{25EF24C9-5FC8-47D2-AFE1-D727AF4A11F7}" srcId="{129BC613-6444-45C3-A775-CED4C156E2A8}" destId="{F50E165C-A344-427F-83DA-0663F8228813}" srcOrd="1" destOrd="0" parTransId="{DCA93997-15ED-4728-8BBC-E4D72951C94B}" sibTransId="{B7F05B6D-DCC5-4BC2-BFC5-405F20DA310F}"/>
    <dgm:cxn modelId="{7B1D69E8-D6E6-4815-B91C-E74D7C3FBC67}" srcId="{129BC613-6444-45C3-A775-CED4C156E2A8}" destId="{A41CA741-AAEA-402A-9016-4D7215459662}" srcOrd="0" destOrd="0" parTransId="{F8D21817-C271-4ABA-89CA-71B8188156BF}" sibTransId="{71335AF3-E2C3-4D87-B209-31899303AFF1}"/>
    <dgm:cxn modelId="{2807A29C-2716-4399-BA26-FD58D42CBF58}" type="presOf" srcId="{A41CA741-AAEA-402A-9016-4D7215459662}" destId="{1874A455-3814-44E3-82B6-2E9D7219E7A3}" srcOrd="0" destOrd="0" presId="urn:microsoft.com/office/officeart/2005/8/layout/chevron1"/>
    <dgm:cxn modelId="{C4D07C5C-05CE-46B4-88B7-6DD5322E06AD}" type="presOf" srcId="{129BC613-6444-45C3-A775-CED4C156E2A8}" destId="{25B6C084-5E22-448B-A655-EF180CBFD39D}" srcOrd="0" destOrd="0" presId="urn:microsoft.com/office/officeart/2005/8/layout/chevron1"/>
    <dgm:cxn modelId="{80F99CCC-3E6D-4C30-9B06-DAAD66AC75E3}" srcId="{129BC613-6444-45C3-A775-CED4C156E2A8}" destId="{0EEDCB1C-6FB0-44E0-B263-575A4BF1C6D1}" srcOrd="2" destOrd="0" parTransId="{B32A71AF-B73F-4E71-90DB-D9679C438D50}" sibTransId="{1369B2AF-E00F-4035-A049-21FD9FEBBEE8}"/>
    <dgm:cxn modelId="{EF36300E-4EC6-4A14-8BF2-0AF7D7866BE3}" type="presParOf" srcId="{25B6C084-5E22-448B-A655-EF180CBFD39D}" destId="{1874A455-3814-44E3-82B6-2E9D7219E7A3}" srcOrd="0" destOrd="0" presId="urn:microsoft.com/office/officeart/2005/8/layout/chevron1"/>
    <dgm:cxn modelId="{A898E08C-56B7-4CE5-8C54-B3D3F6FE44B1}" type="presParOf" srcId="{25B6C084-5E22-448B-A655-EF180CBFD39D}" destId="{5D06B563-869E-4325-9842-3E98FAE5D373}" srcOrd="1" destOrd="0" presId="urn:microsoft.com/office/officeart/2005/8/layout/chevron1"/>
    <dgm:cxn modelId="{973A89CB-153A-474A-8F88-3DCEC64391D2}" type="presParOf" srcId="{25B6C084-5E22-448B-A655-EF180CBFD39D}" destId="{24FEB0A5-92AD-4DFB-BE32-21E46801B88C}" srcOrd="2" destOrd="0" presId="urn:microsoft.com/office/officeart/2005/8/layout/chevron1"/>
    <dgm:cxn modelId="{DA523003-FD29-4D8D-9704-306DE9013FEB}" type="presParOf" srcId="{25B6C084-5E22-448B-A655-EF180CBFD39D}" destId="{9FC314CC-643F-4B13-A188-2E01E303A97D}" srcOrd="3" destOrd="0" presId="urn:microsoft.com/office/officeart/2005/8/layout/chevron1"/>
    <dgm:cxn modelId="{C94F9F42-D4D8-4630-B98C-FAE431317284}" type="presParOf" srcId="{25B6C084-5E22-448B-A655-EF180CBFD39D}" destId="{F479BC7C-FBE5-4EDA-8D4B-3806BDB67FD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29BC613-6444-45C3-A775-CED4C156E2A8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1CA741-AAEA-402A-9016-4D7215459662}">
      <dgm:prSet phldrT="[Text]"/>
      <dgm:spPr/>
      <dgm:t>
        <a:bodyPr/>
        <a:lstStyle/>
        <a:p>
          <a:r>
            <a:rPr lang="en-US" dirty="0" smtClean="0"/>
            <a:t>Create Process Instance</a:t>
          </a:r>
          <a:endParaRPr lang="en-US" dirty="0"/>
        </a:p>
      </dgm:t>
    </dgm:pt>
    <dgm:pt modelId="{F8D21817-C271-4ABA-89CA-71B8188156BF}" type="parTrans" cxnId="{7B1D69E8-D6E6-4815-B91C-E74D7C3FBC67}">
      <dgm:prSet/>
      <dgm:spPr/>
      <dgm:t>
        <a:bodyPr/>
        <a:lstStyle/>
        <a:p>
          <a:endParaRPr lang="en-US"/>
        </a:p>
      </dgm:t>
    </dgm:pt>
    <dgm:pt modelId="{71335AF3-E2C3-4D87-B209-31899303AFF1}" type="sibTrans" cxnId="{7B1D69E8-D6E6-4815-B91C-E74D7C3FBC67}">
      <dgm:prSet/>
      <dgm:spPr/>
      <dgm:t>
        <a:bodyPr/>
        <a:lstStyle/>
        <a:p>
          <a:endParaRPr lang="en-US"/>
        </a:p>
      </dgm:t>
    </dgm:pt>
    <dgm:pt modelId="{F50E165C-A344-427F-83DA-0663F8228813}">
      <dgm:prSet phldrT="[Text]"/>
      <dgm:spPr>
        <a:solidFill>
          <a:schemeClr val="tx1">
            <a:lumMod val="20000"/>
            <a:lumOff val="80000"/>
          </a:schemeClr>
        </a:solidFill>
      </dgm:spPr>
      <dgm:t>
        <a:bodyPr/>
        <a:lstStyle/>
        <a:p>
          <a:r>
            <a:rPr lang="en-US" dirty="0" smtClean="0"/>
            <a:t>Activate Work Step</a:t>
          </a:r>
          <a:endParaRPr lang="en-US" dirty="0"/>
        </a:p>
      </dgm:t>
    </dgm:pt>
    <dgm:pt modelId="{DCA93997-15ED-4728-8BBC-E4D72951C94B}" type="parTrans" cxnId="{25EF24C9-5FC8-47D2-AFE1-D727AF4A11F7}">
      <dgm:prSet/>
      <dgm:spPr/>
      <dgm:t>
        <a:bodyPr/>
        <a:lstStyle/>
        <a:p>
          <a:endParaRPr lang="en-US"/>
        </a:p>
      </dgm:t>
    </dgm:pt>
    <dgm:pt modelId="{B7F05B6D-DCC5-4BC2-BFC5-405F20DA310F}" type="sibTrans" cxnId="{25EF24C9-5FC8-47D2-AFE1-D727AF4A11F7}">
      <dgm:prSet/>
      <dgm:spPr/>
      <dgm:t>
        <a:bodyPr/>
        <a:lstStyle/>
        <a:p>
          <a:endParaRPr lang="en-US"/>
        </a:p>
      </dgm:t>
    </dgm:pt>
    <dgm:pt modelId="{0EEDCB1C-6FB0-44E0-B263-575A4BF1C6D1}">
      <dgm:prSet phldrT="[Text]"/>
      <dgm:spPr>
        <a:solidFill>
          <a:schemeClr val="tx1">
            <a:lumMod val="20000"/>
            <a:lumOff val="80000"/>
          </a:schemeClr>
        </a:solidFill>
      </dgm:spPr>
      <dgm:t>
        <a:bodyPr/>
        <a:lstStyle/>
        <a:p>
          <a:r>
            <a:rPr lang="en-US" dirty="0" smtClean="0"/>
            <a:t>Complete Process Instance</a:t>
          </a:r>
          <a:endParaRPr lang="en-US" dirty="0"/>
        </a:p>
      </dgm:t>
    </dgm:pt>
    <dgm:pt modelId="{B32A71AF-B73F-4E71-90DB-D9679C438D50}" type="parTrans" cxnId="{80F99CCC-3E6D-4C30-9B06-DAAD66AC75E3}">
      <dgm:prSet/>
      <dgm:spPr/>
      <dgm:t>
        <a:bodyPr/>
        <a:lstStyle/>
        <a:p>
          <a:endParaRPr lang="en-US"/>
        </a:p>
      </dgm:t>
    </dgm:pt>
    <dgm:pt modelId="{1369B2AF-E00F-4035-A049-21FD9FEBBEE8}" type="sibTrans" cxnId="{80F99CCC-3E6D-4C30-9B06-DAAD66AC75E3}">
      <dgm:prSet/>
      <dgm:spPr/>
      <dgm:t>
        <a:bodyPr/>
        <a:lstStyle/>
        <a:p>
          <a:endParaRPr lang="en-US"/>
        </a:p>
      </dgm:t>
    </dgm:pt>
    <dgm:pt modelId="{25B6C084-5E22-448B-A655-EF180CBFD39D}" type="pres">
      <dgm:prSet presAssocID="{129BC613-6444-45C3-A775-CED4C156E2A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874A455-3814-44E3-82B6-2E9D7219E7A3}" type="pres">
      <dgm:prSet presAssocID="{A41CA741-AAEA-402A-9016-4D7215459662}" presName="parTxOnly" presStyleLbl="node1" presStyleIdx="0" presStyleCnt="3" custScaleY="46342" custLinFactY="-26296" custLinFactNeighborX="-675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06B563-869E-4325-9842-3E98FAE5D373}" type="pres">
      <dgm:prSet presAssocID="{71335AF3-E2C3-4D87-B209-31899303AFF1}" presName="parTxOnlySpace" presStyleCnt="0"/>
      <dgm:spPr/>
    </dgm:pt>
    <dgm:pt modelId="{24FEB0A5-92AD-4DFB-BE32-21E46801B88C}" type="pres">
      <dgm:prSet presAssocID="{F50E165C-A344-427F-83DA-0663F8228813}" presName="parTxOnly" presStyleLbl="node1" presStyleIdx="1" presStyleCnt="3" custScaleY="46342" custLinFactY="-26296" custLinFactNeighborX="-45517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C314CC-643F-4B13-A188-2E01E303A97D}" type="pres">
      <dgm:prSet presAssocID="{B7F05B6D-DCC5-4BC2-BFC5-405F20DA310F}" presName="parTxOnlySpace" presStyleCnt="0"/>
      <dgm:spPr/>
    </dgm:pt>
    <dgm:pt modelId="{F479BC7C-FBE5-4EDA-8D4B-3806BDB67FD8}" type="pres">
      <dgm:prSet presAssocID="{0EEDCB1C-6FB0-44E0-B263-575A4BF1C6D1}" presName="parTxOnly" presStyleLbl="node1" presStyleIdx="2" presStyleCnt="3" custScaleY="46342" custLinFactY="-26296" custLinFactNeighborX="-45517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82C2EE6-1B20-4DFD-873C-74F4AB00B936}" type="presOf" srcId="{0EEDCB1C-6FB0-44E0-B263-575A4BF1C6D1}" destId="{F479BC7C-FBE5-4EDA-8D4B-3806BDB67FD8}" srcOrd="0" destOrd="0" presId="urn:microsoft.com/office/officeart/2005/8/layout/chevron1"/>
    <dgm:cxn modelId="{FF134E34-4ED5-46A0-83A0-8F6CF288D7A1}" type="presOf" srcId="{129BC613-6444-45C3-A775-CED4C156E2A8}" destId="{25B6C084-5E22-448B-A655-EF180CBFD39D}" srcOrd="0" destOrd="0" presId="urn:microsoft.com/office/officeart/2005/8/layout/chevron1"/>
    <dgm:cxn modelId="{25EF24C9-5FC8-47D2-AFE1-D727AF4A11F7}" srcId="{129BC613-6444-45C3-A775-CED4C156E2A8}" destId="{F50E165C-A344-427F-83DA-0663F8228813}" srcOrd="1" destOrd="0" parTransId="{DCA93997-15ED-4728-8BBC-E4D72951C94B}" sibTransId="{B7F05B6D-DCC5-4BC2-BFC5-405F20DA310F}"/>
    <dgm:cxn modelId="{7B1D69E8-D6E6-4815-B91C-E74D7C3FBC67}" srcId="{129BC613-6444-45C3-A775-CED4C156E2A8}" destId="{A41CA741-AAEA-402A-9016-4D7215459662}" srcOrd="0" destOrd="0" parTransId="{F8D21817-C271-4ABA-89CA-71B8188156BF}" sibTransId="{71335AF3-E2C3-4D87-B209-31899303AFF1}"/>
    <dgm:cxn modelId="{248455F5-86BE-4C7E-840F-B402A670BDA3}" type="presOf" srcId="{F50E165C-A344-427F-83DA-0663F8228813}" destId="{24FEB0A5-92AD-4DFB-BE32-21E46801B88C}" srcOrd="0" destOrd="0" presId="urn:microsoft.com/office/officeart/2005/8/layout/chevron1"/>
    <dgm:cxn modelId="{80F99CCC-3E6D-4C30-9B06-DAAD66AC75E3}" srcId="{129BC613-6444-45C3-A775-CED4C156E2A8}" destId="{0EEDCB1C-6FB0-44E0-B263-575A4BF1C6D1}" srcOrd="2" destOrd="0" parTransId="{B32A71AF-B73F-4E71-90DB-D9679C438D50}" sibTransId="{1369B2AF-E00F-4035-A049-21FD9FEBBEE8}"/>
    <dgm:cxn modelId="{ECA55BAC-4F58-436C-A482-99712621776E}" type="presOf" srcId="{A41CA741-AAEA-402A-9016-4D7215459662}" destId="{1874A455-3814-44E3-82B6-2E9D7219E7A3}" srcOrd="0" destOrd="0" presId="urn:microsoft.com/office/officeart/2005/8/layout/chevron1"/>
    <dgm:cxn modelId="{9D03824F-F265-48FF-988D-3FD05AD0AAD4}" type="presParOf" srcId="{25B6C084-5E22-448B-A655-EF180CBFD39D}" destId="{1874A455-3814-44E3-82B6-2E9D7219E7A3}" srcOrd="0" destOrd="0" presId="urn:microsoft.com/office/officeart/2005/8/layout/chevron1"/>
    <dgm:cxn modelId="{2B3F0400-C320-45C0-9F44-885CDEE46053}" type="presParOf" srcId="{25B6C084-5E22-448B-A655-EF180CBFD39D}" destId="{5D06B563-869E-4325-9842-3E98FAE5D373}" srcOrd="1" destOrd="0" presId="urn:microsoft.com/office/officeart/2005/8/layout/chevron1"/>
    <dgm:cxn modelId="{CFCDFBA1-5044-4358-B162-04895060A278}" type="presParOf" srcId="{25B6C084-5E22-448B-A655-EF180CBFD39D}" destId="{24FEB0A5-92AD-4DFB-BE32-21E46801B88C}" srcOrd="2" destOrd="0" presId="urn:microsoft.com/office/officeart/2005/8/layout/chevron1"/>
    <dgm:cxn modelId="{F8BCA5AB-43D2-4BDB-8B72-8F7C10B727B9}" type="presParOf" srcId="{25B6C084-5E22-448B-A655-EF180CBFD39D}" destId="{9FC314CC-643F-4B13-A188-2E01E303A97D}" srcOrd="3" destOrd="0" presId="urn:microsoft.com/office/officeart/2005/8/layout/chevron1"/>
    <dgm:cxn modelId="{5F4C96F3-4D85-4CAC-9F8A-44BD9D237CC0}" type="presParOf" srcId="{25B6C084-5E22-448B-A655-EF180CBFD39D}" destId="{F479BC7C-FBE5-4EDA-8D4B-3806BDB67FD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29BC613-6444-45C3-A775-CED4C156E2A8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1CA741-AAEA-402A-9016-4D7215459662}">
      <dgm:prSet phldrT="[Text]"/>
      <dgm:spPr>
        <a:solidFill>
          <a:schemeClr val="tx1">
            <a:lumMod val="20000"/>
            <a:lumOff val="80000"/>
          </a:schemeClr>
        </a:solidFill>
      </dgm:spPr>
      <dgm:t>
        <a:bodyPr/>
        <a:lstStyle/>
        <a:p>
          <a:r>
            <a:rPr lang="en-US" dirty="0" smtClean="0"/>
            <a:t>Create Process Instance</a:t>
          </a:r>
          <a:endParaRPr lang="en-US" dirty="0"/>
        </a:p>
      </dgm:t>
    </dgm:pt>
    <dgm:pt modelId="{F8D21817-C271-4ABA-89CA-71B8188156BF}" type="parTrans" cxnId="{7B1D69E8-D6E6-4815-B91C-E74D7C3FBC67}">
      <dgm:prSet/>
      <dgm:spPr/>
      <dgm:t>
        <a:bodyPr/>
        <a:lstStyle/>
        <a:p>
          <a:endParaRPr lang="en-US"/>
        </a:p>
      </dgm:t>
    </dgm:pt>
    <dgm:pt modelId="{71335AF3-E2C3-4D87-B209-31899303AFF1}" type="sibTrans" cxnId="{7B1D69E8-D6E6-4815-B91C-E74D7C3FBC67}">
      <dgm:prSet/>
      <dgm:spPr/>
      <dgm:t>
        <a:bodyPr/>
        <a:lstStyle/>
        <a:p>
          <a:endParaRPr lang="en-US"/>
        </a:p>
      </dgm:t>
    </dgm:pt>
    <dgm:pt modelId="{F50E165C-A344-427F-83DA-0663F8228813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Activate Work Step</a:t>
          </a:r>
          <a:endParaRPr lang="en-US" dirty="0"/>
        </a:p>
      </dgm:t>
    </dgm:pt>
    <dgm:pt modelId="{DCA93997-15ED-4728-8BBC-E4D72951C94B}" type="parTrans" cxnId="{25EF24C9-5FC8-47D2-AFE1-D727AF4A11F7}">
      <dgm:prSet/>
      <dgm:spPr/>
      <dgm:t>
        <a:bodyPr/>
        <a:lstStyle/>
        <a:p>
          <a:endParaRPr lang="en-US"/>
        </a:p>
      </dgm:t>
    </dgm:pt>
    <dgm:pt modelId="{B7F05B6D-DCC5-4BC2-BFC5-405F20DA310F}" type="sibTrans" cxnId="{25EF24C9-5FC8-47D2-AFE1-D727AF4A11F7}">
      <dgm:prSet/>
      <dgm:spPr/>
      <dgm:t>
        <a:bodyPr/>
        <a:lstStyle/>
        <a:p>
          <a:endParaRPr lang="en-US"/>
        </a:p>
      </dgm:t>
    </dgm:pt>
    <dgm:pt modelId="{0EEDCB1C-6FB0-44E0-B263-575A4BF1C6D1}">
      <dgm:prSet phldrT="[Text]"/>
      <dgm:spPr>
        <a:solidFill>
          <a:schemeClr val="tx1">
            <a:lumMod val="20000"/>
            <a:lumOff val="80000"/>
          </a:schemeClr>
        </a:solidFill>
      </dgm:spPr>
      <dgm:t>
        <a:bodyPr/>
        <a:lstStyle/>
        <a:p>
          <a:r>
            <a:rPr lang="en-US" dirty="0" smtClean="0"/>
            <a:t>Complete Process Instance</a:t>
          </a:r>
          <a:endParaRPr lang="en-US" dirty="0"/>
        </a:p>
      </dgm:t>
    </dgm:pt>
    <dgm:pt modelId="{B32A71AF-B73F-4E71-90DB-D9679C438D50}" type="parTrans" cxnId="{80F99CCC-3E6D-4C30-9B06-DAAD66AC75E3}">
      <dgm:prSet/>
      <dgm:spPr/>
      <dgm:t>
        <a:bodyPr/>
        <a:lstStyle/>
        <a:p>
          <a:endParaRPr lang="en-US"/>
        </a:p>
      </dgm:t>
    </dgm:pt>
    <dgm:pt modelId="{1369B2AF-E00F-4035-A049-21FD9FEBBEE8}" type="sibTrans" cxnId="{80F99CCC-3E6D-4C30-9B06-DAAD66AC75E3}">
      <dgm:prSet/>
      <dgm:spPr/>
      <dgm:t>
        <a:bodyPr/>
        <a:lstStyle/>
        <a:p>
          <a:endParaRPr lang="en-US"/>
        </a:p>
      </dgm:t>
    </dgm:pt>
    <dgm:pt modelId="{25B6C084-5E22-448B-A655-EF180CBFD39D}" type="pres">
      <dgm:prSet presAssocID="{129BC613-6444-45C3-A775-CED4C156E2A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874A455-3814-44E3-82B6-2E9D7219E7A3}" type="pres">
      <dgm:prSet presAssocID="{A41CA741-AAEA-402A-9016-4D7215459662}" presName="parTxOnly" presStyleLbl="node1" presStyleIdx="0" presStyleCnt="3" custScaleY="46342" custLinFactY="-26296" custLinFactNeighborX="-675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06B563-869E-4325-9842-3E98FAE5D373}" type="pres">
      <dgm:prSet presAssocID="{71335AF3-E2C3-4D87-B209-31899303AFF1}" presName="parTxOnlySpace" presStyleCnt="0"/>
      <dgm:spPr/>
    </dgm:pt>
    <dgm:pt modelId="{24FEB0A5-92AD-4DFB-BE32-21E46801B88C}" type="pres">
      <dgm:prSet presAssocID="{F50E165C-A344-427F-83DA-0663F8228813}" presName="parTxOnly" presStyleLbl="node1" presStyleIdx="1" presStyleCnt="3" custScaleY="46342" custLinFactY="-26296" custLinFactNeighborX="-45517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C314CC-643F-4B13-A188-2E01E303A97D}" type="pres">
      <dgm:prSet presAssocID="{B7F05B6D-DCC5-4BC2-BFC5-405F20DA310F}" presName="parTxOnlySpace" presStyleCnt="0"/>
      <dgm:spPr/>
    </dgm:pt>
    <dgm:pt modelId="{F479BC7C-FBE5-4EDA-8D4B-3806BDB67FD8}" type="pres">
      <dgm:prSet presAssocID="{0EEDCB1C-6FB0-44E0-B263-575A4BF1C6D1}" presName="parTxOnly" presStyleLbl="node1" presStyleIdx="2" presStyleCnt="3" custScaleY="46342" custLinFactY="-26296" custLinFactNeighborX="-45517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82C2EE6-1B20-4DFD-873C-74F4AB00B936}" type="presOf" srcId="{0EEDCB1C-6FB0-44E0-B263-575A4BF1C6D1}" destId="{F479BC7C-FBE5-4EDA-8D4B-3806BDB67FD8}" srcOrd="0" destOrd="0" presId="urn:microsoft.com/office/officeart/2005/8/layout/chevron1"/>
    <dgm:cxn modelId="{FF134E34-4ED5-46A0-83A0-8F6CF288D7A1}" type="presOf" srcId="{129BC613-6444-45C3-A775-CED4C156E2A8}" destId="{25B6C084-5E22-448B-A655-EF180CBFD39D}" srcOrd="0" destOrd="0" presId="urn:microsoft.com/office/officeart/2005/8/layout/chevron1"/>
    <dgm:cxn modelId="{25EF24C9-5FC8-47D2-AFE1-D727AF4A11F7}" srcId="{129BC613-6444-45C3-A775-CED4C156E2A8}" destId="{F50E165C-A344-427F-83DA-0663F8228813}" srcOrd="1" destOrd="0" parTransId="{DCA93997-15ED-4728-8BBC-E4D72951C94B}" sibTransId="{B7F05B6D-DCC5-4BC2-BFC5-405F20DA310F}"/>
    <dgm:cxn modelId="{7B1D69E8-D6E6-4815-B91C-E74D7C3FBC67}" srcId="{129BC613-6444-45C3-A775-CED4C156E2A8}" destId="{A41CA741-AAEA-402A-9016-4D7215459662}" srcOrd="0" destOrd="0" parTransId="{F8D21817-C271-4ABA-89CA-71B8188156BF}" sibTransId="{71335AF3-E2C3-4D87-B209-31899303AFF1}"/>
    <dgm:cxn modelId="{248455F5-86BE-4C7E-840F-B402A670BDA3}" type="presOf" srcId="{F50E165C-A344-427F-83DA-0663F8228813}" destId="{24FEB0A5-92AD-4DFB-BE32-21E46801B88C}" srcOrd="0" destOrd="0" presId="urn:microsoft.com/office/officeart/2005/8/layout/chevron1"/>
    <dgm:cxn modelId="{80F99CCC-3E6D-4C30-9B06-DAAD66AC75E3}" srcId="{129BC613-6444-45C3-A775-CED4C156E2A8}" destId="{0EEDCB1C-6FB0-44E0-B263-575A4BF1C6D1}" srcOrd="2" destOrd="0" parTransId="{B32A71AF-B73F-4E71-90DB-D9679C438D50}" sibTransId="{1369B2AF-E00F-4035-A049-21FD9FEBBEE8}"/>
    <dgm:cxn modelId="{ECA55BAC-4F58-436C-A482-99712621776E}" type="presOf" srcId="{A41CA741-AAEA-402A-9016-4D7215459662}" destId="{1874A455-3814-44E3-82B6-2E9D7219E7A3}" srcOrd="0" destOrd="0" presId="urn:microsoft.com/office/officeart/2005/8/layout/chevron1"/>
    <dgm:cxn modelId="{9D03824F-F265-48FF-988D-3FD05AD0AAD4}" type="presParOf" srcId="{25B6C084-5E22-448B-A655-EF180CBFD39D}" destId="{1874A455-3814-44E3-82B6-2E9D7219E7A3}" srcOrd="0" destOrd="0" presId="urn:microsoft.com/office/officeart/2005/8/layout/chevron1"/>
    <dgm:cxn modelId="{2B3F0400-C320-45C0-9F44-885CDEE46053}" type="presParOf" srcId="{25B6C084-5E22-448B-A655-EF180CBFD39D}" destId="{5D06B563-869E-4325-9842-3E98FAE5D373}" srcOrd="1" destOrd="0" presId="urn:microsoft.com/office/officeart/2005/8/layout/chevron1"/>
    <dgm:cxn modelId="{CFCDFBA1-5044-4358-B162-04895060A278}" type="presParOf" srcId="{25B6C084-5E22-448B-A655-EF180CBFD39D}" destId="{24FEB0A5-92AD-4DFB-BE32-21E46801B88C}" srcOrd="2" destOrd="0" presId="urn:microsoft.com/office/officeart/2005/8/layout/chevron1"/>
    <dgm:cxn modelId="{F8BCA5AB-43D2-4BDB-8B72-8F7C10B727B9}" type="presParOf" srcId="{25B6C084-5E22-448B-A655-EF180CBFD39D}" destId="{9FC314CC-643F-4B13-A188-2E01E303A97D}" srcOrd="3" destOrd="0" presId="urn:microsoft.com/office/officeart/2005/8/layout/chevron1"/>
    <dgm:cxn modelId="{5F4C96F3-4D85-4CAC-9F8A-44BD9D237CC0}" type="presParOf" srcId="{25B6C084-5E22-448B-A655-EF180CBFD39D}" destId="{F479BC7C-FBE5-4EDA-8D4B-3806BDB67FD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29BC613-6444-45C3-A775-CED4C156E2A8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1CA741-AAEA-402A-9016-4D7215459662}">
      <dgm:prSet phldrT="[Text]"/>
      <dgm:spPr>
        <a:solidFill>
          <a:schemeClr val="tx1">
            <a:lumMod val="20000"/>
            <a:lumOff val="80000"/>
          </a:schemeClr>
        </a:solidFill>
      </dgm:spPr>
      <dgm:t>
        <a:bodyPr/>
        <a:lstStyle/>
        <a:p>
          <a:r>
            <a:rPr lang="en-US" dirty="0" smtClean="0"/>
            <a:t>Create Process Instance</a:t>
          </a:r>
          <a:endParaRPr lang="en-US" dirty="0"/>
        </a:p>
      </dgm:t>
    </dgm:pt>
    <dgm:pt modelId="{F8D21817-C271-4ABA-89CA-71B8188156BF}" type="parTrans" cxnId="{7B1D69E8-D6E6-4815-B91C-E74D7C3FBC67}">
      <dgm:prSet/>
      <dgm:spPr/>
      <dgm:t>
        <a:bodyPr/>
        <a:lstStyle/>
        <a:p>
          <a:endParaRPr lang="en-US"/>
        </a:p>
      </dgm:t>
    </dgm:pt>
    <dgm:pt modelId="{71335AF3-E2C3-4D87-B209-31899303AFF1}" type="sibTrans" cxnId="{7B1D69E8-D6E6-4815-B91C-E74D7C3FBC67}">
      <dgm:prSet/>
      <dgm:spPr/>
      <dgm:t>
        <a:bodyPr/>
        <a:lstStyle/>
        <a:p>
          <a:endParaRPr lang="en-US"/>
        </a:p>
      </dgm:t>
    </dgm:pt>
    <dgm:pt modelId="{F50E165C-A344-427F-83DA-0663F8228813}">
      <dgm:prSet phldrT="[Text]"/>
      <dgm:spPr>
        <a:solidFill>
          <a:schemeClr val="tx1">
            <a:lumMod val="20000"/>
            <a:lumOff val="80000"/>
          </a:schemeClr>
        </a:solidFill>
      </dgm:spPr>
      <dgm:t>
        <a:bodyPr/>
        <a:lstStyle/>
        <a:p>
          <a:r>
            <a:rPr lang="en-US" dirty="0" smtClean="0"/>
            <a:t>Activate Work Step</a:t>
          </a:r>
          <a:endParaRPr lang="en-US" dirty="0"/>
        </a:p>
      </dgm:t>
    </dgm:pt>
    <dgm:pt modelId="{DCA93997-15ED-4728-8BBC-E4D72951C94B}" type="parTrans" cxnId="{25EF24C9-5FC8-47D2-AFE1-D727AF4A11F7}">
      <dgm:prSet/>
      <dgm:spPr/>
      <dgm:t>
        <a:bodyPr/>
        <a:lstStyle/>
        <a:p>
          <a:endParaRPr lang="en-US"/>
        </a:p>
      </dgm:t>
    </dgm:pt>
    <dgm:pt modelId="{B7F05B6D-DCC5-4BC2-BFC5-405F20DA310F}" type="sibTrans" cxnId="{25EF24C9-5FC8-47D2-AFE1-D727AF4A11F7}">
      <dgm:prSet/>
      <dgm:spPr/>
      <dgm:t>
        <a:bodyPr/>
        <a:lstStyle/>
        <a:p>
          <a:endParaRPr lang="en-US"/>
        </a:p>
      </dgm:t>
    </dgm:pt>
    <dgm:pt modelId="{0EEDCB1C-6FB0-44E0-B263-575A4BF1C6D1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Complete Process Instance</a:t>
          </a:r>
          <a:endParaRPr lang="en-US" dirty="0"/>
        </a:p>
      </dgm:t>
    </dgm:pt>
    <dgm:pt modelId="{B32A71AF-B73F-4E71-90DB-D9679C438D50}" type="parTrans" cxnId="{80F99CCC-3E6D-4C30-9B06-DAAD66AC75E3}">
      <dgm:prSet/>
      <dgm:spPr/>
      <dgm:t>
        <a:bodyPr/>
        <a:lstStyle/>
        <a:p>
          <a:endParaRPr lang="en-US"/>
        </a:p>
      </dgm:t>
    </dgm:pt>
    <dgm:pt modelId="{1369B2AF-E00F-4035-A049-21FD9FEBBEE8}" type="sibTrans" cxnId="{80F99CCC-3E6D-4C30-9B06-DAAD66AC75E3}">
      <dgm:prSet/>
      <dgm:spPr/>
      <dgm:t>
        <a:bodyPr/>
        <a:lstStyle/>
        <a:p>
          <a:endParaRPr lang="en-US"/>
        </a:p>
      </dgm:t>
    </dgm:pt>
    <dgm:pt modelId="{25B6C084-5E22-448B-A655-EF180CBFD39D}" type="pres">
      <dgm:prSet presAssocID="{129BC613-6444-45C3-A775-CED4C156E2A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874A455-3814-44E3-82B6-2E9D7219E7A3}" type="pres">
      <dgm:prSet presAssocID="{A41CA741-AAEA-402A-9016-4D7215459662}" presName="parTxOnly" presStyleLbl="node1" presStyleIdx="0" presStyleCnt="3" custScaleY="46342" custLinFactY="-26296" custLinFactNeighborX="-675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06B563-869E-4325-9842-3E98FAE5D373}" type="pres">
      <dgm:prSet presAssocID="{71335AF3-E2C3-4D87-B209-31899303AFF1}" presName="parTxOnlySpace" presStyleCnt="0"/>
      <dgm:spPr/>
    </dgm:pt>
    <dgm:pt modelId="{24FEB0A5-92AD-4DFB-BE32-21E46801B88C}" type="pres">
      <dgm:prSet presAssocID="{F50E165C-A344-427F-83DA-0663F8228813}" presName="parTxOnly" presStyleLbl="node1" presStyleIdx="1" presStyleCnt="3" custScaleY="46342" custLinFactY="-26296" custLinFactNeighborX="-45517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C314CC-643F-4B13-A188-2E01E303A97D}" type="pres">
      <dgm:prSet presAssocID="{B7F05B6D-DCC5-4BC2-BFC5-405F20DA310F}" presName="parTxOnlySpace" presStyleCnt="0"/>
      <dgm:spPr/>
    </dgm:pt>
    <dgm:pt modelId="{F479BC7C-FBE5-4EDA-8D4B-3806BDB67FD8}" type="pres">
      <dgm:prSet presAssocID="{0EEDCB1C-6FB0-44E0-B263-575A4BF1C6D1}" presName="parTxOnly" presStyleLbl="node1" presStyleIdx="2" presStyleCnt="3" custScaleY="46342" custLinFactY="-26296" custLinFactNeighborX="-45517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82C2EE6-1B20-4DFD-873C-74F4AB00B936}" type="presOf" srcId="{0EEDCB1C-6FB0-44E0-B263-575A4BF1C6D1}" destId="{F479BC7C-FBE5-4EDA-8D4B-3806BDB67FD8}" srcOrd="0" destOrd="0" presId="urn:microsoft.com/office/officeart/2005/8/layout/chevron1"/>
    <dgm:cxn modelId="{FF134E34-4ED5-46A0-83A0-8F6CF288D7A1}" type="presOf" srcId="{129BC613-6444-45C3-A775-CED4C156E2A8}" destId="{25B6C084-5E22-448B-A655-EF180CBFD39D}" srcOrd="0" destOrd="0" presId="urn:microsoft.com/office/officeart/2005/8/layout/chevron1"/>
    <dgm:cxn modelId="{25EF24C9-5FC8-47D2-AFE1-D727AF4A11F7}" srcId="{129BC613-6444-45C3-A775-CED4C156E2A8}" destId="{F50E165C-A344-427F-83DA-0663F8228813}" srcOrd="1" destOrd="0" parTransId="{DCA93997-15ED-4728-8BBC-E4D72951C94B}" sibTransId="{B7F05B6D-DCC5-4BC2-BFC5-405F20DA310F}"/>
    <dgm:cxn modelId="{7B1D69E8-D6E6-4815-B91C-E74D7C3FBC67}" srcId="{129BC613-6444-45C3-A775-CED4C156E2A8}" destId="{A41CA741-AAEA-402A-9016-4D7215459662}" srcOrd="0" destOrd="0" parTransId="{F8D21817-C271-4ABA-89CA-71B8188156BF}" sibTransId="{71335AF3-E2C3-4D87-B209-31899303AFF1}"/>
    <dgm:cxn modelId="{248455F5-86BE-4C7E-840F-B402A670BDA3}" type="presOf" srcId="{F50E165C-A344-427F-83DA-0663F8228813}" destId="{24FEB0A5-92AD-4DFB-BE32-21E46801B88C}" srcOrd="0" destOrd="0" presId="urn:microsoft.com/office/officeart/2005/8/layout/chevron1"/>
    <dgm:cxn modelId="{80F99CCC-3E6D-4C30-9B06-DAAD66AC75E3}" srcId="{129BC613-6444-45C3-A775-CED4C156E2A8}" destId="{0EEDCB1C-6FB0-44E0-B263-575A4BF1C6D1}" srcOrd="2" destOrd="0" parTransId="{B32A71AF-B73F-4E71-90DB-D9679C438D50}" sibTransId="{1369B2AF-E00F-4035-A049-21FD9FEBBEE8}"/>
    <dgm:cxn modelId="{ECA55BAC-4F58-436C-A482-99712621776E}" type="presOf" srcId="{A41CA741-AAEA-402A-9016-4D7215459662}" destId="{1874A455-3814-44E3-82B6-2E9D7219E7A3}" srcOrd="0" destOrd="0" presId="urn:microsoft.com/office/officeart/2005/8/layout/chevron1"/>
    <dgm:cxn modelId="{9D03824F-F265-48FF-988D-3FD05AD0AAD4}" type="presParOf" srcId="{25B6C084-5E22-448B-A655-EF180CBFD39D}" destId="{1874A455-3814-44E3-82B6-2E9D7219E7A3}" srcOrd="0" destOrd="0" presId="urn:microsoft.com/office/officeart/2005/8/layout/chevron1"/>
    <dgm:cxn modelId="{2B3F0400-C320-45C0-9F44-885CDEE46053}" type="presParOf" srcId="{25B6C084-5E22-448B-A655-EF180CBFD39D}" destId="{5D06B563-869E-4325-9842-3E98FAE5D373}" srcOrd="1" destOrd="0" presId="urn:microsoft.com/office/officeart/2005/8/layout/chevron1"/>
    <dgm:cxn modelId="{CFCDFBA1-5044-4358-B162-04895060A278}" type="presParOf" srcId="{25B6C084-5E22-448B-A655-EF180CBFD39D}" destId="{24FEB0A5-92AD-4DFB-BE32-21E46801B88C}" srcOrd="2" destOrd="0" presId="urn:microsoft.com/office/officeart/2005/8/layout/chevron1"/>
    <dgm:cxn modelId="{F8BCA5AB-43D2-4BDB-8B72-8F7C10B727B9}" type="presParOf" srcId="{25B6C084-5E22-448B-A655-EF180CBFD39D}" destId="{9FC314CC-643F-4B13-A188-2E01E303A97D}" srcOrd="3" destOrd="0" presId="urn:microsoft.com/office/officeart/2005/8/layout/chevron1"/>
    <dgm:cxn modelId="{5F4C96F3-4D85-4CAC-9F8A-44BD9D237CC0}" type="presParOf" srcId="{25B6C084-5E22-448B-A655-EF180CBFD39D}" destId="{F479BC7C-FBE5-4EDA-8D4B-3806BDB67FD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B7AE2B0-7053-4F7C-B025-636105176884}" type="doc">
      <dgm:prSet loTypeId="urn:diagrams.loki3.com/VaryingWidthList" loCatId="list" qsTypeId="urn:microsoft.com/office/officeart/2005/8/quickstyle/simple1" qsCatId="simple" csTypeId="urn:microsoft.com/office/officeart/2005/8/colors/accent1_2" csCatId="accent1" phldr="1"/>
      <dgm:spPr/>
    </dgm:pt>
    <dgm:pt modelId="{E104C492-069F-43C4-B8EB-CD307ECBA2DC}">
      <dgm:prSet phldrT="[Text]"/>
      <dgm:spPr/>
      <dgm:t>
        <a:bodyPr/>
        <a:lstStyle/>
        <a:p>
          <a:r>
            <a:rPr lang="en-IN" dirty="0" smtClean="0"/>
            <a:t>Get visibility into your  OpenEdge application without extensive re-engineering effort.</a:t>
          </a:r>
          <a:endParaRPr lang="en-US" dirty="0"/>
        </a:p>
      </dgm:t>
    </dgm:pt>
    <dgm:pt modelId="{049369CB-7B0E-4ADD-8BF5-94A3DC82C3C8}" type="parTrans" cxnId="{4C681303-87D1-487A-948A-C5AE1927DC70}">
      <dgm:prSet/>
      <dgm:spPr/>
      <dgm:t>
        <a:bodyPr/>
        <a:lstStyle/>
        <a:p>
          <a:endParaRPr lang="en-US"/>
        </a:p>
      </dgm:t>
    </dgm:pt>
    <dgm:pt modelId="{0F82714F-8340-4839-B9FF-12F83F119EAC}" type="sibTrans" cxnId="{4C681303-87D1-487A-948A-C5AE1927DC70}">
      <dgm:prSet/>
      <dgm:spPr/>
      <dgm:t>
        <a:bodyPr/>
        <a:lstStyle/>
        <a:p>
          <a:endParaRPr lang="en-US"/>
        </a:p>
      </dgm:t>
    </dgm:pt>
    <dgm:pt modelId="{C2A78A4E-E3FC-4972-BF3B-15631565FE33}">
      <dgm:prSet phldrT="[Text]"/>
      <dgm:spPr/>
      <dgm:t>
        <a:bodyPr/>
        <a:lstStyle/>
        <a:p>
          <a:r>
            <a:rPr lang="en-IN" dirty="0" smtClean="0"/>
            <a:t>Extend capabilities of existing monitoring processes.</a:t>
          </a:r>
          <a:endParaRPr lang="en-US" dirty="0"/>
        </a:p>
      </dgm:t>
    </dgm:pt>
    <dgm:pt modelId="{AFA06D70-199F-469C-8DF8-AE009F9C2625}" type="parTrans" cxnId="{390B6D8C-EBAC-4045-9A20-BCF0264985AA}">
      <dgm:prSet/>
      <dgm:spPr/>
      <dgm:t>
        <a:bodyPr/>
        <a:lstStyle/>
        <a:p>
          <a:endParaRPr lang="en-US"/>
        </a:p>
      </dgm:t>
    </dgm:pt>
    <dgm:pt modelId="{C61F8287-5A8B-45FE-9561-E6AF58C381BB}" type="sibTrans" cxnId="{390B6D8C-EBAC-4045-9A20-BCF0264985AA}">
      <dgm:prSet/>
      <dgm:spPr/>
      <dgm:t>
        <a:bodyPr/>
        <a:lstStyle/>
        <a:p>
          <a:endParaRPr lang="en-US"/>
        </a:p>
      </dgm:t>
    </dgm:pt>
    <dgm:pt modelId="{B73BE218-B8E2-45BA-AAB4-460C1662A250}">
      <dgm:prSet phldrT="[Text]"/>
      <dgm:spPr/>
      <dgm:t>
        <a:bodyPr/>
        <a:lstStyle/>
        <a:p>
          <a:r>
            <a:rPr lang="en-IN" dirty="0" smtClean="0"/>
            <a:t>Provide path for Application Modernization.</a:t>
          </a:r>
          <a:endParaRPr lang="en-US" dirty="0"/>
        </a:p>
      </dgm:t>
    </dgm:pt>
    <dgm:pt modelId="{4B47131C-A7AD-488B-B804-3EFD77E7DD10}" type="parTrans" cxnId="{CE51B4BC-12E8-48AC-BBA7-D16F8F48C070}">
      <dgm:prSet/>
      <dgm:spPr/>
      <dgm:t>
        <a:bodyPr/>
        <a:lstStyle/>
        <a:p>
          <a:endParaRPr lang="en-US"/>
        </a:p>
      </dgm:t>
    </dgm:pt>
    <dgm:pt modelId="{4E7ECA41-CFB0-4D11-894B-E10A320F176D}" type="sibTrans" cxnId="{CE51B4BC-12E8-48AC-BBA7-D16F8F48C070}">
      <dgm:prSet/>
      <dgm:spPr/>
      <dgm:t>
        <a:bodyPr/>
        <a:lstStyle/>
        <a:p>
          <a:endParaRPr lang="en-US"/>
        </a:p>
      </dgm:t>
    </dgm:pt>
    <dgm:pt modelId="{5E95C20E-228F-489A-8B65-84AB0EA7D7A1}" type="pres">
      <dgm:prSet presAssocID="{DB7AE2B0-7053-4F7C-B025-636105176884}" presName="Name0" presStyleCnt="0">
        <dgm:presLayoutVars>
          <dgm:resizeHandles/>
        </dgm:presLayoutVars>
      </dgm:prSet>
      <dgm:spPr/>
    </dgm:pt>
    <dgm:pt modelId="{2D84B7AA-5453-4C66-B798-2DDDF32F1750}" type="pres">
      <dgm:prSet presAssocID="{E104C492-069F-43C4-B8EB-CD307ECBA2DC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226302-1966-4268-BF7B-B90684480A78}" type="pres">
      <dgm:prSet presAssocID="{0F82714F-8340-4839-B9FF-12F83F119EAC}" presName="space" presStyleCnt="0"/>
      <dgm:spPr/>
    </dgm:pt>
    <dgm:pt modelId="{D309230D-5B55-4420-AAC3-DCF62A3096E0}" type="pres">
      <dgm:prSet presAssocID="{C2A78A4E-E3FC-4972-BF3B-15631565FE33}" presName="text" presStyleLbl="node1" presStyleIdx="1" presStyleCnt="3" custScaleX="151486" custLinFactNeighborX="-25660" custLinFactNeighborY="-285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05C84B-606E-4F9A-BBC0-BAAAC3FF1904}" type="pres">
      <dgm:prSet presAssocID="{C61F8287-5A8B-45FE-9561-E6AF58C381BB}" presName="space" presStyleCnt="0"/>
      <dgm:spPr/>
    </dgm:pt>
    <dgm:pt modelId="{22DC9856-A180-42D4-B274-8A0BBFC4731E}" type="pres">
      <dgm:prSet presAssocID="{B73BE218-B8E2-45BA-AAB4-460C1662A250}" presName="text" presStyleLbl="node1" presStyleIdx="2" presStyleCnt="3" custScaleX="171884" custLinFactNeighborX="-35848" custLinFactNeighborY="-427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E51B4BC-12E8-48AC-BBA7-D16F8F48C070}" srcId="{DB7AE2B0-7053-4F7C-B025-636105176884}" destId="{B73BE218-B8E2-45BA-AAB4-460C1662A250}" srcOrd="2" destOrd="0" parTransId="{4B47131C-A7AD-488B-B804-3EFD77E7DD10}" sibTransId="{4E7ECA41-CFB0-4D11-894B-E10A320F176D}"/>
    <dgm:cxn modelId="{44EA3BFF-A2E2-4AB0-9B34-7E7D3DBB99F4}" type="presOf" srcId="{C2A78A4E-E3FC-4972-BF3B-15631565FE33}" destId="{D309230D-5B55-4420-AAC3-DCF62A3096E0}" srcOrd="0" destOrd="0" presId="urn:diagrams.loki3.com/VaryingWidthList"/>
    <dgm:cxn modelId="{EAA11021-B0AF-4F1F-AB96-AE7C0354101C}" type="presOf" srcId="{E104C492-069F-43C4-B8EB-CD307ECBA2DC}" destId="{2D84B7AA-5453-4C66-B798-2DDDF32F1750}" srcOrd="0" destOrd="0" presId="urn:diagrams.loki3.com/VaryingWidthList"/>
    <dgm:cxn modelId="{DBA4E714-25ED-400E-8B16-464A064914B6}" type="presOf" srcId="{DB7AE2B0-7053-4F7C-B025-636105176884}" destId="{5E95C20E-228F-489A-8B65-84AB0EA7D7A1}" srcOrd="0" destOrd="0" presId="urn:diagrams.loki3.com/VaryingWidthList"/>
    <dgm:cxn modelId="{A9DA9ED0-1597-4218-B4DF-64D05209B8A6}" type="presOf" srcId="{B73BE218-B8E2-45BA-AAB4-460C1662A250}" destId="{22DC9856-A180-42D4-B274-8A0BBFC4731E}" srcOrd="0" destOrd="0" presId="urn:diagrams.loki3.com/VaryingWidthList"/>
    <dgm:cxn modelId="{390B6D8C-EBAC-4045-9A20-BCF0264985AA}" srcId="{DB7AE2B0-7053-4F7C-B025-636105176884}" destId="{C2A78A4E-E3FC-4972-BF3B-15631565FE33}" srcOrd="1" destOrd="0" parTransId="{AFA06D70-199F-469C-8DF8-AE009F9C2625}" sibTransId="{C61F8287-5A8B-45FE-9561-E6AF58C381BB}"/>
    <dgm:cxn modelId="{4C681303-87D1-487A-948A-C5AE1927DC70}" srcId="{DB7AE2B0-7053-4F7C-B025-636105176884}" destId="{E104C492-069F-43C4-B8EB-CD307ECBA2DC}" srcOrd="0" destOrd="0" parTransId="{049369CB-7B0E-4ADD-8BF5-94A3DC82C3C8}" sibTransId="{0F82714F-8340-4839-B9FF-12F83F119EAC}"/>
    <dgm:cxn modelId="{F72B75B0-02E7-47FB-B085-69AB8466E4BD}" type="presParOf" srcId="{5E95C20E-228F-489A-8B65-84AB0EA7D7A1}" destId="{2D84B7AA-5453-4C66-B798-2DDDF32F1750}" srcOrd="0" destOrd="0" presId="urn:diagrams.loki3.com/VaryingWidthList"/>
    <dgm:cxn modelId="{771AED49-1418-41EB-BAD6-F0E18845841F}" type="presParOf" srcId="{5E95C20E-228F-489A-8B65-84AB0EA7D7A1}" destId="{B1226302-1966-4268-BF7B-B90684480A78}" srcOrd="1" destOrd="0" presId="urn:diagrams.loki3.com/VaryingWidthList"/>
    <dgm:cxn modelId="{23874CB1-136C-428D-AE35-BD944B594BF9}" type="presParOf" srcId="{5E95C20E-228F-489A-8B65-84AB0EA7D7A1}" destId="{D309230D-5B55-4420-AAC3-DCF62A3096E0}" srcOrd="2" destOrd="0" presId="urn:diagrams.loki3.com/VaryingWidthList"/>
    <dgm:cxn modelId="{24CB8460-3E17-418B-8C89-163ADC835493}" type="presParOf" srcId="{5E95C20E-228F-489A-8B65-84AB0EA7D7A1}" destId="{7705C84B-606E-4F9A-BBC0-BAAAC3FF1904}" srcOrd="3" destOrd="0" presId="urn:diagrams.loki3.com/VaryingWidthList"/>
    <dgm:cxn modelId="{85A6BD10-D70A-42A7-801F-E947D89206AF}" type="presParOf" srcId="{5E95C20E-228F-489A-8B65-84AB0EA7D7A1}" destId="{22DC9856-A180-42D4-B274-8A0BBFC4731E}" srcOrd="4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86D9D78-16EE-4090-9F16-9E3CFB233CB1}">
      <dsp:nvSpPr>
        <dsp:cNvPr id="0" name=""/>
        <dsp:cNvSpPr/>
      </dsp:nvSpPr>
      <dsp:spPr>
        <a:xfrm>
          <a:off x="0" y="0"/>
          <a:ext cx="10948987" cy="16162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- BPM UI ( Form Editor and </a:t>
          </a:r>
          <a:r>
            <a:rPr lang="en-US" sz="3200" kern="1200" dirty="0" err="1" smtClean="0"/>
            <a:t>Webflow</a:t>
          </a:r>
          <a:r>
            <a:rPr lang="en-US" sz="3200" kern="1200" dirty="0" smtClean="0"/>
            <a:t>)</a:t>
          </a:r>
          <a:endParaRPr lang="en-US" sz="3200" kern="1200" dirty="0"/>
        </a:p>
      </dsp:txBody>
      <dsp:txXfrm>
        <a:off x="2351424" y="0"/>
        <a:ext cx="8597562" cy="1616273"/>
      </dsp:txXfrm>
    </dsp:sp>
    <dsp:sp modelId="{E3052F26-EA09-407C-A856-6FBE695D7961}">
      <dsp:nvSpPr>
        <dsp:cNvPr id="0" name=""/>
        <dsp:cNvSpPr/>
      </dsp:nvSpPr>
      <dsp:spPr>
        <a:xfrm>
          <a:off x="161627" y="161627"/>
          <a:ext cx="2189797" cy="129301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19000" b="-1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E4BCAD-7396-402E-BE55-78ACB55B6749}">
      <dsp:nvSpPr>
        <dsp:cNvPr id="0" name=""/>
        <dsp:cNvSpPr/>
      </dsp:nvSpPr>
      <dsp:spPr>
        <a:xfrm>
          <a:off x="0" y="1777900"/>
          <a:ext cx="10948987" cy="16162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- BPM UI / Mobile UI / GUI for .NET</a:t>
          </a:r>
          <a:endParaRPr lang="en-US" sz="3200" kern="1200" dirty="0"/>
        </a:p>
      </dsp:txBody>
      <dsp:txXfrm>
        <a:off x="2351424" y="1777900"/>
        <a:ext cx="8597562" cy="1616273"/>
      </dsp:txXfrm>
    </dsp:sp>
    <dsp:sp modelId="{F69A933C-5992-49E8-9436-13144C6B6378}">
      <dsp:nvSpPr>
        <dsp:cNvPr id="0" name=""/>
        <dsp:cNvSpPr/>
      </dsp:nvSpPr>
      <dsp:spPr>
        <a:xfrm>
          <a:off x="161627" y="1939528"/>
          <a:ext cx="2189797" cy="129301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1B85A8-5937-4318-85CB-DE8229ADF846}">
      <dsp:nvSpPr>
        <dsp:cNvPr id="0" name=""/>
        <dsp:cNvSpPr/>
      </dsp:nvSpPr>
      <dsp:spPr>
        <a:xfrm>
          <a:off x="0" y="3555801"/>
          <a:ext cx="10948987" cy="16162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- Monitoring Process</a:t>
          </a:r>
          <a:endParaRPr lang="en-US" sz="3200" kern="1200" dirty="0"/>
        </a:p>
      </dsp:txBody>
      <dsp:txXfrm>
        <a:off x="2351424" y="3555801"/>
        <a:ext cx="8597562" cy="1616273"/>
      </dsp:txXfrm>
    </dsp:sp>
    <dsp:sp modelId="{97D805C3-175E-4117-A578-F047B089CE25}">
      <dsp:nvSpPr>
        <dsp:cNvPr id="0" name=""/>
        <dsp:cNvSpPr/>
      </dsp:nvSpPr>
      <dsp:spPr>
        <a:xfrm>
          <a:off x="161627" y="3728671"/>
          <a:ext cx="2189797" cy="127053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A6C93F2-850D-4FEA-BE1F-E0CE27A07C19}">
      <dsp:nvSpPr>
        <dsp:cNvPr id="0" name=""/>
        <dsp:cNvSpPr/>
      </dsp:nvSpPr>
      <dsp:spPr>
        <a:xfrm>
          <a:off x="204285" y="1050461"/>
          <a:ext cx="4847291" cy="151477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601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Gather Participants list</a:t>
          </a:r>
          <a:endParaRPr lang="en-US" sz="20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Performers Involved</a:t>
          </a:r>
          <a:endParaRPr lang="en-US" sz="1600" kern="1200" dirty="0"/>
        </a:p>
      </dsp:txBody>
      <dsp:txXfrm>
        <a:off x="204285" y="1050461"/>
        <a:ext cx="4847291" cy="1514778"/>
      </dsp:txXfrm>
    </dsp:sp>
    <dsp:sp modelId="{0612933F-38BE-44DF-A279-BF65F1C0FCE9}">
      <dsp:nvSpPr>
        <dsp:cNvPr id="0" name=""/>
        <dsp:cNvSpPr/>
      </dsp:nvSpPr>
      <dsp:spPr>
        <a:xfrm>
          <a:off x="2314" y="831660"/>
          <a:ext cx="1060345" cy="159051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50000" r="-5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8988F7-39EE-4EC3-849E-DB2C039A8F4A}">
      <dsp:nvSpPr>
        <dsp:cNvPr id="0" name=""/>
        <dsp:cNvSpPr/>
      </dsp:nvSpPr>
      <dsp:spPr>
        <a:xfrm>
          <a:off x="5512005" y="1050461"/>
          <a:ext cx="4847291" cy="151477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601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Explore complete business flow using UI and Business Logic</a:t>
          </a:r>
          <a:endParaRPr lang="en-US" sz="20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Steps Involved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Data  to be monitored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Process flow</a:t>
          </a:r>
          <a:endParaRPr lang="en-US" sz="1600" kern="1200" dirty="0"/>
        </a:p>
      </dsp:txBody>
      <dsp:txXfrm>
        <a:off x="5512005" y="1050461"/>
        <a:ext cx="4847291" cy="1514778"/>
      </dsp:txXfrm>
    </dsp:sp>
    <dsp:sp modelId="{D73BFFC5-9FA0-40BA-91C7-461B4D8A7455}">
      <dsp:nvSpPr>
        <dsp:cNvPr id="0" name=""/>
        <dsp:cNvSpPr/>
      </dsp:nvSpPr>
      <dsp:spPr>
        <a:xfrm>
          <a:off x="5310035" y="831660"/>
          <a:ext cx="1060345" cy="1590517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4000" r="-2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39D516-81DB-407C-988A-446C488BBFEF}">
      <dsp:nvSpPr>
        <dsp:cNvPr id="0" name=""/>
        <dsp:cNvSpPr/>
      </dsp:nvSpPr>
      <dsp:spPr>
        <a:xfrm>
          <a:off x="2858145" y="2957399"/>
          <a:ext cx="4847291" cy="151477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601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Implementation</a:t>
          </a:r>
          <a:endParaRPr lang="en-US" sz="20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Identify  process start/end points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Identify </a:t>
          </a:r>
          <a:r>
            <a:rPr lang="en-US" sz="1600" kern="1200" dirty="0" err="1" smtClean="0"/>
            <a:t>workstep</a:t>
          </a:r>
          <a:r>
            <a:rPr lang="en-US" sz="1600" kern="1200" dirty="0" smtClean="0"/>
            <a:t> beginning/completion points</a:t>
          </a:r>
          <a:endParaRPr lang="en-US" sz="1600" kern="1200"/>
        </a:p>
      </dsp:txBody>
      <dsp:txXfrm>
        <a:off x="2858145" y="2957399"/>
        <a:ext cx="4847291" cy="1514778"/>
      </dsp:txXfrm>
    </dsp:sp>
    <dsp:sp modelId="{3DCEA085-C72C-4D96-8AC4-5C5518116153}">
      <dsp:nvSpPr>
        <dsp:cNvPr id="0" name=""/>
        <dsp:cNvSpPr/>
      </dsp:nvSpPr>
      <dsp:spPr>
        <a:xfrm>
          <a:off x="2656174" y="2738597"/>
          <a:ext cx="1060345" cy="159051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C8F1BC3-E87B-4D16-A75B-5951B8321558}">
      <dsp:nvSpPr>
        <dsp:cNvPr id="0" name=""/>
        <dsp:cNvSpPr/>
      </dsp:nvSpPr>
      <dsp:spPr>
        <a:xfrm>
          <a:off x="25050" y="868290"/>
          <a:ext cx="2072321" cy="207232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60F023-65AF-4738-B7F4-B472D79BEB53}">
      <dsp:nvSpPr>
        <dsp:cNvPr id="0" name=""/>
        <dsp:cNvSpPr/>
      </dsp:nvSpPr>
      <dsp:spPr>
        <a:xfrm>
          <a:off x="262933" y="2470029"/>
          <a:ext cx="2072321" cy="207232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Modelling</a:t>
          </a:r>
          <a:endParaRPr lang="en-US" sz="24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Follow Traditional Modelling Pattern</a:t>
          </a:r>
          <a:endParaRPr lang="en-US" sz="1800" kern="1200" dirty="0"/>
        </a:p>
      </dsp:txBody>
      <dsp:txXfrm>
        <a:off x="262933" y="2470029"/>
        <a:ext cx="2072321" cy="2072321"/>
      </dsp:txXfrm>
    </dsp:sp>
    <dsp:sp modelId="{BC2AE613-24DA-44AA-9734-9E937107561A}">
      <dsp:nvSpPr>
        <dsp:cNvPr id="0" name=""/>
        <dsp:cNvSpPr/>
      </dsp:nvSpPr>
      <dsp:spPr>
        <a:xfrm>
          <a:off x="2488336" y="1655476"/>
          <a:ext cx="390964" cy="4979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2488336" y="1655476"/>
        <a:ext cx="390964" cy="497949"/>
      </dsp:txXfrm>
    </dsp:sp>
    <dsp:sp modelId="{72C43295-02B0-4457-B3D1-B7AEC7B6532C}">
      <dsp:nvSpPr>
        <dsp:cNvPr id="0" name=""/>
        <dsp:cNvSpPr/>
      </dsp:nvSpPr>
      <dsp:spPr>
        <a:xfrm>
          <a:off x="3214412" y="868290"/>
          <a:ext cx="2072321" cy="207232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F0FADF-A418-467F-B3F0-43FE937B10B7}">
      <dsp:nvSpPr>
        <dsp:cNvPr id="0" name=""/>
        <dsp:cNvSpPr/>
      </dsp:nvSpPr>
      <dsp:spPr>
        <a:xfrm>
          <a:off x="3475754" y="2470029"/>
          <a:ext cx="2072321" cy="20723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Participants</a:t>
          </a:r>
          <a:endParaRPr lang="en-US" sz="24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External </a:t>
          </a:r>
          <a:r>
            <a:rPr lang="en-US" sz="1800" kern="1200" dirty="0" err="1" smtClean="0"/>
            <a:t>Worksteps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External Adapters</a:t>
          </a:r>
          <a:endParaRPr lang="en-US" sz="1800" kern="1200" dirty="0"/>
        </a:p>
      </dsp:txBody>
      <dsp:txXfrm>
        <a:off x="3475754" y="2470029"/>
        <a:ext cx="2072321" cy="2072321"/>
      </dsp:txXfrm>
    </dsp:sp>
    <dsp:sp modelId="{97DA52AE-7D88-4DCB-B743-26F7CAEE5444}">
      <dsp:nvSpPr>
        <dsp:cNvPr id="0" name=""/>
        <dsp:cNvSpPr/>
      </dsp:nvSpPr>
      <dsp:spPr>
        <a:xfrm>
          <a:off x="5685909" y="1655476"/>
          <a:ext cx="399174" cy="4979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5685909" y="1655476"/>
        <a:ext cx="399174" cy="497949"/>
      </dsp:txXfrm>
    </dsp:sp>
    <dsp:sp modelId="{3EA16A2F-DF64-45F5-B7B0-21F34A59452A}">
      <dsp:nvSpPr>
        <dsp:cNvPr id="0" name=""/>
        <dsp:cNvSpPr/>
      </dsp:nvSpPr>
      <dsp:spPr>
        <a:xfrm>
          <a:off x="6427234" y="868290"/>
          <a:ext cx="2072321" cy="207232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D271DF-9C13-42C2-B7B9-BD2E9A7EAC50}">
      <dsp:nvSpPr>
        <dsp:cNvPr id="0" name=""/>
        <dsp:cNvSpPr/>
      </dsp:nvSpPr>
      <dsp:spPr>
        <a:xfrm>
          <a:off x="6688575" y="2470029"/>
          <a:ext cx="2072321" cy="207232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Hook</a:t>
          </a:r>
          <a:r>
            <a:rPr lang="en-US" sz="1900" kern="1200" dirty="0" smtClean="0"/>
            <a:t> </a:t>
          </a:r>
          <a:r>
            <a:rPr lang="en-US" sz="2400" kern="1200" dirty="0" smtClean="0"/>
            <a:t>Point</a:t>
          </a:r>
          <a:endParaRPr lang="en-US" sz="24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Unique ID aka External Instance ID (EIID)</a:t>
          </a:r>
          <a:endParaRPr lang="en-US" sz="1800" kern="1200" dirty="0"/>
        </a:p>
      </dsp:txBody>
      <dsp:txXfrm>
        <a:off x="6688575" y="2470029"/>
        <a:ext cx="2072321" cy="2072321"/>
      </dsp:txXfrm>
    </dsp:sp>
    <dsp:sp modelId="{FF6B2AAC-9DF4-4076-893D-7AACAC476B75}">
      <dsp:nvSpPr>
        <dsp:cNvPr id="0" name=""/>
        <dsp:cNvSpPr/>
      </dsp:nvSpPr>
      <dsp:spPr>
        <a:xfrm rot="25101">
          <a:off x="8898725" y="1667414"/>
          <a:ext cx="399185" cy="4979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 rot="25101">
        <a:off x="8898725" y="1667414"/>
        <a:ext cx="399185" cy="497949"/>
      </dsp:txXfrm>
    </dsp:sp>
    <dsp:sp modelId="{E3A5F90B-BA2B-49AB-AF54-D410985525C3}">
      <dsp:nvSpPr>
        <dsp:cNvPr id="0" name=""/>
        <dsp:cNvSpPr/>
      </dsp:nvSpPr>
      <dsp:spPr>
        <a:xfrm>
          <a:off x="9640055" y="891749"/>
          <a:ext cx="2072321" cy="207232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E71A19-551B-4766-BEAD-32E14BD12FB0}">
      <dsp:nvSpPr>
        <dsp:cNvPr id="0" name=""/>
        <dsp:cNvSpPr/>
      </dsp:nvSpPr>
      <dsp:spPr>
        <a:xfrm>
          <a:off x="9977409" y="2442633"/>
          <a:ext cx="2072321" cy="207232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Adding</a:t>
          </a:r>
          <a:r>
            <a:rPr lang="en-US" sz="1900" kern="1200" dirty="0" smtClean="0"/>
            <a:t> </a:t>
          </a:r>
          <a:r>
            <a:rPr lang="en-US" sz="2400" kern="1200" dirty="0" smtClean="0"/>
            <a:t>ABL</a:t>
          </a:r>
          <a:r>
            <a:rPr lang="en-US" sz="1900" kern="1200" dirty="0" smtClean="0"/>
            <a:t> </a:t>
          </a:r>
          <a:r>
            <a:rPr lang="en-US" sz="2400" kern="1200" dirty="0" smtClean="0"/>
            <a:t>Code</a:t>
          </a:r>
          <a:endParaRPr lang="en-US" sz="24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Create,Activate</a:t>
          </a:r>
          <a:r>
            <a:rPr lang="en-US" sz="1800" kern="1200" dirty="0" smtClean="0"/>
            <a:t> and Complete Process Instances</a:t>
          </a:r>
          <a:br>
            <a:rPr lang="en-US" sz="1800" kern="1200" dirty="0" smtClean="0"/>
          </a:br>
          <a:endParaRPr lang="en-US" sz="1800" kern="1200" dirty="0" smtClean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500" kern="1200" dirty="0"/>
        </a:p>
      </dsp:txBody>
      <dsp:txXfrm>
        <a:off x="9977409" y="2442633"/>
        <a:ext cx="2072321" cy="2072321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0F00541-7B2D-47B3-8D57-C2BB48273893}">
      <dsp:nvSpPr>
        <dsp:cNvPr id="0" name=""/>
        <dsp:cNvSpPr/>
      </dsp:nvSpPr>
      <dsp:spPr>
        <a:xfrm>
          <a:off x="-5203059" y="-796950"/>
          <a:ext cx="6195936" cy="6195936"/>
        </a:xfrm>
        <a:prstGeom prst="blockArc">
          <a:avLst>
            <a:gd name="adj1" fmla="val 18900000"/>
            <a:gd name="adj2" fmla="val 2700000"/>
            <a:gd name="adj3" fmla="val 349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E1AF6C-EA6F-4E9F-8777-383EA5BC224C}">
      <dsp:nvSpPr>
        <dsp:cNvPr id="0" name=""/>
        <dsp:cNvSpPr/>
      </dsp:nvSpPr>
      <dsp:spPr>
        <a:xfrm>
          <a:off x="434256" y="287535"/>
          <a:ext cx="9858042" cy="5754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6754" tIns="78740" rIns="78740" bIns="7874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Unique Identifier for Process Instance</a:t>
          </a:r>
          <a:endParaRPr lang="en-US" sz="3100" kern="1200" dirty="0"/>
        </a:p>
      </dsp:txBody>
      <dsp:txXfrm>
        <a:off x="434256" y="287535"/>
        <a:ext cx="9858042" cy="575438"/>
      </dsp:txXfrm>
    </dsp:sp>
    <dsp:sp modelId="{0C5A1B41-A121-4F17-B66C-CA06FC445A39}">
      <dsp:nvSpPr>
        <dsp:cNvPr id="0" name=""/>
        <dsp:cNvSpPr/>
      </dsp:nvSpPr>
      <dsp:spPr>
        <a:xfrm>
          <a:off x="74606" y="215605"/>
          <a:ext cx="719298" cy="7192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720733-6B48-4BE6-B388-66CA5DD60549}">
      <dsp:nvSpPr>
        <dsp:cNvPr id="0" name=""/>
        <dsp:cNvSpPr/>
      </dsp:nvSpPr>
      <dsp:spPr>
        <a:xfrm>
          <a:off x="846598" y="1150416"/>
          <a:ext cx="9445700" cy="5754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6754" tIns="78740" rIns="78740" bIns="7874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Typically a CHARACTER dataslot</a:t>
          </a:r>
          <a:endParaRPr lang="en-US" sz="3100" kern="1200" dirty="0"/>
        </a:p>
      </dsp:txBody>
      <dsp:txXfrm>
        <a:off x="846598" y="1150416"/>
        <a:ext cx="9445700" cy="575438"/>
      </dsp:txXfrm>
    </dsp:sp>
    <dsp:sp modelId="{2941AC25-DA2B-4565-B232-563ED3F752EC}">
      <dsp:nvSpPr>
        <dsp:cNvPr id="0" name=""/>
        <dsp:cNvSpPr/>
      </dsp:nvSpPr>
      <dsp:spPr>
        <a:xfrm>
          <a:off x="486949" y="1078487"/>
          <a:ext cx="719298" cy="7192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7B5714-7781-4F78-AD62-BA5E3E2A2B6E}">
      <dsp:nvSpPr>
        <dsp:cNvPr id="0" name=""/>
        <dsp:cNvSpPr/>
      </dsp:nvSpPr>
      <dsp:spPr>
        <a:xfrm>
          <a:off x="973154" y="2013298"/>
          <a:ext cx="9319144" cy="5754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6754" tIns="78740" rIns="78740" bIns="7874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It can also be Process Instance ID</a:t>
          </a:r>
          <a:endParaRPr lang="en-US" sz="3100" kern="1200" dirty="0"/>
        </a:p>
      </dsp:txBody>
      <dsp:txXfrm>
        <a:off x="973154" y="2013298"/>
        <a:ext cx="9319144" cy="575438"/>
      </dsp:txXfrm>
    </dsp:sp>
    <dsp:sp modelId="{D232CF7E-75E4-4F0C-81B7-95F951464CDA}">
      <dsp:nvSpPr>
        <dsp:cNvPr id="0" name=""/>
        <dsp:cNvSpPr/>
      </dsp:nvSpPr>
      <dsp:spPr>
        <a:xfrm>
          <a:off x="613505" y="1941368"/>
          <a:ext cx="719298" cy="7192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0C2124-A5C6-4415-BA91-FA9D94114CD6}">
      <dsp:nvSpPr>
        <dsp:cNvPr id="0" name=""/>
        <dsp:cNvSpPr/>
      </dsp:nvSpPr>
      <dsp:spPr>
        <a:xfrm>
          <a:off x="846598" y="2876180"/>
          <a:ext cx="9445700" cy="5754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6754" tIns="78740" rIns="78740" bIns="7874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Multiple EIID’s can be handled by Sub Process</a:t>
          </a:r>
          <a:endParaRPr lang="en-US" sz="3100" kern="1200" dirty="0"/>
        </a:p>
      </dsp:txBody>
      <dsp:txXfrm>
        <a:off x="846598" y="2876180"/>
        <a:ext cx="9445700" cy="575438"/>
      </dsp:txXfrm>
    </dsp:sp>
    <dsp:sp modelId="{77527915-7E66-43E9-8AA3-A5D9D276F922}">
      <dsp:nvSpPr>
        <dsp:cNvPr id="0" name=""/>
        <dsp:cNvSpPr/>
      </dsp:nvSpPr>
      <dsp:spPr>
        <a:xfrm>
          <a:off x="486949" y="2804250"/>
          <a:ext cx="719298" cy="7192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C8962D-BEF7-4B66-93E3-BD06D523B263}">
      <dsp:nvSpPr>
        <dsp:cNvPr id="0" name=""/>
        <dsp:cNvSpPr/>
      </dsp:nvSpPr>
      <dsp:spPr>
        <a:xfrm>
          <a:off x="434256" y="3739062"/>
          <a:ext cx="9858042" cy="5754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6754" tIns="78740" rIns="78740" bIns="7874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Originally specified by application developer</a:t>
          </a:r>
          <a:endParaRPr lang="en-US" sz="3100" kern="1200" dirty="0"/>
        </a:p>
      </dsp:txBody>
      <dsp:txXfrm>
        <a:off x="434256" y="3739062"/>
        <a:ext cx="9858042" cy="575438"/>
      </dsp:txXfrm>
    </dsp:sp>
    <dsp:sp modelId="{C13A61CF-7C75-48D4-A2EC-41FD6A2B1772}">
      <dsp:nvSpPr>
        <dsp:cNvPr id="0" name=""/>
        <dsp:cNvSpPr/>
      </dsp:nvSpPr>
      <dsp:spPr>
        <a:xfrm>
          <a:off x="74606" y="3667132"/>
          <a:ext cx="719298" cy="7192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874A455-3814-44E3-82B6-2E9D7219E7A3}">
      <dsp:nvSpPr>
        <dsp:cNvPr id="0" name=""/>
        <dsp:cNvSpPr/>
      </dsp:nvSpPr>
      <dsp:spPr>
        <a:xfrm>
          <a:off x="0" y="1099372"/>
          <a:ext cx="4119371" cy="16477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020" tIns="52007" rIns="52007" bIns="52007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/>
            <a:t>Create Process Instance</a:t>
          </a:r>
          <a:endParaRPr lang="en-US" sz="3900" kern="1200" dirty="0"/>
        </a:p>
      </dsp:txBody>
      <dsp:txXfrm>
        <a:off x="0" y="1099372"/>
        <a:ext cx="4119371" cy="1647748"/>
      </dsp:txXfrm>
    </dsp:sp>
    <dsp:sp modelId="{24FEB0A5-92AD-4DFB-BE32-21E46801B88C}">
      <dsp:nvSpPr>
        <dsp:cNvPr id="0" name=""/>
        <dsp:cNvSpPr/>
      </dsp:nvSpPr>
      <dsp:spPr>
        <a:xfrm>
          <a:off x="3522712" y="1099372"/>
          <a:ext cx="4119371" cy="16477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020" tIns="52007" rIns="52007" bIns="52007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/>
            <a:t>Activate Work Step</a:t>
          </a:r>
          <a:endParaRPr lang="en-US" sz="3900" kern="1200" dirty="0"/>
        </a:p>
      </dsp:txBody>
      <dsp:txXfrm>
        <a:off x="3522712" y="1099372"/>
        <a:ext cx="4119371" cy="1647748"/>
      </dsp:txXfrm>
    </dsp:sp>
    <dsp:sp modelId="{F479BC7C-FBE5-4EDA-8D4B-3806BDB67FD8}">
      <dsp:nvSpPr>
        <dsp:cNvPr id="0" name=""/>
        <dsp:cNvSpPr/>
      </dsp:nvSpPr>
      <dsp:spPr>
        <a:xfrm>
          <a:off x="7230146" y="1099372"/>
          <a:ext cx="4119371" cy="16477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020" tIns="52007" rIns="52007" bIns="52007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/>
            <a:t>Complete Process Instance</a:t>
          </a:r>
          <a:endParaRPr lang="en-US" sz="3900" kern="1200" dirty="0"/>
        </a:p>
      </dsp:txBody>
      <dsp:txXfrm>
        <a:off x="7230146" y="1099372"/>
        <a:ext cx="4119371" cy="1647748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874A455-3814-44E3-82B6-2E9D7219E7A3}">
      <dsp:nvSpPr>
        <dsp:cNvPr id="0" name=""/>
        <dsp:cNvSpPr/>
      </dsp:nvSpPr>
      <dsp:spPr>
        <a:xfrm>
          <a:off x="600" y="237043"/>
          <a:ext cx="4119371" cy="76359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013" tIns="34671" rIns="34671" bIns="34671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Create Process Instance</a:t>
          </a:r>
          <a:endParaRPr lang="en-US" sz="2600" kern="1200" dirty="0"/>
        </a:p>
      </dsp:txBody>
      <dsp:txXfrm>
        <a:off x="600" y="237043"/>
        <a:ext cx="4119371" cy="763599"/>
      </dsp:txXfrm>
    </dsp:sp>
    <dsp:sp modelId="{24FEB0A5-92AD-4DFB-BE32-21E46801B88C}">
      <dsp:nvSpPr>
        <dsp:cNvPr id="0" name=""/>
        <dsp:cNvSpPr/>
      </dsp:nvSpPr>
      <dsp:spPr>
        <a:xfrm>
          <a:off x="3523313" y="237043"/>
          <a:ext cx="4119371" cy="763599"/>
        </a:xfrm>
        <a:prstGeom prst="chevron">
          <a:avLst/>
        </a:prstGeom>
        <a:solidFill>
          <a:schemeClr val="tx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013" tIns="34671" rIns="34671" bIns="34671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Activate Work Step</a:t>
          </a:r>
          <a:endParaRPr lang="en-US" sz="2600" kern="1200" dirty="0"/>
        </a:p>
      </dsp:txBody>
      <dsp:txXfrm>
        <a:off x="3523313" y="237043"/>
        <a:ext cx="4119371" cy="763599"/>
      </dsp:txXfrm>
    </dsp:sp>
    <dsp:sp modelId="{F479BC7C-FBE5-4EDA-8D4B-3806BDB67FD8}">
      <dsp:nvSpPr>
        <dsp:cNvPr id="0" name=""/>
        <dsp:cNvSpPr/>
      </dsp:nvSpPr>
      <dsp:spPr>
        <a:xfrm>
          <a:off x="7230748" y="237043"/>
          <a:ext cx="4119371" cy="763599"/>
        </a:xfrm>
        <a:prstGeom prst="chevron">
          <a:avLst/>
        </a:prstGeom>
        <a:solidFill>
          <a:schemeClr val="tx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013" tIns="34671" rIns="34671" bIns="34671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Complete Process Instance</a:t>
          </a:r>
          <a:endParaRPr lang="en-US" sz="2600" kern="1200" dirty="0"/>
        </a:p>
      </dsp:txBody>
      <dsp:txXfrm>
        <a:off x="7230748" y="237043"/>
        <a:ext cx="4119371" cy="763599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2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0#2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smtClean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xmlns="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9454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71031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2118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50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BC3B10F-A77C-499D-8A55-4E7169A1E706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503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55505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548375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50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5B09749-0949-4B2A-BACC-2C4809A783E5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503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9573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841450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542471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68896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18772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40967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461735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385402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755778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563941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720001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953145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68896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3649" y="36"/>
            <a:ext cx="12188890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7780" y="3354330"/>
            <a:ext cx="6800850" cy="1573302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7780" y="5066617"/>
            <a:ext cx="5479648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817904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9320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7428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291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0247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06102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07819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1102157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813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13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1706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020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567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6004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3088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5472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3424921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16799" y="359802"/>
            <a:ext cx="9771655" cy="43858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6240000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450" y="1200150"/>
            <a:ext cx="1095375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813" y="367497"/>
            <a:ext cx="109483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5201" y="6517228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8" r:id="rId2"/>
    <p:sldLayoutId id="2147483775" r:id="rId3"/>
    <p:sldLayoutId id="2147483734" r:id="rId4"/>
    <p:sldLayoutId id="2147483778" r:id="rId5"/>
    <p:sldLayoutId id="2147483774" r:id="rId6"/>
    <p:sldLayoutId id="2147483739" r:id="rId7"/>
    <p:sldLayoutId id="2147483762" r:id="rId8"/>
    <p:sldLayoutId id="2147483776" r:id="rId9"/>
    <p:sldLayoutId id="2147483772" r:id="rId10"/>
    <p:sldLayoutId id="2147483767" r:id="rId11"/>
    <p:sldLayoutId id="2147483770" r:id="rId12"/>
    <p:sldLayoutId id="2147483773" r:id="rId13"/>
    <p:sldLayoutId id="2147483779" r:id="rId14"/>
    <p:sldLayoutId id="2147483781" r:id="rId15"/>
  </p:sldLayoutIdLst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4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18.jpe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19" Type="http://schemas.openxmlformats.org/officeDocument/2006/relationships/image" Target="../media/image39.jpe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8"/>
          <p:cNvSpPr>
            <a:spLocks noGrp="1"/>
          </p:cNvSpPr>
          <p:nvPr>
            <p:ph type="subTitle" idx="1"/>
          </p:nvPr>
        </p:nvSpPr>
        <p:spPr>
          <a:xfrm>
            <a:off x="4533741" y="5253048"/>
            <a:ext cx="5479648" cy="723098"/>
          </a:xfrm>
        </p:spPr>
        <p:txBody>
          <a:bodyPr/>
          <a:lstStyle/>
          <a:p>
            <a:r>
              <a:rPr lang="en-US" dirty="0" smtClean="0"/>
              <a:t>29</a:t>
            </a:r>
            <a:r>
              <a:rPr lang="en-US" baseline="30000" dirty="0" smtClean="0"/>
              <a:t>th</a:t>
            </a:r>
            <a:r>
              <a:rPr lang="en-US" dirty="0" smtClean="0"/>
              <a:t> June 2016</a:t>
            </a:r>
          </a:p>
          <a:p>
            <a:r>
              <a:rPr lang="en-US" dirty="0" smtClean="0"/>
              <a:t>Jawahar Surapaneni</a:t>
            </a:r>
            <a:endParaRPr lang="en-US" dirty="0"/>
          </a:p>
        </p:txBody>
      </p:sp>
      <p:sp>
        <p:nvSpPr>
          <p:cNvPr id="6" name="Title 4"/>
          <p:cNvSpPr>
            <a:spLocks noGrp="1"/>
          </p:cNvSpPr>
          <p:nvPr>
            <p:ph type="ctrTitle"/>
          </p:nvPr>
        </p:nvSpPr>
        <p:spPr>
          <a:xfrm>
            <a:off x="4533741" y="3108629"/>
            <a:ext cx="7566523" cy="1231106"/>
          </a:xfrm>
        </p:spPr>
        <p:txBody>
          <a:bodyPr/>
          <a:lstStyle/>
          <a:p>
            <a:r>
              <a:rPr lang="en-IN" sz="4000" dirty="0"/>
              <a:t>What is My Application Doing? Monitoring with OE BPM</a:t>
            </a:r>
            <a:endParaRPr lang="en-US" sz="4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oal.jpg"/>
          <p:cNvPicPr>
            <a:picLocks noChangeAspect="1"/>
          </p:cNvPicPr>
          <p:nvPr/>
        </p:nvPicPr>
        <p:blipFill rotWithShape="1">
          <a:blip r:embed="rId3" cstate="print"/>
          <a:srcRect b="6358"/>
          <a:stretch/>
        </p:blipFill>
        <p:spPr>
          <a:xfrm flipH="1">
            <a:off x="0" y="16624"/>
            <a:ext cx="12188825" cy="6848273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-79899" y="-186431"/>
            <a:ext cx="8842159" cy="7051329"/>
          </a:xfrm>
          <a:custGeom>
            <a:avLst/>
            <a:gdLst>
              <a:gd name="connsiteX0" fmla="*/ 51484 w 8306077"/>
              <a:gd name="connsiteY0" fmla="*/ 171610 h 7533717"/>
              <a:gd name="connsiteX1" fmla="*/ 0 w 8306077"/>
              <a:gd name="connsiteY1" fmla="*/ 7533717 h 7533717"/>
              <a:gd name="connsiteX2" fmla="*/ 5422976 w 8306077"/>
              <a:gd name="connsiteY2" fmla="*/ 7516556 h 7533717"/>
              <a:gd name="connsiteX3" fmla="*/ 8306077 w 8306077"/>
              <a:gd name="connsiteY3" fmla="*/ 3397895 h 7533717"/>
              <a:gd name="connsiteX4" fmla="*/ 7791237 w 8306077"/>
              <a:gd name="connsiteY4" fmla="*/ 223094 h 7533717"/>
              <a:gd name="connsiteX5" fmla="*/ 120129 w 8306077"/>
              <a:gd name="connsiteY5" fmla="*/ 0 h 7533717"/>
              <a:gd name="connsiteX6" fmla="*/ 120129 w 8306077"/>
              <a:gd name="connsiteY6" fmla="*/ 0 h 7533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06077" h="7533717">
                <a:moveTo>
                  <a:pt x="51484" y="171610"/>
                </a:moveTo>
                <a:lnTo>
                  <a:pt x="0" y="7533717"/>
                </a:lnTo>
                <a:lnTo>
                  <a:pt x="5422976" y="7516556"/>
                </a:lnTo>
                <a:lnTo>
                  <a:pt x="8306077" y="3397895"/>
                </a:lnTo>
                <a:lnTo>
                  <a:pt x="7791237" y="223094"/>
                </a:lnTo>
                <a:lnTo>
                  <a:pt x="120129" y="0"/>
                </a:lnTo>
                <a:lnTo>
                  <a:pt x="120129" y="0"/>
                </a:lnTo>
              </a:path>
            </a:pathLst>
          </a:custGeom>
          <a:solidFill>
            <a:schemeClr val="accent1">
              <a:alpha val="79000"/>
            </a:schemeClr>
          </a:solidFill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350810" y="182875"/>
            <a:ext cx="6901583" cy="98693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Agenda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0" y="825624"/>
            <a:ext cx="10493406" cy="5197224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900"/>
              </a:spcBef>
              <a:spcAft>
                <a:spcPct val="0"/>
              </a:spcAft>
              <a:buClr>
                <a:srgbClr val="FFFFFF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Introduction to ABL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900"/>
              </a:spcBef>
              <a:spcAft>
                <a:spcPct val="0"/>
              </a:spcAft>
              <a:buClr>
                <a:srgbClr val="FFFFFF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Introduction to BPM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900"/>
              </a:spcBef>
              <a:spcAft>
                <a:spcPct val="0"/>
              </a:spcAft>
              <a:buClr>
                <a:srgbClr val="FFFFFF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IN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OpenEdge</a:t>
            </a:r>
            <a:r>
              <a:rPr kumimoji="0" lang="en-I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BPM Overview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900"/>
              </a:spcBef>
              <a:spcAft>
                <a:spcPct val="0"/>
              </a:spcAft>
              <a:buClr>
                <a:srgbClr val="FFFFFF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I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Enabling BPM for OE Applications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900"/>
              </a:spcBef>
              <a:spcAft>
                <a:spcPct val="0"/>
              </a:spcAft>
              <a:buClr>
                <a:srgbClr val="FFFFFF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I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Monitoring Process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900"/>
              </a:spcBef>
              <a:spcAft>
                <a:spcPct val="0"/>
              </a:spcAft>
              <a:buClr>
                <a:srgbClr val="FFFFFF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IN" sz="3200" i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How to Design Monitoring Process</a:t>
            </a:r>
            <a:endParaRPr kumimoji="0" lang="en-IN" sz="32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900"/>
              </a:spcBef>
              <a:spcAft>
                <a:spcPct val="0"/>
              </a:spcAft>
              <a:buClr>
                <a:srgbClr val="FFFFFF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I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Demo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347273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</a:t>
            </a:r>
            <a:r>
              <a:rPr lang="en-US" dirty="0" err="1"/>
              <a:t>OpenEdge</a:t>
            </a:r>
            <a:r>
              <a:rPr lang="en-US" dirty="0"/>
              <a:t> ABL</a:t>
            </a:r>
          </a:p>
        </p:txBody>
      </p:sp>
      <p:sp>
        <p:nvSpPr>
          <p:cNvPr id="3" name="Rectangle 2"/>
          <p:cNvSpPr/>
          <p:nvPr/>
        </p:nvSpPr>
        <p:spPr>
          <a:xfrm>
            <a:off x="933829" y="1847748"/>
            <a:ext cx="3138379" cy="9144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803275" algn="ctr" defTabSz="447675">
              <a:spcBef>
                <a:spcPct val="50000"/>
              </a:spcBef>
              <a:buSzPct val="130000"/>
              <a:defRPr/>
            </a:pPr>
            <a:r>
              <a:rPr lang="en-US" i="0" dirty="0" smtClean="0">
                <a:solidFill>
                  <a:srgbClr val="FFFFFF"/>
                </a:solidFill>
                <a:ea typeface="ＭＳ Ｐゴシック" charset="-128"/>
              </a:rPr>
              <a:t>Powerful Language</a:t>
            </a:r>
            <a:endParaRPr lang="en-US" i="0" dirty="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25111" y="1847748"/>
            <a:ext cx="7245579" cy="9144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defTabSz="457200">
              <a:defRPr/>
            </a:pPr>
            <a:r>
              <a:rPr lang="en-US" sz="2000" i="0" dirty="0">
                <a:solidFill>
                  <a:srgbClr val="000000"/>
                </a:solidFill>
                <a:ea typeface="ＭＳ Ｐゴシック" charset="-128"/>
              </a:rPr>
              <a:t>Purposed to develop business applications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4125111" y="2804570"/>
            <a:ext cx="7245579" cy="9144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defTabSz="457200">
              <a:defRPr/>
            </a:pPr>
            <a:r>
              <a:rPr lang="en-US" sz="2000" i="0" dirty="0">
                <a:solidFill>
                  <a:srgbClr val="000000"/>
                </a:solidFill>
                <a:ea typeface="ＭＳ Ｐゴシック" charset="-128"/>
              </a:rPr>
              <a:t>Business logic</a:t>
            </a:r>
            <a:r>
              <a:rPr lang="en-US" sz="2000" i="0" dirty="0" smtClean="0">
                <a:solidFill>
                  <a:srgbClr val="000000"/>
                </a:solidFill>
                <a:ea typeface="ＭＳ Ｐゴシック" charset="-128"/>
              </a:rPr>
              <a:t>, user </a:t>
            </a:r>
            <a:r>
              <a:rPr lang="en-US" sz="2000" i="0" dirty="0">
                <a:solidFill>
                  <a:srgbClr val="000000"/>
                </a:solidFill>
                <a:ea typeface="ＭＳ Ｐゴシック" charset="-128"/>
              </a:rPr>
              <a:t>interfaces, </a:t>
            </a:r>
            <a:r>
              <a:rPr lang="en-US" sz="2000" i="0" dirty="0" smtClean="0">
                <a:solidFill>
                  <a:srgbClr val="000000"/>
                </a:solidFill>
                <a:ea typeface="ＭＳ Ｐゴシック" charset="-128"/>
              </a:rPr>
              <a:t>complex </a:t>
            </a:r>
            <a:r>
              <a:rPr lang="en-US" sz="2000" i="0" dirty="0">
                <a:solidFill>
                  <a:srgbClr val="000000"/>
                </a:solidFill>
                <a:ea typeface="ＭＳ Ｐゴシック" charset="-128"/>
              </a:rPr>
              <a:t>data management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4125111" y="3761832"/>
            <a:ext cx="7245579" cy="9144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defTabSz="457200">
              <a:defRPr/>
            </a:pPr>
            <a:r>
              <a:rPr lang="en-US" sz="2000" i="0" dirty="0">
                <a:solidFill>
                  <a:srgbClr val="000000"/>
                </a:solidFill>
                <a:ea typeface="ＭＳ Ｐゴシック" charset="-128"/>
              </a:rPr>
              <a:t>Enables to write </a:t>
            </a:r>
            <a:r>
              <a:rPr lang="en-US" sz="2000" i="0" dirty="0" smtClean="0">
                <a:solidFill>
                  <a:srgbClr val="000000"/>
                </a:solidFill>
                <a:ea typeface="ＭＳ Ｐゴシック" charset="-128"/>
              </a:rPr>
              <a:t>character</a:t>
            </a:r>
            <a:r>
              <a:rPr lang="en-US" sz="2000" i="0" dirty="0">
                <a:solidFill>
                  <a:srgbClr val="000000"/>
                </a:solidFill>
                <a:ea typeface="ＭＳ Ｐゴシック" charset="-128"/>
              </a:rPr>
              <a:t>, </a:t>
            </a:r>
            <a:r>
              <a:rPr lang="en-US" sz="2000" i="0" dirty="0" smtClean="0">
                <a:solidFill>
                  <a:srgbClr val="000000"/>
                </a:solidFill>
                <a:ea typeface="ＭＳ Ｐゴシック" charset="-128"/>
              </a:rPr>
              <a:t>web</a:t>
            </a:r>
            <a:r>
              <a:rPr lang="en-US" sz="2000" i="0" dirty="0">
                <a:solidFill>
                  <a:srgbClr val="000000"/>
                </a:solidFill>
                <a:ea typeface="ＭＳ Ｐゴシック" charset="-128"/>
              </a:rPr>
              <a:t>, </a:t>
            </a:r>
            <a:r>
              <a:rPr lang="en-US" sz="2000" i="0" dirty="0" smtClean="0">
                <a:solidFill>
                  <a:srgbClr val="000000"/>
                </a:solidFill>
                <a:ea typeface="ＭＳ Ｐゴシック" charset="-128"/>
              </a:rPr>
              <a:t>mobile applications</a:t>
            </a:r>
            <a:endParaRPr lang="en-US" sz="2000" i="0" dirty="0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25111" y="4712745"/>
            <a:ext cx="7245579" cy="9144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0488" defTabSz="457200">
              <a:defRPr/>
            </a:pPr>
            <a:r>
              <a:rPr lang="en-US" sz="2000" i="0" dirty="0">
                <a:solidFill>
                  <a:srgbClr val="000000"/>
                </a:solidFill>
                <a:ea typeface="ＭＳ Ｐゴシック" charset="-128"/>
              </a:rPr>
              <a:t>Across multiple platforms that adopts strong, adaptive syntax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33829" y="2802747"/>
            <a:ext cx="3138379" cy="9144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803275" algn="ctr" defTabSz="690563">
              <a:spcBef>
                <a:spcPct val="50000"/>
              </a:spcBef>
              <a:buSzPct val="130000"/>
              <a:defRPr/>
            </a:pPr>
            <a:r>
              <a:rPr lang="en-US" i="0" dirty="0" smtClean="0">
                <a:solidFill>
                  <a:srgbClr val="FFFFFF"/>
                </a:solidFill>
                <a:ea typeface="ＭＳ Ｐゴシック" charset="-128"/>
              </a:rPr>
              <a:t>Strengths</a:t>
            </a:r>
            <a:endParaRPr lang="en-US" i="0" dirty="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933829" y="3757746"/>
            <a:ext cx="3138379" cy="9144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803275" algn="ctr" defTabSz="447675">
              <a:spcBef>
                <a:spcPct val="50000"/>
              </a:spcBef>
              <a:buSzPct val="130000"/>
              <a:defRPr/>
            </a:pPr>
            <a:r>
              <a:rPr lang="en-US" i="0" dirty="0" smtClean="0">
                <a:solidFill>
                  <a:srgbClr val="FFFFFF"/>
                </a:solidFill>
                <a:ea typeface="ＭＳ Ｐゴシック" charset="-128"/>
              </a:rPr>
              <a:t>Customization</a:t>
            </a:r>
            <a:endParaRPr lang="en-US" i="0" dirty="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10" name="Rounded Rectangle 7"/>
          <p:cNvSpPr/>
          <p:nvPr/>
        </p:nvSpPr>
        <p:spPr>
          <a:xfrm>
            <a:off x="933829" y="4712745"/>
            <a:ext cx="3138379" cy="9144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803275" algn="ctr" defTabSz="447675">
              <a:spcBef>
                <a:spcPct val="50000"/>
              </a:spcBef>
              <a:buSzPct val="130000"/>
              <a:defRPr/>
            </a:pPr>
            <a:r>
              <a:rPr lang="en-US" i="0" dirty="0" smtClean="0">
                <a:solidFill>
                  <a:srgbClr val="FFFFFF"/>
                </a:solidFill>
                <a:ea typeface="ＭＳ Ｐゴシック" charset="-128"/>
              </a:rPr>
              <a:t>Code Distribution</a:t>
            </a:r>
            <a:endParaRPr lang="en-US" i="0" dirty="0">
              <a:solidFill>
                <a:srgbClr val="FFFFFF"/>
              </a:solidFill>
              <a:ea typeface="ＭＳ Ｐゴシック" charset="-128"/>
            </a:endParaRPr>
          </a:p>
        </p:txBody>
      </p:sp>
      <p:pic>
        <p:nvPicPr>
          <p:cNvPr id="11" name="Picture 10" descr="power.png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4032" y="1900755"/>
            <a:ext cx="602341" cy="780822"/>
          </a:xfrm>
          <a:prstGeom prst="rect">
            <a:avLst/>
          </a:prstGeom>
        </p:spPr>
      </p:pic>
      <p:grpSp>
        <p:nvGrpSpPr>
          <p:cNvPr id="38" name="Group 37"/>
          <p:cNvGrpSpPr/>
          <p:nvPr/>
        </p:nvGrpSpPr>
        <p:grpSpPr>
          <a:xfrm>
            <a:off x="1064202" y="4752432"/>
            <a:ext cx="762000" cy="819150"/>
            <a:chOff x="1104900" y="4883150"/>
            <a:chExt cx="762000" cy="819150"/>
          </a:xfrm>
        </p:grpSpPr>
        <p:sp>
          <p:nvSpPr>
            <p:cNvPr id="15" name="Oval 14"/>
            <p:cNvSpPr/>
            <p:nvPr/>
          </p:nvSpPr>
          <p:spPr bwMode="auto">
            <a:xfrm>
              <a:off x="1104900" y="5114925"/>
              <a:ext cx="355600" cy="355600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1441450" y="4883150"/>
              <a:ext cx="184150" cy="184150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1682750" y="5056717"/>
              <a:ext cx="184150" cy="184150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Oval 17"/>
            <p:cNvSpPr/>
            <p:nvPr/>
          </p:nvSpPr>
          <p:spPr bwMode="auto">
            <a:xfrm>
              <a:off x="1682750" y="5344584"/>
              <a:ext cx="184150" cy="184150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1441450" y="5518150"/>
              <a:ext cx="184150" cy="184150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>
              <a:off x="1333500" y="4978400"/>
              <a:ext cx="177800" cy="203200"/>
            </a:xfrm>
            <a:custGeom>
              <a:avLst/>
              <a:gdLst>
                <a:gd name="connsiteX0" fmla="*/ 0 w 177800"/>
                <a:gd name="connsiteY0" fmla="*/ 203200 h 203200"/>
                <a:gd name="connsiteX1" fmla="*/ 177800 w 177800"/>
                <a:gd name="connsiteY1" fmla="*/ 0 h 203200"/>
                <a:gd name="connsiteX2" fmla="*/ 177800 w 177800"/>
                <a:gd name="connsiteY2" fmla="*/ 0 h 2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7800" h="203200">
                  <a:moveTo>
                    <a:pt x="0" y="203200"/>
                  </a:moveTo>
                  <a:lnTo>
                    <a:pt x="177800" y="0"/>
                  </a:lnTo>
                  <a:lnTo>
                    <a:pt x="177800" y="0"/>
                  </a:lnTo>
                </a:path>
              </a:pathLst>
            </a:custGeom>
            <a:ln w="19050">
              <a:solidFill>
                <a:schemeClr val="bg1"/>
              </a:solidFill>
            </a:ln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Freeform 24"/>
            <p:cNvSpPr/>
            <p:nvPr/>
          </p:nvSpPr>
          <p:spPr>
            <a:xfrm rot="5934897">
              <a:off x="1320800" y="5372100"/>
              <a:ext cx="177800" cy="203200"/>
            </a:xfrm>
            <a:custGeom>
              <a:avLst/>
              <a:gdLst>
                <a:gd name="connsiteX0" fmla="*/ 0 w 177800"/>
                <a:gd name="connsiteY0" fmla="*/ 203200 h 203200"/>
                <a:gd name="connsiteX1" fmla="*/ 177800 w 177800"/>
                <a:gd name="connsiteY1" fmla="*/ 0 h 203200"/>
                <a:gd name="connsiteX2" fmla="*/ 177800 w 177800"/>
                <a:gd name="connsiteY2" fmla="*/ 0 h 2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7800" h="203200">
                  <a:moveTo>
                    <a:pt x="0" y="203200"/>
                  </a:moveTo>
                  <a:lnTo>
                    <a:pt x="177800" y="0"/>
                  </a:lnTo>
                  <a:lnTo>
                    <a:pt x="177800" y="0"/>
                  </a:lnTo>
                </a:path>
              </a:pathLst>
            </a:custGeom>
            <a:ln w="19050">
              <a:solidFill>
                <a:schemeClr val="bg1"/>
              </a:solidFill>
            </a:ln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Freeform 25"/>
            <p:cNvSpPr/>
            <p:nvPr/>
          </p:nvSpPr>
          <p:spPr>
            <a:xfrm rot="4335953">
              <a:off x="1441500" y="5199196"/>
              <a:ext cx="250698" cy="336530"/>
            </a:xfrm>
            <a:custGeom>
              <a:avLst/>
              <a:gdLst>
                <a:gd name="connsiteX0" fmla="*/ 0 w 177800"/>
                <a:gd name="connsiteY0" fmla="*/ 203200 h 203200"/>
                <a:gd name="connsiteX1" fmla="*/ 177800 w 177800"/>
                <a:gd name="connsiteY1" fmla="*/ 0 h 203200"/>
                <a:gd name="connsiteX2" fmla="*/ 177800 w 177800"/>
                <a:gd name="connsiteY2" fmla="*/ 0 h 2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7800" h="203200">
                  <a:moveTo>
                    <a:pt x="0" y="203200"/>
                  </a:moveTo>
                  <a:lnTo>
                    <a:pt x="177800" y="0"/>
                  </a:lnTo>
                  <a:lnTo>
                    <a:pt x="177800" y="0"/>
                  </a:lnTo>
                </a:path>
              </a:pathLst>
            </a:custGeom>
            <a:ln w="19050">
              <a:solidFill>
                <a:schemeClr val="bg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Freeform 26"/>
            <p:cNvSpPr/>
            <p:nvPr/>
          </p:nvSpPr>
          <p:spPr>
            <a:xfrm rot="4335953">
              <a:off x="1534292" y="4996816"/>
              <a:ext cx="45719" cy="395776"/>
            </a:xfrm>
            <a:custGeom>
              <a:avLst/>
              <a:gdLst>
                <a:gd name="connsiteX0" fmla="*/ 0 w 177800"/>
                <a:gd name="connsiteY0" fmla="*/ 203200 h 203200"/>
                <a:gd name="connsiteX1" fmla="*/ 177800 w 177800"/>
                <a:gd name="connsiteY1" fmla="*/ 0 h 203200"/>
                <a:gd name="connsiteX2" fmla="*/ 177800 w 177800"/>
                <a:gd name="connsiteY2" fmla="*/ 0 h 2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7800" h="203200">
                  <a:moveTo>
                    <a:pt x="0" y="203200"/>
                  </a:moveTo>
                  <a:lnTo>
                    <a:pt x="177800" y="0"/>
                  </a:lnTo>
                  <a:lnTo>
                    <a:pt x="177800" y="0"/>
                  </a:lnTo>
                </a:path>
              </a:pathLst>
            </a:custGeom>
            <a:ln w="19050">
              <a:solidFill>
                <a:schemeClr val="bg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1181100" y="5181601"/>
              <a:ext cx="203200" cy="215152"/>
              <a:chOff x="685800" y="5295900"/>
              <a:chExt cx="323850" cy="342900"/>
            </a:xfrm>
          </p:grpSpPr>
          <p:sp>
            <p:nvSpPr>
              <p:cNvPr id="30" name="Rectangle 29"/>
              <p:cNvSpPr/>
              <p:nvPr/>
            </p:nvSpPr>
            <p:spPr bwMode="auto">
              <a:xfrm rot="804316">
                <a:off x="793750" y="5359400"/>
                <a:ext cx="215900" cy="27940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endParaRPr kumimoji="0" lang="en-US" sz="2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grpSp>
            <p:nvGrpSpPr>
              <p:cNvPr id="36" name="Group 35"/>
              <p:cNvGrpSpPr/>
              <p:nvPr/>
            </p:nvGrpSpPr>
            <p:grpSpPr>
              <a:xfrm rot="20903376">
                <a:off x="685800" y="5295900"/>
                <a:ext cx="215900" cy="279400"/>
                <a:chOff x="685800" y="5295900"/>
                <a:chExt cx="215900" cy="279400"/>
              </a:xfrm>
            </p:grpSpPr>
            <p:sp>
              <p:nvSpPr>
                <p:cNvPr id="29" name="Rectangle 28"/>
                <p:cNvSpPr/>
                <p:nvPr/>
              </p:nvSpPr>
              <p:spPr bwMode="auto">
                <a:xfrm>
                  <a:off x="685800" y="5295900"/>
                  <a:ext cx="215900" cy="27940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Pct val="130000"/>
                    <a:buFontTx/>
                    <a:buNone/>
                    <a:tabLst/>
                  </a:pPr>
                  <a:endParaRPr kumimoji="0" lang="en-US" sz="2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grpSp>
              <p:nvGrpSpPr>
                <p:cNvPr id="35" name="Group 34"/>
                <p:cNvGrpSpPr/>
                <p:nvPr/>
              </p:nvGrpSpPr>
              <p:grpSpPr>
                <a:xfrm>
                  <a:off x="716026" y="5368925"/>
                  <a:ext cx="155448" cy="133350"/>
                  <a:chOff x="716026" y="5372100"/>
                  <a:chExt cx="155448" cy="133350"/>
                </a:xfrm>
              </p:grpSpPr>
              <p:cxnSp>
                <p:nvCxnSpPr>
                  <p:cNvPr id="32" name="Straight Connector 31"/>
                  <p:cNvCxnSpPr/>
                  <p:nvPr/>
                </p:nvCxnSpPr>
                <p:spPr bwMode="auto">
                  <a:xfrm>
                    <a:off x="716026" y="5372100"/>
                    <a:ext cx="155448" cy="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rgbClr val="FF4E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3" name="Straight Connector 32"/>
                  <p:cNvCxnSpPr/>
                  <p:nvPr/>
                </p:nvCxnSpPr>
                <p:spPr bwMode="auto">
                  <a:xfrm>
                    <a:off x="716026" y="5438775"/>
                    <a:ext cx="155448" cy="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rgbClr val="FF4E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4" name="Straight Connector 33"/>
                  <p:cNvCxnSpPr/>
                  <p:nvPr/>
                </p:nvCxnSpPr>
                <p:spPr bwMode="auto">
                  <a:xfrm>
                    <a:off x="716026" y="5505450"/>
                    <a:ext cx="155448" cy="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rgbClr val="FF4E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</p:grpSp>
        </p:grpSp>
      </p:grpSp>
      <p:pic>
        <p:nvPicPr>
          <p:cNvPr id="12" name="Picture 11" descr="tools.wmf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2993" y="3831915"/>
            <a:ext cx="784418" cy="784418"/>
          </a:xfrm>
          <a:prstGeom prst="rect">
            <a:avLst/>
          </a:prstGeom>
        </p:spPr>
      </p:pic>
      <p:pic>
        <p:nvPicPr>
          <p:cNvPr id="20" name="Picture 19" descr="strong.wm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6443" y="2831578"/>
            <a:ext cx="817518" cy="82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506636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angle 91"/>
          <p:cNvSpPr/>
          <p:nvPr/>
        </p:nvSpPr>
        <p:spPr bwMode="auto">
          <a:xfrm>
            <a:off x="5861100" y="1745582"/>
            <a:ext cx="5638800" cy="35814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93" name="Group 107"/>
          <p:cNvGrpSpPr>
            <a:grpSpLocks/>
          </p:cNvGrpSpPr>
          <p:nvPr/>
        </p:nvGrpSpPr>
        <p:grpSpPr bwMode="auto">
          <a:xfrm>
            <a:off x="6469887" y="3040982"/>
            <a:ext cx="4419600" cy="866775"/>
            <a:chOff x="792" y="2563"/>
            <a:chExt cx="3356" cy="653"/>
          </a:xfrm>
        </p:grpSpPr>
        <p:sp>
          <p:nvSpPr>
            <p:cNvPr id="94" name="AutoShape 6"/>
            <p:cNvSpPr>
              <a:spLocks noChangeArrowheads="1"/>
            </p:cNvSpPr>
            <p:nvPr/>
          </p:nvSpPr>
          <p:spPr bwMode="auto">
            <a:xfrm>
              <a:off x="792" y="2563"/>
              <a:ext cx="3356" cy="653"/>
            </a:xfrm>
            <a:prstGeom prst="roundRect">
              <a:avLst>
                <a:gd name="adj" fmla="val 153"/>
              </a:avLst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777777"/>
              </a:outerShdw>
            </a:effec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  <a:defRPr/>
              </a:pPr>
              <a:endPara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grpSp>
          <p:nvGrpSpPr>
            <p:cNvPr id="95" name="Group 87"/>
            <p:cNvGrpSpPr>
              <a:grpSpLocks/>
            </p:cNvGrpSpPr>
            <p:nvPr/>
          </p:nvGrpSpPr>
          <p:grpSpPr bwMode="auto">
            <a:xfrm>
              <a:off x="1353" y="2668"/>
              <a:ext cx="2059" cy="519"/>
              <a:chOff x="1353" y="2457"/>
              <a:chExt cx="2059" cy="519"/>
            </a:xfrm>
          </p:grpSpPr>
          <p:sp>
            <p:nvSpPr>
              <p:cNvPr id="96" name="Freeform 42"/>
              <p:cNvSpPr>
                <a:spLocks noChangeArrowheads="1"/>
              </p:cNvSpPr>
              <p:nvPr/>
            </p:nvSpPr>
            <p:spPr bwMode="auto">
              <a:xfrm>
                <a:off x="1353" y="2530"/>
                <a:ext cx="92" cy="90"/>
              </a:xfrm>
              <a:custGeom>
                <a:avLst/>
                <a:gdLst>
                  <a:gd name="T0" fmla="*/ 0 w 404"/>
                  <a:gd name="T1" fmla="*/ 0 h 399"/>
                  <a:gd name="T2" fmla="*/ 0 w 404"/>
                  <a:gd name="T3" fmla="*/ 0 h 399"/>
                  <a:gd name="T4" fmla="*/ 0 w 404"/>
                  <a:gd name="T5" fmla="*/ 0 h 399"/>
                  <a:gd name="T6" fmla="*/ 0 w 404"/>
                  <a:gd name="T7" fmla="*/ 0 h 399"/>
                  <a:gd name="T8" fmla="*/ 0 w 404"/>
                  <a:gd name="T9" fmla="*/ 0 h 399"/>
                  <a:gd name="T10" fmla="*/ 0 w 404"/>
                  <a:gd name="T11" fmla="*/ 0 h 39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4"/>
                  <a:gd name="T19" fmla="*/ 0 h 399"/>
                  <a:gd name="T20" fmla="*/ 404 w 404"/>
                  <a:gd name="T21" fmla="*/ 399 h 39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4" h="399">
                    <a:moveTo>
                      <a:pt x="201" y="0"/>
                    </a:moveTo>
                    <a:cubicBezTo>
                      <a:pt x="315" y="0"/>
                      <a:pt x="403" y="86"/>
                      <a:pt x="403" y="199"/>
                    </a:cubicBezTo>
                    <a:cubicBezTo>
                      <a:pt x="403" y="312"/>
                      <a:pt x="315" y="398"/>
                      <a:pt x="201" y="398"/>
                    </a:cubicBezTo>
                    <a:cubicBezTo>
                      <a:pt x="87" y="398"/>
                      <a:pt x="0" y="312"/>
                      <a:pt x="0" y="199"/>
                    </a:cubicBezTo>
                    <a:cubicBezTo>
                      <a:pt x="0" y="86"/>
                      <a:pt x="87" y="0"/>
                      <a:pt x="201" y="0"/>
                    </a:cubicBezTo>
                  </a:path>
                </a:pathLst>
              </a:custGeom>
              <a:noFill/>
              <a:ln w="936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  <a:defRPr/>
                </a:pPr>
                <a:endPara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97" name="Freeform 43"/>
              <p:cNvSpPr>
                <a:spLocks noChangeArrowheads="1"/>
              </p:cNvSpPr>
              <p:nvPr/>
            </p:nvSpPr>
            <p:spPr bwMode="auto">
              <a:xfrm>
                <a:off x="1559" y="2505"/>
                <a:ext cx="181" cy="137"/>
              </a:xfrm>
              <a:custGeom>
                <a:avLst/>
                <a:gdLst>
                  <a:gd name="T0" fmla="*/ 0 w 800"/>
                  <a:gd name="T1" fmla="*/ 0 h 602"/>
                  <a:gd name="T2" fmla="*/ 0 w 800"/>
                  <a:gd name="T3" fmla="*/ 0 h 602"/>
                  <a:gd name="T4" fmla="*/ 0 w 800"/>
                  <a:gd name="T5" fmla="*/ 0 h 602"/>
                  <a:gd name="T6" fmla="*/ 0 w 800"/>
                  <a:gd name="T7" fmla="*/ 0 h 602"/>
                  <a:gd name="T8" fmla="*/ 0 w 800"/>
                  <a:gd name="T9" fmla="*/ 0 h 6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00"/>
                  <a:gd name="T16" fmla="*/ 0 h 602"/>
                  <a:gd name="T17" fmla="*/ 800 w 800"/>
                  <a:gd name="T18" fmla="*/ 602 h 6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00" h="602">
                    <a:moveTo>
                      <a:pt x="0" y="300"/>
                    </a:moveTo>
                    <a:lnTo>
                      <a:pt x="399" y="0"/>
                    </a:lnTo>
                    <a:lnTo>
                      <a:pt x="799" y="300"/>
                    </a:lnTo>
                    <a:lnTo>
                      <a:pt x="399" y="601"/>
                    </a:lnTo>
                    <a:lnTo>
                      <a:pt x="0" y="300"/>
                    </a:lnTo>
                  </a:path>
                </a:pathLst>
              </a:custGeom>
              <a:noFill/>
              <a:ln w="936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  <a:defRPr/>
                </a:pPr>
                <a:endPara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98" name="Freeform 44"/>
              <p:cNvSpPr>
                <a:spLocks noChangeArrowheads="1"/>
              </p:cNvSpPr>
              <p:nvPr/>
            </p:nvSpPr>
            <p:spPr bwMode="auto">
              <a:xfrm>
                <a:off x="2103" y="2527"/>
                <a:ext cx="181" cy="90"/>
              </a:xfrm>
              <a:custGeom>
                <a:avLst/>
                <a:gdLst>
                  <a:gd name="T0" fmla="*/ 0 w 800"/>
                  <a:gd name="T1" fmla="*/ 0 h 399"/>
                  <a:gd name="T2" fmla="*/ 0 w 800"/>
                  <a:gd name="T3" fmla="*/ 0 h 399"/>
                  <a:gd name="T4" fmla="*/ 0 w 800"/>
                  <a:gd name="T5" fmla="*/ 0 h 399"/>
                  <a:gd name="T6" fmla="*/ 0 w 800"/>
                  <a:gd name="T7" fmla="*/ 0 h 399"/>
                  <a:gd name="T8" fmla="*/ 0 w 800"/>
                  <a:gd name="T9" fmla="*/ 0 h 3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00"/>
                  <a:gd name="T16" fmla="*/ 0 h 399"/>
                  <a:gd name="T17" fmla="*/ 800 w 800"/>
                  <a:gd name="T18" fmla="*/ 399 h 3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00" h="399">
                    <a:moveTo>
                      <a:pt x="0" y="0"/>
                    </a:moveTo>
                    <a:lnTo>
                      <a:pt x="799" y="0"/>
                    </a:lnTo>
                    <a:lnTo>
                      <a:pt x="799" y="398"/>
                    </a:lnTo>
                    <a:lnTo>
                      <a:pt x="0" y="398"/>
                    </a:lnTo>
                    <a:lnTo>
                      <a:pt x="0" y="0"/>
                    </a:lnTo>
                  </a:path>
                </a:pathLst>
              </a:custGeom>
              <a:noFill/>
              <a:ln w="936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  <a:defRPr/>
                </a:pPr>
                <a:endPara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99" name="Freeform 45"/>
              <p:cNvSpPr>
                <a:spLocks noChangeArrowheads="1"/>
              </p:cNvSpPr>
              <p:nvPr/>
            </p:nvSpPr>
            <p:spPr bwMode="auto">
              <a:xfrm>
                <a:off x="1846" y="2744"/>
                <a:ext cx="182" cy="90"/>
              </a:xfrm>
              <a:custGeom>
                <a:avLst/>
                <a:gdLst>
                  <a:gd name="T0" fmla="*/ 0 w 801"/>
                  <a:gd name="T1" fmla="*/ 0 h 399"/>
                  <a:gd name="T2" fmla="*/ 0 w 801"/>
                  <a:gd name="T3" fmla="*/ 0 h 399"/>
                  <a:gd name="T4" fmla="*/ 0 w 801"/>
                  <a:gd name="T5" fmla="*/ 0 h 399"/>
                  <a:gd name="T6" fmla="*/ 0 w 801"/>
                  <a:gd name="T7" fmla="*/ 0 h 399"/>
                  <a:gd name="T8" fmla="*/ 0 w 801"/>
                  <a:gd name="T9" fmla="*/ 0 h 3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01"/>
                  <a:gd name="T16" fmla="*/ 0 h 399"/>
                  <a:gd name="T17" fmla="*/ 801 w 801"/>
                  <a:gd name="T18" fmla="*/ 399 h 3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01" h="399">
                    <a:moveTo>
                      <a:pt x="0" y="0"/>
                    </a:moveTo>
                    <a:lnTo>
                      <a:pt x="800" y="0"/>
                    </a:lnTo>
                    <a:lnTo>
                      <a:pt x="800" y="398"/>
                    </a:lnTo>
                    <a:lnTo>
                      <a:pt x="0" y="398"/>
                    </a:lnTo>
                    <a:lnTo>
                      <a:pt x="0" y="0"/>
                    </a:lnTo>
                  </a:path>
                </a:pathLst>
              </a:custGeom>
              <a:noFill/>
              <a:ln w="936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  <a:defRPr/>
                </a:pPr>
                <a:endPara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100" name="Freeform 46"/>
              <p:cNvSpPr>
                <a:spLocks noChangeArrowheads="1"/>
              </p:cNvSpPr>
              <p:nvPr/>
            </p:nvSpPr>
            <p:spPr bwMode="auto">
              <a:xfrm>
                <a:off x="2255" y="2722"/>
                <a:ext cx="181" cy="137"/>
              </a:xfrm>
              <a:custGeom>
                <a:avLst/>
                <a:gdLst>
                  <a:gd name="T0" fmla="*/ 0 w 800"/>
                  <a:gd name="T1" fmla="*/ 0 h 602"/>
                  <a:gd name="T2" fmla="*/ 0 w 800"/>
                  <a:gd name="T3" fmla="*/ 0 h 602"/>
                  <a:gd name="T4" fmla="*/ 0 w 800"/>
                  <a:gd name="T5" fmla="*/ 0 h 602"/>
                  <a:gd name="T6" fmla="*/ 0 w 800"/>
                  <a:gd name="T7" fmla="*/ 0 h 602"/>
                  <a:gd name="T8" fmla="*/ 0 w 800"/>
                  <a:gd name="T9" fmla="*/ 0 h 6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00"/>
                  <a:gd name="T16" fmla="*/ 0 h 602"/>
                  <a:gd name="T17" fmla="*/ 800 w 800"/>
                  <a:gd name="T18" fmla="*/ 602 h 6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00" h="602">
                    <a:moveTo>
                      <a:pt x="0" y="300"/>
                    </a:moveTo>
                    <a:lnTo>
                      <a:pt x="399" y="0"/>
                    </a:lnTo>
                    <a:lnTo>
                      <a:pt x="799" y="300"/>
                    </a:lnTo>
                    <a:lnTo>
                      <a:pt x="399" y="601"/>
                    </a:lnTo>
                    <a:lnTo>
                      <a:pt x="0" y="300"/>
                    </a:lnTo>
                  </a:path>
                </a:pathLst>
              </a:custGeom>
              <a:noFill/>
              <a:ln w="936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  <a:defRPr/>
                </a:pPr>
                <a:endPara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101" name="Freeform 47"/>
              <p:cNvSpPr>
                <a:spLocks noChangeArrowheads="1"/>
              </p:cNvSpPr>
              <p:nvPr/>
            </p:nvSpPr>
            <p:spPr bwMode="auto">
              <a:xfrm>
                <a:off x="3037" y="2641"/>
                <a:ext cx="181" cy="137"/>
              </a:xfrm>
              <a:custGeom>
                <a:avLst/>
                <a:gdLst>
                  <a:gd name="T0" fmla="*/ 0 w 800"/>
                  <a:gd name="T1" fmla="*/ 0 h 602"/>
                  <a:gd name="T2" fmla="*/ 0 w 800"/>
                  <a:gd name="T3" fmla="*/ 0 h 602"/>
                  <a:gd name="T4" fmla="*/ 0 w 800"/>
                  <a:gd name="T5" fmla="*/ 0 h 602"/>
                  <a:gd name="T6" fmla="*/ 0 w 800"/>
                  <a:gd name="T7" fmla="*/ 0 h 602"/>
                  <a:gd name="T8" fmla="*/ 0 w 800"/>
                  <a:gd name="T9" fmla="*/ 0 h 6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00"/>
                  <a:gd name="T16" fmla="*/ 0 h 602"/>
                  <a:gd name="T17" fmla="*/ 800 w 800"/>
                  <a:gd name="T18" fmla="*/ 602 h 6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00" h="602">
                    <a:moveTo>
                      <a:pt x="0" y="300"/>
                    </a:moveTo>
                    <a:lnTo>
                      <a:pt x="399" y="0"/>
                    </a:lnTo>
                    <a:lnTo>
                      <a:pt x="799" y="300"/>
                    </a:lnTo>
                    <a:lnTo>
                      <a:pt x="399" y="601"/>
                    </a:lnTo>
                    <a:lnTo>
                      <a:pt x="0" y="300"/>
                    </a:lnTo>
                  </a:path>
                </a:pathLst>
              </a:custGeom>
              <a:noFill/>
              <a:ln w="936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  <a:defRPr/>
                </a:pPr>
                <a:endPara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102" name="Freeform 48"/>
              <p:cNvSpPr>
                <a:spLocks noChangeArrowheads="1"/>
              </p:cNvSpPr>
              <p:nvPr/>
            </p:nvSpPr>
            <p:spPr bwMode="auto">
              <a:xfrm>
                <a:off x="3312" y="2662"/>
                <a:ext cx="100" cy="90"/>
              </a:xfrm>
              <a:custGeom>
                <a:avLst/>
                <a:gdLst>
                  <a:gd name="T0" fmla="*/ 0 w 439"/>
                  <a:gd name="T1" fmla="*/ 0 h 398"/>
                  <a:gd name="T2" fmla="*/ 0 w 439"/>
                  <a:gd name="T3" fmla="*/ 0 h 398"/>
                  <a:gd name="T4" fmla="*/ 0 w 439"/>
                  <a:gd name="T5" fmla="*/ 0 h 398"/>
                  <a:gd name="T6" fmla="*/ 0 w 439"/>
                  <a:gd name="T7" fmla="*/ 0 h 398"/>
                  <a:gd name="T8" fmla="*/ 0 w 439"/>
                  <a:gd name="T9" fmla="*/ 0 h 398"/>
                  <a:gd name="T10" fmla="*/ 0 w 439"/>
                  <a:gd name="T11" fmla="*/ 0 h 39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39"/>
                  <a:gd name="T19" fmla="*/ 0 h 398"/>
                  <a:gd name="T20" fmla="*/ 439 w 439"/>
                  <a:gd name="T21" fmla="*/ 398 h 39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39" h="398">
                    <a:moveTo>
                      <a:pt x="219" y="0"/>
                    </a:moveTo>
                    <a:cubicBezTo>
                      <a:pt x="343" y="0"/>
                      <a:pt x="438" y="86"/>
                      <a:pt x="438" y="198"/>
                    </a:cubicBezTo>
                    <a:cubicBezTo>
                      <a:pt x="438" y="310"/>
                      <a:pt x="343" y="397"/>
                      <a:pt x="219" y="397"/>
                    </a:cubicBezTo>
                    <a:cubicBezTo>
                      <a:pt x="95" y="397"/>
                      <a:pt x="0" y="310"/>
                      <a:pt x="0" y="198"/>
                    </a:cubicBezTo>
                    <a:cubicBezTo>
                      <a:pt x="0" y="86"/>
                      <a:pt x="95" y="0"/>
                      <a:pt x="219" y="0"/>
                    </a:cubicBezTo>
                  </a:path>
                </a:pathLst>
              </a:custGeom>
              <a:noFill/>
              <a:ln w="936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  <a:defRPr/>
                </a:pPr>
                <a:endPara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103" name="Freeform 49"/>
              <p:cNvSpPr>
                <a:spLocks noChangeArrowheads="1"/>
              </p:cNvSpPr>
              <p:nvPr/>
            </p:nvSpPr>
            <p:spPr bwMode="auto">
              <a:xfrm>
                <a:off x="2872" y="2457"/>
                <a:ext cx="181" cy="90"/>
              </a:xfrm>
              <a:custGeom>
                <a:avLst/>
                <a:gdLst>
                  <a:gd name="T0" fmla="*/ 0 w 800"/>
                  <a:gd name="T1" fmla="*/ 0 h 398"/>
                  <a:gd name="T2" fmla="*/ 0 w 800"/>
                  <a:gd name="T3" fmla="*/ 0 h 398"/>
                  <a:gd name="T4" fmla="*/ 0 w 800"/>
                  <a:gd name="T5" fmla="*/ 0 h 398"/>
                  <a:gd name="T6" fmla="*/ 0 w 800"/>
                  <a:gd name="T7" fmla="*/ 0 h 398"/>
                  <a:gd name="T8" fmla="*/ 0 w 800"/>
                  <a:gd name="T9" fmla="*/ 0 h 3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00"/>
                  <a:gd name="T16" fmla="*/ 0 h 398"/>
                  <a:gd name="T17" fmla="*/ 800 w 800"/>
                  <a:gd name="T18" fmla="*/ 398 h 3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00" h="398">
                    <a:moveTo>
                      <a:pt x="0" y="0"/>
                    </a:moveTo>
                    <a:lnTo>
                      <a:pt x="799" y="0"/>
                    </a:lnTo>
                    <a:lnTo>
                      <a:pt x="799" y="397"/>
                    </a:lnTo>
                    <a:lnTo>
                      <a:pt x="0" y="397"/>
                    </a:lnTo>
                    <a:lnTo>
                      <a:pt x="0" y="0"/>
                    </a:lnTo>
                  </a:path>
                </a:pathLst>
              </a:custGeom>
              <a:noFill/>
              <a:ln w="936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  <a:defRPr/>
                </a:pPr>
                <a:endPara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104" name="Freeform 50"/>
              <p:cNvSpPr>
                <a:spLocks noChangeArrowheads="1"/>
              </p:cNvSpPr>
              <p:nvPr/>
            </p:nvSpPr>
            <p:spPr bwMode="auto">
              <a:xfrm>
                <a:off x="2712" y="2885"/>
                <a:ext cx="181" cy="90"/>
              </a:xfrm>
              <a:custGeom>
                <a:avLst/>
                <a:gdLst>
                  <a:gd name="T0" fmla="*/ 0 w 800"/>
                  <a:gd name="T1" fmla="*/ 0 h 399"/>
                  <a:gd name="T2" fmla="*/ 0 w 800"/>
                  <a:gd name="T3" fmla="*/ 0 h 399"/>
                  <a:gd name="T4" fmla="*/ 0 w 800"/>
                  <a:gd name="T5" fmla="*/ 0 h 399"/>
                  <a:gd name="T6" fmla="*/ 0 w 800"/>
                  <a:gd name="T7" fmla="*/ 0 h 399"/>
                  <a:gd name="T8" fmla="*/ 0 w 800"/>
                  <a:gd name="T9" fmla="*/ 0 h 3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00"/>
                  <a:gd name="T16" fmla="*/ 0 h 399"/>
                  <a:gd name="T17" fmla="*/ 800 w 800"/>
                  <a:gd name="T18" fmla="*/ 399 h 3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00" h="399">
                    <a:moveTo>
                      <a:pt x="0" y="0"/>
                    </a:moveTo>
                    <a:lnTo>
                      <a:pt x="799" y="0"/>
                    </a:lnTo>
                    <a:lnTo>
                      <a:pt x="799" y="398"/>
                    </a:lnTo>
                    <a:lnTo>
                      <a:pt x="0" y="398"/>
                    </a:lnTo>
                    <a:lnTo>
                      <a:pt x="0" y="0"/>
                    </a:lnTo>
                  </a:path>
                </a:pathLst>
              </a:custGeom>
              <a:noFill/>
              <a:ln w="936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  <a:defRPr/>
                </a:pPr>
                <a:endPara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Times New Roman" pitchFamily="18" charset="0"/>
                </a:endParaRPr>
              </a:p>
            </p:txBody>
          </p:sp>
          <p:cxnSp>
            <p:nvCxnSpPr>
              <p:cNvPr id="105" name="AutoShape 51"/>
              <p:cNvCxnSpPr>
                <a:cxnSpLocks noChangeShapeType="1"/>
                <a:stCxn id="96" idx="3"/>
                <a:endCxn id="97" idx="1"/>
              </p:cNvCxnSpPr>
              <p:nvPr/>
            </p:nvCxnSpPr>
            <p:spPr bwMode="auto">
              <a:xfrm flipV="1">
                <a:off x="1444" y="2573"/>
                <a:ext cx="115" cy="2"/>
              </a:xfrm>
              <a:prstGeom prst="bentConnector3">
                <a:avLst>
                  <a:gd name="adj1" fmla="val 50000"/>
                </a:avLst>
              </a:prstGeom>
              <a:noFill/>
              <a:ln w="9360">
                <a:solidFill>
                  <a:srgbClr val="FF0000"/>
                </a:solidFill>
                <a:miter lim="800000"/>
                <a:headEnd/>
                <a:tailEnd type="triangle" w="med" len="med"/>
              </a:ln>
            </p:spPr>
          </p:cxnSp>
          <p:cxnSp>
            <p:nvCxnSpPr>
              <p:cNvPr id="106" name="AutoShape 52"/>
              <p:cNvCxnSpPr>
                <a:cxnSpLocks noChangeShapeType="1"/>
                <a:stCxn id="98" idx="3"/>
                <a:endCxn id="100" idx="0"/>
              </p:cNvCxnSpPr>
              <p:nvPr/>
            </p:nvCxnSpPr>
            <p:spPr bwMode="auto">
              <a:xfrm>
                <a:off x="2284" y="2572"/>
                <a:ext cx="62" cy="150"/>
              </a:xfrm>
              <a:prstGeom prst="bentConnector3">
                <a:avLst>
                  <a:gd name="adj1" fmla="val 50000"/>
                </a:avLst>
              </a:prstGeom>
              <a:noFill/>
              <a:ln w="9360">
                <a:solidFill>
                  <a:srgbClr val="FF0000"/>
                </a:solidFill>
                <a:miter lim="800000"/>
                <a:headEnd/>
                <a:tailEnd type="triangle" w="med" len="med"/>
              </a:ln>
            </p:spPr>
          </p:cxnSp>
          <p:cxnSp>
            <p:nvCxnSpPr>
              <p:cNvPr id="107" name="AutoShape 53"/>
              <p:cNvCxnSpPr>
                <a:cxnSpLocks noChangeShapeType="1"/>
                <a:stCxn id="100" idx="3"/>
                <a:endCxn id="103" idx="1"/>
              </p:cNvCxnSpPr>
              <p:nvPr/>
            </p:nvCxnSpPr>
            <p:spPr bwMode="auto">
              <a:xfrm flipV="1">
                <a:off x="2436" y="2502"/>
                <a:ext cx="437" cy="288"/>
              </a:xfrm>
              <a:prstGeom prst="bentConnector3">
                <a:avLst>
                  <a:gd name="adj1" fmla="val 50000"/>
                </a:avLst>
              </a:prstGeom>
              <a:noFill/>
              <a:ln w="9360">
                <a:solidFill>
                  <a:srgbClr val="FF0000"/>
                </a:solidFill>
                <a:miter lim="800000"/>
                <a:headEnd/>
                <a:tailEnd type="triangle" w="med" len="med"/>
              </a:ln>
            </p:spPr>
          </p:cxnSp>
          <p:cxnSp>
            <p:nvCxnSpPr>
              <p:cNvPr id="108" name="AutoShape 54"/>
              <p:cNvCxnSpPr>
                <a:cxnSpLocks noChangeShapeType="1"/>
                <a:stCxn id="103" idx="3"/>
                <a:endCxn id="101" idx="0"/>
              </p:cNvCxnSpPr>
              <p:nvPr/>
            </p:nvCxnSpPr>
            <p:spPr bwMode="auto">
              <a:xfrm>
                <a:off x="3053" y="2502"/>
                <a:ext cx="75" cy="139"/>
              </a:xfrm>
              <a:prstGeom prst="bentConnector3">
                <a:avLst>
                  <a:gd name="adj1" fmla="val 50000"/>
                </a:avLst>
              </a:prstGeom>
              <a:noFill/>
              <a:ln w="9360">
                <a:solidFill>
                  <a:srgbClr val="FF0000"/>
                </a:solidFill>
                <a:miter lim="800000"/>
                <a:headEnd/>
                <a:tailEnd type="triangle" w="med" len="med"/>
              </a:ln>
            </p:spPr>
          </p:cxnSp>
          <p:cxnSp>
            <p:nvCxnSpPr>
              <p:cNvPr id="109" name="AutoShape 55"/>
              <p:cNvCxnSpPr>
                <a:cxnSpLocks noChangeShapeType="1"/>
                <a:stCxn id="101" idx="3"/>
                <a:endCxn id="102" idx="1"/>
              </p:cNvCxnSpPr>
              <p:nvPr/>
            </p:nvCxnSpPr>
            <p:spPr bwMode="auto">
              <a:xfrm flipV="1">
                <a:off x="3218" y="2707"/>
                <a:ext cx="95" cy="2"/>
              </a:xfrm>
              <a:prstGeom prst="bentConnector3">
                <a:avLst>
                  <a:gd name="adj1" fmla="val 50000"/>
                </a:avLst>
              </a:prstGeom>
              <a:noFill/>
              <a:ln w="9360">
                <a:solidFill>
                  <a:srgbClr val="FF0000"/>
                </a:solidFill>
                <a:miter lim="800000"/>
                <a:headEnd/>
                <a:tailEnd type="triangle" w="med" len="med"/>
              </a:ln>
            </p:spPr>
          </p:cxnSp>
          <p:cxnSp>
            <p:nvCxnSpPr>
              <p:cNvPr id="110" name="AutoShape 56"/>
              <p:cNvCxnSpPr>
                <a:cxnSpLocks noChangeShapeType="1"/>
                <a:stCxn id="97" idx="2"/>
                <a:endCxn id="99" idx="1"/>
              </p:cNvCxnSpPr>
              <p:nvPr/>
            </p:nvCxnSpPr>
            <p:spPr bwMode="auto">
              <a:xfrm>
                <a:off x="1649" y="2641"/>
                <a:ext cx="197" cy="148"/>
              </a:xfrm>
              <a:prstGeom prst="bentConnector3">
                <a:avLst>
                  <a:gd name="adj1" fmla="val 50000"/>
                </a:avLst>
              </a:prstGeom>
              <a:noFill/>
              <a:ln w="9360">
                <a:solidFill>
                  <a:srgbClr val="FF0000"/>
                </a:solidFill>
                <a:miter lim="800000"/>
                <a:headEnd/>
                <a:tailEnd type="triangle" w="med" len="med"/>
              </a:ln>
            </p:spPr>
          </p:cxnSp>
          <p:cxnSp>
            <p:nvCxnSpPr>
              <p:cNvPr id="111" name="AutoShape 57"/>
              <p:cNvCxnSpPr>
                <a:cxnSpLocks noChangeShapeType="1"/>
                <a:stCxn id="99" idx="3"/>
                <a:endCxn id="100" idx="1"/>
              </p:cNvCxnSpPr>
              <p:nvPr/>
            </p:nvCxnSpPr>
            <p:spPr bwMode="auto">
              <a:xfrm>
                <a:off x="2027" y="2789"/>
                <a:ext cx="228" cy="1"/>
              </a:xfrm>
              <a:prstGeom prst="bentConnector3">
                <a:avLst>
                  <a:gd name="adj1" fmla="val 50000"/>
                </a:avLst>
              </a:prstGeom>
              <a:noFill/>
              <a:ln w="9360">
                <a:solidFill>
                  <a:srgbClr val="FF0000"/>
                </a:solidFill>
                <a:miter lim="800000"/>
                <a:headEnd/>
                <a:tailEnd type="triangle" w="med" len="med"/>
              </a:ln>
            </p:spPr>
          </p:cxnSp>
          <p:cxnSp>
            <p:nvCxnSpPr>
              <p:cNvPr id="112" name="AutoShape 58"/>
              <p:cNvCxnSpPr>
                <a:cxnSpLocks noChangeShapeType="1"/>
                <a:stCxn id="100" idx="2"/>
                <a:endCxn id="104" idx="1"/>
              </p:cNvCxnSpPr>
              <p:nvPr/>
            </p:nvCxnSpPr>
            <p:spPr bwMode="auto">
              <a:xfrm>
                <a:off x="2345" y="2858"/>
                <a:ext cx="367" cy="72"/>
              </a:xfrm>
              <a:prstGeom prst="bentConnector3">
                <a:avLst>
                  <a:gd name="adj1" fmla="val 50000"/>
                </a:avLst>
              </a:prstGeom>
              <a:noFill/>
              <a:ln w="9360">
                <a:solidFill>
                  <a:srgbClr val="FF0000"/>
                </a:solidFill>
                <a:miter lim="800000"/>
                <a:headEnd/>
                <a:tailEnd type="triangle" w="med" len="med"/>
              </a:ln>
            </p:spPr>
          </p:cxnSp>
          <p:cxnSp>
            <p:nvCxnSpPr>
              <p:cNvPr id="113" name="AutoShape 59"/>
              <p:cNvCxnSpPr>
                <a:cxnSpLocks noChangeShapeType="1"/>
                <a:stCxn id="104" idx="3"/>
                <a:endCxn id="101" idx="1"/>
              </p:cNvCxnSpPr>
              <p:nvPr/>
            </p:nvCxnSpPr>
            <p:spPr bwMode="auto">
              <a:xfrm flipV="1">
                <a:off x="2893" y="2709"/>
                <a:ext cx="144" cy="221"/>
              </a:xfrm>
              <a:prstGeom prst="bentConnector3">
                <a:avLst>
                  <a:gd name="adj1" fmla="val 50000"/>
                </a:avLst>
              </a:prstGeom>
              <a:noFill/>
              <a:ln w="9360">
                <a:solidFill>
                  <a:srgbClr val="FF0000"/>
                </a:solidFill>
                <a:miter lim="800000"/>
                <a:headEnd/>
                <a:tailEnd type="triangle" w="med" len="med"/>
              </a:ln>
            </p:spPr>
          </p:cxnSp>
          <p:sp>
            <p:nvSpPr>
              <p:cNvPr id="114" name="AutoShape 60"/>
              <p:cNvSpPr>
                <a:spLocks noChangeArrowheads="1"/>
              </p:cNvSpPr>
              <p:nvPr/>
            </p:nvSpPr>
            <p:spPr bwMode="auto">
              <a:xfrm>
                <a:off x="2008" y="2744"/>
                <a:ext cx="45" cy="91"/>
              </a:xfrm>
              <a:prstGeom prst="roundRect">
                <a:avLst>
                  <a:gd name="adj" fmla="val 2269"/>
                </a:avLst>
              </a:prstGeom>
              <a:solidFill>
                <a:srgbClr val="CC0000"/>
              </a:solidFill>
              <a:ln w="936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  <a:defRPr/>
                </a:pPr>
                <a:endPara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115" name="AutoShape 61"/>
              <p:cNvSpPr>
                <a:spLocks noChangeArrowheads="1"/>
              </p:cNvSpPr>
              <p:nvPr/>
            </p:nvSpPr>
            <p:spPr bwMode="auto">
              <a:xfrm>
                <a:off x="2239" y="2526"/>
                <a:ext cx="45" cy="91"/>
              </a:xfrm>
              <a:prstGeom prst="roundRect">
                <a:avLst>
                  <a:gd name="adj" fmla="val 2269"/>
                </a:avLst>
              </a:prstGeom>
              <a:solidFill>
                <a:srgbClr val="CC0000"/>
              </a:solidFill>
              <a:ln w="936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  <a:defRPr/>
                </a:pPr>
                <a:endPara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116" name="AutoShape 62"/>
              <p:cNvSpPr>
                <a:spLocks noChangeArrowheads="1"/>
              </p:cNvSpPr>
              <p:nvPr/>
            </p:nvSpPr>
            <p:spPr bwMode="auto">
              <a:xfrm>
                <a:off x="3009" y="2457"/>
                <a:ext cx="45" cy="91"/>
              </a:xfrm>
              <a:prstGeom prst="roundRect">
                <a:avLst>
                  <a:gd name="adj" fmla="val 2269"/>
                </a:avLst>
              </a:prstGeom>
              <a:solidFill>
                <a:srgbClr val="CC0000"/>
              </a:solidFill>
              <a:ln w="936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  <a:defRPr/>
                </a:pPr>
                <a:endPara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117" name="AutoShape 63"/>
              <p:cNvSpPr>
                <a:spLocks noChangeArrowheads="1"/>
              </p:cNvSpPr>
              <p:nvPr/>
            </p:nvSpPr>
            <p:spPr bwMode="auto">
              <a:xfrm>
                <a:off x="2851" y="2885"/>
                <a:ext cx="45" cy="91"/>
              </a:xfrm>
              <a:prstGeom prst="roundRect">
                <a:avLst>
                  <a:gd name="adj" fmla="val 2269"/>
                </a:avLst>
              </a:prstGeom>
              <a:solidFill>
                <a:srgbClr val="CC0000"/>
              </a:solidFill>
              <a:ln w="936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  <a:defRPr/>
                </a:pPr>
                <a:endPara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Times New Roman" pitchFamily="18" charset="0"/>
                </a:endParaRPr>
              </a:p>
            </p:txBody>
          </p:sp>
          <p:cxnSp>
            <p:nvCxnSpPr>
              <p:cNvPr id="118" name="AutoShape 64"/>
              <p:cNvCxnSpPr>
                <a:cxnSpLocks noChangeShapeType="1"/>
                <a:stCxn id="97" idx="3"/>
                <a:endCxn id="98" idx="1"/>
              </p:cNvCxnSpPr>
              <p:nvPr/>
            </p:nvCxnSpPr>
            <p:spPr bwMode="auto">
              <a:xfrm flipV="1">
                <a:off x="1740" y="2572"/>
                <a:ext cx="364" cy="1"/>
              </a:xfrm>
              <a:prstGeom prst="bentConnector3">
                <a:avLst>
                  <a:gd name="adj1" fmla="val 50000"/>
                </a:avLst>
              </a:prstGeom>
              <a:noFill/>
              <a:ln w="9360">
                <a:solidFill>
                  <a:srgbClr val="FF0000"/>
                </a:solidFill>
                <a:miter lim="800000"/>
                <a:headEnd/>
                <a:tailEnd type="triangle" w="med" len="med"/>
              </a:ln>
            </p:spPr>
          </p:cxnSp>
        </p:grpSp>
      </p:grpSp>
      <p:grpSp>
        <p:nvGrpSpPr>
          <p:cNvPr id="119" name="Group 17"/>
          <p:cNvGrpSpPr>
            <a:grpSpLocks/>
          </p:cNvGrpSpPr>
          <p:nvPr/>
        </p:nvGrpSpPr>
        <p:grpSpPr bwMode="auto">
          <a:xfrm>
            <a:off x="9736188" y="4063332"/>
            <a:ext cx="1219200" cy="1143000"/>
            <a:chOff x="2606" y="2837"/>
            <a:chExt cx="673" cy="485"/>
          </a:xfrm>
        </p:grpSpPr>
        <p:sp>
          <p:nvSpPr>
            <p:cNvPr id="120" name="AutoShape 18"/>
            <p:cNvSpPr>
              <a:spLocks noChangeArrowheads="1"/>
            </p:cNvSpPr>
            <p:nvPr/>
          </p:nvSpPr>
          <p:spPr bwMode="auto">
            <a:xfrm>
              <a:off x="2606" y="2837"/>
              <a:ext cx="674" cy="486"/>
            </a:xfrm>
            <a:prstGeom prst="roundRect">
              <a:avLst>
                <a:gd name="adj" fmla="val 204"/>
              </a:avLst>
            </a:prstGeom>
            <a:solidFill>
              <a:srgbClr val="8DABCA"/>
            </a:solid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777777"/>
              </a:outerShdw>
            </a:effec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  <a:defRPr/>
              </a:pPr>
              <a:endPara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21" name="AutoShape 19"/>
            <p:cNvSpPr>
              <a:spLocks noChangeArrowheads="1"/>
            </p:cNvSpPr>
            <p:nvPr/>
          </p:nvSpPr>
          <p:spPr bwMode="auto">
            <a:xfrm>
              <a:off x="2606" y="2837"/>
              <a:ext cx="674" cy="486"/>
            </a:xfrm>
            <a:prstGeom prst="roundRect">
              <a:avLst>
                <a:gd name="adj" fmla="val 204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  <a:defRPr/>
              </a:pPr>
              <a:endPara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122" name="Group 102"/>
          <p:cNvGrpSpPr>
            <a:grpSpLocks/>
          </p:cNvGrpSpPr>
          <p:nvPr/>
        </p:nvGrpSpPr>
        <p:grpSpPr bwMode="auto">
          <a:xfrm>
            <a:off x="6383388" y="4031582"/>
            <a:ext cx="1371600" cy="1219200"/>
            <a:chOff x="777" y="3314"/>
            <a:chExt cx="633" cy="499"/>
          </a:xfrm>
        </p:grpSpPr>
        <p:grpSp>
          <p:nvGrpSpPr>
            <p:cNvPr id="123" name="Group 11"/>
            <p:cNvGrpSpPr>
              <a:grpSpLocks/>
            </p:cNvGrpSpPr>
            <p:nvPr/>
          </p:nvGrpSpPr>
          <p:grpSpPr bwMode="auto">
            <a:xfrm>
              <a:off x="777" y="3314"/>
              <a:ext cx="633" cy="477"/>
              <a:chOff x="786" y="2853"/>
              <a:chExt cx="633" cy="477"/>
            </a:xfrm>
          </p:grpSpPr>
          <p:sp>
            <p:nvSpPr>
              <p:cNvPr id="128" name="AutoShape 12"/>
              <p:cNvSpPr>
                <a:spLocks noChangeArrowheads="1"/>
              </p:cNvSpPr>
              <p:nvPr/>
            </p:nvSpPr>
            <p:spPr bwMode="auto">
              <a:xfrm>
                <a:off x="786" y="2853"/>
                <a:ext cx="634" cy="478"/>
              </a:xfrm>
              <a:prstGeom prst="roundRect">
                <a:avLst>
                  <a:gd name="adj" fmla="val 208"/>
                </a:avLst>
              </a:prstGeom>
              <a:solidFill>
                <a:srgbClr val="8DABCA"/>
              </a:solidFill>
              <a:ln w="9525">
                <a:noFill/>
                <a:round/>
                <a:headEnd/>
                <a:tailEnd/>
              </a:ln>
              <a:effectLst>
                <a:outerShdw dist="17819" dir="2700000" algn="ctr" rotWithShape="0">
                  <a:srgbClr val="777777"/>
                </a:outerShdw>
              </a:effectLst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29" name="AutoShape 13"/>
              <p:cNvSpPr>
                <a:spLocks noChangeArrowheads="1"/>
              </p:cNvSpPr>
              <p:nvPr/>
            </p:nvSpPr>
            <p:spPr bwMode="auto">
              <a:xfrm>
                <a:off x="786" y="2853"/>
                <a:ext cx="634" cy="478"/>
              </a:xfrm>
              <a:prstGeom prst="roundRect">
                <a:avLst>
                  <a:gd name="adj" fmla="val 208"/>
                </a:avLst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Times New Roman" pitchFamily="18" charset="0"/>
                </a:endParaRPr>
              </a:p>
            </p:txBody>
          </p:sp>
        </p:grpSp>
        <p:pic>
          <p:nvPicPr>
            <p:cNvPr id="124" name="Picture 2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19" y="3347"/>
              <a:ext cx="349" cy="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25" name="Group 24"/>
            <p:cNvGrpSpPr>
              <a:grpSpLocks/>
            </p:cNvGrpSpPr>
            <p:nvPr/>
          </p:nvGrpSpPr>
          <p:grpSpPr bwMode="auto">
            <a:xfrm>
              <a:off x="922" y="3647"/>
              <a:ext cx="385" cy="166"/>
              <a:chOff x="1122" y="3186"/>
              <a:chExt cx="385" cy="166"/>
            </a:xfrm>
          </p:grpSpPr>
          <p:sp>
            <p:nvSpPr>
              <p:cNvPr id="126" name="AutoShape 25"/>
              <p:cNvSpPr>
                <a:spLocks noChangeArrowheads="1"/>
              </p:cNvSpPr>
              <p:nvPr/>
            </p:nvSpPr>
            <p:spPr bwMode="auto">
              <a:xfrm>
                <a:off x="1122" y="3186"/>
                <a:ext cx="333" cy="166"/>
              </a:xfrm>
              <a:prstGeom prst="roundRect">
                <a:avLst>
                  <a:gd name="adj" fmla="val 602"/>
                </a:avLst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127" name="AutoShape 26"/>
              <p:cNvSpPr>
                <a:spLocks noChangeArrowheads="1"/>
              </p:cNvSpPr>
              <p:nvPr/>
            </p:nvSpPr>
            <p:spPr bwMode="auto">
              <a:xfrm>
                <a:off x="1144" y="3186"/>
                <a:ext cx="363" cy="121"/>
              </a:xfrm>
              <a:prstGeom prst="roundRect">
                <a:avLst>
                  <a:gd name="adj" fmla="val 606"/>
                </a:avLst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93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FFFF"/>
                  </a:buClr>
                  <a:buSzPct val="100000"/>
                  <a:buFont typeface="Arial" pitchFamily="34" charset="0"/>
                  <a:buNone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/>
                </a:pPr>
                <a:r>
                  <a:rPr lang="en-GB" sz="1400" b="1" i="0" dirty="0">
                    <a:latin typeface="Calibri" panose="020F0502020204030204" pitchFamily="34" charset="0"/>
                    <a:cs typeface="Arial" panose="020B0604020202020204" pitchFamily="34" charset="0"/>
                  </a:rPr>
                  <a:t>Systems</a:t>
                </a:r>
              </a:p>
            </p:txBody>
          </p:sp>
        </p:grpSp>
      </p:grpSp>
      <p:grpSp>
        <p:nvGrpSpPr>
          <p:cNvPr id="130" name="Group 39"/>
          <p:cNvGrpSpPr>
            <a:grpSpLocks/>
          </p:cNvGrpSpPr>
          <p:nvPr/>
        </p:nvGrpSpPr>
        <p:grpSpPr bwMode="auto">
          <a:xfrm>
            <a:off x="7526388" y="1821782"/>
            <a:ext cx="1120775" cy="323850"/>
            <a:chOff x="2598" y="3170"/>
            <a:chExt cx="706" cy="204"/>
          </a:xfrm>
        </p:grpSpPr>
        <p:sp>
          <p:nvSpPr>
            <p:cNvPr id="131" name="AutoShape 40"/>
            <p:cNvSpPr>
              <a:spLocks noChangeArrowheads="1"/>
            </p:cNvSpPr>
            <p:nvPr/>
          </p:nvSpPr>
          <p:spPr bwMode="auto">
            <a:xfrm>
              <a:off x="2598" y="3170"/>
              <a:ext cx="706" cy="166"/>
            </a:xfrm>
            <a:prstGeom prst="roundRect">
              <a:avLst>
                <a:gd name="adj" fmla="val 602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itchFamily="34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132" name="AutoShape 41"/>
            <p:cNvSpPr>
              <a:spLocks noChangeArrowheads="1"/>
            </p:cNvSpPr>
            <p:nvPr/>
          </p:nvSpPr>
          <p:spPr bwMode="auto">
            <a:xfrm>
              <a:off x="2706" y="3170"/>
              <a:ext cx="474" cy="204"/>
            </a:xfrm>
            <a:prstGeom prst="roundRect">
              <a:avLst>
                <a:gd name="adj" fmla="val 606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3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Times New Roman" pitchFamily="18" charset="0"/>
                </a:rPr>
                <a:t>Goals</a:t>
              </a:r>
            </a:p>
          </p:txBody>
        </p:sp>
      </p:grpSp>
      <p:sp>
        <p:nvSpPr>
          <p:cNvPr id="133" name="AutoShape 103"/>
          <p:cNvSpPr>
            <a:spLocks noChangeArrowheads="1"/>
          </p:cNvSpPr>
          <p:nvPr/>
        </p:nvSpPr>
        <p:spPr bwMode="auto">
          <a:xfrm>
            <a:off x="10193388" y="4215732"/>
            <a:ext cx="381000" cy="609600"/>
          </a:xfrm>
          <a:custGeom>
            <a:avLst/>
            <a:gdLst>
              <a:gd name="T0" fmla="*/ 0 w 21600"/>
              <a:gd name="T1" fmla="*/ 49389 h 21600"/>
              <a:gd name="T2" fmla="*/ 69073 w 21600"/>
              <a:gd name="T3" fmla="*/ 0 h 21600"/>
              <a:gd name="T4" fmla="*/ 431269 w 21600"/>
              <a:gd name="T5" fmla="*/ 332105 h 21600"/>
              <a:gd name="T6" fmla="*/ 397429 w 21600"/>
              <a:gd name="T7" fmla="*/ 356553 h 21600"/>
              <a:gd name="T8" fmla="*/ 363610 w 21600"/>
              <a:gd name="T9" fmla="*/ 381494 h 21600"/>
              <a:gd name="T10" fmla="*/ 397429 w 21600"/>
              <a:gd name="T11" fmla="*/ 25188 h 21600"/>
              <a:gd name="T12" fmla="*/ 363610 w 21600"/>
              <a:gd name="T13" fmla="*/ 49389 h 21600"/>
              <a:gd name="T14" fmla="*/ 32764 w 21600"/>
              <a:gd name="T15" fmla="*/ 25188 h 21600"/>
              <a:gd name="T16" fmla="*/ 430213 w 21600"/>
              <a:gd name="T17" fmla="*/ 0 h 21600"/>
              <a:gd name="T18" fmla="*/ 215107 w 21600"/>
              <a:gd name="T19" fmla="*/ 0 h 21600"/>
              <a:gd name="T20" fmla="*/ 0 w 21600"/>
              <a:gd name="T21" fmla="*/ 190500 h 21600"/>
              <a:gd name="T22" fmla="*/ 430213 w 21600"/>
              <a:gd name="T23" fmla="*/ 190500 h 21600"/>
              <a:gd name="T24" fmla="*/ 1645 w 21600"/>
              <a:gd name="T25" fmla="*/ 4171 h 21600"/>
              <a:gd name="T26" fmla="*/ 16522 w 21600"/>
              <a:gd name="T27" fmla="*/ 173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solidFill>
            <a:srgbClr val="9AD29A"/>
          </a:solidFill>
          <a:ln w="3240">
            <a:solidFill>
              <a:srgbClr val="000000"/>
            </a:solidFill>
            <a:miter lim="800000"/>
            <a:headEnd/>
            <a:tailEnd/>
          </a:ln>
          <a:effectLst>
            <a:outerShdw dist="107933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4" name="Text Box 45"/>
          <p:cNvSpPr txBox="1">
            <a:spLocks noChangeArrowheads="1"/>
          </p:cNvSpPr>
          <p:nvPr/>
        </p:nvSpPr>
        <p:spPr bwMode="auto">
          <a:xfrm>
            <a:off x="9528225" y="3602957"/>
            <a:ext cx="12747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Process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Text Box 46"/>
          <p:cNvSpPr txBox="1">
            <a:spLocks noChangeArrowheads="1"/>
          </p:cNvSpPr>
          <p:nvPr/>
        </p:nvSpPr>
        <p:spPr bwMode="auto">
          <a:xfrm>
            <a:off x="8669388" y="4183982"/>
            <a:ext cx="6858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r>
              <a:rPr kumimoji="0" lang="en-GB" sz="1400" b="0" i="1" u="none" strike="noStrike" kern="1200" cap="none" spc="0" normalizeH="0" baseline="0" noProof="0">
                <a:ln>
                  <a:noFill/>
                </a:ln>
                <a:solidFill>
                  <a:srgbClr val="0B3244"/>
                </a:solidFill>
                <a:effectLst/>
                <a:uLnTx/>
                <a:uFillTx/>
                <a:latin typeface="Bliss Bold" pitchFamily="2" charset="0"/>
                <a:ea typeface="+mn-ea"/>
                <a:cs typeface="+mn-cs"/>
              </a:rPr>
              <a:t>People</a:t>
            </a:r>
            <a:endParaRPr kumimoji="0" lang="en-US" sz="1400" b="0" i="1" u="none" strike="noStrike" kern="1200" cap="none" spc="0" normalizeH="0" baseline="0" noProof="0">
              <a:ln>
                <a:noFill/>
              </a:ln>
              <a:solidFill>
                <a:srgbClr val="0B3244"/>
              </a:solidFill>
              <a:effectLst/>
              <a:uLnTx/>
              <a:uFillTx/>
              <a:latin typeface="Bliss Bold" pitchFamily="2" charset="0"/>
              <a:ea typeface="+mn-ea"/>
              <a:cs typeface="+mn-cs"/>
            </a:endParaRPr>
          </a:p>
        </p:txBody>
      </p:sp>
      <p:pic>
        <p:nvPicPr>
          <p:cNvPr id="136" name="Picture 47" descr="Pers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31188" y="4107782"/>
            <a:ext cx="1600200" cy="101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7" name="Group 39"/>
          <p:cNvGrpSpPr>
            <a:grpSpLocks/>
          </p:cNvGrpSpPr>
          <p:nvPr/>
        </p:nvGrpSpPr>
        <p:grpSpPr bwMode="auto">
          <a:xfrm>
            <a:off x="9736186" y="4895182"/>
            <a:ext cx="1190624" cy="295275"/>
            <a:chOff x="2598" y="3170"/>
            <a:chExt cx="750" cy="186"/>
          </a:xfrm>
        </p:grpSpPr>
        <p:sp>
          <p:nvSpPr>
            <p:cNvPr id="138" name="AutoShape 40"/>
            <p:cNvSpPr>
              <a:spLocks noChangeArrowheads="1"/>
            </p:cNvSpPr>
            <p:nvPr/>
          </p:nvSpPr>
          <p:spPr bwMode="auto">
            <a:xfrm>
              <a:off x="2598" y="3170"/>
              <a:ext cx="706" cy="166"/>
            </a:xfrm>
            <a:prstGeom prst="roundRect">
              <a:avLst>
                <a:gd name="adj" fmla="val 602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139" name="AutoShape 41"/>
            <p:cNvSpPr>
              <a:spLocks noChangeArrowheads="1"/>
            </p:cNvSpPr>
            <p:nvPr/>
          </p:nvSpPr>
          <p:spPr bwMode="auto">
            <a:xfrm>
              <a:off x="2673" y="3170"/>
              <a:ext cx="675" cy="186"/>
            </a:xfrm>
            <a:prstGeom prst="roundRect">
              <a:avLst>
                <a:gd name="adj" fmla="val 606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3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r>
                <a:rPr lang="en-GB" sz="1400" b="1" i="0" dirty="0">
                  <a:latin typeface="Calibri" panose="020F0502020204030204" pitchFamily="34" charset="0"/>
                  <a:cs typeface="Arial" panose="020B0604020202020204" pitchFamily="34" charset="0"/>
                </a:rPr>
                <a:t>Information</a:t>
              </a:r>
            </a:p>
          </p:txBody>
        </p:sp>
      </p:grpSp>
      <p:sp>
        <p:nvSpPr>
          <p:cNvPr id="141" name="AutoShape 53"/>
          <p:cNvSpPr>
            <a:spLocks noChangeArrowheads="1"/>
          </p:cNvSpPr>
          <p:nvPr/>
        </p:nvSpPr>
        <p:spPr bwMode="auto">
          <a:xfrm>
            <a:off x="6840588" y="2202782"/>
            <a:ext cx="304800" cy="762000"/>
          </a:xfrm>
          <a:prstGeom prst="downArrow">
            <a:avLst>
              <a:gd name="adj1" fmla="val 50000"/>
              <a:gd name="adj2" fmla="val 62500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2" name="AutoShape 54"/>
          <p:cNvSpPr>
            <a:spLocks noChangeArrowheads="1"/>
          </p:cNvSpPr>
          <p:nvPr/>
        </p:nvSpPr>
        <p:spPr bwMode="auto">
          <a:xfrm>
            <a:off x="7907388" y="2202782"/>
            <a:ext cx="304800" cy="762000"/>
          </a:xfrm>
          <a:prstGeom prst="downArrow">
            <a:avLst>
              <a:gd name="adj1" fmla="val 50000"/>
              <a:gd name="adj2" fmla="val 62500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3" name="AutoShape 55"/>
          <p:cNvSpPr>
            <a:spLocks noChangeArrowheads="1"/>
          </p:cNvSpPr>
          <p:nvPr/>
        </p:nvSpPr>
        <p:spPr bwMode="auto">
          <a:xfrm>
            <a:off x="10193388" y="2202782"/>
            <a:ext cx="304800" cy="762000"/>
          </a:xfrm>
          <a:prstGeom prst="downArrow">
            <a:avLst>
              <a:gd name="adj1" fmla="val 50000"/>
              <a:gd name="adj2" fmla="val 62500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4" name="AutoShape 56"/>
          <p:cNvSpPr>
            <a:spLocks noChangeArrowheads="1"/>
          </p:cNvSpPr>
          <p:nvPr/>
        </p:nvSpPr>
        <p:spPr bwMode="auto">
          <a:xfrm>
            <a:off x="9050388" y="2202782"/>
            <a:ext cx="304800" cy="762000"/>
          </a:xfrm>
          <a:prstGeom prst="downArrow">
            <a:avLst>
              <a:gd name="adj1" fmla="val 50000"/>
              <a:gd name="adj2" fmla="val 62500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145" name="Group 39"/>
          <p:cNvGrpSpPr>
            <a:grpSpLocks/>
          </p:cNvGrpSpPr>
          <p:nvPr/>
        </p:nvGrpSpPr>
        <p:grpSpPr bwMode="auto">
          <a:xfrm>
            <a:off x="6459588" y="1821782"/>
            <a:ext cx="1120775" cy="323850"/>
            <a:chOff x="2598" y="3170"/>
            <a:chExt cx="706" cy="204"/>
          </a:xfrm>
        </p:grpSpPr>
        <p:sp>
          <p:nvSpPr>
            <p:cNvPr id="146" name="AutoShape 40"/>
            <p:cNvSpPr>
              <a:spLocks noChangeArrowheads="1"/>
            </p:cNvSpPr>
            <p:nvPr/>
          </p:nvSpPr>
          <p:spPr bwMode="auto">
            <a:xfrm>
              <a:off x="2598" y="3170"/>
              <a:ext cx="706" cy="166"/>
            </a:xfrm>
            <a:prstGeom prst="roundRect">
              <a:avLst>
                <a:gd name="adj" fmla="val 602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itchFamily="34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147" name="AutoShape 41"/>
            <p:cNvSpPr>
              <a:spLocks noChangeArrowheads="1"/>
            </p:cNvSpPr>
            <p:nvPr/>
          </p:nvSpPr>
          <p:spPr bwMode="auto">
            <a:xfrm>
              <a:off x="2620" y="3170"/>
              <a:ext cx="631" cy="204"/>
            </a:xfrm>
            <a:prstGeom prst="roundRect">
              <a:avLst>
                <a:gd name="adj" fmla="val 606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3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Times New Roman" pitchFamily="18" charset="0"/>
                </a:rPr>
                <a:t>Strategy</a:t>
              </a:r>
            </a:p>
          </p:txBody>
        </p:sp>
      </p:grpSp>
      <p:grpSp>
        <p:nvGrpSpPr>
          <p:cNvPr id="148" name="Group 39"/>
          <p:cNvGrpSpPr>
            <a:grpSpLocks/>
          </p:cNvGrpSpPr>
          <p:nvPr/>
        </p:nvGrpSpPr>
        <p:grpSpPr bwMode="auto">
          <a:xfrm>
            <a:off x="8593188" y="1821782"/>
            <a:ext cx="1120775" cy="323850"/>
            <a:chOff x="2598" y="3170"/>
            <a:chExt cx="706" cy="204"/>
          </a:xfrm>
        </p:grpSpPr>
        <p:sp>
          <p:nvSpPr>
            <p:cNvPr id="149" name="AutoShape 40"/>
            <p:cNvSpPr>
              <a:spLocks noChangeArrowheads="1"/>
            </p:cNvSpPr>
            <p:nvPr/>
          </p:nvSpPr>
          <p:spPr bwMode="auto">
            <a:xfrm>
              <a:off x="2598" y="3170"/>
              <a:ext cx="706" cy="166"/>
            </a:xfrm>
            <a:prstGeom prst="roundRect">
              <a:avLst>
                <a:gd name="adj" fmla="val 602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itchFamily="34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150" name="AutoShape 41"/>
            <p:cNvSpPr>
              <a:spLocks noChangeArrowheads="1"/>
            </p:cNvSpPr>
            <p:nvPr/>
          </p:nvSpPr>
          <p:spPr bwMode="auto">
            <a:xfrm>
              <a:off x="2630" y="3170"/>
              <a:ext cx="603" cy="204"/>
            </a:xfrm>
            <a:prstGeom prst="roundRect">
              <a:avLst>
                <a:gd name="adj" fmla="val 606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3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Times New Roman" pitchFamily="18" charset="0"/>
                </a:rPr>
                <a:t>Policies</a:t>
              </a:r>
            </a:p>
          </p:txBody>
        </p:sp>
      </p:grpSp>
      <p:grpSp>
        <p:nvGrpSpPr>
          <p:cNvPr id="151" name="Group 39"/>
          <p:cNvGrpSpPr>
            <a:grpSpLocks/>
          </p:cNvGrpSpPr>
          <p:nvPr/>
        </p:nvGrpSpPr>
        <p:grpSpPr bwMode="auto">
          <a:xfrm>
            <a:off x="9667926" y="1821782"/>
            <a:ext cx="1344612" cy="323850"/>
            <a:chOff x="2507" y="3170"/>
            <a:chExt cx="847" cy="204"/>
          </a:xfrm>
        </p:grpSpPr>
        <p:sp>
          <p:nvSpPr>
            <p:cNvPr id="152" name="AutoShape 40"/>
            <p:cNvSpPr>
              <a:spLocks noChangeArrowheads="1"/>
            </p:cNvSpPr>
            <p:nvPr/>
          </p:nvSpPr>
          <p:spPr bwMode="auto">
            <a:xfrm>
              <a:off x="2598" y="3170"/>
              <a:ext cx="706" cy="166"/>
            </a:xfrm>
            <a:prstGeom prst="roundRect">
              <a:avLst>
                <a:gd name="adj" fmla="val 602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itchFamily="34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153" name="AutoShape 41"/>
            <p:cNvSpPr>
              <a:spLocks noChangeArrowheads="1"/>
            </p:cNvSpPr>
            <p:nvPr/>
          </p:nvSpPr>
          <p:spPr bwMode="auto">
            <a:xfrm>
              <a:off x="2507" y="3170"/>
              <a:ext cx="847" cy="204"/>
            </a:xfrm>
            <a:prstGeom prst="roundRect">
              <a:avLst>
                <a:gd name="adj" fmla="val 606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3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Times New Roman" pitchFamily="18" charset="0"/>
                </a:rPr>
                <a:t>Compliance</a:t>
              </a:r>
            </a:p>
          </p:txBody>
        </p:sp>
      </p:grpSp>
      <p:sp>
        <p:nvSpPr>
          <p:cNvPr id="154" name="Rectangle 80"/>
          <p:cNvSpPr>
            <a:spLocks noGrp="1" noChangeArrowheads="1"/>
          </p:cNvSpPr>
          <p:nvPr>
            <p:ph type="title"/>
          </p:nvPr>
        </p:nvSpPr>
        <p:spPr>
          <a:xfrm>
            <a:off x="671280" y="328668"/>
            <a:ext cx="7581900" cy="424732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Business Process Management (BPM)</a:t>
            </a:r>
            <a:endParaRPr lang="en-GB" sz="1600" b="0" dirty="0" smtClean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645102" y="1309774"/>
            <a:ext cx="472663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indent="-342900" algn="l">
              <a:lnSpc>
                <a:spcPct val="150000"/>
              </a:lnSpc>
              <a:buClr>
                <a:schemeClr val="accent1"/>
              </a:buClr>
              <a:buSzTx/>
              <a:buFont typeface="Wingdings" panose="05000000000000000000" pitchFamily="2" charset="2"/>
              <a:buChar char="§"/>
            </a:pPr>
            <a:r>
              <a:rPr lang="en-IN" i="0" dirty="0" smtClean="0"/>
              <a:t>Process Centric Approach</a:t>
            </a:r>
          </a:p>
          <a:p>
            <a:pPr marL="342900" indent="-342900" algn="l">
              <a:lnSpc>
                <a:spcPct val="150000"/>
              </a:lnSpc>
              <a:buClr>
                <a:schemeClr val="accent1"/>
              </a:buClr>
              <a:buSzTx/>
              <a:buFont typeface="Wingdings" panose="05000000000000000000" pitchFamily="2" charset="2"/>
              <a:buChar char="§"/>
            </a:pPr>
            <a:r>
              <a:rPr lang="en-IN" i="0" dirty="0" smtClean="0"/>
              <a:t>Improve Business Performance</a:t>
            </a:r>
          </a:p>
          <a:p>
            <a:pPr marL="342900" indent="-342900" algn="l">
              <a:lnSpc>
                <a:spcPct val="150000"/>
              </a:lnSpc>
              <a:buClr>
                <a:schemeClr val="accent1"/>
              </a:buClr>
              <a:buSzTx/>
              <a:buFont typeface="Wingdings" panose="05000000000000000000" pitchFamily="2" charset="2"/>
              <a:buChar char="§"/>
            </a:pPr>
            <a:r>
              <a:rPr lang="en-IN" i="0" dirty="0" smtClean="0"/>
              <a:t>Keep track of things</a:t>
            </a:r>
          </a:p>
          <a:p>
            <a:pPr marL="342900" indent="-342900" algn="l">
              <a:lnSpc>
                <a:spcPct val="150000"/>
              </a:lnSpc>
              <a:buClr>
                <a:schemeClr val="accent1"/>
              </a:buClr>
              <a:buSzTx/>
              <a:buFont typeface="Wingdings" panose="05000000000000000000" pitchFamily="2" charset="2"/>
              <a:buChar char="§"/>
            </a:pPr>
            <a:r>
              <a:rPr lang="en-IN" i="0" dirty="0" smtClean="0"/>
              <a:t>Transform several inputs into meaningful output</a:t>
            </a:r>
          </a:p>
          <a:p>
            <a:pPr marL="342900" indent="-342900">
              <a:buClr>
                <a:schemeClr val="accent1"/>
              </a:buClr>
              <a:buSzTx/>
              <a:buFont typeface="Wingdings" panose="05000000000000000000" pitchFamily="2" charset="2"/>
              <a:buChar char="§"/>
            </a:pPr>
            <a:endParaRPr lang="en-IN" i="0" dirty="0" smtClean="0"/>
          </a:p>
        </p:txBody>
      </p:sp>
    </p:spTree>
    <p:extLst>
      <p:ext uri="{BB962C8B-B14F-4D97-AF65-F5344CB8AC3E}">
        <p14:creationId xmlns:p14="http://schemas.microsoft.com/office/powerpoint/2010/main" xmlns="" val="2935661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</a:t>
            </a:r>
            <a:r>
              <a:rPr lang="en-US" dirty="0" err="1"/>
              <a:t>OpenEdge</a:t>
            </a:r>
            <a:r>
              <a:rPr lang="en-US" dirty="0"/>
              <a:t> BPM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2992624" cy="5303520"/>
          </a:xfrm>
        </p:spPr>
        <p:txBody>
          <a:bodyPr/>
          <a:lstStyle/>
          <a:p>
            <a:r>
              <a:rPr lang="en-US" sz="1800" dirty="0"/>
              <a:t>Provides ability to develop and deploy business process applications</a:t>
            </a:r>
          </a:p>
          <a:p>
            <a:r>
              <a:rPr lang="en-US" sz="1800" dirty="0"/>
              <a:t>Rapid development, easier customization, and modernization of existing applications</a:t>
            </a:r>
          </a:p>
          <a:p>
            <a:r>
              <a:rPr lang="en-US" sz="1800" dirty="0"/>
              <a:t>Identify and address bottlenecks and Streamline operations</a:t>
            </a:r>
          </a:p>
          <a:p>
            <a:r>
              <a:rPr lang="en-US" sz="1800" dirty="0"/>
              <a:t>Modify business apps at the speed of business and independent of SDLC</a:t>
            </a:r>
          </a:p>
          <a:p>
            <a:endParaRPr lang="en-US" sz="1800" dirty="0"/>
          </a:p>
        </p:txBody>
      </p:sp>
      <p:pic>
        <p:nvPicPr>
          <p:cNvPr id="4" name="Content Placeholder 24" descr="bpmflo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624955" y="1233528"/>
            <a:ext cx="7848673" cy="420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Oval Callout 12"/>
          <p:cNvSpPr/>
          <p:nvPr/>
        </p:nvSpPr>
        <p:spPr bwMode="auto">
          <a:xfrm>
            <a:off x="3126200" y="5690324"/>
            <a:ext cx="1355501" cy="692728"/>
          </a:xfrm>
          <a:prstGeom prst="wedgeEllipseCallout">
            <a:avLst>
              <a:gd name="adj1" fmla="val -1081"/>
              <a:gd name="adj2" fmla="val -7633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1600" i="0" dirty="0">
                <a:solidFill>
                  <a:schemeClr val="bg1"/>
                </a:solidFill>
              </a:rPr>
              <a:t>Swim lane </a:t>
            </a:r>
            <a:r>
              <a:rPr lang="en-US" sz="1600" i="0" dirty="0" smtClean="0">
                <a:solidFill>
                  <a:schemeClr val="bg1"/>
                </a:solidFill>
              </a:rPr>
              <a:t/>
            </a:r>
            <a:br>
              <a:rPr lang="en-US" sz="1600" i="0" dirty="0" smtClean="0">
                <a:solidFill>
                  <a:schemeClr val="bg1"/>
                </a:solidFill>
              </a:rPr>
            </a:br>
            <a:r>
              <a:rPr lang="en-US" sz="1600" i="0" dirty="0" smtClean="0">
                <a:solidFill>
                  <a:schemeClr val="bg1"/>
                </a:solidFill>
              </a:rPr>
              <a:t>“</a:t>
            </a:r>
            <a:r>
              <a:rPr lang="en-US" sz="1600" i="0" dirty="0">
                <a:solidFill>
                  <a:schemeClr val="bg1"/>
                </a:solidFill>
              </a:rPr>
              <a:t>Performer” </a:t>
            </a:r>
          </a:p>
        </p:txBody>
      </p:sp>
      <p:sp>
        <p:nvSpPr>
          <p:cNvPr id="14" name="Oval Callout 13"/>
          <p:cNvSpPr/>
          <p:nvPr/>
        </p:nvSpPr>
        <p:spPr bwMode="auto">
          <a:xfrm>
            <a:off x="3968811" y="1978181"/>
            <a:ext cx="1379924" cy="692728"/>
          </a:xfrm>
          <a:prstGeom prst="wedgeEllipseCallout">
            <a:avLst>
              <a:gd name="adj1" fmla="val 15733"/>
              <a:gd name="adj2" fmla="val -69286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1600" i="0" dirty="0">
                <a:solidFill>
                  <a:schemeClr val="bg1"/>
                </a:solidFill>
              </a:rPr>
              <a:t>User </a:t>
            </a:r>
            <a:r>
              <a:rPr lang="en-US" sz="1600" i="0" dirty="0" smtClean="0">
                <a:solidFill>
                  <a:schemeClr val="bg1"/>
                </a:solidFill>
              </a:rPr>
              <a:t>activity </a:t>
            </a:r>
            <a:br>
              <a:rPr lang="en-US" sz="1600" i="0" dirty="0" smtClean="0">
                <a:solidFill>
                  <a:schemeClr val="bg1"/>
                </a:solidFill>
              </a:rPr>
            </a:br>
            <a:r>
              <a:rPr lang="en-US" sz="1600" i="0" dirty="0" smtClean="0">
                <a:solidFill>
                  <a:schemeClr val="bg1"/>
                </a:solidFill>
              </a:rPr>
              <a:t>“</a:t>
            </a:r>
            <a:r>
              <a:rPr lang="en-US" sz="1600" i="0" dirty="0">
                <a:solidFill>
                  <a:schemeClr val="bg1"/>
                </a:solidFill>
              </a:rPr>
              <a:t>Task”</a:t>
            </a:r>
          </a:p>
        </p:txBody>
      </p:sp>
      <p:sp>
        <p:nvSpPr>
          <p:cNvPr id="15" name="Oval Callout 14"/>
          <p:cNvSpPr/>
          <p:nvPr/>
        </p:nvSpPr>
        <p:spPr bwMode="auto">
          <a:xfrm>
            <a:off x="6630965" y="3528978"/>
            <a:ext cx="1343289" cy="1172256"/>
          </a:xfrm>
          <a:prstGeom prst="wedgeEllipseCallout">
            <a:avLst>
              <a:gd name="adj1" fmla="val -1081"/>
              <a:gd name="adj2" fmla="val -7633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1600" i="0" dirty="0">
                <a:solidFill>
                  <a:schemeClr val="bg1"/>
                </a:solidFill>
              </a:rPr>
              <a:t>System step </a:t>
            </a:r>
            <a:br>
              <a:rPr lang="en-US" sz="1600" i="0" dirty="0">
                <a:solidFill>
                  <a:schemeClr val="bg1"/>
                </a:solidFill>
              </a:rPr>
            </a:br>
            <a:r>
              <a:rPr lang="en-US" sz="1600" i="0" dirty="0">
                <a:solidFill>
                  <a:schemeClr val="bg1"/>
                </a:solidFill>
              </a:rPr>
              <a:t>“Managed </a:t>
            </a:r>
            <a:r>
              <a:rPr lang="en-US" sz="1600" i="0" dirty="0" smtClean="0">
                <a:solidFill>
                  <a:schemeClr val="bg1"/>
                </a:solidFill>
              </a:rPr>
              <a:t/>
            </a:r>
            <a:br>
              <a:rPr lang="en-US" sz="1600" i="0" dirty="0" smtClean="0">
                <a:solidFill>
                  <a:schemeClr val="bg1"/>
                </a:solidFill>
              </a:rPr>
            </a:br>
            <a:r>
              <a:rPr lang="en-US" sz="1600" i="0" dirty="0" smtClean="0">
                <a:solidFill>
                  <a:schemeClr val="bg1"/>
                </a:solidFill>
              </a:rPr>
              <a:t>Adapter</a:t>
            </a:r>
            <a:r>
              <a:rPr lang="en-US" sz="1600" i="0" dirty="0">
                <a:solidFill>
                  <a:schemeClr val="bg1"/>
                </a:solidFill>
              </a:rPr>
              <a:t>” </a:t>
            </a:r>
          </a:p>
        </p:txBody>
      </p:sp>
      <p:sp>
        <p:nvSpPr>
          <p:cNvPr id="16" name="Oval Callout 15"/>
          <p:cNvSpPr/>
          <p:nvPr/>
        </p:nvSpPr>
        <p:spPr bwMode="auto">
          <a:xfrm>
            <a:off x="8731383" y="1526373"/>
            <a:ext cx="1379924" cy="472929"/>
          </a:xfrm>
          <a:prstGeom prst="wedgeEllipseCallout">
            <a:avLst>
              <a:gd name="adj1" fmla="val -196"/>
              <a:gd name="adj2" fmla="val 8054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1600" i="0" dirty="0" smtClean="0">
                <a:solidFill>
                  <a:schemeClr val="bg1"/>
                </a:solidFill>
              </a:rPr>
              <a:t>“Decision”</a:t>
            </a:r>
            <a:endParaRPr lang="en-US" sz="1600" i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75548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39"/>
          <p:cNvSpPr>
            <a:spLocks noChangeArrowheads="1"/>
          </p:cNvSpPr>
          <p:nvPr/>
        </p:nvSpPr>
        <p:spPr bwMode="auto">
          <a:xfrm>
            <a:off x="3347864" y="3790509"/>
            <a:ext cx="5692181" cy="2220311"/>
          </a:xfrm>
          <a:prstGeom prst="roundRect">
            <a:avLst>
              <a:gd name="adj" fmla="val 0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91440" tIns="0" rIns="91440" bIns="182880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Components of </a:t>
            </a:r>
            <a:r>
              <a:rPr lang="en-US" dirty="0" err="1" smtClean="0"/>
              <a:t>OpenEdge</a:t>
            </a:r>
            <a:r>
              <a:rPr lang="en-US" dirty="0" smtClean="0"/>
              <a:t> BPM</a:t>
            </a:r>
            <a:endParaRPr lang="en-US" dirty="0"/>
          </a:p>
        </p:txBody>
      </p:sp>
      <p:sp>
        <p:nvSpPr>
          <p:cNvPr id="3" name="Rounded Rectangle 38"/>
          <p:cNvSpPr>
            <a:spLocks noChangeArrowheads="1"/>
          </p:cNvSpPr>
          <p:nvPr/>
        </p:nvSpPr>
        <p:spPr bwMode="auto">
          <a:xfrm>
            <a:off x="6297559" y="1667420"/>
            <a:ext cx="2742486" cy="2012732"/>
          </a:xfrm>
          <a:prstGeom prst="roundRect">
            <a:avLst>
              <a:gd name="adj" fmla="val 0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9187802" y="1101726"/>
            <a:ext cx="2681119" cy="2413371"/>
            <a:chOff x="6892646" y="1101725"/>
            <a:chExt cx="2011363" cy="2413371"/>
          </a:xfrm>
        </p:grpSpPr>
        <p:sp>
          <p:nvSpPr>
            <p:cNvPr id="10" name="Rounded Rectangle 39"/>
            <p:cNvSpPr>
              <a:spLocks noChangeArrowheads="1"/>
            </p:cNvSpPr>
            <p:nvPr/>
          </p:nvSpPr>
          <p:spPr bwMode="auto">
            <a:xfrm>
              <a:off x="6892646" y="1101725"/>
              <a:ext cx="2011363" cy="2413371"/>
            </a:xfrm>
            <a:prstGeom prst="roundRect">
              <a:avLst>
                <a:gd name="adj" fmla="val 0"/>
              </a:avLst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Text Box 24"/>
            <p:cNvSpPr txBox="1">
              <a:spLocks noChangeArrowheads="1"/>
            </p:cNvSpPr>
            <p:nvPr/>
          </p:nvSpPr>
          <p:spPr bwMode="auto">
            <a:xfrm>
              <a:off x="6983928" y="1314357"/>
              <a:ext cx="1828800" cy="357545"/>
            </a:xfrm>
            <a:prstGeom prst="roundRect">
              <a:avLst/>
            </a:prstGeom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  <a:defRPr/>
              </a:pPr>
              <a:r>
                <a:rPr kumimoji="0" lang="en-US" sz="15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Arial Narrow" pitchFamily="34" charset="0"/>
                  <a:ea typeface="+mn-ea"/>
                  <a:cs typeface="Arial" pitchFamily="34" charset="0"/>
                </a:rPr>
                <a:t>Business Process </a:t>
              </a:r>
              <a:r>
                <a:rPr kumimoji="0" lang="en-US" sz="1500" b="1" i="0" u="none" strike="noStrike" kern="120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Arial Narrow" pitchFamily="34" charset="0"/>
                  <a:ea typeface="+mn-ea"/>
                  <a:cs typeface="Arial" pitchFamily="34" charset="0"/>
                </a:rPr>
                <a:t>Portal</a:t>
              </a:r>
            </a:p>
          </p:txBody>
        </p:sp>
      </p:grpSp>
      <p:grpSp>
        <p:nvGrpSpPr>
          <p:cNvPr id="6" name="Group 20"/>
          <p:cNvGrpSpPr/>
          <p:nvPr/>
        </p:nvGrpSpPr>
        <p:grpSpPr>
          <a:xfrm>
            <a:off x="6449920" y="1883321"/>
            <a:ext cx="2437765" cy="1503913"/>
            <a:chOff x="4808058" y="2349500"/>
            <a:chExt cx="1828800" cy="1503913"/>
          </a:xfrm>
        </p:grpSpPr>
        <p:sp>
          <p:nvSpPr>
            <p:cNvPr id="22" name="Text Box 4"/>
            <p:cNvSpPr txBox="1">
              <a:spLocks noChangeArrowheads="1"/>
            </p:cNvSpPr>
            <p:nvPr/>
          </p:nvSpPr>
          <p:spPr bwMode="auto">
            <a:xfrm>
              <a:off x="4808058" y="2349500"/>
              <a:ext cx="1828800" cy="357545"/>
            </a:xfrm>
            <a:prstGeom prst="roundRect">
              <a:avLst/>
            </a:prstGeom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  <a:defRPr/>
              </a:pPr>
              <a:r>
                <a:rPr kumimoji="0" lang="en-US" sz="15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Arial Narrow" pitchFamily="34" charset="0"/>
                  <a:ea typeface="+mn-ea"/>
                  <a:cs typeface="Arial" pitchFamily="34" charset="0"/>
                </a:rPr>
                <a:t>Business Process </a:t>
              </a:r>
              <a:r>
                <a:rPr kumimoji="0" lang="en-US" sz="1500" b="1" i="0" u="none" strike="noStrike" kern="120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Arial Narrow" pitchFamily="34" charset="0"/>
                  <a:ea typeface="+mn-ea"/>
                  <a:cs typeface="Arial" pitchFamily="34" charset="0"/>
                </a:rPr>
                <a:t>Server</a:t>
              </a: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5655232" y="3164258"/>
              <a:ext cx="138584" cy="461665"/>
            </a:xfrm>
            <a:prstGeom prst="rect">
              <a:avLst/>
            </a:prstGeom>
            <a:gradFill>
              <a:gsLst>
                <a:gs pos="0">
                  <a:schemeClr val="tx2"/>
                </a:gs>
                <a:gs pos="50000">
                  <a:schemeClr val="tx2">
                    <a:lumMod val="60000"/>
                    <a:lumOff val="40000"/>
                  </a:schemeClr>
                </a:gs>
                <a:gs pos="100000">
                  <a:schemeClr val="tx2">
                    <a:lumMod val="40000"/>
                    <a:lumOff val="60000"/>
                  </a:schemeClr>
                </a:gs>
              </a:gsLst>
              <a:lin ang="5400000" scaled="0"/>
            </a:gra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  <a:defRPr/>
              </a:pPr>
              <a:endParaRPr kumimoji="0" lang="en-US" sz="24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72299" y="2875195"/>
              <a:ext cx="1112520" cy="52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124699" y="3027595"/>
              <a:ext cx="1112520" cy="52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77099" y="3179995"/>
              <a:ext cx="1112520" cy="52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29499" y="3332395"/>
              <a:ext cx="1112520" cy="52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6406158" y="3872071"/>
            <a:ext cx="2437765" cy="453556"/>
          </a:xfrm>
          <a:prstGeom prst="round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0" bIns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pitchFamily="34" charset="0"/>
              </a:rPr>
              <a:t>OpenEdge </a:t>
            </a:r>
            <a:r>
              <a:rPr kumimoji="0" lang="en-US" sz="15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pitchFamily="34" charset="0"/>
              </a:rPr>
              <a:t>AppServer</a:t>
            </a: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 Narrow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7" name="Group 90"/>
          <p:cNvGrpSpPr/>
          <p:nvPr/>
        </p:nvGrpSpPr>
        <p:grpSpPr>
          <a:xfrm>
            <a:off x="6406158" y="4284770"/>
            <a:ext cx="2437765" cy="1490472"/>
            <a:chOff x="4830191" y="4857750"/>
            <a:chExt cx="1737360" cy="1295400"/>
          </a:xfrm>
        </p:grpSpPr>
        <p:sp>
          <p:nvSpPr>
            <p:cNvPr id="36" name="Rectangle 35"/>
            <p:cNvSpPr/>
            <p:nvPr/>
          </p:nvSpPr>
          <p:spPr bwMode="auto">
            <a:xfrm>
              <a:off x="4830191" y="4857750"/>
              <a:ext cx="1737360" cy="1295400"/>
            </a:xfrm>
            <a:prstGeom prst="rect">
              <a:avLst/>
            </a:prstGeom>
            <a:gradFill>
              <a:gsLst>
                <a:gs pos="0">
                  <a:schemeClr val="accent4"/>
                </a:gs>
                <a:gs pos="50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5400000" scaled="0"/>
            </a:gra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  <a:defRPr/>
              </a:pPr>
              <a:endParaRPr kumimoji="0" lang="en-US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7" name="Rounded Rectangle 36"/>
            <p:cNvSpPr/>
            <p:nvPr/>
          </p:nvSpPr>
          <p:spPr bwMode="auto">
            <a:xfrm>
              <a:off x="5626041" y="5206580"/>
              <a:ext cx="145660" cy="416764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  <a:defRPr/>
              </a:pPr>
              <a:endParaRPr kumimoji="0" lang="en-US" sz="24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8" name="Rounded Rectangle 37"/>
            <p:cNvSpPr/>
            <p:nvPr/>
          </p:nvSpPr>
          <p:spPr bwMode="auto">
            <a:xfrm>
              <a:off x="5830829" y="5463756"/>
              <a:ext cx="145660" cy="416764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  <a:defRPr/>
              </a:pPr>
              <a:endParaRPr kumimoji="0" lang="en-US" sz="24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9" name="Rounded Rectangle 38"/>
            <p:cNvSpPr/>
            <p:nvPr/>
          </p:nvSpPr>
          <p:spPr bwMode="auto">
            <a:xfrm>
              <a:off x="5421254" y="5463756"/>
              <a:ext cx="145660" cy="416764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  <a:defRPr/>
              </a:pPr>
              <a:endParaRPr kumimoji="0" lang="en-US" sz="24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cxnSp>
          <p:nvCxnSpPr>
            <p:cNvPr id="40" name="Straight Connector 39"/>
            <p:cNvCxnSpPr>
              <a:stCxn id="37" idx="2"/>
              <a:endCxn id="39" idx="0"/>
            </p:cNvCxnSpPr>
            <p:nvPr/>
          </p:nvCxnSpPr>
          <p:spPr bwMode="auto">
            <a:xfrm flipH="1" flipV="1">
              <a:off x="5494084" y="5463756"/>
              <a:ext cx="204787" cy="159589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/>
            <p:cNvCxnSpPr>
              <a:stCxn id="37" idx="2"/>
              <a:endCxn id="38" idx="0"/>
            </p:cNvCxnSpPr>
            <p:nvPr/>
          </p:nvCxnSpPr>
          <p:spPr bwMode="auto">
            <a:xfrm flipV="1">
              <a:off x="5698871" y="5463756"/>
              <a:ext cx="204788" cy="159589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" name="Group 54"/>
          <p:cNvGrpSpPr/>
          <p:nvPr/>
        </p:nvGrpSpPr>
        <p:grpSpPr>
          <a:xfrm>
            <a:off x="1726751" y="2468890"/>
            <a:ext cx="7659758" cy="3012847"/>
            <a:chOff x="1295400" y="2468889"/>
            <a:chExt cx="5746315" cy="3012847"/>
          </a:xfrm>
        </p:grpSpPr>
        <p:cxnSp>
          <p:nvCxnSpPr>
            <p:cNvPr id="43" name="Straight Arrow Connector 42"/>
            <p:cNvCxnSpPr/>
            <p:nvPr/>
          </p:nvCxnSpPr>
          <p:spPr bwMode="auto">
            <a:xfrm>
              <a:off x="4533059" y="5480148"/>
              <a:ext cx="365760" cy="1588"/>
            </a:xfrm>
            <a:prstGeom prst="straightConnector1">
              <a:avLst/>
            </a:prstGeom>
            <a:solidFill>
              <a:schemeClr val="accent1"/>
            </a:solidFill>
            <a:ln w="44450" cap="flat" cmpd="sng" algn="ctr">
              <a:solidFill>
                <a:srgbClr val="002060"/>
              </a:solidFill>
              <a:prstDash val="solid"/>
              <a:round/>
              <a:headEnd type="none"/>
              <a:tailEnd type="triangle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>
              <a:off x="6528148" y="2468889"/>
              <a:ext cx="513567" cy="1588"/>
            </a:xfrm>
            <a:prstGeom prst="straightConnector1">
              <a:avLst/>
            </a:prstGeom>
            <a:solidFill>
              <a:schemeClr val="accent1"/>
            </a:solidFill>
            <a:ln w="44450" cap="flat" cmpd="sng" algn="ctr">
              <a:solidFill>
                <a:srgbClr val="002060"/>
              </a:solidFill>
              <a:prstDash val="solid"/>
              <a:round/>
              <a:headEnd type="triangle"/>
              <a:tailEnd type="triangle"/>
            </a:ln>
            <a:effectLst/>
          </p:spPr>
        </p:cxnSp>
        <p:cxnSp>
          <p:nvCxnSpPr>
            <p:cNvPr id="45" name="Straight Arrow Connector 44"/>
            <p:cNvCxnSpPr>
              <a:stCxn id="1026" idx="0"/>
            </p:cNvCxnSpPr>
            <p:nvPr/>
          </p:nvCxnSpPr>
          <p:spPr bwMode="auto">
            <a:xfrm flipV="1">
              <a:off x="3681754" y="2835802"/>
              <a:ext cx="1192268" cy="1542862"/>
            </a:xfrm>
            <a:prstGeom prst="straightConnector1">
              <a:avLst/>
            </a:prstGeom>
            <a:solidFill>
              <a:schemeClr val="accent1"/>
            </a:solidFill>
            <a:ln w="44450" cap="flat" cmpd="sng" algn="ctr">
              <a:solidFill>
                <a:srgbClr val="002060"/>
              </a:solidFill>
              <a:prstDash val="solid"/>
              <a:round/>
              <a:headEnd type="none"/>
              <a:tailEnd type="triangle"/>
            </a:ln>
            <a:effectLst/>
          </p:spPr>
        </p:cxnSp>
        <p:cxnSp>
          <p:nvCxnSpPr>
            <p:cNvPr id="28" name="Straight Arrow Connector 27"/>
            <p:cNvCxnSpPr>
              <a:endCxn id="1026" idx="1"/>
            </p:cNvCxnSpPr>
            <p:nvPr/>
          </p:nvCxnSpPr>
          <p:spPr bwMode="auto">
            <a:xfrm>
              <a:off x="1295400" y="3007064"/>
              <a:ext cx="1371600" cy="2057400"/>
            </a:xfrm>
            <a:prstGeom prst="straightConnector1">
              <a:avLst/>
            </a:prstGeom>
            <a:solidFill>
              <a:schemeClr val="accent1"/>
            </a:solidFill>
            <a:ln w="44450" cap="flat" cmpd="sng" algn="ctr">
              <a:solidFill>
                <a:srgbClr val="002060"/>
              </a:solidFill>
              <a:prstDash val="solid"/>
              <a:round/>
              <a:headEnd type="triangle"/>
              <a:tailEnd type="triangle"/>
            </a:ln>
            <a:effectLst/>
          </p:spPr>
        </p:cxnSp>
      </p:grpSp>
      <p:pic>
        <p:nvPicPr>
          <p:cNvPr id="62" name="Picture 6"/>
          <p:cNvPicPr>
            <a:picLocks noChangeArrowheads="1"/>
          </p:cNvPicPr>
          <p:nvPr/>
        </p:nvPicPr>
        <p:blipFill>
          <a:blip r:embed="rId4" cstate="print">
            <a:lum bright="-6000"/>
          </a:blip>
          <a:srcRect/>
          <a:stretch>
            <a:fillRect/>
          </a:stretch>
        </p:blipFill>
        <p:spPr bwMode="auto">
          <a:xfrm>
            <a:off x="3656647" y="4334420"/>
            <a:ext cx="2365315" cy="1295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rgbClr val="B2B2B2">
                <a:alpha val="50000"/>
              </a:srgbClr>
            </a:outerShdw>
          </a:effectLst>
        </p:spPr>
      </p:pic>
      <p:pic>
        <p:nvPicPr>
          <p:cNvPr id="1026" name="Picture 2" descr="C:\Users\clabarge\AppData\Local\Microsoft\Windows\Temporary Internet Files\Content.Outlook\5EIIEIHE\studiobp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55074" y="4378664"/>
            <a:ext cx="2705306" cy="1371600"/>
          </a:xfrm>
          <a:prstGeom prst="rect">
            <a:avLst/>
          </a:prstGeom>
          <a:noFill/>
        </p:spPr>
      </p:pic>
      <p:sp>
        <p:nvSpPr>
          <p:cNvPr id="60" name="Up-Down Arrow 59"/>
          <p:cNvSpPr/>
          <p:nvPr/>
        </p:nvSpPr>
        <p:spPr bwMode="auto">
          <a:xfrm>
            <a:off x="8376304" y="3433918"/>
            <a:ext cx="507868" cy="711696"/>
          </a:xfrm>
          <a:prstGeom prst="upDownArrow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9" name="Group 14"/>
          <p:cNvGrpSpPr/>
          <p:nvPr/>
        </p:nvGrpSpPr>
        <p:grpSpPr>
          <a:xfrm>
            <a:off x="726943" y="1181100"/>
            <a:ext cx="2681119" cy="2409266"/>
            <a:chOff x="381000" y="1181099"/>
            <a:chExt cx="2011363" cy="2409266"/>
          </a:xfrm>
        </p:grpSpPr>
        <p:sp>
          <p:nvSpPr>
            <p:cNvPr id="16" name="Rounded Rectangle 15"/>
            <p:cNvSpPr/>
            <p:nvPr/>
          </p:nvSpPr>
          <p:spPr bwMode="auto">
            <a:xfrm>
              <a:off x="381000" y="1181099"/>
              <a:ext cx="2011363" cy="2409266"/>
            </a:xfrm>
            <a:prstGeom prst="roundRect">
              <a:avLst>
                <a:gd name="adj" fmla="val 0"/>
              </a:avLst>
            </a:prstGeom>
            <a:ln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Text Box 7"/>
            <p:cNvSpPr txBox="1">
              <a:spLocks noChangeArrowheads="1"/>
            </p:cNvSpPr>
            <p:nvPr/>
          </p:nvSpPr>
          <p:spPr bwMode="auto">
            <a:xfrm>
              <a:off x="440531" y="1286733"/>
              <a:ext cx="1892300" cy="357545"/>
            </a:xfrm>
            <a:prstGeom prst="roundRect">
              <a:avLst/>
            </a:prstGeom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  <a:defRPr/>
              </a:pPr>
              <a:r>
                <a:rPr kumimoji="0" lang="en-US" sz="15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Arial Narrow" pitchFamily="34" charset="0"/>
                  <a:ea typeface="+mn-ea"/>
                  <a:cs typeface="Arial" pitchFamily="34" charset="0"/>
                </a:rPr>
                <a:t>Process </a:t>
              </a:r>
              <a:r>
                <a:rPr kumimoji="0" lang="en-US" sz="1500" b="1" i="0" u="none" strike="noStrike" kern="120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Arial Narrow" pitchFamily="34" charset="0"/>
                  <a:ea typeface="+mn-ea"/>
                  <a:cs typeface="Arial" pitchFamily="34" charset="0"/>
                </a:rPr>
                <a:t>Modeler</a:t>
              </a:r>
            </a:p>
          </p:txBody>
        </p:sp>
        <p:grpSp>
          <p:nvGrpSpPr>
            <p:cNvPr id="15" name="Group 87"/>
            <p:cNvGrpSpPr/>
            <p:nvPr/>
          </p:nvGrpSpPr>
          <p:grpSpPr>
            <a:xfrm>
              <a:off x="427038" y="1685925"/>
              <a:ext cx="1892300" cy="1774825"/>
              <a:chOff x="427038" y="1685925"/>
              <a:chExt cx="1892300" cy="1774825"/>
            </a:xfrm>
          </p:grpSpPr>
          <p:pic>
            <p:nvPicPr>
              <p:cNvPr id="19" name="Picture 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l="13193" t="10117" b="33720"/>
              <a:stretch>
                <a:fillRect/>
              </a:stretch>
            </p:blipFill>
            <p:spPr bwMode="auto">
              <a:xfrm>
                <a:off x="477838" y="2130425"/>
                <a:ext cx="1819275" cy="1330325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20" name="Picture 3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27038" y="1685925"/>
                <a:ext cx="1892300" cy="1393825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</p:grp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3562971" y="3889508"/>
            <a:ext cx="2709369" cy="457199"/>
          </a:xfrm>
          <a:prstGeom prst="round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tIns="0" bIns="9144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pitchFamily="34" charset="0"/>
              </a:rPr>
              <a:t>Progress Developer Studio for OpenEdge</a:t>
            </a: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 Narrow" pitchFamily="34" charset="0"/>
              <a:ea typeface="+mn-ea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39837" y="1667420"/>
            <a:ext cx="2444852" cy="163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9759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How to Enable BPM for OE Applications</a:t>
            </a:r>
            <a:endParaRPr lang="en-IN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65291035"/>
              </p:ext>
            </p:extLst>
          </p:nvPr>
        </p:nvGraphicFramePr>
        <p:xfrm>
          <a:off x="557213" y="1200150"/>
          <a:ext cx="10948987" cy="5172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549989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Monitoring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7859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288" y="373450"/>
            <a:ext cx="9771655" cy="438582"/>
          </a:xfrm>
        </p:spPr>
        <p:txBody>
          <a:bodyPr/>
          <a:lstStyle/>
          <a:p>
            <a:r>
              <a:rPr lang="en-IN" dirty="0" smtClean="0"/>
              <a:t>Monitoring Process Evolution</a:t>
            </a:r>
            <a:endParaRPr lang="en-IN" dirty="0"/>
          </a:p>
        </p:txBody>
      </p:sp>
      <p:sp>
        <p:nvSpPr>
          <p:cNvPr id="18" name="Rectangle 17"/>
          <p:cNvSpPr/>
          <p:nvPr/>
        </p:nvSpPr>
        <p:spPr>
          <a:xfrm>
            <a:off x="1645617" y="4479829"/>
            <a:ext cx="734496" cy="2462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" b="1" i="0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Banking</a:t>
            </a:r>
            <a:endParaRPr lang="en-US" sz="1000" b="1" i="0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39" name="Picture 7" descr="Low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035" y="4535308"/>
            <a:ext cx="6189673" cy="1754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Freeform 2"/>
          <p:cNvSpPr>
            <a:spLocks/>
          </p:cNvSpPr>
          <p:nvPr/>
        </p:nvSpPr>
        <p:spPr bwMode="auto">
          <a:xfrm>
            <a:off x="1472894" y="5725187"/>
            <a:ext cx="1095375" cy="349250"/>
          </a:xfrm>
          <a:custGeom>
            <a:avLst/>
            <a:gdLst>
              <a:gd name="T0" fmla="*/ 0 w 3099"/>
              <a:gd name="T1" fmla="*/ 2147483647 h 989"/>
              <a:gd name="T2" fmla="*/ 2147483647 w 3099"/>
              <a:gd name="T3" fmla="*/ 2147483647 h 989"/>
              <a:gd name="T4" fmla="*/ 2147483647 w 3099"/>
              <a:gd name="T5" fmla="*/ 2147483647 h 989"/>
              <a:gd name="T6" fmla="*/ 2147483647 w 3099"/>
              <a:gd name="T7" fmla="*/ 0 h 989"/>
              <a:gd name="T8" fmla="*/ 0 w 3099"/>
              <a:gd name="T9" fmla="*/ 2147483647 h 9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099" h="989">
                <a:moveTo>
                  <a:pt x="0" y="260"/>
                </a:moveTo>
                <a:lnTo>
                  <a:pt x="1264" y="989"/>
                </a:lnTo>
                <a:lnTo>
                  <a:pt x="3099" y="729"/>
                </a:lnTo>
                <a:lnTo>
                  <a:pt x="1850" y="0"/>
                </a:lnTo>
                <a:lnTo>
                  <a:pt x="0" y="260"/>
                </a:lnTo>
                <a:close/>
              </a:path>
            </a:pathLst>
          </a:custGeom>
          <a:solidFill>
            <a:srgbClr val="4072A8"/>
          </a:solidFill>
          <a:ln w="19050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" name="Freeform 3"/>
          <p:cNvSpPr>
            <a:spLocks/>
          </p:cNvSpPr>
          <p:nvPr/>
        </p:nvSpPr>
        <p:spPr bwMode="auto">
          <a:xfrm>
            <a:off x="2787344" y="4747287"/>
            <a:ext cx="1095375" cy="349250"/>
          </a:xfrm>
          <a:custGeom>
            <a:avLst/>
            <a:gdLst>
              <a:gd name="T0" fmla="*/ 0 w 3099"/>
              <a:gd name="T1" fmla="*/ 2147483647 h 989"/>
              <a:gd name="T2" fmla="*/ 2147483647 w 3099"/>
              <a:gd name="T3" fmla="*/ 2147483647 h 989"/>
              <a:gd name="T4" fmla="*/ 2147483647 w 3099"/>
              <a:gd name="T5" fmla="*/ 2147483647 h 989"/>
              <a:gd name="T6" fmla="*/ 2147483647 w 3099"/>
              <a:gd name="T7" fmla="*/ 0 h 989"/>
              <a:gd name="T8" fmla="*/ 0 w 3099"/>
              <a:gd name="T9" fmla="*/ 2147483647 h 9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099" h="989">
                <a:moveTo>
                  <a:pt x="0" y="260"/>
                </a:moveTo>
                <a:lnTo>
                  <a:pt x="1264" y="989"/>
                </a:lnTo>
                <a:lnTo>
                  <a:pt x="3099" y="729"/>
                </a:lnTo>
                <a:lnTo>
                  <a:pt x="1850" y="0"/>
                </a:lnTo>
                <a:lnTo>
                  <a:pt x="0" y="260"/>
                </a:lnTo>
                <a:close/>
              </a:path>
            </a:pathLst>
          </a:custGeom>
          <a:solidFill>
            <a:srgbClr val="4072A8"/>
          </a:solidFill>
          <a:ln w="19050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2" name="Freeform 4"/>
          <p:cNvSpPr>
            <a:spLocks/>
          </p:cNvSpPr>
          <p:nvPr/>
        </p:nvSpPr>
        <p:spPr bwMode="auto">
          <a:xfrm>
            <a:off x="3903356" y="5396575"/>
            <a:ext cx="1095375" cy="349250"/>
          </a:xfrm>
          <a:custGeom>
            <a:avLst/>
            <a:gdLst>
              <a:gd name="T0" fmla="*/ 0 w 3099"/>
              <a:gd name="T1" fmla="*/ 2147483647 h 989"/>
              <a:gd name="T2" fmla="*/ 2147483647 w 3099"/>
              <a:gd name="T3" fmla="*/ 2147483647 h 989"/>
              <a:gd name="T4" fmla="*/ 2147483647 w 3099"/>
              <a:gd name="T5" fmla="*/ 2147483647 h 989"/>
              <a:gd name="T6" fmla="*/ 2147483647 w 3099"/>
              <a:gd name="T7" fmla="*/ 0 h 989"/>
              <a:gd name="T8" fmla="*/ 0 w 3099"/>
              <a:gd name="T9" fmla="*/ 2147483647 h 9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099" h="989">
                <a:moveTo>
                  <a:pt x="0" y="260"/>
                </a:moveTo>
                <a:lnTo>
                  <a:pt x="1264" y="989"/>
                </a:lnTo>
                <a:lnTo>
                  <a:pt x="3099" y="729"/>
                </a:lnTo>
                <a:lnTo>
                  <a:pt x="1850" y="0"/>
                </a:lnTo>
                <a:lnTo>
                  <a:pt x="0" y="260"/>
                </a:lnTo>
                <a:close/>
              </a:path>
            </a:pathLst>
          </a:custGeom>
          <a:solidFill>
            <a:srgbClr val="4072A8"/>
          </a:solidFill>
          <a:ln w="19050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" name="Freeform 5"/>
          <p:cNvSpPr>
            <a:spLocks/>
          </p:cNvSpPr>
          <p:nvPr/>
        </p:nvSpPr>
        <p:spPr bwMode="auto">
          <a:xfrm>
            <a:off x="272744" y="4985412"/>
            <a:ext cx="1095375" cy="349250"/>
          </a:xfrm>
          <a:custGeom>
            <a:avLst/>
            <a:gdLst>
              <a:gd name="T0" fmla="*/ 0 w 3099"/>
              <a:gd name="T1" fmla="*/ 2147483647 h 989"/>
              <a:gd name="T2" fmla="*/ 2147483647 w 3099"/>
              <a:gd name="T3" fmla="*/ 2147483647 h 989"/>
              <a:gd name="T4" fmla="*/ 2147483647 w 3099"/>
              <a:gd name="T5" fmla="*/ 2147483647 h 989"/>
              <a:gd name="T6" fmla="*/ 2147483647 w 3099"/>
              <a:gd name="T7" fmla="*/ 0 h 989"/>
              <a:gd name="T8" fmla="*/ 0 w 3099"/>
              <a:gd name="T9" fmla="*/ 2147483647 h 9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099" h="989">
                <a:moveTo>
                  <a:pt x="0" y="260"/>
                </a:moveTo>
                <a:lnTo>
                  <a:pt x="1264" y="989"/>
                </a:lnTo>
                <a:lnTo>
                  <a:pt x="3099" y="729"/>
                </a:lnTo>
                <a:lnTo>
                  <a:pt x="1850" y="0"/>
                </a:lnTo>
                <a:lnTo>
                  <a:pt x="0" y="260"/>
                </a:lnTo>
                <a:close/>
              </a:path>
            </a:pathLst>
          </a:custGeom>
          <a:solidFill>
            <a:srgbClr val="4072A8"/>
          </a:solidFill>
          <a:ln w="19050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44" name="Group 6"/>
          <p:cNvGrpSpPr>
            <a:grpSpLocks/>
          </p:cNvGrpSpPr>
          <p:nvPr/>
        </p:nvGrpSpPr>
        <p:grpSpPr bwMode="auto">
          <a:xfrm>
            <a:off x="3050869" y="3802725"/>
            <a:ext cx="598487" cy="1216025"/>
            <a:chOff x="3034" y="2128"/>
            <a:chExt cx="422" cy="971"/>
          </a:xfrm>
        </p:grpSpPr>
        <p:pic>
          <p:nvPicPr>
            <p:cNvPr id="45" name="Picture 7" descr="SiloPlain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34" y="2128"/>
              <a:ext cx="422" cy="9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" name="Picture 8" descr="Imagi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169" y="2293"/>
              <a:ext cx="279" cy="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7" name="Line 9"/>
          <p:cNvSpPr>
            <a:spLocks noChangeShapeType="1"/>
          </p:cNvSpPr>
          <p:nvPr/>
        </p:nvSpPr>
        <p:spPr bwMode="auto">
          <a:xfrm flipH="1">
            <a:off x="3366781" y="3156612"/>
            <a:ext cx="0" cy="558800"/>
          </a:xfrm>
          <a:prstGeom prst="line">
            <a:avLst/>
          </a:prstGeom>
          <a:noFill/>
          <a:ln w="19050">
            <a:solidFill>
              <a:srgbClr val="40587C"/>
            </a:solidFill>
            <a:prstDash val="sysDot"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48" name="Group 10"/>
          <p:cNvGrpSpPr>
            <a:grpSpLocks/>
          </p:cNvGrpSpPr>
          <p:nvPr/>
        </p:nvGrpSpPr>
        <p:grpSpPr bwMode="auto">
          <a:xfrm>
            <a:off x="4120844" y="4491700"/>
            <a:ext cx="598487" cy="1212850"/>
            <a:chOff x="3729" y="2533"/>
            <a:chExt cx="422" cy="970"/>
          </a:xfrm>
        </p:grpSpPr>
        <p:pic>
          <p:nvPicPr>
            <p:cNvPr id="49" name="Picture 11" descr="SiloPlain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729" y="2533"/>
              <a:ext cx="422" cy="9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" name="Picture 12" descr="ERP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904" y="2699"/>
              <a:ext cx="200" cy="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" name="Line 13"/>
          <p:cNvSpPr>
            <a:spLocks noChangeShapeType="1"/>
          </p:cNvSpPr>
          <p:nvPr/>
        </p:nvSpPr>
        <p:spPr bwMode="auto">
          <a:xfrm flipH="1">
            <a:off x="4398656" y="3135975"/>
            <a:ext cx="1588" cy="1392237"/>
          </a:xfrm>
          <a:prstGeom prst="line">
            <a:avLst/>
          </a:prstGeom>
          <a:noFill/>
          <a:ln w="19050">
            <a:solidFill>
              <a:srgbClr val="40587C"/>
            </a:solidFill>
            <a:prstDash val="sysDot"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52" name="Group 14"/>
          <p:cNvGrpSpPr>
            <a:grpSpLocks/>
          </p:cNvGrpSpPr>
          <p:nvPr/>
        </p:nvGrpSpPr>
        <p:grpSpPr bwMode="auto">
          <a:xfrm>
            <a:off x="1757056" y="4806025"/>
            <a:ext cx="598488" cy="1203325"/>
            <a:chOff x="2192" y="2740"/>
            <a:chExt cx="422" cy="971"/>
          </a:xfrm>
        </p:grpSpPr>
        <p:pic>
          <p:nvPicPr>
            <p:cNvPr id="53" name="Picture 15" descr="SiloPlain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192" y="2740"/>
              <a:ext cx="422" cy="9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" name="Picture 16" descr="CRM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345" y="2918"/>
              <a:ext cx="233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5" name="Line 17"/>
          <p:cNvSpPr>
            <a:spLocks noChangeShapeType="1"/>
          </p:cNvSpPr>
          <p:nvPr/>
        </p:nvSpPr>
        <p:spPr bwMode="auto">
          <a:xfrm flipH="1">
            <a:off x="1539569" y="3836062"/>
            <a:ext cx="401637" cy="687388"/>
          </a:xfrm>
          <a:prstGeom prst="line">
            <a:avLst/>
          </a:prstGeom>
          <a:noFill/>
          <a:ln w="19050">
            <a:solidFill>
              <a:srgbClr val="40587C"/>
            </a:solidFill>
            <a:prstDash val="sysDot"/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56" name="Group 18"/>
          <p:cNvGrpSpPr>
            <a:grpSpLocks/>
          </p:cNvGrpSpPr>
          <p:nvPr/>
        </p:nvGrpSpPr>
        <p:grpSpPr bwMode="auto">
          <a:xfrm>
            <a:off x="498169" y="4009100"/>
            <a:ext cx="598487" cy="1212850"/>
            <a:chOff x="1487" y="2332"/>
            <a:chExt cx="422" cy="970"/>
          </a:xfrm>
        </p:grpSpPr>
        <p:pic>
          <p:nvPicPr>
            <p:cNvPr id="57" name="Picture 19" descr="SiloPlain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87" y="2332"/>
              <a:ext cx="422" cy="9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" name="Picture 20" descr="Billi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635" y="2511"/>
              <a:ext cx="259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9" name="Line 21"/>
          <p:cNvSpPr>
            <a:spLocks noChangeShapeType="1"/>
          </p:cNvSpPr>
          <p:nvPr/>
        </p:nvSpPr>
        <p:spPr bwMode="auto">
          <a:xfrm flipH="1" flipV="1">
            <a:off x="1107769" y="4391687"/>
            <a:ext cx="415925" cy="139700"/>
          </a:xfrm>
          <a:prstGeom prst="line">
            <a:avLst/>
          </a:prstGeom>
          <a:noFill/>
          <a:ln w="19050">
            <a:solidFill>
              <a:srgbClr val="40587C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60" name="Picture 22" descr="DocSymbol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62044" y="3636037"/>
            <a:ext cx="26352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23" descr="Upper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6569" y="2429538"/>
            <a:ext cx="5903060" cy="1596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2" name="Group 24"/>
          <p:cNvGrpSpPr>
            <a:grpSpLocks/>
          </p:cNvGrpSpPr>
          <p:nvPr/>
        </p:nvGrpSpPr>
        <p:grpSpPr bwMode="auto">
          <a:xfrm>
            <a:off x="1542744" y="2558125"/>
            <a:ext cx="3217862" cy="1284287"/>
            <a:chOff x="2129" y="1829"/>
            <a:chExt cx="2027" cy="809"/>
          </a:xfrm>
        </p:grpSpPr>
        <p:sp>
          <p:nvSpPr>
            <p:cNvPr id="63" name="Freeform 25"/>
            <p:cNvSpPr>
              <a:spLocks/>
            </p:cNvSpPr>
            <p:nvPr/>
          </p:nvSpPr>
          <p:spPr bwMode="auto">
            <a:xfrm>
              <a:off x="2589" y="2299"/>
              <a:ext cx="475" cy="225"/>
            </a:xfrm>
            <a:custGeom>
              <a:avLst/>
              <a:gdLst>
                <a:gd name="T0" fmla="*/ 0 w 475"/>
                <a:gd name="T1" fmla="*/ 225 h 225"/>
                <a:gd name="T2" fmla="*/ 475 w 475"/>
                <a:gd name="T3" fmla="*/ 166 h 225"/>
                <a:gd name="T4" fmla="*/ 174 w 475"/>
                <a:gd name="T5" fmla="*/ 0 h 22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75" h="225">
                  <a:moveTo>
                    <a:pt x="0" y="225"/>
                  </a:moveTo>
                  <a:lnTo>
                    <a:pt x="475" y="166"/>
                  </a:lnTo>
                  <a:lnTo>
                    <a:pt x="174" y="0"/>
                  </a:lnTo>
                </a:path>
              </a:pathLst>
            </a:custGeom>
            <a:noFill/>
            <a:ln w="19050" cap="flat" cmpd="sng">
              <a:solidFill>
                <a:srgbClr val="839BB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26"/>
            <p:cNvSpPr>
              <a:spLocks/>
            </p:cNvSpPr>
            <p:nvPr/>
          </p:nvSpPr>
          <p:spPr bwMode="auto">
            <a:xfrm>
              <a:off x="2129" y="2448"/>
              <a:ext cx="596" cy="190"/>
            </a:xfrm>
            <a:custGeom>
              <a:avLst/>
              <a:gdLst>
                <a:gd name="T0" fmla="*/ 0 w 3099"/>
                <a:gd name="T1" fmla="*/ 0 h 989"/>
                <a:gd name="T2" fmla="*/ 0 w 3099"/>
                <a:gd name="T3" fmla="*/ 0 h 989"/>
                <a:gd name="T4" fmla="*/ 1 w 3099"/>
                <a:gd name="T5" fmla="*/ 0 h 989"/>
                <a:gd name="T6" fmla="*/ 1 w 3099"/>
                <a:gd name="T7" fmla="*/ 0 h 989"/>
                <a:gd name="T8" fmla="*/ 0 w 3099"/>
                <a:gd name="T9" fmla="*/ 0 h 9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99" h="989">
                  <a:moveTo>
                    <a:pt x="0" y="260"/>
                  </a:moveTo>
                  <a:lnTo>
                    <a:pt x="1264" y="989"/>
                  </a:lnTo>
                  <a:lnTo>
                    <a:pt x="3099" y="729"/>
                  </a:lnTo>
                  <a:lnTo>
                    <a:pt x="1850" y="0"/>
                  </a:lnTo>
                  <a:lnTo>
                    <a:pt x="0" y="260"/>
                  </a:lnTo>
                  <a:close/>
                </a:path>
              </a:pathLst>
            </a:custGeom>
            <a:solidFill>
              <a:srgbClr val="6391C3"/>
            </a:solidFill>
            <a:ln w="19050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27"/>
            <p:cNvSpPr>
              <a:spLocks/>
            </p:cNvSpPr>
            <p:nvPr/>
          </p:nvSpPr>
          <p:spPr bwMode="auto">
            <a:xfrm>
              <a:off x="3681" y="2241"/>
              <a:ext cx="475" cy="144"/>
            </a:xfrm>
            <a:custGeom>
              <a:avLst/>
              <a:gdLst>
                <a:gd name="T0" fmla="*/ 0 w 1402"/>
                <a:gd name="T1" fmla="*/ 2 h 454"/>
                <a:gd name="T2" fmla="*/ 6 w 1402"/>
                <a:gd name="T3" fmla="*/ 1 h 454"/>
                <a:gd name="T4" fmla="*/ 4 w 1402"/>
                <a:gd name="T5" fmla="*/ 0 h 45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402" h="454">
                  <a:moveTo>
                    <a:pt x="0" y="454"/>
                  </a:moveTo>
                  <a:lnTo>
                    <a:pt x="1402" y="269"/>
                  </a:lnTo>
                  <a:lnTo>
                    <a:pt x="933" y="0"/>
                  </a:lnTo>
                </a:path>
              </a:pathLst>
            </a:custGeom>
            <a:noFill/>
            <a:ln w="19050" cap="flat" cmpd="sng">
              <a:solidFill>
                <a:srgbClr val="839BB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Oval 28"/>
            <p:cNvSpPr>
              <a:spLocks noChangeArrowheads="1"/>
            </p:cNvSpPr>
            <p:nvPr/>
          </p:nvSpPr>
          <p:spPr bwMode="auto">
            <a:xfrm rot="342102">
              <a:off x="3711" y="2072"/>
              <a:ext cx="379" cy="180"/>
            </a:xfrm>
            <a:prstGeom prst="ellipse">
              <a:avLst/>
            </a:prstGeom>
            <a:solidFill>
              <a:srgbClr val="6391C3"/>
            </a:solidFill>
            <a:ln w="19050" algn="ctr">
              <a:noFill/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Freeform 29"/>
            <p:cNvSpPr>
              <a:spLocks/>
            </p:cNvSpPr>
            <p:nvPr/>
          </p:nvSpPr>
          <p:spPr bwMode="auto">
            <a:xfrm>
              <a:off x="2728" y="1948"/>
              <a:ext cx="475" cy="59"/>
            </a:xfrm>
            <a:custGeom>
              <a:avLst/>
              <a:gdLst>
                <a:gd name="T0" fmla="*/ 0 w 475"/>
                <a:gd name="T1" fmla="*/ 59 h 59"/>
                <a:gd name="T2" fmla="*/ 475 w 475"/>
                <a:gd name="T3" fmla="*/ 0 h 5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75" h="59">
                  <a:moveTo>
                    <a:pt x="0" y="59"/>
                  </a:moveTo>
                  <a:lnTo>
                    <a:pt x="475" y="0"/>
                  </a:lnTo>
                </a:path>
              </a:pathLst>
            </a:custGeom>
            <a:noFill/>
            <a:ln w="19050" cap="flat" cmpd="sng">
              <a:solidFill>
                <a:srgbClr val="839BB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30"/>
            <p:cNvSpPr>
              <a:spLocks/>
            </p:cNvSpPr>
            <p:nvPr/>
          </p:nvSpPr>
          <p:spPr bwMode="auto">
            <a:xfrm>
              <a:off x="3265" y="2187"/>
              <a:ext cx="307" cy="171"/>
            </a:xfrm>
            <a:custGeom>
              <a:avLst/>
              <a:gdLst>
                <a:gd name="T0" fmla="*/ 4269 w 159"/>
                <a:gd name="T1" fmla="*/ 2800 h 85"/>
                <a:gd name="T2" fmla="*/ 0 w 159"/>
                <a:gd name="T3" fmla="*/ 0 h 8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59" h="85">
                  <a:moveTo>
                    <a:pt x="159" y="8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rgbClr val="839BB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1"/>
            <p:cNvSpPr>
              <a:spLocks/>
            </p:cNvSpPr>
            <p:nvPr/>
          </p:nvSpPr>
          <p:spPr bwMode="auto">
            <a:xfrm>
              <a:off x="3002" y="1829"/>
              <a:ext cx="596" cy="190"/>
            </a:xfrm>
            <a:custGeom>
              <a:avLst/>
              <a:gdLst>
                <a:gd name="T0" fmla="*/ 0 w 3099"/>
                <a:gd name="T1" fmla="*/ 0 h 989"/>
                <a:gd name="T2" fmla="*/ 0 w 3099"/>
                <a:gd name="T3" fmla="*/ 0 h 989"/>
                <a:gd name="T4" fmla="*/ 1 w 3099"/>
                <a:gd name="T5" fmla="*/ 0 h 989"/>
                <a:gd name="T6" fmla="*/ 1 w 3099"/>
                <a:gd name="T7" fmla="*/ 0 h 989"/>
                <a:gd name="T8" fmla="*/ 0 w 3099"/>
                <a:gd name="T9" fmla="*/ 0 h 9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99" h="989">
                  <a:moveTo>
                    <a:pt x="0" y="260"/>
                  </a:moveTo>
                  <a:lnTo>
                    <a:pt x="1264" y="989"/>
                  </a:lnTo>
                  <a:lnTo>
                    <a:pt x="3099" y="729"/>
                  </a:lnTo>
                  <a:lnTo>
                    <a:pt x="1850" y="0"/>
                  </a:lnTo>
                  <a:lnTo>
                    <a:pt x="0" y="260"/>
                  </a:lnTo>
                  <a:close/>
                </a:path>
              </a:pathLst>
            </a:custGeom>
            <a:solidFill>
              <a:srgbClr val="6391C3"/>
            </a:solidFill>
            <a:ln w="19050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2"/>
            <p:cNvSpPr>
              <a:spLocks/>
            </p:cNvSpPr>
            <p:nvPr/>
          </p:nvSpPr>
          <p:spPr bwMode="auto">
            <a:xfrm>
              <a:off x="3327" y="2319"/>
              <a:ext cx="596" cy="190"/>
            </a:xfrm>
            <a:custGeom>
              <a:avLst/>
              <a:gdLst>
                <a:gd name="T0" fmla="*/ 0 w 3099"/>
                <a:gd name="T1" fmla="*/ 0 h 989"/>
                <a:gd name="T2" fmla="*/ 0 w 3099"/>
                <a:gd name="T3" fmla="*/ 0 h 989"/>
                <a:gd name="T4" fmla="*/ 1 w 3099"/>
                <a:gd name="T5" fmla="*/ 0 h 989"/>
                <a:gd name="T6" fmla="*/ 1 w 3099"/>
                <a:gd name="T7" fmla="*/ 0 h 989"/>
                <a:gd name="T8" fmla="*/ 0 w 3099"/>
                <a:gd name="T9" fmla="*/ 0 h 9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99" h="989">
                  <a:moveTo>
                    <a:pt x="0" y="260"/>
                  </a:moveTo>
                  <a:lnTo>
                    <a:pt x="1264" y="989"/>
                  </a:lnTo>
                  <a:lnTo>
                    <a:pt x="3099" y="729"/>
                  </a:lnTo>
                  <a:lnTo>
                    <a:pt x="1850" y="0"/>
                  </a:lnTo>
                  <a:lnTo>
                    <a:pt x="0" y="260"/>
                  </a:lnTo>
                  <a:close/>
                </a:path>
              </a:pathLst>
            </a:custGeom>
            <a:solidFill>
              <a:srgbClr val="6391C3"/>
            </a:solidFill>
            <a:ln w="19050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3"/>
            <p:cNvSpPr>
              <a:spLocks/>
            </p:cNvSpPr>
            <p:nvPr/>
          </p:nvSpPr>
          <p:spPr bwMode="auto">
            <a:xfrm>
              <a:off x="2391" y="2044"/>
              <a:ext cx="280" cy="168"/>
            </a:xfrm>
            <a:custGeom>
              <a:avLst/>
              <a:gdLst>
                <a:gd name="T0" fmla="*/ 236 w 280"/>
                <a:gd name="T1" fmla="*/ 168 h 168"/>
                <a:gd name="T2" fmla="*/ 0 w 280"/>
                <a:gd name="T3" fmla="*/ 36 h 168"/>
                <a:gd name="T4" fmla="*/ 280 w 280"/>
                <a:gd name="T5" fmla="*/ 0 h 16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80" h="168">
                  <a:moveTo>
                    <a:pt x="236" y="168"/>
                  </a:moveTo>
                  <a:lnTo>
                    <a:pt x="0" y="36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rgbClr val="839BB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4"/>
            <p:cNvSpPr>
              <a:spLocks/>
            </p:cNvSpPr>
            <p:nvPr/>
          </p:nvSpPr>
          <p:spPr bwMode="auto">
            <a:xfrm>
              <a:off x="2736" y="2193"/>
              <a:ext cx="475" cy="59"/>
            </a:xfrm>
            <a:custGeom>
              <a:avLst/>
              <a:gdLst>
                <a:gd name="T0" fmla="*/ 0 w 475"/>
                <a:gd name="T1" fmla="*/ 59 h 59"/>
                <a:gd name="T2" fmla="*/ 475 w 475"/>
                <a:gd name="T3" fmla="*/ 0 h 5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75" h="59">
                  <a:moveTo>
                    <a:pt x="0" y="59"/>
                  </a:moveTo>
                  <a:lnTo>
                    <a:pt x="475" y="0"/>
                  </a:lnTo>
                </a:path>
              </a:pathLst>
            </a:custGeom>
            <a:noFill/>
            <a:ln w="19050" cap="flat" cmpd="sng">
              <a:solidFill>
                <a:srgbClr val="839BB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35"/>
            <p:cNvSpPr>
              <a:spLocks/>
            </p:cNvSpPr>
            <p:nvPr/>
          </p:nvSpPr>
          <p:spPr bwMode="auto">
            <a:xfrm>
              <a:off x="2535" y="2190"/>
              <a:ext cx="374" cy="175"/>
            </a:xfrm>
            <a:custGeom>
              <a:avLst/>
              <a:gdLst>
                <a:gd name="T0" fmla="*/ 116 w 316"/>
                <a:gd name="T1" fmla="*/ 0 h 148"/>
                <a:gd name="T2" fmla="*/ 0 w 316"/>
                <a:gd name="T3" fmla="*/ 251 h 148"/>
                <a:gd name="T4" fmla="*/ 673 w 316"/>
                <a:gd name="T5" fmla="*/ 343 h 148"/>
                <a:gd name="T6" fmla="*/ 734 w 316"/>
                <a:gd name="T7" fmla="*/ 84 h 148"/>
                <a:gd name="T8" fmla="*/ 116 w 316"/>
                <a:gd name="T9" fmla="*/ 0 h 1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6" h="148">
                  <a:moveTo>
                    <a:pt x="50" y="0"/>
                  </a:moveTo>
                  <a:lnTo>
                    <a:pt x="0" y="108"/>
                  </a:lnTo>
                  <a:lnTo>
                    <a:pt x="290" y="148"/>
                  </a:lnTo>
                  <a:lnTo>
                    <a:pt x="316" y="36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6391C3"/>
            </a:solidFill>
            <a:ln w="19050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36"/>
            <p:cNvSpPr>
              <a:spLocks/>
            </p:cNvSpPr>
            <p:nvPr/>
          </p:nvSpPr>
          <p:spPr bwMode="auto">
            <a:xfrm>
              <a:off x="2973" y="2091"/>
              <a:ext cx="596" cy="190"/>
            </a:xfrm>
            <a:custGeom>
              <a:avLst/>
              <a:gdLst>
                <a:gd name="T0" fmla="*/ 0 w 3099"/>
                <a:gd name="T1" fmla="*/ 0 h 989"/>
                <a:gd name="T2" fmla="*/ 0 w 3099"/>
                <a:gd name="T3" fmla="*/ 0 h 989"/>
                <a:gd name="T4" fmla="*/ 1 w 3099"/>
                <a:gd name="T5" fmla="*/ 0 h 989"/>
                <a:gd name="T6" fmla="*/ 1 w 3099"/>
                <a:gd name="T7" fmla="*/ 0 h 989"/>
                <a:gd name="T8" fmla="*/ 0 w 3099"/>
                <a:gd name="T9" fmla="*/ 0 h 9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99" h="989">
                  <a:moveTo>
                    <a:pt x="0" y="260"/>
                  </a:moveTo>
                  <a:lnTo>
                    <a:pt x="1264" y="989"/>
                  </a:lnTo>
                  <a:lnTo>
                    <a:pt x="3099" y="729"/>
                  </a:lnTo>
                  <a:lnTo>
                    <a:pt x="1850" y="0"/>
                  </a:lnTo>
                  <a:lnTo>
                    <a:pt x="0" y="260"/>
                  </a:lnTo>
                  <a:close/>
                </a:path>
              </a:pathLst>
            </a:custGeom>
            <a:solidFill>
              <a:srgbClr val="6391C3"/>
            </a:solidFill>
            <a:ln w="19050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37"/>
            <p:cNvSpPr>
              <a:spLocks/>
            </p:cNvSpPr>
            <p:nvPr/>
          </p:nvSpPr>
          <p:spPr bwMode="auto">
            <a:xfrm>
              <a:off x="2468" y="1950"/>
              <a:ext cx="374" cy="175"/>
            </a:xfrm>
            <a:custGeom>
              <a:avLst/>
              <a:gdLst>
                <a:gd name="T0" fmla="*/ 116 w 316"/>
                <a:gd name="T1" fmla="*/ 0 h 148"/>
                <a:gd name="T2" fmla="*/ 0 w 316"/>
                <a:gd name="T3" fmla="*/ 251 h 148"/>
                <a:gd name="T4" fmla="*/ 673 w 316"/>
                <a:gd name="T5" fmla="*/ 343 h 148"/>
                <a:gd name="T6" fmla="*/ 734 w 316"/>
                <a:gd name="T7" fmla="*/ 84 h 148"/>
                <a:gd name="T8" fmla="*/ 116 w 316"/>
                <a:gd name="T9" fmla="*/ 0 h 1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6" h="148">
                  <a:moveTo>
                    <a:pt x="50" y="0"/>
                  </a:moveTo>
                  <a:lnTo>
                    <a:pt x="0" y="108"/>
                  </a:lnTo>
                  <a:lnTo>
                    <a:pt x="290" y="148"/>
                  </a:lnTo>
                  <a:lnTo>
                    <a:pt x="316" y="36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6391C3"/>
            </a:solidFill>
            <a:ln w="19050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" name="Freeform 38"/>
          <p:cNvSpPr>
            <a:spLocks/>
          </p:cNvSpPr>
          <p:nvPr/>
        </p:nvSpPr>
        <p:spPr bwMode="auto">
          <a:xfrm>
            <a:off x="1868181" y="1880262"/>
            <a:ext cx="946150" cy="301625"/>
          </a:xfrm>
          <a:custGeom>
            <a:avLst/>
            <a:gdLst>
              <a:gd name="T0" fmla="*/ 0 w 3099"/>
              <a:gd name="T1" fmla="*/ 2147483647 h 989"/>
              <a:gd name="T2" fmla="*/ 2147483647 w 3099"/>
              <a:gd name="T3" fmla="*/ 2147483647 h 989"/>
              <a:gd name="T4" fmla="*/ 2147483647 w 3099"/>
              <a:gd name="T5" fmla="*/ 2147483647 h 989"/>
              <a:gd name="T6" fmla="*/ 2147483647 w 3099"/>
              <a:gd name="T7" fmla="*/ 0 h 989"/>
              <a:gd name="T8" fmla="*/ 0 w 3099"/>
              <a:gd name="T9" fmla="*/ 2147483647 h 9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099" h="989">
                <a:moveTo>
                  <a:pt x="0" y="260"/>
                </a:moveTo>
                <a:lnTo>
                  <a:pt x="1264" y="989"/>
                </a:lnTo>
                <a:lnTo>
                  <a:pt x="3099" y="729"/>
                </a:lnTo>
                <a:lnTo>
                  <a:pt x="1850" y="0"/>
                </a:lnTo>
                <a:lnTo>
                  <a:pt x="0" y="260"/>
                </a:lnTo>
                <a:close/>
              </a:path>
            </a:pathLst>
          </a:custGeom>
          <a:solidFill>
            <a:srgbClr val="4072A8">
              <a:alpha val="72940"/>
            </a:srgbClr>
          </a:solidFill>
          <a:ln w="19050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7" name="Freeform 39"/>
          <p:cNvSpPr>
            <a:spLocks/>
          </p:cNvSpPr>
          <p:nvPr/>
        </p:nvSpPr>
        <p:spPr bwMode="auto">
          <a:xfrm>
            <a:off x="2700050" y="1317727"/>
            <a:ext cx="946150" cy="301625"/>
          </a:xfrm>
          <a:custGeom>
            <a:avLst/>
            <a:gdLst>
              <a:gd name="T0" fmla="*/ 0 w 3099"/>
              <a:gd name="T1" fmla="*/ 2147483647 h 989"/>
              <a:gd name="T2" fmla="*/ 2147483647 w 3099"/>
              <a:gd name="T3" fmla="*/ 2147483647 h 989"/>
              <a:gd name="T4" fmla="*/ 2147483647 w 3099"/>
              <a:gd name="T5" fmla="*/ 2147483647 h 989"/>
              <a:gd name="T6" fmla="*/ 2147483647 w 3099"/>
              <a:gd name="T7" fmla="*/ 0 h 989"/>
              <a:gd name="T8" fmla="*/ 0 w 3099"/>
              <a:gd name="T9" fmla="*/ 2147483647 h 9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099" h="989">
                <a:moveTo>
                  <a:pt x="0" y="260"/>
                </a:moveTo>
                <a:lnTo>
                  <a:pt x="1264" y="989"/>
                </a:lnTo>
                <a:lnTo>
                  <a:pt x="3099" y="729"/>
                </a:lnTo>
                <a:lnTo>
                  <a:pt x="1850" y="0"/>
                </a:lnTo>
                <a:lnTo>
                  <a:pt x="0" y="260"/>
                </a:lnTo>
                <a:close/>
              </a:path>
            </a:pathLst>
          </a:custGeom>
          <a:solidFill>
            <a:srgbClr val="4072A8">
              <a:alpha val="72940"/>
            </a:srgbClr>
          </a:solidFill>
          <a:ln w="19050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8" name="Freeform 40"/>
          <p:cNvSpPr>
            <a:spLocks/>
          </p:cNvSpPr>
          <p:nvPr/>
        </p:nvSpPr>
        <p:spPr bwMode="auto">
          <a:xfrm>
            <a:off x="3462031" y="2073937"/>
            <a:ext cx="946150" cy="357188"/>
          </a:xfrm>
          <a:custGeom>
            <a:avLst/>
            <a:gdLst>
              <a:gd name="T0" fmla="*/ 0 w 3099"/>
              <a:gd name="T1" fmla="*/ 2147483647 h 989"/>
              <a:gd name="T2" fmla="*/ 2147483647 w 3099"/>
              <a:gd name="T3" fmla="*/ 2147483647 h 989"/>
              <a:gd name="T4" fmla="*/ 2147483647 w 3099"/>
              <a:gd name="T5" fmla="*/ 2147483647 h 989"/>
              <a:gd name="T6" fmla="*/ 2147483647 w 3099"/>
              <a:gd name="T7" fmla="*/ 0 h 989"/>
              <a:gd name="T8" fmla="*/ 0 w 3099"/>
              <a:gd name="T9" fmla="*/ 2147483647 h 9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099" h="989">
                <a:moveTo>
                  <a:pt x="0" y="260"/>
                </a:moveTo>
                <a:lnTo>
                  <a:pt x="1264" y="989"/>
                </a:lnTo>
                <a:lnTo>
                  <a:pt x="3099" y="729"/>
                </a:lnTo>
                <a:lnTo>
                  <a:pt x="1850" y="0"/>
                </a:lnTo>
                <a:lnTo>
                  <a:pt x="0" y="260"/>
                </a:lnTo>
                <a:close/>
              </a:path>
            </a:pathLst>
          </a:custGeom>
          <a:solidFill>
            <a:srgbClr val="4072A8">
              <a:alpha val="72940"/>
            </a:srgbClr>
          </a:solidFill>
          <a:ln w="19050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9" name="Freeform 41"/>
          <p:cNvSpPr>
            <a:spLocks/>
          </p:cNvSpPr>
          <p:nvPr/>
        </p:nvSpPr>
        <p:spPr bwMode="auto">
          <a:xfrm>
            <a:off x="1261756" y="2391437"/>
            <a:ext cx="946150" cy="301625"/>
          </a:xfrm>
          <a:custGeom>
            <a:avLst/>
            <a:gdLst>
              <a:gd name="T0" fmla="*/ 0 w 3099"/>
              <a:gd name="T1" fmla="*/ 2147483647 h 989"/>
              <a:gd name="T2" fmla="*/ 2147483647 w 3099"/>
              <a:gd name="T3" fmla="*/ 2147483647 h 989"/>
              <a:gd name="T4" fmla="*/ 2147483647 w 3099"/>
              <a:gd name="T5" fmla="*/ 2147483647 h 989"/>
              <a:gd name="T6" fmla="*/ 2147483647 w 3099"/>
              <a:gd name="T7" fmla="*/ 0 h 989"/>
              <a:gd name="T8" fmla="*/ 0 w 3099"/>
              <a:gd name="T9" fmla="*/ 2147483647 h 9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099" h="989">
                <a:moveTo>
                  <a:pt x="0" y="260"/>
                </a:moveTo>
                <a:lnTo>
                  <a:pt x="1264" y="989"/>
                </a:lnTo>
                <a:lnTo>
                  <a:pt x="3099" y="729"/>
                </a:lnTo>
                <a:lnTo>
                  <a:pt x="1850" y="0"/>
                </a:lnTo>
                <a:lnTo>
                  <a:pt x="0" y="260"/>
                </a:lnTo>
                <a:close/>
              </a:path>
            </a:pathLst>
          </a:custGeom>
          <a:solidFill>
            <a:srgbClr val="4072A8">
              <a:alpha val="72940"/>
            </a:srgbClr>
          </a:solidFill>
          <a:ln w="19050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80" name="Picture 42" descr="icon0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485594" y="1981862"/>
            <a:ext cx="515937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" name="Picture 43" descr="icon0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980067" y="1018669"/>
            <a:ext cx="408408" cy="510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" name="Picture 44" descr="icon0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115831" y="1450050"/>
            <a:ext cx="503238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" name="Line 45"/>
          <p:cNvSpPr>
            <a:spLocks noChangeShapeType="1"/>
          </p:cNvSpPr>
          <p:nvPr/>
        </p:nvSpPr>
        <p:spPr bwMode="auto">
          <a:xfrm>
            <a:off x="3235019" y="1618325"/>
            <a:ext cx="22225" cy="1068387"/>
          </a:xfrm>
          <a:prstGeom prst="line">
            <a:avLst/>
          </a:prstGeom>
          <a:noFill/>
          <a:ln w="19050">
            <a:solidFill>
              <a:srgbClr val="40587C"/>
            </a:solidFill>
            <a:prstDash val="sysDot"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97" name="Picture 63" descr="icon10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6506" y="1764375"/>
            <a:ext cx="45085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" name="Freeform 64"/>
          <p:cNvSpPr>
            <a:spLocks/>
          </p:cNvSpPr>
          <p:nvPr/>
        </p:nvSpPr>
        <p:spPr bwMode="auto">
          <a:xfrm>
            <a:off x="4011325" y="1409802"/>
            <a:ext cx="946150" cy="301625"/>
          </a:xfrm>
          <a:custGeom>
            <a:avLst/>
            <a:gdLst>
              <a:gd name="T0" fmla="*/ 0 w 3099"/>
              <a:gd name="T1" fmla="*/ 2147483647 h 989"/>
              <a:gd name="T2" fmla="*/ 2147483647 w 3099"/>
              <a:gd name="T3" fmla="*/ 2147483647 h 989"/>
              <a:gd name="T4" fmla="*/ 2147483647 w 3099"/>
              <a:gd name="T5" fmla="*/ 2147483647 h 989"/>
              <a:gd name="T6" fmla="*/ 2147483647 w 3099"/>
              <a:gd name="T7" fmla="*/ 0 h 989"/>
              <a:gd name="T8" fmla="*/ 0 w 3099"/>
              <a:gd name="T9" fmla="*/ 2147483647 h 9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099" h="989">
                <a:moveTo>
                  <a:pt x="0" y="260"/>
                </a:moveTo>
                <a:lnTo>
                  <a:pt x="1264" y="989"/>
                </a:lnTo>
                <a:lnTo>
                  <a:pt x="3099" y="729"/>
                </a:lnTo>
                <a:lnTo>
                  <a:pt x="1850" y="0"/>
                </a:lnTo>
                <a:lnTo>
                  <a:pt x="0" y="260"/>
                </a:lnTo>
                <a:close/>
              </a:path>
            </a:pathLst>
          </a:custGeom>
          <a:solidFill>
            <a:srgbClr val="4072A8">
              <a:alpha val="72940"/>
            </a:srgbClr>
          </a:solidFill>
          <a:ln w="19050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9" name="Line 65"/>
          <p:cNvSpPr>
            <a:spLocks noChangeShapeType="1"/>
          </p:cNvSpPr>
          <p:nvPr/>
        </p:nvSpPr>
        <p:spPr bwMode="auto">
          <a:xfrm>
            <a:off x="2357131" y="2178712"/>
            <a:ext cx="0" cy="669925"/>
          </a:xfrm>
          <a:prstGeom prst="line">
            <a:avLst/>
          </a:prstGeom>
          <a:noFill/>
          <a:ln w="19050">
            <a:solidFill>
              <a:srgbClr val="40587C"/>
            </a:solidFill>
            <a:prstDash val="sysDot"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0" name="Line 66"/>
          <p:cNvSpPr>
            <a:spLocks noChangeShapeType="1"/>
          </p:cNvSpPr>
          <p:nvPr/>
        </p:nvSpPr>
        <p:spPr bwMode="auto">
          <a:xfrm>
            <a:off x="1534806" y="4542500"/>
            <a:ext cx="280988" cy="241300"/>
          </a:xfrm>
          <a:prstGeom prst="line">
            <a:avLst/>
          </a:prstGeom>
          <a:noFill/>
          <a:ln w="19050">
            <a:solidFill>
              <a:srgbClr val="40587C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1" name="Line 67"/>
          <p:cNvSpPr>
            <a:spLocks noChangeShapeType="1"/>
          </p:cNvSpPr>
          <p:nvPr/>
        </p:nvSpPr>
        <p:spPr bwMode="auto">
          <a:xfrm>
            <a:off x="1863419" y="2686712"/>
            <a:ext cx="22225" cy="992188"/>
          </a:xfrm>
          <a:prstGeom prst="line">
            <a:avLst/>
          </a:prstGeom>
          <a:noFill/>
          <a:ln w="19050">
            <a:solidFill>
              <a:srgbClr val="40587C"/>
            </a:solidFill>
            <a:prstDash val="sysDot"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03" name="Picture 69" descr="icon0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216112" y="1057046"/>
            <a:ext cx="503238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2" name="Group 21"/>
          <p:cNvGrpSpPr/>
          <p:nvPr/>
        </p:nvGrpSpPr>
        <p:grpSpPr>
          <a:xfrm>
            <a:off x="2068206" y="1088230"/>
            <a:ext cx="9501274" cy="5250921"/>
            <a:chOff x="2068206" y="1088230"/>
            <a:chExt cx="9501274" cy="5250921"/>
          </a:xfrm>
        </p:grpSpPr>
        <p:grpSp>
          <p:nvGrpSpPr>
            <p:cNvPr id="5" name="Group 4"/>
            <p:cNvGrpSpPr/>
            <p:nvPr/>
          </p:nvGrpSpPr>
          <p:grpSpPr>
            <a:xfrm>
              <a:off x="2068206" y="1088230"/>
              <a:ext cx="9501274" cy="5250921"/>
              <a:chOff x="2068206" y="1088230"/>
              <a:chExt cx="9501274" cy="5250921"/>
            </a:xfrm>
          </p:grpSpPr>
          <p:sp>
            <p:nvSpPr>
              <p:cNvPr id="173" name="Rounded Rectangle 172"/>
              <p:cNvSpPr/>
              <p:nvPr/>
            </p:nvSpPr>
            <p:spPr bwMode="auto">
              <a:xfrm>
                <a:off x="9581848" y="3097566"/>
                <a:ext cx="1911382" cy="956052"/>
              </a:xfrm>
              <a:prstGeom prst="roundRect">
                <a:avLst/>
              </a:prstGeom>
              <a:solidFill>
                <a:schemeClr val="accent3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endParaRPr kumimoji="0" lang="en-IN" sz="2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182" name="Curved Connector 181"/>
              <p:cNvCxnSpPr>
                <a:stCxn id="103" idx="3"/>
              </p:cNvCxnSpPr>
              <p:nvPr/>
            </p:nvCxnSpPr>
            <p:spPr bwMode="auto">
              <a:xfrm>
                <a:off x="4719350" y="1371371"/>
                <a:ext cx="2048647" cy="1285342"/>
              </a:xfrm>
              <a:prstGeom prst="curvedConnector3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84" name="Curved Connector 183"/>
              <p:cNvCxnSpPr>
                <a:stCxn id="97" idx="3"/>
                <a:endCxn id="4" idx="1"/>
              </p:cNvCxnSpPr>
              <p:nvPr/>
            </p:nvCxnSpPr>
            <p:spPr bwMode="auto">
              <a:xfrm>
                <a:off x="4157356" y="2045363"/>
                <a:ext cx="2610660" cy="1501161"/>
              </a:xfrm>
              <a:prstGeom prst="curvedConnector3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90" name="Curved Connector 189"/>
              <p:cNvCxnSpPr/>
              <p:nvPr/>
            </p:nvCxnSpPr>
            <p:spPr bwMode="auto">
              <a:xfrm>
                <a:off x="4510853" y="1618325"/>
                <a:ext cx="2241256" cy="1581781"/>
              </a:xfrm>
              <a:prstGeom prst="curvedConnector3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92" name="Curved Connector 191"/>
              <p:cNvCxnSpPr>
                <a:stCxn id="49" idx="3"/>
              </p:cNvCxnSpPr>
              <p:nvPr/>
            </p:nvCxnSpPr>
            <p:spPr bwMode="auto">
              <a:xfrm flipV="1">
                <a:off x="4719331" y="4048092"/>
                <a:ext cx="2048666" cy="1050033"/>
              </a:xfrm>
              <a:prstGeom prst="curvedConnector3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94" name="Curved Connector 193"/>
              <p:cNvCxnSpPr/>
              <p:nvPr/>
            </p:nvCxnSpPr>
            <p:spPr bwMode="auto">
              <a:xfrm flipV="1">
                <a:off x="2068206" y="5278494"/>
                <a:ext cx="4693122" cy="864530"/>
              </a:xfrm>
              <a:prstGeom prst="curvedConnector3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96" name="Curved Connector 195"/>
              <p:cNvCxnSpPr>
                <a:stCxn id="45" idx="3"/>
              </p:cNvCxnSpPr>
              <p:nvPr/>
            </p:nvCxnSpPr>
            <p:spPr bwMode="auto">
              <a:xfrm flipV="1">
                <a:off x="3649356" y="3717000"/>
                <a:ext cx="3118641" cy="693738"/>
              </a:xfrm>
              <a:prstGeom prst="curvedConnector3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triangle"/>
              </a:ln>
              <a:effectLst/>
            </p:spPr>
          </p:cxnSp>
          <p:pic>
            <p:nvPicPr>
              <p:cNvPr id="197" name="Picture 196" descr="... sur mon système de veille et réflexions sur le web des API"/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8382190" y="3378939"/>
                <a:ext cx="564996" cy="564996"/>
              </a:xfrm>
              <a:prstGeom prst="rect">
                <a:avLst/>
              </a:prstGeom>
            </p:spPr>
          </p:pic>
          <p:cxnSp>
            <p:nvCxnSpPr>
              <p:cNvPr id="199" name="Curved Connector 198"/>
              <p:cNvCxnSpPr>
                <a:endCxn id="197" idx="0"/>
              </p:cNvCxnSpPr>
              <p:nvPr/>
            </p:nvCxnSpPr>
            <p:spPr bwMode="auto">
              <a:xfrm>
                <a:off x="7030006" y="2466858"/>
                <a:ext cx="1634682" cy="912081"/>
              </a:xfrm>
              <a:prstGeom prst="curvedConnector2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lgDash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01" name="Curved Connector 200"/>
              <p:cNvCxnSpPr>
                <a:endCxn id="197" idx="1"/>
              </p:cNvCxnSpPr>
              <p:nvPr/>
            </p:nvCxnSpPr>
            <p:spPr bwMode="auto">
              <a:xfrm>
                <a:off x="7030006" y="3229637"/>
                <a:ext cx="1352184" cy="431800"/>
              </a:xfrm>
              <a:prstGeom prst="curvedConnector3">
                <a:avLst>
                  <a:gd name="adj1" fmla="val 50000"/>
                </a:avLst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lgDash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03" name="Curved Connector 202"/>
              <p:cNvCxnSpPr>
                <a:endCxn id="197" idx="2"/>
              </p:cNvCxnSpPr>
              <p:nvPr/>
            </p:nvCxnSpPr>
            <p:spPr bwMode="auto">
              <a:xfrm flipV="1">
                <a:off x="7006122" y="3943935"/>
                <a:ext cx="1658566" cy="763033"/>
              </a:xfrm>
              <a:prstGeom prst="curvedConnector2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lgDash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07" name="Curved Connector 206"/>
              <p:cNvCxnSpPr/>
              <p:nvPr/>
            </p:nvCxnSpPr>
            <p:spPr bwMode="auto">
              <a:xfrm flipV="1">
                <a:off x="7030006" y="3842412"/>
                <a:ext cx="1451649" cy="101523"/>
              </a:xfrm>
              <a:prstGeom prst="curvedConnector3">
                <a:avLst>
                  <a:gd name="adj1" fmla="val 50000"/>
                </a:avLst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lgDash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210" name="Right Arrow 209"/>
              <p:cNvSpPr/>
              <p:nvPr/>
            </p:nvSpPr>
            <p:spPr bwMode="auto">
              <a:xfrm>
                <a:off x="9029074" y="3513491"/>
                <a:ext cx="530523" cy="261938"/>
              </a:xfrm>
              <a:prstGeom prst="rightArrow">
                <a:avLst/>
              </a:prstGeom>
              <a:solidFill>
                <a:schemeClr val="bg1">
                  <a:lumMod val="6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endParaRPr kumimoji="0" lang="en-IN" sz="2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11" name="Rounded Rectangle 210"/>
              <p:cNvSpPr/>
              <p:nvPr/>
            </p:nvSpPr>
            <p:spPr bwMode="auto">
              <a:xfrm>
                <a:off x="9597755" y="3278718"/>
                <a:ext cx="1911382" cy="956052"/>
              </a:xfrm>
              <a:prstGeom prst="roundRect">
                <a:avLst/>
              </a:prstGeom>
              <a:solidFill>
                <a:schemeClr val="accent3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endParaRPr kumimoji="0" lang="en-IN" sz="2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12" name="Rounded Rectangle 211"/>
              <p:cNvSpPr/>
              <p:nvPr/>
            </p:nvSpPr>
            <p:spPr bwMode="auto">
              <a:xfrm>
                <a:off x="9597768" y="3454686"/>
                <a:ext cx="1911382" cy="956052"/>
              </a:xfrm>
              <a:prstGeom prst="roundRect">
                <a:avLst/>
              </a:prstGeom>
              <a:solidFill>
                <a:schemeClr val="accent3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endParaRPr kumimoji="0" lang="en-IN" sz="2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pic>
            <p:nvPicPr>
              <p:cNvPr id="214" name="Picture 2"/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/>
              <a:stretch>
                <a:fillRect/>
              </a:stretch>
            </p:blipFill>
            <p:spPr bwMode="auto">
              <a:xfrm>
                <a:off x="9689210" y="3541781"/>
                <a:ext cx="1603415" cy="563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" name="Picture 2"/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/>
              <a:stretch>
                <a:fillRect/>
              </a:stretch>
            </p:blipFill>
            <p:spPr bwMode="auto">
              <a:xfrm>
                <a:off x="9851413" y="3707829"/>
                <a:ext cx="1603415" cy="563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8" name="Picture 2" descr="C:\Users\clabarge\AppData\Local\Microsoft\Windows\Temporary Internet Files\Content.Outlook\5EIIEIHE\studiobpm.jpg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9689475" y="5385982"/>
                <a:ext cx="1880005" cy="953169"/>
              </a:xfrm>
              <a:prstGeom prst="rect">
                <a:avLst/>
              </a:prstGeom>
              <a:noFill/>
            </p:spPr>
          </p:pic>
          <p:cxnSp>
            <p:nvCxnSpPr>
              <p:cNvPr id="220" name="Straight Arrow Connector 219"/>
              <p:cNvCxnSpPr/>
              <p:nvPr/>
            </p:nvCxnSpPr>
            <p:spPr bwMode="auto">
              <a:xfrm flipH="1" flipV="1">
                <a:off x="10555884" y="4491700"/>
                <a:ext cx="15907" cy="73025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1" name="Up Arrow 220"/>
              <p:cNvSpPr/>
              <p:nvPr/>
            </p:nvSpPr>
            <p:spPr bwMode="auto">
              <a:xfrm>
                <a:off x="10357862" y="2499427"/>
                <a:ext cx="427858" cy="445363"/>
              </a:xfrm>
              <a:prstGeom prst="upArrow">
                <a:avLst/>
              </a:prstGeom>
              <a:solidFill>
                <a:schemeClr val="bg1">
                  <a:lumMod val="6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endParaRPr kumimoji="0" lang="en-IN" sz="2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22" name="TextBox 221"/>
              <p:cNvSpPr txBox="1"/>
              <p:nvPr/>
            </p:nvSpPr>
            <p:spPr>
              <a:xfrm>
                <a:off x="7936063" y="4699801"/>
                <a:ext cx="212494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IN" sz="2000" i="0" dirty="0" err="1" smtClean="0">
                    <a:solidFill>
                      <a:srgbClr val="000000"/>
                    </a:solidFill>
                  </a:rPr>
                  <a:t>WebServices</a:t>
                </a:r>
                <a:r>
                  <a:rPr lang="en-IN" sz="2000" i="0" dirty="0" smtClean="0">
                    <a:solidFill>
                      <a:srgbClr val="000000"/>
                    </a:solidFill>
                  </a:rPr>
                  <a:t> Enabled ABL API</a:t>
                </a:r>
              </a:p>
            </p:txBody>
          </p:sp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9747825" y="1088230"/>
                <a:ext cx="1603415" cy="1365070"/>
              </a:xfrm>
              <a:prstGeom prst="rect">
                <a:avLst/>
              </a:prstGeom>
            </p:spPr>
          </p:pic>
        </p:grpSp>
        <p:sp>
          <p:nvSpPr>
            <p:cNvPr id="4" name="Rectangle 3"/>
            <p:cNvSpPr/>
            <p:nvPr/>
          </p:nvSpPr>
          <p:spPr bwMode="auto">
            <a:xfrm>
              <a:off x="6768016" y="1332475"/>
              <a:ext cx="239506" cy="4428098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IN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6988682" y="1290900"/>
            <a:ext cx="15877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Application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02399" y="2598011"/>
            <a:ext cx="1515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i="0" dirty="0" smtClean="0">
                <a:solidFill>
                  <a:srgbClr val="000000"/>
                </a:solidFill>
              </a:rPr>
              <a:t>Business Events</a:t>
            </a:r>
          </a:p>
        </p:txBody>
      </p:sp>
    </p:spTree>
    <p:extLst>
      <p:ext uri="{BB962C8B-B14F-4D97-AF65-F5344CB8AC3E}">
        <p14:creationId xmlns:p14="http://schemas.microsoft.com/office/powerpoint/2010/main" xmlns="" val="3798027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BPM Process vs Monitoring Process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95076624"/>
              </p:ext>
            </p:extLst>
          </p:nvPr>
        </p:nvGraphicFramePr>
        <p:xfrm>
          <a:off x="-1" y="956696"/>
          <a:ext cx="12188826" cy="54942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4413">
                  <a:extLst>
                    <a:ext uri="{9D8B030D-6E8A-4147-A177-3AD203B41FA5}">
                      <a16:colId xmlns:a16="http://schemas.microsoft.com/office/drawing/2014/main" xmlns="" val="1155196765"/>
                    </a:ext>
                  </a:extLst>
                </a:gridCol>
                <a:gridCol w="6094413">
                  <a:extLst>
                    <a:ext uri="{9D8B030D-6E8A-4147-A177-3AD203B41FA5}">
                      <a16:colId xmlns:a16="http://schemas.microsoft.com/office/drawing/2014/main" xmlns="" val="1071688367"/>
                    </a:ext>
                  </a:extLst>
                </a:gridCol>
              </a:tblGrid>
              <a:tr h="1016513">
                <a:tc>
                  <a:txBody>
                    <a:bodyPr/>
                    <a:lstStyle/>
                    <a:p>
                      <a:pPr algn="ctr"/>
                      <a:r>
                        <a:rPr lang="en-IN" sz="3200" dirty="0" smtClean="0"/>
                        <a:t>Traditional BPM Process</a:t>
                      </a:r>
                      <a:endParaRPr lang="en-IN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 smtClean="0"/>
                        <a:t>Monitoring Process</a:t>
                      </a:r>
                      <a:endParaRPr lang="en-IN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98123240"/>
                  </a:ext>
                </a:extLst>
              </a:tr>
              <a:tr h="1106162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Completely  driven by Core BPM Engine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Driven by External ABL Application</a:t>
                      </a:r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785742514"/>
                  </a:ext>
                </a:extLst>
              </a:tr>
              <a:tr h="1106162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Performers are Human Work Steps</a:t>
                      </a:r>
                      <a:br>
                        <a:rPr lang="en-IN" dirty="0" smtClean="0"/>
                      </a:br>
                      <a:r>
                        <a:rPr lang="en-IN" dirty="0" smtClean="0"/>
                        <a:t>System Adapters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Performers are External Work Steps, External Adapters</a:t>
                      </a:r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53921481"/>
                  </a:ext>
                </a:extLst>
              </a:tr>
              <a:tr h="1132685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Application interaction</a:t>
                      </a:r>
                      <a:r>
                        <a:rPr lang="en-IN" baseline="0" dirty="0" smtClean="0"/>
                        <a:t> medium can be</a:t>
                      </a:r>
                      <a:r>
                        <a:rPr lang="en-IN" dirty="0" smtClean="0"/>
                        <a:t> OE BPM Portal or ABL Applications 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mtClean="0"/>
                        <a:t>Dedicated  ABL Application</a:t>
                      </a:r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890011497"/>
                  </a:ext>
                </a:extLst>
              </a:tr>
              <a:tr h="1132685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In order to Fix or improve the process, the</a:t>
                      </a:r>
                      <a:r>
                        <a:rPr lang="en-IN" baseline="0" dirty="0" smtClean="0"/>
                        <a:t> change needs to be done in the </a:t>
                      </a:r>
                      <a:r>
                        <a:rPr lang="en-IN" dirty="0" smtClean="0"/>
                        <a:t>BPM Process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ABL</a:t>
                      </a:r>
                      <a:r>
                        <a:rPr lang="en-IN" baseline="0" dirty="0" smtClean="0"/>
                        <a:t> Application needs to be changed</a:t>
                      </a:r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3478682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31185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Starting Point for Monitoring Process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38349099"/>
              </p:ext>
            </p:extLst>
          </p:nvPr>
        </p:nvGraphicFramePr>
        <p:xfrm>
          <a:off x="611188" y="1200150"/>
          <a:ext cx="10361612" cy="5303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426790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Designing Monitoring Process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19142831"/>
              </p:ext>
            </p:extLst>
          </p:nvPr>
        </p:nvGraphicFramePr>
        <p:xfrm>
          <a:off x="0" y="961292"/>
          <a:ext cx="12051323" cy="57091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321085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External Instance ID (EIID)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05412837"/>
              </p:ext>
            </p:extLst>
          </p:nvPr>
        </p:nvGraphicFramePr>
        <p:xfrm>
          <a:off x="689968" y="1085088"/>
          <a:ext cx="10355983" cy="4602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Box 12"/>
          <p:cNvSpPr txBox="1"/>
          <p:nvPr/>
        </p:nvSpPr>
        <p:spPr bwMode="auto">
          <a:xfrm>
            <a:off x="4407877" y="3493477"/>
            <a:ext cx="949569" cy="621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endParaRPr lang="en-IN" i="0" dirty="0" smtClean="0"/>
          </a:p>
        </p:txBody>
      </p:sp>
    </p:spTree>
    <p:extLst>
      <p:ext uri="{BB962C8B-B14F-4D97-AF65-F5344CB8AC3E}">
        <p14:creationId xmlns:p14="http://schemas.microsoft.com/office/powerpoint/2010/main" xmlns="" val="2424315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Adding ABL Code to Monitor the Process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551232069"/>
              </p:ext>
            </p:extLst>
          </p:nvPr>
        </p:nvGraphicFramePr>
        <p:xfrm>
          <a:off x="557213" y="1200150"/>
          <a:ext cx="11541002" cy="5172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43354" y="1518376"/>
            <a:ext cx="9478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i="0" dirty="0" smtClean="0">
                <a:solidFill>
                  <a:srgbClr val="000000"/>
                </a:solidFill>
              </a:rPr>
              <a:t>Using OpenEdge ABL, for every deployed BPM Process we can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910562"/>
            <a:ext cx="121888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200" i="0" dirty="0" smtClean="0">
                <a:solidFill>
                  <a:srgbClr val="000000"/>
                </a:solidFill>
              </a:rPr>
              <a:t>Use </a:t>
            </a:r>
            <a:r>
              <a:rPr lang="en-IN" sz="2200" b="1" i="0" dirty="0" err="1" smtClean="0">
                <a:solidFill>
                  <a:srgbClr val="000000"/>
                </a:solidFill>
              </a:rPr>
              <a:t>Progress.BPM.UserSession</a:t>
            </a:r>
            <a:r>
              <a:rPr lang="en-IN" sz="2200" i="0" dirty="0" smtClean="0">
                <a:solidFill>
                  <a:srgbClr val="000000"/>
                </a:solidFill>
              </a:rPr>
              <a:t> and </a:t>
            </a:r>
            <a:r>
              <a:rPr lang="en-IN" sz="2200" b="1" i="0" dirty="0" err="1" smtClean="0">
                <a:solidFill>
                  <a:srgbClr val="000000"/>
                </a:solidFill>
              </a:rPr>
              <a:t>Progress.BPM.Process</a:t>
            </a:r>
            <a:r>
              <a:rPr lang="en-IN" sz="2200" i="0" dirty="0" smtClean="0">
                <a:solidFill>
                  <a:srgbClr val="000000"/>
                </a:solidFill>
              </a:rPr>
              <a:t> classes to perform these tasks</a:t>
            </a:r>
          </a:p>
        </p:txBody>
      </p:sp>
    </p:spTree>
    <p:extLst>
      <p:ext uri="{BB962C8B-B14F-4D97-AF65-F5344CB8AC3E}">
        <p14:creationId xmlns:p14="http://schemas.microsoft.com/office/powerpoint/2010/main" xmlns="" val="326629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80051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Adding ABL Code to Monitor the Process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16752714"/>
              </p:ext>
            </p:extLst>
          </p:nvPr>
        </p:nvGraphicFramePr>
        <p:xfrm>
          <a:off x="557213" y="972458"/>
          <a:ext cx="11541002" cy="5399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 bwMode="auto">
          <a:xfrm>
            <a:off x="770282" y="2394862"/>
            <a:ext cx="6008916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indent="-342900" algn="l">
              <a:buClr>
                <a:schemeClr val="accent1"/>
              </a:buClr>
              <a:buSzTx/>
              <a:buFont typeface="Wingdings" panose="05000000000000000000" pitchFamily="2" charset="2"/>
              <a:buChar char="§"/>
            </a:pPr>
            <a:r>
              <a:rPr lang="en-IN" i="0" dirty="0" smtClean="0"/>
              <a:t>Create User Session object</a:t>
            </a:r>
          </a:p>
          <a:p>
            <a:pPr marL="342900" indent="-342900" algn="l">
              <a:buClr>
                <a:schemeClr val="accent1"/>
              </a:buClr>
              <a:buSzTx/>
              <a:buFont typeface="Wingdings" panose="05000000000000000000" pitchFamily="2" charset="2"/>
              <a:buChar char="§"/>
            </a:pPr>
            <a:r>
              <a:rPr lang="en-IN" i="0" dirty="0" smtClean="0"/>
              <a:t>Establish connection with User Session</a:t>
            </a:r>
          </a:p>
          <a:p>
            <a:pPr marL="342900" indent="-342900" algn="l">
              <a:buClr>
                <a:schemeClr val="accent1"/>
              </a:buClr>
              <a:buSzTx/>
              <a:buFont typeface="Wingdings" panose="05000000000000000000" pitchFamily="2" charset="2"/>
              <a:buChar char="§"/>
            </a:pPr>
            <a:r>
              <a:rPr lang="en-IN" i="0" dirty="0" smtClean="0"/>
              <a:t>Disconnect the User Session</a:t>
            </a:r>
          </a:p>
          <a:p>
            <a:pPr marL="342900" indent="-342900" algn="l">
              <a:buClr>
                <a:schemeClr val="accent1"/>
              </a:buClr>
              <a:buSzTx/>
              <a:buFont typeface="Wingdings" panose="05000000000000000000" pitchFamily="2" charset="2"/>
              <a:buChar char="§"/>
            </a:pPr>
            <a:r>
              <a:rPr lang="en-IN" i="0" dirty="0"/>
              <a:t>Use </a:t>
            </a:r>
            <a:r>
              <a:rPr lang="en-IN" i="0" dirty="0" err="1"/>
              <a:t>StartProcess</a:t>
            </a:r>
            <a:r>
              <a:rPr lang="en-IN" i="0" dirty="0"/>
              <a:t>() method of the </a:t>
            </a:r>
            <a:r>
              <a:rPr lang="en-IN" i="0" dirty="0" err="1"/>
              <a:t>Progress.BPM.UserSession</a:t>
            </a:r>
            <a:r>
              <a:rPr lang="en-IN" i="0" dirty="0"/>
              <a:t> to create process instance</a:t>
            </a:r>
          </a:p>
          <a:p>
            <a:pPr marL="342900" indent="-342900" algn="l">
              <a:buClr>
                <a:schemeClr val="accent1"/>
              </a:buClr>
              <a:buSzTx/>
              <a:buFont typeface="Wingdings" panose="05000000000000000000" pitchFamily="2" charset="2"/>
              <a:buChar char="§"/>
            </a:pPr>
            <a:endParaRPr lang="en-IN" i="0" dirty="0" smtClean="0"/>
          </a:p>
        </p:txBody>
      </p:sp>
      <p:sp>
        <p:nvSpPr>
          <p:cNvPr id="7" name="TextBox 6"/>
          <p:cNvSpPr txBox="1"/>
          <p:nvPr/>
        </p:nvSpPr>
        <p:spPr bwMode="auto">
          <a:xfrm>
            <a:off x="7077299" y="2264229"/>
            <a:ext cx="4722815" cy="22467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IN" sz="2000" i="0" dirty="0" err="1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StartProcess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 ( </a:t>
            </a:r>
            <a:r>
              <a:rPr lang="en-IN" sz="2000" i="0" dirty="0">
                <a:solidFill>
                  <a:srgbClr val="7F0055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INPUT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 </a:t>
            </a:r>
            <a:r>
              <a:rPr lang="en-IN" sz="2000" i="0" dirty="0" err="1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TemplateName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 </a:t>
            </a:r>
            <a:r>
              <a:rPr lang="en-IN" sz="2000" i="0" dirty="0">
                <a:solidFill>
                  <a:srgbClr val="7F0055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AS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 </a:t>
            </a:r>
            <a:r>
              <a:rPr lang="en-IN" sz="2000" i="0" dirty="0">
                <a:solidFill>
                  <a:srgbClr val="CD3A3A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CHARACTER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, </a:t>
            </a:r>
            <a:r>
              <a:rPr lang="en-IN" sz="2000" i="0" dirty="0">
                <a:solidFill>
                  <a:srgbClr val="7F0055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INPUT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 </a:t>
            </a:r>
            <a:r>
              <a:rPr lang="en-IN" sz="2000" i="0" dirty="0" err="1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dsTemplateArray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 </a:t>
            </a:r>
            <a:r>
              <a:rPr lang="en-IN" sz="2000" i="0" dirty="0">
                <a:solidFill>
                  <a:srgbClr val="7F0055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AS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 </a:t>
            </a:r>
            <a:r>
              <a:rPr lang="en-IN" sz="2000" i="0" dirty="0" err="1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Progress.BPM.DataSlotTemplate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 </a:t>
            </a:r>
            <a:r>
              <a:rPr lang="en-IN" sz="2000" i="0" dirty="0">
                <a:solidFill>
                  <a:srgbClr val="7F0055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EXTENT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, </a:t>
            </a:r>
            <a:r>
              <a:rPr lang="en-IN" sz="2000" i="0" dirty="0">
                <a:solidFill>
                  <a:srgbClr val="7F0055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INPUT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 </a:t>
            </a:r>
            <a:r>
              <a:rPr lang="en-IN" sz="2000" i="0" dirty="0" err="1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NamePrefix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 </a:t>
            </a:r>
            <a:r>
              <a:rPr lang="en-IN" sz="2000" i="0" dirty="0">
                <a:solidFill>
                  <a:srgbClr val="7F0055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AS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 </a:t>
            </a:r>
            <a:r>
              <a:rPr lang="en-IN" sz="2000" i="0" dirty="0">
                <a:solidFill>
                  <a:srgbClr val="CD3A3A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CHARACTER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, </a:t>
            </a:r>
            <a:r>
              <a:rPr lang="en-IN" sz="2000" i="0" dirty="0">
                <a:solidFill>
                  <a:srgbClr val="7F0055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INPUT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 Priority </a:t>
            </a:r>
            <a:r>
              <a:rPr lang="en-IN" sz="2000" i="0" dirty="0">
                <a:solidFill>
                  <a:srgbClr val="7F0055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AS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 </a:t>
            </a:r>
            <a:r>
              <a:rPr lang="en-IN" sz="2000" i="0" dirty="0">
                <a:solidFill>
                  <a:srgbClr val="CD3A3A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CHARACTER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 )</a:t>
            </a:r>
            <a:endParaRPr lang="en-IN" sz="2000" i="0" dirty="0" smtClean="0"/>
          </a:p>
        </p:txBody>
      </p:sp>
      <p:sp>
        <p:nvSpPr>
          <p:cNvPr id="9" name="TextBox 8"/>
          <p:cNvSpPr txBox="1"/>
          <p:nvPr/>
        </p:nvSpPr>
        <p:spPr bwMode="auto">
          <a:xfrm>
            <a:off x="7077299" y="4804229"/>
            <a:ext cx="4722815" cy="16312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IN" sz="2000" i="0" dirty="0" err="1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LAProcess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 = </a:t>
            </a:r>
            <a:r>
              <a:rPr lang="en-IN" sz="2000" i="0" dirty="0" err="1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BPMSession:STARTPROCESS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 (</a:t>
            </a:r>
            <a:r>
              <a:rPr lang="en-IN" sz="2000" i="0" dirty="0">
                <a:solidFill>
                  <a:srgbClr val="2A00FF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"</a:t>
            </a:r>
            <a:r>
              <a:rPr lang="en-IN" sz="2000" i="0" dirty="0" err="1">
                <a:solidFill>
                  <a:srgbClr val="2A00FF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LoanApproval</a:t>
            </a:r>
            <a:r>
              <a:rPr lang="en-IN" sz="2000" i="0" dirty="0">
                <a:solidFill>
                  <a:srgbClr val="2A00FF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"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, </a:t>
            </a:r>
            <a:r>
              <a:rPr lang="en-IN" sz="2000" i="0" dirty="0" err="1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LADataslotTemplates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, </a:t>
            </a:r>
            <a:r>
              <a:rPr lang="en-IN" sz="2000" i="0" dirty="0">
                <a:solidFill>
                  <a:srgbClr val="2A00FF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"</a:t>
            </a:r>
            <a:r>
              <a:rPr lang="en-IN" sz="2000" i="0" dirty="0" err="1">
                <a:solidFill>
                  <a:srgbClr val="2A00FF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MP_LoanApproval</a:t>
            </a:r>
            <a:r>
              <a:rPr lang="en-IN" sz="2000" i="0" dirty="0">
                <a:solidFill>
                  <a:srgbClr val="2A00FF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_"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 + </a:t>
            </a:r>
            <a:r>
              <a:rPr lang="en-IN" sz="2000" i="0" dirty="0" err="1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eiid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, </a:t>
            </a:r>
            <a:r>
              <a:rPr lang="en-IN" sz="2000" i="0" dirty="0">
                <a:solidFill>
                  <a:srgbClr val="2A00FF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""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).</a:t>
            </a:r>
            <a:endParaRPr lang="en-IN" sz="2000" i="0" dirty="0" smtClean="0"/>
          </a:p>
        </p:txBody>
      </p:sp>
    </p:spTree>
    <p:extLst>
      <p:ext uri="{BB962C8B-B14F-4D97-AF65-F5344CB8AC3E}">
        <p14:creationId xmlns:p14="http://schemas.microsoft.com/office/powerpoint/2010/main" xmlns="" val="2313386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Adding ABL Code to Monitor the Process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23570816"/>
              </p:ext>
            </p:extLst>
          </p:nvPr>
        </p:nvGraphicFramePr>
        <p:xfrm>
          <a:off x="557213" y="972458"/>
          <a:ext cx="11541002" cy="5399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 bwMode="auto">
          <a:xfrm>
            <a:off x="770282" y="2394862"/>
            <a:ext cx="6008916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indent="-342900" algn="l">
              <a:buClr>
                <a:schemeClr val="accent1"/>
              </a:buClr>
              <a:buSzTx/>
              <a:buFont typeface="Wingdings" panose="05000000000000000000" pitchFamily="2" charset="2"/>
              <a:buChar char="§"/>
            </a:pPr>
            <a:r>
              <a:rPr lang="en-IN" i="0" dirty="0" smtClean="0"/>
              <a:t>Activate each </a:t>
            </a:r>
            <a:r>
              <a:rPr lang="en-IN" i="0" dirty="0" err="1" smtClean="0"/>
              <a:t>workstep</a:t>
            </a:r>
            <a:endParaRPr lang="en-IN" i="0" dirty="0" smtClean="0"/>
          </a:p>
          <a:p>
            <a:pPr marL="342900" indent="-342900" algn="l">
              <a:buClr>
                <a:schemeClr val="accent1"/>
              </a:buClr>
              <a:buSzTx/>
              <a:buFont typeface="Wingdings" panose="05000000000000000000" pitchFamily="2" charset="2"/>
              <a:buChar char="§"/>
            </a:pPr>
            <a:r>
              <a:rPr lang="en-IN" i="0" dirty="0" smtClean="0"/>
              <a:t>Send monitoring information to update </a:t>
            </a:r>
            <a:r>
              <a:rPr lang="en-IN" i="0" dirty="0" err="1" smtClean="0"/>
              <a:t>dataslots</a:t>
            </a:r>
            <a:endParaRPr lang="en-IN" i="0" dirty="0" smtClean="0"/>
          </a:p>
          <a:p>
            <a:pPr marL="342900" indent="-342900" algn="l">
              <a:buClr>
                <a:schemeClr val="accent1"/>
              </a:buClr>
              <a:buSzTx/>
              <a:buFont typeface="Wingdings" panose="05000000000000000000" pitchFamily="2" charset="2"/>
              <a:buChar char="§"/>
            </a:pPr>
            <a:r>
              <a:rPr lang="en-IN" i="0" dirty="0" smtClean="0"/>
              <a:t>Pass performer as arguments if defined in BPM</a:t>
            </a:r>
          </a:p>
          <a:p>
            <a:pPr marL="342900" indent="-342900" algn="l">
              <a:buClr>
                <a:schemeClr val="accent1"/>
              </a:buClr>
              <a:buSzTx/>
              <a:buFont typeface="Wingdings" panose="05000000000000000000" pitchFamily="2" charset="2"/>
              <a:buChar char="§"/>
            </a:pPr>
            <a:r>
              <a:rPr lang="en-IN" i="0" dirty="0" smtClean="0"/>
              <a:t>Use </a:t>
            </a:r>
            <a:r>
              <a:rPr lang="en-IN" i="0" dirty="0" err="1" smtClean="0"/>
              <a:t>ActivateWorkstep</a:t>
            </a:r>
            <a:r>
              <a:rPr lang="en-IN" i="0" dirty="0" smtClean="0"/>
              <a:t>() </a:t>
            </a:r>
            <a:r>
              <a:rPr lang="en-IN" i="0" dirty="0"/>
              <a:t>method of the </a:t>
            </a:r>
            <a:r>
              <a:rPr lang="en-IN" i="0" dirty="0" err="1" smtClean="0"/>
              <a:t>Progress.BPM.Process</a:t>
            </a:r>
            <a:r>
              <a:rPr lang="en-IN" i="0" dirty="0" smtClean="0"/>
              <a:t>  class to Activate </a:t>
            </a:r>
            <a:r>
              <a:rPr lang="en-IN" i="0" dirty="0" err="1" smtClean="0"/>
              <a:t>Workstep</a:t>
            </a:r>
            <a:endParaRPr lang="en-IN" i="0" dirty="0"/>
          </a:p>
        </p:txBody>
      </p:sp>
      <p:sp>
        <p:nvSpPr>
          <p:cNvPr id="7" name="TextBox 6"/>
          <p:cNvSpPr txBox="1"/>
          <p:nvPr/>
        </p:nvSpPr>
        <p:spPr bwMode="auto">
          <a:xfrm>
            <a:off x="7077299" y="2264229"/>
            <a:ext cx="4722815" cy="20928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IN" sz="2000" i="0" dirty="0" err="1">
                <a:solidFill>
                  <a:srgbClr val="000000"/>
                </a:solidFill>
                <a:latin typeface="Consolas" panose="020B0609020204030204" pitchFamily="49" charset="0"/>
              </a:rPr>
              <a:t>ActivateWorkstep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IN" sz="2000" i="0" dirty="0">
                <a:solidFill>
                  <a:srgbClr val="7F0055"/>
                </a:solidFill>
                <a:latin typeface="Consolas" panose="020B0609020204030204" pitchFamily="49" charset="0"/>
              </a:rPr>
              <a:t>INPUT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2000" i="0" dirty="0">
                <a:solidFill>
                  <a:srgbClr val="7F0055"/>
                </a:solidFill>
                <a:latin typeface="Consolas" panose="020B0609020204030204" pitchFamily="49" charset="0"/>
              </a:rPr>
              <a:t>name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2000" i="0" dirty="0">
                <a:solidFill>
                  <a:srgbClr val="7F0055"/>
                </a:solidFill>
                <a:latin typeface="Consolas" panose="020B0609020204030204" pitchFamily="49" charset="0"/>
              </a:rPr>
              <a:t>AS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2000" i="0" dirty="0">
                <a:solidFill>
                  <a:srgbClr val="CD3A3A"/>
                </a:solidFill>
                <a:latin typeface="Consolas" panose="020B0609020204030204" pitchFamily="49" charset="0"/>
              </a:rPr>
              <a:t>CHARACTER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pPr algn="l"/>
            <a:r>
              <a:rPr lang="en-IN" sz="2000" i="0" dirty="0" err="1">
                <a:solidFill>
                  <a:srgbClr val="000000"/>
                </a:solidFill>
                <a:latin typeface="Consolas" panose="020B0609020204030204" pitchFamily="49" charset="0"/>
              </a:rPr>
              <a:t>ActivateWorkstep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IN" sz="2000" i="0" dirty="0">
                <a:solidFill>
                  <a:srgbClr val="7F0055"/>
                </a:solidFill>
                <a:latin typeface="Consolas" panose="020B0609020204030204" pitchFamily="49" charset="0"/>
              </a:rPr>
              <a:t>INPUT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2000" i="0" dirty="0">
                <a:solidFill>
                  <a:srgbClr val="7F0055"/>
                </a:solidFill>
                <a:latin typeface="Consolas" panose="020B0609020204030204" pitchFamily="49" charset="0"/>
              </a:rPr>
              <a:t>name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2000" i="0" dirty="0">
                <a:solidFill>
                  <a:srgbClr val="7F0055"/>
                </a:solidFill>
                <a:latin typeface="Consolas" panose="020B0609020204030204" pitchFamily="49" charset="0"/>
              </a:rPr>
              <a:t>AS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2000" i="0" dirty="0">
                <a:solidFill>
                  <a:srgbClr val="CD3A3A"/>
                </a:solidFill>
                <a:latin typeface="Consolas" panose="020B0609020204030204" pitchFamily="49" charset="0"/>
              </a:rPr>
              <a:t>CHARACTER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IN" sz="2000" i="0" dirty="0">
                <a:solidFill>
                  <a:srgbClr val="7F0055"/>
                </a:solidFill>
                <a:latin typeface="Consolas" panose="020B0609020204030204" pitchFamily="49" charset="0"/>
              </a:rPr>
              <a:t>INPUT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2000" i="0" dirty="0" err="1">
                <a:solidFill>
                  <a:srgbClr val="000000"/>
                </a:solidFill>
                <a:latin typeface="Consolas" panose="020B0609020204030204" pitchFamily="49" charset="0"/>
              </a:rPr>
              <a:t>dataslots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2000" i="0" dirty="0">
                <a:solidFill>
                  <a:srgbClr val="7F0055"/>
                </a:solidFill>
                <a:latin typeface="Consolas" panose="020B0609020204030204" pitchFamily="49" charset="0"/>
              </a:rPr>
              <a:t>AS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 DATASLOT </a:t>
            </a:r>
            <a:r>
              <a:rPr lang="en-IN" sz="2000" i="0" dirty="0">
                <a:solidFill>
                  <a:srgbClr val="7F0055"/>
                </a:solidFill>
                <a:latin typeface="Consolas" panose="020B0609020204030204" pitchFamily="49" charset="0"/>
              </a:rPr>
              <a:t>EXTENT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IN" sz="2000" i="0" dirty="0">
                <a:solidFill>
                  <a:srgbClr val="7F0055"/>
                </a:solidFill>
                <a:latin typeface="Consolas" panose="020B0609020204030204" pitchFamily="49" charset="0"/>
              </a:rPr>
              <a:t>INPUT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 performer </a:t>
            </a:r>
            <a:r>
              <a:rPr lang="en-IN" sz="2000" i="0" dirty="0">
                <a:solidFill>
                  <a:srgbClr val="7F0055"/>
                </a:solidFill>
                <a:latin typeface="Consolas" panose="020B0609020204030204" pitchFamily="49" charset="0"/>
              </a:rPr>
              <a:t>AS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2000" i="0" dirty="0">
                <a:solidFill>
                  <a:srgbClr val="CD3A3A"/>
                </a:solidFill>
                <a:latin typeface="Consolas" panose="020B0609020204030204" pitchFamily="49" charset="0"/>
              </a:rPr>
              <a:t>CHARACTER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endParaRPr lang="en-IN" sz="2000" i="0" dirty="0" smtClean="0"/>
          </a:p>
        </p:txBody>
      </p:sp>
      <p:sp>
        <p:nvSpPr>
          <p:cNvPr id="9" name="TextBox 8"/>
          <p:cNvSpPr txBox="1"/>
          <p:nvPr/>
        </p:nvSpPr>
        <p:spPr bwMode="auto">
          <a:xfrm>
            <a:off x="7077299" y="4804229"/>
            <a:ext cx="4722815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IN" sz="2000" i="0" dirty="0" err="1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LAProcess:ActivateWorkstep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(</a:t>
            </a:r>
            <a:r>
              <a:rPr lang="en-IN" sz="2000" i="0" dirty="0">
                <a:solidFill>
                  <a:srgbClr val="2A00FF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"Verify Loan Amount"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, </a:t>
            </a:r>
            <a:r>
              <a:rPr lang="en-IN" sz="2000" i="0" dirty="0" err="1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LADataslots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, </a:t>
            </a:r>
            <a:r>
              <a:rPr lang="en-IN" sz="2000" i="0" dirty="0">
                <a:solidFill>
                  <a:srgbClr val="2A00FF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"manager"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).</a:t>
            </a:r>
            <a:endParaRPr lang="en-IN" sz="2000" i="0" dirty="0" smtClean="0"/>
          </a:p>
        </p:txBody>
      </p:sp>
    </p:spTree>
    <p:extLst>
      <p:ext uri="{BB962C8B-B14F-4D97-AF65-F5344CB8AC3E}">
        <p14:creationId xmlns:p14="http://schemas.microsoft.com/office/powerpoint/2010/main" xmlns="" val="1795086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Adding ABL Code to Monitor the Process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17378812"/>
              </p:ext>
            </p:extLst>
          </p:nvPr>
        </p:nvGraphicFramePr>
        <p:xfrm>
          <a:off x="557213" y="972458"/>
          <a:ext cx="11541002" cy="5399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 bwMode="auto">
          <a:xfrm>
            <a:off x="770282" y="2394862"/>
            <a:ext cx="600891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indent="-342900" algn="l">
              <a:buClr>
                <a:schemeClr val="accent1"/>
              </a:buClr>
              <a:buSzTx/>
              <a:buFont typeface="Wingdings" panose="05000000000000000000" pitchFamily="2" charset="2"/>
              <a:buChar char="§"/>
            </a:pPr>
            <a:r>
              <a:rPr lang="en-IN" i="0" dirty="0" smtClean="0"/>
              <a:t>Complete the </a:t>
            </a:r>
            <a:r>
              <a:rPr lang="en-IN" i="0" dirty="0" err="1" smtClean="0"/>
              <a:t>workstep</a:t>
            </a:r>
            <a:endParaRPr lang="en-IN" i="0" dirty="0" smtClean="0"/>
          </a:p>
          <a:p>
            <a:pPr marL="342900" indent="-342900" algn="l">
              <a:buClr>
                <a:schemeClr val="accent1"/>
              </a:buClr>
              <a:buSzTx/>
              <a:buFont typeface="Wingdings" panose="05000000000000000000" pitchFamily="2" charset="2"/>
              <a:buChar char="§"/>
            </a:pPr>
            <a:r>
              <a:rPr lang="en-IN" i="0" dirty="0" smtClean="0"/>
              <a:t>Send monitoring information to update </a:t>
            </a:r>
            <a:r>
              <a:rPr lang="en-IN" i="0" dirty="0" err="1" smtClean="0"/>
              <a:t>dataslots</a:t>
            </a:r>
            <a:endParaRPr lang="en-IN" i="0" dirty="0" smtClean="0"/>
          </a:p>
          <a:p>
            <a:pPr marL="342900" indent="-342900" algn="l">
              <a:buClr>
                <a:schemeClr val="accent1"/>
              </a:buClr>
              <a:buSzTx/>
              <a:buFont typeface="Wingdings" panose="05000000000000000000" pitchFamily="2" charset="2"/>
              <a:buChar char="§"/>
            </a:pPr>
            <a:r>
              <a:rPr lang="en-IN" i="0" dirty="0" smtClean="0"/>
              <a:t>Time taken to complete the </a:t>
            </a:r>
            <a:r>
              <a:rPr lang="en-IN" i="0" dirty="0" err="1" smtClean="0"/>
              <a:t>workstep</a:t>
            </a:r>
            <a:endParaRPr lang="en-IN" i="0" dirty="0" smtClean="0"/>
          </a:p>
          <a:p>
            <a:pPr marL="342900" indent="-342900" algn="l">
              <a:buClr>
                <a:schemeClr val="accent1"/>
              </a:buClr>
              <a:buSzTx/>
              <a:buFont typeface="Wingdings" panose="05000000000000000000" pitchFamily="2" charset="2"/>
              <a:buChar char="§"/>
            </a:pPr>
            <a:r>
              <a:rPr lang="en-IN" i="0" dirty="0" smtClean="0"/>
              <a:t>Use </a:t>
            </a:r>
            <a:r>
              <a:rPr lang="en-IN" i="0" dirty="0" err="1" smtClean="0"/>
              <a:t>CompleteWorkstep</a:t>
            </a:r>
            <a:r>
              <a:rPr lang="en-IN" i="0" dirty="0" smtClean="0"/>
              <a:t>() </a:t>
            </a:r>
            <a:r>
              <a:rPr lang="en-IN" i="0" dirty="0"/>
              <a:t>method of the </a:t>
            </a:r>
            <a:r>
              <a:rPr lang="en-IN" i="0" dirty="0" err="1" smtClean="0"/>
              <a:t>Progress.BPM.Process</a:t>
            </a:r>
            <a:r>
              <a:rPr lang="en-IN" i="0" dirty="0" smtClean="0"/>
              <a:t> class to Complete </a:t>
            </a:r>
            <a:r>
              <a:rPr lang="en-IN" i="0" dirty="0" err="1" smtClean="0"/>
              <a:t>Workstep</a:t>
            </a:r>
            <a:endParaRPr lang="en-IN" i="0" dirty="0" smtClean="0"/>
          </a:p>
          <a:p>
            <a:pPr marL="342900" indent="-342900" algn="l">
              <a:buClr>
                <a:schemeClr val="accent1"/>
              </a:buClr>
              <a:buSzTx/>
              <a:buFont typeface="Wingdings" panose="05000000000000000000" pitchFamily="2" charset="2"/>
              <a:buChar char="§"/>
            </a:pPr>
            <a:r>
              <a:rPr lang="en-IN" i="0" dirty="0" smtClean="0"/>
              <a:t>Retrieve the Process Instance </a:t>
            </a:r>
            <a:endParaRPr lang="en-IN" i="0" dirty="0"/>
          </a:p>
        </p:txBody>
      </p:sp>
      <p:sp>
        <p:nvSpPr>
          <p:cNvPr id="7" name="TextBox 6"/>
          <p:cNvSpPr txBox="1"/>
          <p:nvPr/>
        </p:nvSpPr>
        <p:spPr bwMode="auto">
          <a:xfrm>
            <a:off x="7077299" y="2032005"/>
            <a:ext cx="4722815" cy="20928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IN" sz="2000" i="0" dirty="0" err="1">
                <a:solidFill>
                  <a:srgbClr val="000000"/>
                </a:solidFill>
                <a:latin typeface="Consolas" panose="020B0609020204030204" pitchFamily="49" charset="0"/>
              </a:rPr>
              <a:t>CompleteWorkstep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IN" sz="2000" i="0" dirty="0">
                <a:solidFill>
                  <a:srgbClr val="7F0055"/>
                </a:solidFill>
                <a:latin typeface="Consolas" panose="020B0609020204030204" pitchFamily="49" charset="0"/>
              </a:rPr>
              <a:t>INPUT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2000" i="0" dirty="0">
                <a:solidFill>
                  <a:srgbClr val="7F0055"/>
                </a:solidFill>
                <a:latin typeface="Consolas" panose="020B0609020204030204" pitchFamily="49" charset="0"/>
              </a:rPr>
              <a:t>name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2000" i="0" dirty="0">
                <a:solidFill>
                  <a:srgbClr val="7F0055"/>
                </a:solidFill>
                <a:latin typeface="Consolas" panose="020B0609020204030204" pitchFamily="49" charset="0"/>
              </a:rPr>
              <a:t>AS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2000" i="0" dirty="0">
                <a:solidFill>
                  <a:srgbClr val="CD3A3A"/>
                </a:solidFill>
                <a:latin typeface="Consolas" panose="020B0609020204030204" pitchFamily="49" charset="0"/>
              </a:rPr>
              <a:t>CHARACTER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pPr algn="l"/>
            <a:r>
              <a:rPr lang="en-IN" sz="2000" i="0" dirty="0" err="1">
                <a:solidFill>
                  <a:srgbClr val="000000"/>
                </a:solidFill>
                <a:latin typeface="Consolas" panose="020B0609020204030204" pitchFamily="49" charset="0"/>
              </a:rPr>
              <a:t>CompleteWorkstep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IN" sz="2000" i="0" dirty="0">
                <a:solidFill>
                  <a:srgbClr val="7F0055"/>
                </a:solidFill>
                <a:latin typeface="Consolas" panose="020B0609020204030204" pitchFamily="49" charset="0"/>
              </a:rPr>
              <a:t>INPUT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2000" i="0" dirty="0">
                <a:solidFill>
                  <a:srgbClr val="7F0055"/>
                </a:solidFill>
                <a:latin typeface="Consolas" panose="020B0609020204030204" pitchFamily="49" charset="0"/>
              </a:rPr>
              <a:t>name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2000" i="0" dirty="0">
                <a:solidFill>
                  <a:srgbClr val="7F0055"/>
                </a:solidFill>
                <a:latin typeface="Consolas" panose="020B0609020204030204" pitchFamily="49" charset="0"/>
              </a:rPr>
              <a:t>AS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2000" i="0" dirty="0">
                <a:solidFill>
                  <a:srgbClr val="CD3A3A"/>
                </a:solidFill>
                <a:latin typeface="Consolas" panose="020B0609020204030204" pitchFamily="49" charset="0"/>
              </a:rPr>
              <a:t>CHARACTER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IN" sz="2000" i="0" dirty="0">
                <a:solidFill>
                  <a:srgbClr val="7F0055"/>
                </a:solidFill>
                <a:latin typeface="Consolas" panose="020B0609020204030204" pitchFamily="49" charset="0"/>
              </a:rPr>
              <a:t>INPUT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2000" i="0" dirty="0" err="1">
                <a:solidFill>
                  <a:srgbClr val="000000"/>
                </a:solidFill>
                <a:latin typeface="Consolas" panose="020B0609020204030204" pitchFamily="49" charset="0"/>
              </a:rPr>
              <a:t>dataslots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2000" i="0" dirty="0">
                <a:solidFill>
                  <a:srgbClr val="7F0055"/>
                </a:solidFill>
                <a:latin typeface="Consolas" panose="020B0609020204030204" pitchFamily="49" charset="0"/>
              </a:rPr>
              <a:t>AS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 DATASLOT </a:t>
            </a:r>
            <a:r>
              <a:rPr lang="en-IN" sz="2000" i="0" dirty="0">
                <a:solidFill>
                  <a:srgbClr val="7F0055"/>
                </a:solidFill>
                <a:latin typeface="Consolas" panose="020B0609020204030204" pitchFamily="49" charset="0"/>
              </a:rPr>
              <a:t>EXTENT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IN" sz="2000" i="0" dirty="0">
                <a:solidFill>
                  <a:srgbClr val="7F0055"/>
                </a:solidFill>
                <a:latin typeface="Consolas" panose="020B0609020204030204" pitchFamily="49" charset="0"/>
              </a:rPr>
              <a:t>INPUT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 duration </a:t>
            </a:r>
            <a:r>
              <a:rPr lang="en-IN" sz="2000" i="0" dirty="0">
                <a:solidFill>
                  <a:srgbClr val="7F0055"/>
                </a:solidFill>
                <a:latin typeface="Consolas" panose="020B0609020204030204" pitchFamily="49" charset="0"/>
              </a:rPr>
              <a:t>AS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2000" i="0" dirty="0">
                <a:solidFill>
                  <a:srgbClr val="CD3A3A"/>
                </a:solidFill>
                <a:latin typeface="Consolas" panose="020B0609020204030204" pitchFamily="49" charset="0"/>
              </a:rPr>
              <a:t>INT64</a:t>
            </a:r>
            <a:r>
              <a:rPr lang="en-IN" sz="2000" i="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endParaRPr lang="en-IN" sz="2000" i="0" dirty="0" smtClean="0"/>
          </a:p>
        </p:txBody>
      </p:sp>
      <p:sp>
        <p:nvSpPr>
          <p:cNvPr id="9" name="TextBox 8"/>
          <p:cNvSpPr txBox="1"/>
          <p:nvPr/>
        </p:nvSpPr>
        <p:spPr bwMode="auto">
          <a:xfrm>
            <a:off x="7077299" y="4209146"/>
            <a:ext cx="4722815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IN" sz="2000" i="0" dirty="0" err="1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LAProcess:CompleteWorkstep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(</a:t>
            </a:r>
            <a:r>
              <a:rPr lang="en-IN" sz="2000" i="0" dirty="0">
                <a:solidFill>
                  <a:srgbClr val="2A00FF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"Verify Loan Amount"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, </a:t>
            </a:r>
            <a:r>
              <a:rPr lang="en-IN" sz="2000" i="0" dirty="0" err="1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LADataslots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, </a:t>
            </a:r>
            <a:r>
              <a:rPr lang="en-IN" sz="2000" i="0" dirty="0">
                <a:solidFill>
                  <a:srgbClr val="2A00FF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90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).</a:t>
            </a:r>
            <a:endParaRPr lang="en-IN" sz="2000" i="0" dirty="0" smtClean="0"/>
          </a:p>
        </p:txBody>
      </p:sp>
      <p:sp>
        <p:nvSpPr>
          <p:cNvPr id="8" name="TextBox 7"/>
          <p:cNvSpPr txBox="1"/>
          <p:nvPr/>
        </p:nvSpPr>
        <p:spPr bwMode="auto">
          <a:xfrm>
            <a:off x="7077299" y="5356563"/>
            <a:ext cx="4722815" cy="132343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IN" sz="2000" i="0" dirty="0" err="1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GetProcess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( </a:t>
            </a:r>
            <a:r>
              <a:rPr lang="en-IN" sz="2000" i="0" dirty="0">
                <a:solidFill>
                  <a:srgbClr val="7F0055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INPUT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 </a:t>
            </a:r>
            <a:r>
              <a:rPr lang="en-IN" sz="2000" i="0" dirty="0" err="1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processTemplateName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 </a:t>
            </a:r>
            <a:r>
              <a:rPr lang="en-IN" sz="2000" i="0" dirty="0">
                <a:solidFill>
                  <a:srgbClr val="7F0055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AS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 </a:t>
            </a:r>
            <a:r>
              <a:rPr lang="en-IN" sz="2000" i="0" dirty="0">
                <a:solidFill>
                  <a:srgbClr val="CD3A3A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CHARACTER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, </a:t>
            </a:r>
            <a:r>
              <a:rPr lang="en-IN" sz="2000" i="0" dirty="0">
                <a:solidFill>
                  <a:srgbClr val="7F0055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INPUT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 </a:t>
            </a:r>
            <a:r>
              <a:rPr lang="en-IN" sz="2000" i="0" dirty="0" err="1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eiid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 </a:t>
            </a:r>
            <a:r>
              <a:rPr lang="en-IN" sz="2000" i="0" dirty="0">
                <a:solidFill>
                  <a:srgbClr val="7F0055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AS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 </a:t>
            </a:r>
            <a:r>
              <a:rPr lang="en-IN" sz="2000" i="0" dirty="0">
                <a:solidFill>
                  <a:srgbClr val="CD3A3A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CHARACTER</a:t>
            </a:r>
            <a:r>
              <a:rPr lang="en-IN" sz="2000" i="0" dirty="0">
                <a:solidFill>
                  <a:srgbClr val="000000"/>
                </a:solidFill>
                <a:highlight>
                  <a:srgbClr val="E8F2FE"/>
                </a:highlight>
                <a:latin typeface="Consolas" panose="020B0609020204030204" pitchFamily="49" charset="0"/>
              </a:rPr>
              <a:t>)</a:t>
            </a:r>
            <a:endParaRPr lang="en-IN" sz="2000" i="0" dirty="0" smtClean="0"/>
          </a:p>
        </p:txBody>
      </p:sp>
    </p:spTree>
    <p:extLst>
      <p:ext uri="{BB962C8B-B14F-4D97-AF65-F5344CB8AC3E}">
        <p14:creationId xmlns:p14="http://schemas.microsoft.com/office/powerpoint/2010/main" xmlns="" val="793216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3"/>
          <p:cNvSpPr>
            <a:spLocks noChangeArrowheads="1"/>
          </p:cNvSpPr>
          <p:nvPr/>
        </p:nvSpPr>
        <p:spPr bwMode="auto">
          <a:xfrm>
            <a:off x="5790048" y="4576253"/>
            <a:ext cx="3298718" cy="1617348"/>
          </a:xfrm>
          <a:prstGeom prst="roundRect">
            <a:avLst>
              <a:gd name="adj" fmla="val 8326"/>
            </a:avLst>
          </a:prstGeom>
          <a:gradFill flip="none" rotWithShape="1">
            <a:gsLst>
              <a:gs pos="0">
                <a:schemeClr val="tx2">
                  <a:lumMod val="25000"/>
                  <a:lumOff val="75000"/>
                  <a:tint val="66000"/>
                  <a:satMod val="160000"/>
                </a:schemeClr>
              </a:gs>
              <a:gs pos="50000">
                <a:schemeClr val="tx2">
                  <a:lumMod val="25000"/>
                  <a:lumOff val="75000"/>
                  <a:tint val="44500"/>
                  <a:satMod val="160000"/>
                </a:schemeClr>
              </a:gs>
              <a:gs pos="100000">
                <a:schemeClr val="tx2">
                  <a:lumMod val="25000"/>
                  <a:lumOff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/>
          <a:lstStyle/>
          <a:p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20" name="AutoShape 3"/>
          <p:cNvSpPr>
            <a:spLocks noChangeArrowheads="1"/>
          </p:cNvSpPr>
          <p:nvPr/>
        </p:nvSpPr>
        <p:spPr bwMode="auto">
          <a:xfrm>
            <a:off x="5774427" y="1302096"/>
            <a:ext cx="3324443" cy="2889894"/>
          </a:xfrm>
          <a:prstGeom prst="roundRect">
            <a:avLst>
              <a:gd name="adj" fmla="val 8326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1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1">
                  <a:lumMod val="40000"/>
                  <a:lumOff val="60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/>
          <a:lstStyle/>
          <a:p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21" name="Content Placeholder 4"/>
          <p:cNvSpPr>
            <a:spLocks noGrp="1"/>
          </p:cNvSpPr>
          <p:nvPr>
            <p:ph idx="1"/>
          </p:nvPr>
        </p:nvSpPr>
        <p:spPr>
          <a:xfrm>
            <a:off x="5905771" y="1414924"/>
            <a:ext cx="3072371" cy="283644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Progress.BPM.UserSession</a:t>
            </a:r>
            <a:endParaRPr lang="en-US" sz="1600" dirty="0">
              <a:solidFill>
                <a:schemeClr val="tx2">
                  <a:lumMod val="50000"/>
                </a:schemeClr>
              </a:solidFill>
            </a:endParaRPr>
          </a:p>
          <a:p>
            <a:pPr lvl="1">
              <a:spcBef>
                <a:spcPts val="0"/>
              </a:spcBef>
            </a:pP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IsValidSession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()</a:t>
            </a:r>
          </a:p>
          <a:p>
            <a:pPr lvl="1">
              <a:spcBef>
                <a:spcPts val="0"/>
              </a:spcBef>
            </a:pP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GetMyInstances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()</a:t>
            </a:r>
          </a:p>
          <a:p>
            <a:pPr lvl="1">
              <a:spcBef>
                <a:spcPts val="0"/>
              </a:spcBef>
            </a:pP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GetActivityNames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() </a:t>
            </a:r>
          </a:p>
          <a:p>
            <a:pPr lvl="1">
              <a:spcBef>
                <a:spcPts val="0"/>
              </a:spcBef>
            </a:pP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GetNextAvailableTask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() </a:t>
            </a:r>
          </a:p>
          <a:p>
            <a:pPr lvl="1">
              <a:spcBef>
                <a:spcPts val="0"/>
              </a:spcBef>
            </a:pPr>
            <a:endParaRPr lang="en-US" sz="1600" dirty="0" err="1">
              <a:solidFill>
                <a:schemeClr val="tx2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Progress.BPM.Process</a:t>
            </a: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Remove() </a:t>
            </a:r>
          </a:p>
          <a:p>
            <a:pPr lvl="1">
              <a:spcBef>
                <a:spcPts val="0"/>
              </a:spcBef>
            </a:pP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GetAvailableTasks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() </a:t>
            </a:r>
          </a:p>
        </p:txBody>
      </p:sp>
      <p:sp>
        <p:nvSpPr>
          <p:cNvPr id="17" name="Content Placeholder 4"/>
          <p:cNvSpPr>
            <a:spLocks noGrp="1"/>
          </p:cNvSpPr>
          <p:nvPr>
            <p:ph sz="half" idx="4294967295"/>
          </p:nvPr>
        </p:nvSpPr>
        <p:spPr>
          <a:xfrm>
            <a:off x="5931138" y="4647500"/>
            <a:ext cx="2835275" cy="1468438"/>
          </a:xfrm>
          <a:prstGeom prst="rect">
            <a:avLst/>
          </a:prstGeom>
        </p:spPr>
        <p:txBody>
          <a:bodyPr/>
          <a:lstStyle/>
          <a:p>
            <a:r>
              <a:rPr lang="en-US" sz="1600" dirty="0"/>
              <a:t>Built in ABL classes</a:t>
            </a:r>
          </a:p>
          <a:p>
            <a:r>
              <a:rPr lang="en-US" sz="1600" dirty="0"/>
              <a:t>Implement ITaskFilter Interface</a:t>
            </a:r>
          </a:p>
          <a:p>
            <a:r>
              <a:rPr lang="en-US" sz="1600" dirty="0"/>
              <a:t>Implements filter on one property of the task class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0170" y="1348964"/>
            <a:ext cx="2862325" cy="440952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8" name="Right Brace 7"/>
          <p:cNvSpPr/>
          <p:nvPr/>
        </p:nvSpPr>
        <p:spPr bwMode="auto">
          <a:xfrm>
            <a:off x="4849354" y="4269109"/>
            <a:ext cx="518818" cy="510778"/>
          </a:xfrm>
          <a:prstGeom prst="rightBrace">
            <a:avLst>
              <a:gd name="adj1" fmla="val 26904"/>
              <a:gd name="adj2" fmla="val 64851"/>
            </a:avLst>
          </a:prstGeom>
          <a:ln>
            <a:solidFill>
              <a:schemeClr val="accent3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Arial" charset="0"/>
            </a:endParaRPr>
          </a:p>
        </p:txBody>
      </p:sp>
      <p:sp>
        <p:nvSpPr>
          <p:cNvPr id="19" name="Right Brace 18"/>
          <p:cNvSpPr/>
          <p:nvPr/>
        </p:nvSpPr>
        <p:spPr bwMode="auto">
          <a:xfrm>
            <a:off x="4861226" y="2092933"/>
            <a:ext cx="518818" cy="528638"/>
          </a:xfrm>
          <a:prstGeom prst="rightBrace">
            <a:avLst>
              <a:gd name="adj1" fmla="val 22619"/>
              <a:gd name="adj2" fmla="val 50000"/>
            </a:avLst>
          </a:prstGeom>
          <a:ln>
            <a:solidFill>
              <a:schemeClr val="accent3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Arial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 bwMode="white">
          <a:xfrm>
            <a:off x="769217" y="519897"/>
            <a:ext cx="1080117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buSzTx/>
            </a:pPr>
            <a:r>
              <a:rPr lang="en-US" i="0" kern="0" smtClean="0"/>
              <a:t>ABL Calling BPM: ABL Classes</a:t>
            </a:r>
            <a:endParaRPr lang="en-AU" i="0" kern="0" dirty="0"/>
          </a:p>
        </p:txBody>
      </p:sp>
    </p:spTree>
    <p:extLst>
      <p:ext uri="{BB962C8B-B14F-4D97-AF65-F5344CB8AC3E}">
        <p14:creationId xmlns:p14="http://schemas.microsoft.com/office/powerpoint/2010/main" xmlns="" val="30781817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Monitoring Process Advantages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21421509"/>
              </p:ext>
            </p:extLst>
          </p:nvPr>
        </p:nvGraphicFramePr>
        <p:xfrm>
          <a:off x="611188" y="1124994"/>
          <a:ext cx="10361612" cy="5303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404203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54369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2258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PROGRESS_16x9_PPT_Template" id="{8EF10D70-53BF-5F44-B6C0-F8A41F34556A}" vid="{D39FBD4F-1AFA-864E-AEE2-8C58E93B9AC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 xsi:nil="true"/>
    <Location1_0 xmlns="efb4a6a7-40f5-4c55-b7cd-bfe5555b5884" xsi:nil="true"/>
    <MetaDescription xmlns="7c69e624-827f-471b-adea-ac070ddc6867" xsi:nil="true"/>
    <Category1_0 xmlns="7c69e624-827f-471b-adea-ac070ddc6867" xsi:nil="true"/>
    <g7620f54b84d4877b8ce49e3874564d0 xmlns="7c69e624-827f-471b-adea-ac070ddc6867" xsi:nil="true"/>
    <c60905045b3141dfb44ebee3a51fd0a7 xmlns="7c69e624-827f-471b-adea-ac070ddc6867" xsi:nil="true"/>
    <Industry_0 xmlns="7c69e624-827f-471b-adea-ac070ddc6867" xsi:nil="true"/>
    <Summary xmlns="7c69e624-827f-471b-adea-ac070ddc6867" xsi:nil="true"/>
    <TaxCatchAll xmlns="7c69e624-827f-471b-adea-ac070ddc6867">
      <Value xmlns="7c69e624-827f-471b-adea-ac070ddc6867">237</Value>
    </TaxCatchAll>
    <ContentType1_0 xmlns="efb4a6a7-40f5-4c55-b7cd-bfe5555b5884" xsi:nil="true"/>
    <Solution_0 xmlns="7c69e624-827f-471b-adea-ac070ddc6867" xsi:nil="true"/>
    <efbf5ec808454fc39dd6e73fb30f9800 xmlns="7c69e624-827f-471b-adea-ac070ddc6867" xsi:nil="true"/>
    <e88edf6f69774249aa5a94de92e0b3ee xmlns="7c69e624-827f-471b-adea-ac070ddc6867" xsi:nil="true"/>
    <h2f9ec3728094124b933b9cf7e867a92 xmlns="7c69e624-827f-471b-adea-ac070ddc6867" xsi:nil="true"/>
    <m3946e80dba8470d9700658463930af8 xmlns="7c69e624-827f-471b-adea-ac070ddc6867" xsi:nil="true"/>
    <h847452f74b44b57bc4a2a741f9c94e9 xmlns="7c69e624-827f-471b-adea-ac070ddc6867" xsi:nil="true"/>
    <l58a9cb184754a90a3d0c9fae6dfc0fc xmlns="7c69e624-827f-471b-adea-ac070ddc6867" xsi:nil="true"/>
    <_dlc_DocId xmlns="7c69e624-827f-471b-adea-ac070ddc6867" xsi:nil="true"/>
    <_dlc_DocIdUrl xmlns="7c69e624-827f-471b-adea-ac070ddc6867">
      <Url xsi:nil="true"/>
      <Description xsi:nil="true"/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DA4C4B2-98B1-44DF-A244-E8FB7A2D1956}">
  <ds:schemaRefs>
    <ds:schemaRef ds:uri="http://purl.org/dc/elements/1.1/"/>
    <ds:schemaRef ds:uri="http://schemas.microsoft.com/office/2006/metadata/properties"/>
    <ds:schemaRef ds:uri="http://purl.org/dc/dcmitype/"/>
    <ds:schemaRef ds:uri="http://www.w3.org/XML/1998/namespace"/>
    <ds:schemaRef ds:uri="http://schemas.microsoft.com/office/2006/documentManagement/types"/>
    <ds:schemaRef ds:uri="efb4a6a7-40f5-4c55-b7cd-bfe5555b5884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7c69e624-827f-471b-adea-ac070ddc6867"/>
  </ds:schemaRefs>
</ds:datastoreItem>
</file>

<file path=customXml/itemProps3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PUG_16x9_PPT_Template</Template>
  <TotalTime>10485</TotalTime>
  <Words>777</Words>
  <Application>Microsoft Office PowerPoint</Application>
  <PresentationFormat>Custom</PresentationFormat>
  <Paragraphs>180</Paragraphs>
  <Slides>22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PROGRESS_16x9_PPT_Template</vt:lpstr>
      <vt:lpstr>What is My Application Doing? Monitoring with OE BPM</vt:lpstr>
      <vt:lpstr>Slide 2</vt:lpstr>
      <vt:lpstr>Progress OpenEdge ABL</vt:lpstr>
      <vt:lpstr>Business Process Management (BPM)</vt:lpstr>
      <vt:lpstr>Progress OpenEdge BPM</vt:lpstr>
      <vt:lpstr>Key Components of OpenEdge BPM</vt:lpstr>
      <vt:lpstr>How to Enable BPM for OE Applications</vt:lpstr>
      <vt:lpstr>Monitoring Process</vt:lpstr>
      <vt:lpstr>Monitoring Process Evolution</vt:lpstr>
      <vt:lpstr>BPM Process vs Monitoring Process</vt:lpstr>
      <vt:lpstr>Starting Point for Monitoring Process</vt:lpstr>
      <vt:lpstr>Designing Monitoring Process</vt:lpstr>
      <vt:lpstr>External Instance ID (EIID)</vt:lpstr>
      <vt:lpstr>Adding ABL Code to Monitor the Process</vt:lpstr>
      <vt:lpstr>Demo</vt:lpstr>
      <vt:lpstr>Adding ABL Code to Monitor the Process</vt:lpstr>
      <vt:lpstr>Adding ABL Code to Monitor the Process</vt:lpstr>
      <vt:lpstr>Adding ABL Code to Monitor the Process</vt:lpstr>
      <vt:lpstr>Slide 19</vt:lpstr>
      <vt:lpstr>Monitoring Process Advantages</vt:lpstr>
      <vt:lpstr>Questions</vt:lpstr>
      <vt:lpstr>Slide 22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creator>Martin Tsekov</dc:creator>
  <cp:lastModifiedBy>saoconno</cp:lastModifiedBy>
  <cp:revision>36</cp:revision>
  <cp:lastPrinted>2013-09-18T03:48:20Z</cp:lastPrinted>
  <dcterms:created xsi:type="dcterms:W3CDTF">2016-05-13T13:52:00Z</dcterms:created>
  <dcterms:modified xsi:type="dcterms:W3CDTF">2016-06-08T15:30:27Z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Doc ID">
    <vt:lpwstr>101816</vt:lpwstr>
  </property>
  <property fmtid="{D5CDD505-2E9C-101B-9397-08002B2CF9AE}" pid="5" name="Location1">
    <vt:lpwstr/>
  </property>
  <property fmtid="{D5CDD505-2E9C-101B-9397-08002B2CF9AE}" pid="6" name="Tagged Doc ID's">
    <vt:bool>false</vt:bool>
  </property>
  <property fmtid="{D5CDD505-2E9C-101B-9397-08002B2CF9AE}" pid="7" name="ContentType1">
    <vt:lpwstr/>
  </property>
  <property fmtid="{D5CDD505-2E9C-101B-9397-08002B2CF9AE}" pid="8" name="Solution0">
    <vt:lpwstr/>
  </property>
  <property fmtid="{D5CDD505-2E9C-101B-9397-08002B2CF9AE}" pid="9" name="Industry">
    <vt:lpwstr/>
  </property>
  <property fmtid="{D5CDD505-2E9C-101B-9397-08002B2CF9AE}" pid="10" name="IndustrySolution">
    <vt:lpwstr/>
  </property>
  <property fmtid="{D5CDD505-2E9C-101B-9397-08002B2CF9AE}" pid="11" name="Attachment Only ?">
    <vt:bool>true</vt:bool>
  </property>
  <property fmtid="{D5CDD505-2E9C-101B-9397-08002B2CF9AE}" pid="12" name="GFOAudience">
    <vt:lpwstr/>
  </property>
  <property fmtid="{D5CDD505-2E9C-101B-9397-08002B2CF9AE}" pid="13" name="OpenEdgeModule">
    <vt:lpwstr/>
  </property>
  <property fmtid="{D5CDD505-2E9C-101B-9397-08002B2CF9AE}" pid="14" name="HorizontalUseCase">
    <vt:lpwstr/>
  </property>
  <property fmtid="{D5CDD505-2E9C-101B-9397-08002B2CF9AE}" pid="15" name="GFOResourceTags">
    <vt:lpwstr/>
  </property>
  <property fmtid="{D5CDD505-2E9C-101B-9397-08002B2CF9AE}" pid="16" name="Partner Empowerment">
    <vt:lpwstr/>
  </property>
  <property fmtid="{D5CDD505-2E9C-101B-9397-08002B2CF9AE}" pid="17" name="BusinessLine">
    <vt:lpwstr/>
  </property>
  <property fmtid="{D5CDD505-2E9C-101B-9397-08002B2CF9AE}" pid="18" name="Portal Audience">
    <vt:lpwstr/>
  </property>
  <property fmtid="{D5CDD505-2E9C-101B-9397-08002B2CF9AE}" pid="19" name="kb2a064789314f00a60cb6c3cf784453">
    <vt:lpwstr/>
  </property>
  <property fmtid="{D5CDD505-2E9C-101B-9397-08002B2CF9AE}" pid="20" name="_dlc_DocIdItemGuid">
    <vt:lpwstr>8f308494-2ca7-4968-acf2-a8e53c479d10</vt:lpwstr>
  </property>
  <property fmtid="{D5CDD505-2E9C-101B-9397-08002B2CF9AE}" pid="21" name="Visibility">
    <vt:lpwstr>758;#Internal|52c39dec-86ec-4d25-bb10-18d2912cd0c4</vt:lpwstr>
  </property>
</Properties>
</file>