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30"/>
  </p:notesMasterIdLst>
  <p:handoutMasterIdLst>
    <p:handoutMasterId r:id="rId31"/>
  </p:handoutMasterIdLst>
  <p:sldIdLst>
    <p:sldId id="1099" r:id="rId6"/>
    <p:sldId id="1105" r:id="rId7"/>
    <p:sldId id="1224" r:id="rId8"/>
    <p:sldId id="1231" r:id="rId9"/>
    <p:sldId id="1226" r:id="rId10"/>
    <p:sldId id="1232" r:id="rId11"/>
    <p:sldId id="1227" r:id="rId12"/>
    <p:sldId id="1228" r:id="rId13"/>
    <p:sldId id="1229" r:id="rId14"/>
    <p:sldId id="1230" r:id="rId15"/>
    <p:sldId id="1164" r:id="rId16"/>
    <p:sldId id="1196" r:id="rId17"/>
    <p:sldId id="1234" r:id="rId18"/>
    <p:sldId id="1197" r:id="rId19"/>
    <p:sldId id="1198" r:id="rId20"/>
    <p:sldId id="1233" r:id="rId21"/>
    <p:sldId id="1206" r:id="rId22"/>
    <p:sldId id="1193" r:id="rId23"/>
    <p:sldId id="1212" r:id="rId24"/>
    <p:sldId id="1213" r:id="rId25"/>
    <p:sldId id="1188" r:id="rId26"/>
    <p:sldId id="1222" r:id="rId27"/>
    <p:sldId id="1195" r:id="rId28"/>
    <p:sldId id="1180" r:id="rId29"/>
  </p:sldIdLst>
  <p:sldSz cx="12188825" cy="6858000"/>
  <p:notesSz cx="7027863" cy="9313863"/>
  <p:custDataLst>
    <p:tags r:id="rId32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4E00"/>
    <a:srgbClr val="FF40FF"/>
    <a:srgbClr val="373A3E"/>
    <a:srgbClr val="B0D806"/>
    <a:srgbClr val="AAD204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02" autoAdjust="0"/>
    <p:restoredTop sz="76105" autoAdjust="0"/>
  </p:normalViewPr>
  <p:slideViewPr>
    <p:cSldViewPr snapToGrid="0" showGuides="1">
      <p:cViewPr varScale="1">
        <p:scale>
          <a:sx n="82" d="100"/>
          <a:sy n="82" d="100"/>
        </p:scale>
        <p:origin x="-186" y="-78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4B6B69-E2D3-4B6F-8617-13447D61EFF4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C9278E0B-363B-415C-A7A1-6A61158EB6E2}">
      <dgm:prSet phldrT="[Text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O</a:t>
          </a:r>
        </a:p>
      </dgm:t>
    </dgm:pt>
    <dgm:pt modelId="{0B6FD36D-269F-48EC-8002-3C00B6506855}" type="parTrans" cxnId="{AD9445C3-84E8-4A13-9669-63533229FE19}">
      <dgm:prSet/>
      <dgm:spPr/>
      <dgm:t>
        <a:bodyPr/>
        <a:lstStyle/>
        <a:p>
          <a:endParaRPr lang="en-US"/>
        </a:p>
      </dgm:t>
    </dgm:pt>
    <dgm:pt modelId="{60B253B4-6D7F-424D-B969-84E9AE41E18C}" type="sibTrans" cxnId="{AD9445C3-84E8-4A13-9669-63533229FE19}">
      <dgm:prSet/>
      <dgm:spPr/>
      <dgm:t>
        <a:bodyPr/>
        <a:lstStyle/>
        <a:p>
          <a:endParaRPr lang="en-US"/>
        </a:p>
      </dgm:t>
    </dgm:pt>
    <dgm:pt modelId="{A3E63AE0-54EA-41E8-889D-2A53D3654EE2}">
      <dgm:prSet phldrT="[Text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O</a:t>
          </a:r>
        </a:p>
      </dgm:t>
    </dgm:pt>
    <dgm:pt modelId="{8ECC9E19-0C47-4A30-8913-FE7E1B66D661}" type="parTrans" cxnId="{834A5EAA-2D97-4618-9344-63DCC1E2C922}">
      <dgm:prSet/>
      <dgm:spPr/>
      <dgm:t>
        <a:bodyPr/>
        <a:lstStyle/>
        <a:p>
          <a:endParaRPr lang="en-US"/>
        </a:p>
      </dgm:t>
    </dgm:pt>
    <dgm:pt modelId="{9A860957-5E8C-45C6-A2CA-CF635F54746C}" type="sibTrans" cxnId="{834A5EAA-2D97-4618-9344-63DCC1E2C922}">
      <dgm:prSet/>
      <dgm:spPr/>
      <dgm:t>
        <a:bodyPr/>
        <a:lstStyle/>
        <a:p>
          <a:endParaRPr lang="en-US"/>
        </a:p>
      </dgm:t>
    </dgm:pt>
    <dgm:pt modelId="{7BB9A896-538D-4BB5-BC4B-FA5D0B59CE41}">
      <dgm:prSet phldrT="[Text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O</a:t>
          </a:r>
        </a:p>
      </dgm:t>
    </dgm:pt>
    <dgm:pt modelId="{F88CF4C2-5ED9-4C81-AD13-27B1D7EA89DA}" type="parTrans" cxnId="{4FA7F3BD-4393-4ECC-8967-9F074B01C9E7}">
      <dgm:prSet/>
      <dgm:spPr/>
      <dgm:t>
        <a:bodyPr/>
        <a:lstStyle/>
        <a:p>
          <a:endParaRPr lang="en-US"/>
        </a:p>
      </dgm:t>
    </dgm:pt>
    <dgm:pt modelId="{43DB3B68-99F0-4B6D-A2A0-51665A719277}" type="sibTrans" cxnId="{4FA7F3BD-4393-4ECC-8967-9F074B01C9E7}">
      <dgm:prSet/>
      <dgm:spPr/>
      <dgm:t>
        <a:bodyPr/>
        <a:lstStyle/>
        <a:p>
          <a:endParaRPr lang="en-US"/>
        </a:p>
      </dgm:t>
    </dgm:pt>
    <dgm:pt modelId="{34509169-E5DF-4AAC-8FEC-97A38D21CAD5}" type="pres">
      <dgm:prSet presAssocID="{684B6B69-E2D3-4B6F-8617-13447D61EFF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C65BFBB-B800-43E3-B03A-6C47E8DFBC63}" type="pres">
      <dgm:prSet presAssocID="{C9278E0B-363B-415C-A7A1-6A61158EB6E2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311FA7-DAD4-4B0B-ABED-0F9678A85B52}" type="pres">
      <dgm:prSet presAssocID="{C9278E0B-363B-415C-A7A1-6A61158EB6E2}" presName="gear1srcNode" presStyleLbl="node1" presStyleIdx="0" presStyleCnt="3"/>
      <dgm:spPr/>
      <dgm:t>
        <a:bodyPr/>
        <a:lstStyle/>
        <a:p>
          <a:endParaRPr lang="en-US"/>
        </a:p>
      </dgm:t>
    </dgm:pt>
    <dgm:pt modelId="{BD4058A3-0352-4BE4-81ED-374018A47DF9}" type="pres">
      <dgm:prSet presAssocID="{C9278E0B-363B-415C-A7A1-6A61158EB6E2}" presName="gear1dstNode" presStyleLbl="node1" presStyleIdx="0" presStyleCnt="3"/>
      <dgm:spPr/>
      <dgm:t>
        <a:bodyPr/>
        <a:lstStyle/>
        <a:p>
          <a:endParaRPr lang="en-US"/>
        </a:p>
      </dgm:t>
    </dgm:pt>
    <dgm:pt modelId="{C6F856F2-9B6D-4B93-AB8A-5228811142CC}" type="pres">
      <dgm:prSet presAssocID="{A3E63AE0-54EA-41E8-889D-2A53D3654EE2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E23605-5E82-4D6E-A958-8AB1F01BA7E8}" type="pres">
      <dgm:prSet presAssocID="{A3E63AE0-54EA-41E8-889D-2A53D3654EE2}" presName="gear2srcNode" presStyleLbl="node1" presStyleIdx="1" presStyleCnt="3"/>
      <dgm:spPr/>
      <dgm:t>
        <a:bodyPr/>
        <a:lstStyle/>
        <a:p>
          <a:endParaRPr lang="en-US"/>
        </a:p>
      </dgm:t>
    </dgm:pt>
    <dgm:pt modelId="{5B783069-DED5-4EE1-9216-A53EA25306FF}" type="pres">
      <dgm:prSet presAssocID="{A3E63AE0-54EA-41E8-889D-2A53D3654EE2}" presName="gear2dstNode" presStyleLbl="node1" presStyleIdx="1" presStyleCnt="3"/>
      <dgm:spPr/>
      <dgm:t>
        <a:bodyPr/>
        <a:lstStyle/>
        <a:p>
          <a:endParaRPr lang="en-US"/>
        </a:p>
      </dgm:t>
    </dgm:pt>
    <dgm:pt modelId="{CC968053-A1FA-4E06-AD61-8014A6B1542B}" type="pres">
      <dgm:prSet presAssocID="{7BB9A896-538D-4BB5-BC4B-FA5D0B59CE41}" presName="gear3" presStyleLbl="node1" presStyleIdx="2" presStyleCnt="3"/>
      <dgm:spPr/>
      <dgm:t>
        <a:bodyPr/>
        <a:lstStyle/>
        <a:p>
          <a:endParaRPr lang="en-US"/>
        </a:p>
      </dgm:t>
    </dgm:pt>
    <dgm:pt modelId="{C4C24BA3-235A-4645-BB48-7C7FBC4875B4}" type="pres">
      <dgm:prSet presAssocID="{7BB9A896-538D-4BB5-BC4B-FA5D0B59CE41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CE7B32-6BA8-486A-BBE8-CEBDEC911507}" type="pres">
      <dgm:prSet presAssocID="{7BB9A896-538D-4BB5-BC4B-FA5D0B59CE41}" presName="gear3srcNode" presStyleLbl="node1" presStyleIdx="2" presStyleCnt="3"/>
      <dgm:spPr/>
      <dgm:t>
        <a:bodyPr/>
        <a:lstStyle/>
        <a:p>
          <a:endParaRPr lang="en-US"/>
        </a:p>
      </dgm:t>
    </dgm:pt>
    <dgm:pt modelId="{1FC86639-5339-41BC-B9F4-5428820E9A8F}" type="pres">
      <dgm:prSet presAssocID="{7BB9A896-538D-4BB5-BC4B-FA5D0B59CE41}" presName="gear3dstNode" presStyleLbl="node1" presStyleIdx="2" presStyleCnt="3"/>
      <dgm:spPr/>
      <dgm:t>
        <a:bodyPr/>
        <a:lstStyle/>
        <a:p>
          <a:endParaRPr lang="en-US"/>
        </a:p>
      </dgm:t>
    </dgm:pt>
    <dgm:pt modelId="{B579EC44-43BB-403E-85C7-5FC8337B1E30}" type="pres">
      <dgm:prSet presAssocID="{60B253B4-6D7F-424D-B969-84E9AE41E18C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83629FB7-2420-4D80-B3DB-A92F47AF919E}" type="pres">
      <dgm:prSet presAssocID="{9A860957-5E8C-45C6-A2CA-CF635F54746C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469629FC-D4F2-48BB-BB90-0706267AE8B0}" type="pres">
      <dgm:prSet presAssocID="{43DB3B68-99F0-4B6D-A2A0-51665A719277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4FA7F3BD-4393-4ECC-8967-9F074B01C9E7}" srcId="{684B6B69-E2D3-4B6F-8617-13447D61EFF4}" destId="{7BB9A896-538D-4BB5-BC4B-FA5D0B59CE41}" srcOrd="2" destOrd="0" parTransId="{F88CF4C2-5ED9-4C81-AD13-27B1D7EA89DA}" sibTransId="{43DB3B68-99F0-4B6D-A2A0-51665A719277}"/>
    <dgm:cxn modelId="{50B74E66-AABD-4E9D-BACF-9FE21C8A701F}" type="presOf" srcId="{A3E63AE0-54EA-41E8-889D-2A53D3654EE2}" destId="{C6F856F2-9B6D-4B93-AB8A-5228811142CC}" srcOrd="0" destOrd="0" presId="urn:microsoft.com/office/officeart/2005/8/layout/gear1"/>
    <dgm:cxn modelId="{AD9445C3-84E8-4A13-9669-63533229FE19}" srcId="{684B6B69-E2D3-4B6F-8617-13447D61EFF4}" destId="{C9278E0B-363B-415C-A7A1-6A61158EB6E2}" srcOrd="0" destOrd="0" parTransId="{0B6FD36D-269F-48EC-8002-3C00B6506855}" sibTransId="{60B253B4-6D7F-424D-B969-84E9AE41E18C}"/>
    <dgm:cxn modelId="{36D48518-080C-4952-8AF3-8C9C3E6599B2}" type="presOf" srcId="{684B6B69-E2D3-4B6F-8617-13447D61EFF4}" destId="{34509169-E5DF-4AAC-8FEC-97A38D21CAD5}" srcOrd="0" destOrd="0" presId="urn:microsoft.com/office/officeart/2005/8/layout/gear1"/>
    <dgm:cxn modelId="{916DD7DF-E219-4F60-998E-D10FF2084468}" type="presOf" srcId="{C9278E0B-363B-415C-A7A1-6A61158EB6E2}" destId="{7C65BFBB-B800-43E3-B03A-6C47E8DFBC63}" srcOrd="0" destOrd="0" presId="urn:microsoft.com/office/officeart/2005/8/layout/gear1"/>
    <dgm:cxn modelId="{C748BAC2-0C16-4663-9B18-7ECFD53F4791}" type="presOf" srcId="{7BB9A896-538D-4BB5-BC4B-FA5D0B59CE41}" destId="{2CCE7B32-6BA8-486A-BBE8-CEBDEC911507}" srcOrd="2" destOrd="0" presId="urn:microsoft.com/office/officeart/2005/8/layout/gear1"/>
    <dgm:cxn modelId="{35B3486C-66CB-4E69-B218-76CE1664165F}" type="presOf" srcId="{60B253B4-6D7F-424D-B969-84E9AE41E18C}" destId="{B579EC44-43BB-403E-85C7-5FC8337B1E30}" srcOrd="0" destOrd="0" presId="urn:microsoft.com/office/officeart/2005/8/layout/gear1"/>
    <dgm:cxn modelId="{0C5DDAEE-D9BF-4C43-8464-3948FAB0E8E9}" type="presOf" srcId="{9A860957-5E8C-45C6-A2CA-CF635F54746C}" destId="{83629FB7-2420-4D80-B3DB-A92F47AF919E}" srcOrd="0" destOrd="0" presId="urn:microsoft.com/office/officeart/2005/8/layout/gear1"/>
    <dgm:cxn modelId="{CA393DF1-588F-4E81-8248-65B5F1CE19EC}" type="presOf" srcId="{7BB9A896-538D-4BB5-BC4B-FA5D0B59CE41}" destId="{1FC86639-5339-41BC-B9F4-5428820E9A8F}" srcOrd="3" destOrd="0" presId="urn:microsoft.com/office/officeart/2005/8/layout/gear1"/>
    <dgm:cxn modelId="{9444C3B7-63A9-4D21-9E31-0D64C7E7557F}" type="presOf" srcId="{A3E63AE0-54EA-41E8-889D-2A53D3654EE2}" destId="{6FE23605-5E82-4D6E-A958-8AB1F01BA7E8}" srcOrd="1" destOrd="0" presId="urn:microsoft.com/office/officeart/2005/8/layout/gear1"/>
    <dgm:cxn modelId="{834A5EAA-2D97-4618-9344-63DCC1E2C922}" srcId="{684B6B69-E2D3-4B6F-8617-13447D61EFF4}" destId="{A3E63AE0-54EA-41E8-889D-2A53D3654EE2}" srcOrd="1" destOrd="0" parTransId="{8ECC9E19-0C47-4A30-8913-FE7E1B66D661}" sibTransId="{9A860957-5E8C-45C6-A2CA-CF635F54746C}"/>
    <dgm:cxn modelId="{13C055D7-A770-473A-BBF4-7A0B69557D8C}" type="presOf" srcId="{43DB3B68-99F0-4B6D-A2A0-51665A719277}" destId="{469629FC-D4F2-48BB-BB90-0706267AE8B0}" srcOrd="0" destOrd="0" presId="urn:microsoft.com/office/officeart/2005/8/layout/gear1"/>
    <dgm:cxn modelId="{AB58AC8B-F057-4F58-80EA-B5FB6B89811F}" type="presOf" srcId="{7BB9A896-538D-4BB5-BC4B-FA5D0B59CE41}" destId="{CC968053-A1FA-4E06-AD61-8014A6B1542B}" srcOrd="0" destOrd="0" presId="urn:microsoft.com/office/officeart/2005/8/layout/gear1"/>
    <dgm:cxn modelId="{2852CAEF-8C32-42B1-81D7-1D2D402D7217}" type="presOf" srcId="{C9278E0B-363B-415C-A7A1-6A61158EB6E2}" destId="{BD4058A3-0352-4BE4-81ED-374018A47DF9}" srcOrd="2" destOrd="0" presId="urn:microsoft.com/office/officeart/2005/8/layout/gear1"/>
    <dgm:cxn modelId="{10948414-FF3B-4EA5-B622-AD9DB98696C2}" type="presOf" srcId="{7BB9A896-538D-4BB5-BC4B-FA5D0B59CE41}" destId="{C4C24BA3-235A-4645-BB48-7C7FBC4875B4}" srcOrd="1" destOrd="0" presId="urn:microsoft.com/office/officeart/2005/8/layout/gear1"/>
    <dgm:cxn modelId="{62D3F74C-A8A6-4AE7-8AEA-31DFBF7DA91A}" type="presOf" srcId="{A3E63AE0-54EA-41E8-889D-2A53D3654EE2}" destId="{5B783069-DED5-4EE1-9216-A53EA25306FF}" srcOrd="2" destOrd="0" presId="urn:microsoft.com/office/officeart/2005/8/layout/gear1"/>
    <dgm:cxn modelId="{A50D3BE1-1951-44B4-B816-867B28DD2D0A}" type="presOf" srcId="{C9278E0B-363B-415C-A7A1-6A61158EB6E2}" destId="{13311FA7-DAD4-4B0B-ABED-0F9678A85B52}" srcOrd="1" destOrd="0" presId="urn:microsoft.com/office/officeart/2005/8/layout/gear1"/>
    <dgm:cxn modelId="{6A524D54-5EA0-42AD-AE6F-098D50C54317}" type="presParOf" srcId="{34509169-E5DF-4AAC-8FEC-97A38D21CAD5}" destId="{7C65BFBB-B800-43E3-B03A-6C47E8DFBC63}" srcOrd="0" destOrd="0" presId="urn:microsoft.com/office/officeart/2005/8/layout/gear1"/>
    <dgm:cxn modelId="{5A932D42-FF66-4719-A5D4-55363497A208}" type="presParOf" srcId="{34509169-E5DF-4AAC-8FEC-97A38D21CAD5}" destId="{13311FA7-DAD4-4B0B-ABED-0F9678A85B52}" srcOrd="1" destOrd="0" presId="urn:microsoft.com/office/officeart/2005/8/layout/gear1"/>
    <dgm:cxn modelId="{F03E44DE-3A41-4E5B-8697-092AF18E3BC5}" type="presParOf" srcId="{34509169-E5DF-4AAC-8FEC-97A38D21CAD5}" destId="{BD4058A3-0352-4BE4-81ED-374018A47DF9}" srcOrd="2" destOrd="0" presId="urn:microsoft.com/office/officeart/2005/8/layout/gear1"/>
    <dgm:cxn modelId="{434B0842-42CD-4D40-BEAF-E7FD3CA2A5A5}" type="presParOf" srcId="{34509169-E5DF-4AAC-8FEC-97A38D21CAD5}" destId="{C6F856F2-9B6D-4B93-AB8A-5228811142CC}" srcOrd="3" destOrd="0" presId="urn:microsoft.com/office/officeart/2005/8/layout/gear1"/>
    <dgm:cxn modelId="{BA17D338-4129-4ADE-A6A6-7BF82B2B731B}" type="presParOf" srcId="{34509169-E5DF-4AAC-8FEC-97A38D21CAD5}" destId="{6FE23605-5E82-4D6E-A958-8AB1F01BA7E8}" srcOrd="4" destOrd="0" presId="urn:microsoft.com/office/officeart/2005/8/layout/gear1"/>
    <dgm:cxn modelId="{80238E57-F391-4E35-B7E2-9F8588BCE68B}" type="presParOf" srcId="{34509169-E5DF-4AAC-8FEC-97A38D21CAD5}" destId="{5B783069-DED5-4EE1-9216-A53EA25306FF}" srcOrd="5" destOrd="0" presId="urn:microsoft.com/office/officeart/2005/8/layout/gear1"/>
    <dgm:cxn modelId="{7F99017D-D9B7-4B8E-AC6D-C993E2BE2428}" type="presParOf" srcId="{34509169-E5DF-4AAC-8FEC-97A38D21CAD5}" destId="{CC968053-A1FA-4E06-AD61-8014A6B1542B}" srcOrd="6" destOrd="0" presId="urn:microsoft.com/office/officeart/2005/8/layout/gear1"/>
    <dgm:cxn modelId="{C5157554-A768-4053-9395-3E85F44D3F71}" type="presParOf" srcId="{34509169-E5DF-4AAC-8FEC-97A38D21CAD5}" destId="{C4C24BA3-235A-4645-BB48-7C7FBC4875B4}" srcOrd="7" destOrd="0" presId="urn:microsoft.com/office/officeart/2005/8/layout/gear1"/>
    <dgm:cxn modelId="{5D86C781-793C-40CB-8D13-C12DE82652B7}" type="presParOf" srcId="{34509169-E5DF-4AAC-8FEC-97A38D21CAD5}" destId="{2CCE7B32-6BA8-486A-BBE8-CEBDEC911507}" srcOrd="8" destOrd="0" presId="urn:microsoft.com/office/officeart/2005/8/layout/gear1"/>
    <dgm:cxn modelId="{B1B5A5DE-0B8A-4859-8A81-0978CAE3B765}" type="presParOf" srcId="{34509169-E5DF-4AAC-8FEC-97A38D21CAD5}" destId="{1FC86639-5339-41BC-B9F4-5428820E9A8F}" srcOrd="9" destOrd="0" presId="urn:microsoft.com/office/officeart/2005/8/layout/gear1"/>
    <dgm:cxn modelId="{4101B7F0-E68D-4B4D-A070-59C5AAF27B80}" type="presParOf" srcId="{34509169-E5DF-4AAC-8FEC-97A38D21CAD5}" destId="{B579EC44-43BB-403E-85C7-5FC8337B1E30}" srcOrd="10" destOrd="0" presId="urn:microsoft.com/office/officeart/2005/8/layout/gear1"/>
    <dgm:cxn modelId="{541CAEF7-5C73-4580-9DA7-5744A5C9F10D}" type="presParOf" srcId="{34509169-E5DF-4AAC-8FEC-97A38D21CAD5}" destId="{83629FB7-2420-4D80-B3DB-A92F47AF919E}" srcOrd="11" destOrd="0" presId="urn:microsoft.com/office/officeart/2005/8/layout/gear1"/>
    <dgm:cxn modelId="{C1C03592-5B3D-40BB-BE7D-77EC9FAD7247}" type="presParOf" srcId="{34509169-E5DF-4AAC-8FEC-97A38D21CAD5}" destId="{469629FC-D4F2-48BB-BB90-0706267AE8B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4B6B69-E2D3-4B6F-8617-13447D61EFF4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C9278E0B-363B-415C-A7A1-6A61158EB6E2}">
      <dgm:prSet phldrT="[Text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O</a:t>
          </a:r>
        </a:p>
      </dgm:t>
    </dgm:pt>
    <dgm:pt modelId="{0B6FD36D-269F-48EC-8002-3C00B6506855}" type="parTrans" cxnId="{AD9445C3-84E8-4A13-9669-63533229FE19}">
      <dgm:prSet/>
      <dgm:spPr/>
      <dgm:t>
        <a:bodyPr/>
        <a:lstStyle/>
        <a:p>
          <a:endParaRPr lang="en-US"/>
        </a:p>
      </dgm:t>
    </dgm:pt>
    <dgm:pt modelId="{60B253B4-6D7F-424D-B969-84E9AE41E18C}" type="sibTrans" cxnId="{AD9445C3-84E8-4A13-9669-63533229FE19}">
      <dgm:prSet/>
      <dgm:spPr/>
      <dgm:t>
        <a:bodyPr/>
        <a:lstStyle/>
        <a:p>
          <a:endParaRPr lang="en-US"/>
        </a:p>
      </dgm:t>
    </dgm:pt>
    <dgm:pt modelId="{A3E63AE0-54EA-41E8-889D-2A53D3654EE2}">
      <dgm:prSet phldrT="[Text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O</a:t>
          </a:r>
        </a:p>
      </dgm:t>
    </dgm:pt>
    <dgm:pt modelId="{8ECC9E19-0C47-4A30-8913-FE7E1B66D661}" type="parTrans" cxnId="{834A5EAA-2D97-4618-9344-63DCC1E2C922}">
      <dgm:prSet/>
      <dgm:spPr/>
      <dgm:t>
        <a:bodyPr/>
        <a:lstStyle/>
        <a:p>
          <a:endParaRPr lang="en-US"/>
        </a:p>
      </dgm:t>
    </dgm:pt>
    <dgm:pt modelId="{9A860957-5E8C-45C6-A2CA-CF635F54746C}" type="sibTrans" cxnId="{834A5EAA-2D97-4618-9344-63DCC1E2C922}">
      <dgm:prSet/>
      <dgm:spPr/>
      <dgm:t>
        <a:bodyPr/>
        <a:lstStyle/>
        <a:p>
          <a:endParaRPr lang="en-US"/>
        </a:p>
      </dgm:t>
    </dgm:pt>
    <dgm:pt modelId="{7BB9A896-538D-4BB5-BC4B-FA5D0B59CE41}">
      <dgm:prSet phldrT="[Text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O</a:t>
          </a:r>
        </a:p>
      </dgm:t>
    </dgm:pt>
    <dgm:pt modelId="{F88CF4C2-5ED9-4C81-AD13-27B1D7EA89DA}" type="parTrans" cxnId="{4FA7F3BD-4393-4ECC-8967-9F074B01C9E7}">
      <dgm:prSet/>
      <dgm:spPr/>
      <dgm:t>
        <a:bodyPr/>
        <a:lstStyle/>
        <a:p>
          <a:endParaRPr lang="en-US"/>
        </a:p>
      </dgm:t>
    </dgm:pt>
    <dgm:pt modelId="{43DB3B68-99F0-4B6D-A2A0-51665A719277}" type="sibTrans" cxnId="{4FA7F3BD-4393-4ECC-8967-9F074B01C9E7}">
      <dgm:prSet/>
      <dgm:spPr/>
      <dgm:t>
        <a:bodyPr/>
        <a:lstStyle/>
        <a:p>
          <a:endParaRPr lang="en-US"/>
        </a:p>
      </dgm:t>
    </dgm:pt>
    <dgm:pt modelId="{34509169-E5DF-4AAC-8FEC-97A38D21CAD5}" type="pres">
      <dgm:prSet presAssocID="{684B6B69-E2D3-4B6F-8617-13447D61EFF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C65BFBB-B800-43E3-B03A-6C47E8DFBC63}" type="pres">
      <dgm:prSet presAssocID="{C9278E0B-363B-415C-A7A1-6A61158EB6E2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311FA7-DAD4-4B0B-ABED-0F9678A85B52}" type="pres">
      <dgm:prSet presAssocID="{C9278E0B-363B-415C-A7A1-6A61158EB6E2}" presName="gear1srcNode" presStyleLbl="node1" presStyleIdx="0" presStyleCnt="3"/>
      <dgm:spPr/>
      <dgm:t>
        <a:bodyPr/>
        <a:lstStyle/>
        <a:p>
          <a:endParaRPr lang="en-US"/>
        </a:p>
      </dgm:t>
    </dgm:pt>
    <dgm:pt modelId="{BD4058A3-0352-4BE4-81ED-374018A47DF9}" type="pres">
      <dgm:prSet presAssocID="{C9278E0B-363B-415C-A7A1-6A61158EB6E2}" presName="gear1dstNode" presStyleLbl="node1" presStyleIdx="0" presStyleCnt="3"/>
      <dgm:spPr/>
      <dgm:t>
        <a:bodyPr/>
        <a:lstStyle/>
        <a:p>
          <a:endParaRPr lang="en-US"/>
        </a:p>
      </dgm:t>
    </dgm:pt>
    <dgm:pt modelId="{C6F856F2-9B6D-4B93-AB8A-5228811142CC}" type="pres">
      <dgm:prSet presAssocID="{A3E63AE0-54EA-41E8-889D-2A53D3654EE2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E23605-5E82-4D6E-A958-8AB1F01BA7E8}" type="pres">
      <dgm:prSet presAssocID="{A3E63AE0-54EA-41E8-889D-2A53D3654EE2}" presName="gear2srcNode" presStyleLbl="node1" presStyleIdx="1" presStyleCnt="3"/>
      <dgm:spPr/>
      <dgm:t>
        <a:bodyPr/>
        <a:lstStyle/>
        <a:p>
          <a:endParaRPr lang="en-US"/>
        </a:p>
      </dgm:t>
    </dgm:pt>
    <dgm:pt modelId="{5B783069-DED5-4EE1-9216-A53EA25306FF}" type="pres">
      <dgm:prSet presAssocID="{A3E63AE0-54EA-41E8-889D-2A53D3654EE2}" presName="gear2dstNode" presStyleLbl="node1" presStyleIdx="1" presStyleCnt="3"/>
      <dgm:spPr/>
      <dgm:t>
        <a:bodyPr/>
        <a:lstStyle/>
        <a:p>
          <a:endParaRPr lang="en-US"/>
        </a:p>
      </dgm:t>
    </dgm:pt>
    <dgm:pt modelId="{CC968053-A1FA-4E06-AD61-8014A6B1542B}" type="pres">
      <dgm:prSet presAssocID="{7BB9A896-538D-4BB5-BC4B-FA5D0B59CE41}" presName="gear3" presStyleLbl="node1" presStyleIdx="2" presStyleCnt="3"/>
      <dgm:spPr/>
      <dgm:t>
        <a:bodyPr/>
        <a:lstStyle/>
        <a:p>
          <a:endParaRPr lang="en-US"/>
        </a:p>
      </dgm:t>
    </dgm:pt>
    <dgm:pt modelId="{C4C24BA3-235A-4645-BB48-7C7FBC4875B4}" type="pres">
      <dgm:prSet presAssocID="{7BB9A896-538D-4BB5-BC4B-FA5D0B59CE41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CE7B32-6BA8-486A-BBE8-CEBDEC911507}" type="pres">
      <dgm:prSet presAssocID="{7BB9A896-538D-4BB5-BC4B-FA5D0B59CE41}" presName="gear3srcNode" presStyleLbl="node1" presStyleIdx="2" presStyleCnt="3"/>
      <dgm:spPr/>
      <dgm:t>
        <a:bodyPr/>
        <a:lstStyle/>
        <a:p>
          <a:endParaRPr lang="en-US"/>
        </a:p>
      </dgm:t>
    </dgm:pt>
    <dgm:pt modelId="{1FC86639-5339-41BC-B9F4-5428820E9A8F}" type="pres">
      <dgm:prSet presAssocID="{7BB9A896-538D-4BB5-BC4B-FA5D0B59CE41}" presName="gear3dstNode" presStyleLbl="node1" presStyleIdx="2" presStyleCnt="3"/>
      <dgm:spPr/>
      <dgm:t>
        <a:bodyPr/>
        <a:lstStyle/>
        <a:p>
          <a:endParaRPr lang="en-US"/>
        </a:p>
      </dgm:t>
    </dgm:pt>
    <dgm:pt modelId="{B579EC44-43BB-403E-85C7-5FC8337B1E30}" type="pres">
      <dgm:prSet presAssocID="{60B253B4-6D7F-424D-B969-84E9AE41E18C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83629FB7-2420-4D80-B3DB-A92F47AF919E}" type="pres">
      <dgm:prSet presAssocID="{9A860957-5E8C-45C6-A2CA-CF635F54746C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469629FC-D4F2-48BB-BB90-0706267AE8B0}" type="pres">
      <dgm:prSet presAssocID="{43DB3B68-99F0-4B6D-A2A0-51665A719277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4FA7F3BD-4393-4ECC-8967-9F074B01C9E7}" srcId="{684B6B69-E2D3-4B6F-8617-13447D61EFF4}" destId="{7BB9A896-538D-4BB5-BC4B-FA5D0B59CE41}" srcOrd="2" destOrd="0" parTransId="{F88CF4C2-5ED9-4C81-AD13-27B1D7EA89DA}" sibTransId="{43DB3B68-99F0-4B6D-A2A0-51665A719277}"/>
    <dgm:cxn modelId="{50B74E66-AABD-4E9D-BACF-9FE21C8A701F}" type="presOf" srcId="{A3E63AE0-54EA-41E8-889D-2A53D3654EE2}" destId="{C6F856F2-9B6D-4B93-AB8A-5228811142CC}" srcOrd="0" destOrd="0" presId="urn:microsoft.com/office/officeart/2005/8/layout/gear1"/>
    <dgm:cxn modelId="{AD9445C3-84E8-4A13-9669-63533229FE19}" srcId="{684B6B69-E2D3-4B6F-8617-13447D61EFF4}" destId="{C9278E0B-363B-415C-A7A1-6A61158EB6E2}" srcOrd="0" destOrd="0" parTransId="{0B6FD36D-269F-48EC-8002-3C00B6506855}" sibTransId="{60B253B4-6D7F-424D-B969-84E9AE41E18C}"/>
    <dgm:cxn modelId="{36D48518-080C-4952-8AF3-8C9C3E6599B2}" type="presOf" srcId="{684B6B69-E2D3-4B6F-8617-13447D61EFF4}" destId="{34509169-E5DF-4AAC-8FEC-97A38D21CAD5}" srcOrd="0" destOrd="0" presId="urn:microsoft.com/office/officeart/2005/8/layout/gear1"/>
    <dgm:cxn modelId="{916DD7DF-E219-4F60-998E-D10FF2084468}" type="presOf" srcId="{C9278E0B-363B-415C-A7A1-6A61158EB6E2}" destId="{7C65BFBB-B800-43E3-B03A-6C47E8DFBC63}" srcOrd="0" destOrd="0" presId="urn:microsoft.com/office/officeart/2005/8/layout/gear1"/>
    <dgm:cxn modelId="{C748BAC2-0C16-4663-9B18-7ECFD53F4791}" type="presOf" srcId="{7BB9A896-538D-4BB5-BC4B-FA5D0B59CE41}" destId="{2CCE7B32-6BA8-486A-BBE8-CEBDEC911507}" srcOrd="2" destOrd="0" presId="urn:microsoft.com/office/officeart/2005/8/layout/gear1"/>
    <dgm:cxn modelId="{35B3486C-66CB-4E69-B218-76CE1664165F}" type="presOf" srcId="{60B253B4-6D7F-424D-B969-84E9AE41E18C}" destId="{B579EC44-43BB-403E-85C7-5FC8337B1E30}" srcOrd="0" destOrd="0" presId="urn:microsoft.com/office/officeart/2005/8/layout/gear1"/>
    <dgm:cxn modelId="{0C5DDAEE-D9BF-4C43-8464-3948FAB0E8E9}" type="presOf" srcId="{9A860957-5E8C-45C6-A2CA-CF635F54746C}" destId="{83629FB7-2420-4D80-B3DB-A92F47AF919E}" srcOrd="0" destOrd="0" presId="urn:microsoft.com/office/officeart/2005/8/layout/gear1"/>
    <dgm:cxn modelId="{CA393DF1-588F-4E81-8248-65B5F1CE19EC}" type="presOf" srcId="{7BB9A896-538D-4BB5-BC4B-FA5D0B59CE41}" destId="{1FC86639-5339-41BC-B9F4-5428820E9A8F}" srcOrd="3" destOrd="0" presId="urn:microsoft.com/office/officeart/2005/8/layout/gear1"/>
    <dgm:cxn modelId="{9444C3B7-63A9-4D21-9E31-0D64C7E7557F}" type="presOf" srcId="{A3E63AE0-54EA-41E8-889D-2A53D3654EE2}" destId="{6FE23605-5E82-4D6E-A958-8AB1F01BA7E8}" srcOrd="1" destOrd="0" presId="urn:microsoft.com/office/officeart/2005/8/layout/gear1"/>
    <dgm:cxn modelId="{834A5EAA-2D97-4618-9344-63DCC1E2C922}" srcId="{684B6B69-E2D3-4B6F-8617-13447D61EFF4}" destId="{A3E63AE0-54EA-41E8-889D-2A53D3654EE2}" srcOrd="1" destOrd="0" parTransId="{8ECC9E19-0C47-4A30-8913-FE7E1B66D661}" sibTransId="{9A860957-5E8C-45C6-A2CA-CF635F54746C}"/>
    <dgm:cxn modelId="{13C055D7-A770-473A-BBF4-7A0B69557D8C}" type="presOf" srcId="{43DB3B68-99F0-4B6D-A2A0-51665A719277}" destId="{469629FC-D4F2-48BB-BB90-0706267AE8B0}" srcOrd="0" destOrd="0" presId="urn:microsoft.com/office/officeart/2005/8/layout/gear1"/>
    <dgm:cxn modelId="{AB58AC8B-F057-4F58-80EA-B5FB6B89811F}" type="presOf" srcId="{7BB9A896-538D-4BB5-BC4B-FA5D0B59CE41}" destId="{CC968053-A1FA-4E06-AD61-8014A6B1542B}" srcOrd="0" destOrd="0" presId="urn:microsoft.com/office/officeart/2005/8/layout/gear1"/>
    <dgm:cxn modelId="{2852CAEF-8C32-42B1-81D7-1D2D402D7217}" type="presOf" srcId="{C9278E0B-363B-415C-A7A1-6A61158EB6E2}" destId="{BD4058A3-0352-4BE4-81ED-374018A47DF9}" srcOrd="2" destOrd="0" presId="urn:microsoft.com/office/officeart/2005/8/layout/gear1"/>
    <dgm:cxn modelId="{10948414-FF3B-4EA5-B622-AD9DB98696C2}" type="presOf" srcId="{7BB9A896-538D-4BB5-BC4B-FA5D0B59CE41}" destId="{C4C24BA3-235A-4645-BB48-7C7FBC4875B4}" srcOrd="1" destOrd="0" presId="urn:microsoft.com/office/officeart/2005/8/layout/gear1"/>
    <dgm:cxn modelId="{62D3F74C-A8A6-4AE7-8AEA-31DFBF7DA91A}" type="presOf" srcId="{A3E63AE0-54EA-41E8-889D-2A53D3654EE2}" destId="{5B783069-DED5-4EE1-9216-A53EA25306FF}" srcOrd="2" destOrd="0" presId="urn:microsoft.com/office/officeart/2005/8/layout/gear1"/>
    <dgm:cxn modelId="{A50D3BE1-1951-44B4-B816-867B28DD2D0A}" type="presOf" srcId="{C9278E0B-363B-415C-A7A1-6A61158EB6E2}" destId="{13311FA7-DAD4-4B0B-ABED-0F9678A85B52}" srcOrd="1" destOrd="0" presId="urn:microsoft.com/office/officeart/2005/8/layout/gear1"/>
    <dgm:cxn modelId="{6A524D54-5EA0-42AD-AE6F-098D50C54317}" type="presParOf" srcId="{34509169-E5DF-4AAC-8FEC-97A38D21CAD5}" destId="{7C65BFBB-B800-43E3-B03A-6C47E8DFBC63}" srcOrd="0" destOrd="0" presId="urn:microsoft.com/office/officeart/2005/8/layout/gear1"/>
    <dgm:cxn modelId="{5A932D42-FF66-4719-A5D4-55363497A208}" type="presParOf" srcId="{34509169-E5DF-4AAC-8FEC-97A38D21CAD5}" destId="{13311FA7-DAD4-4B0B-ABED-0F9678A85B52}" srcOrd="1" destOrd="0" presId="urn:microsoft.com/office/officeart/2005/8/layout/gear1"/>
    <dgm:cxn modelId="{F03E44DE-3A41-4E5B-8697-092AF18E3BC5}" type="presParOf" srcId="{34509169-E5DF-4AAC-8FEC-97A38D21CAD5}" destId="{BD4058A3-0352-4BE4-81ED-374018A47DF9}" srcOrd="2" destOrd="0" presId="urn:microsoft.com/office/officeart/2005/8/layout/gear1"/>
    <dgm:cxn modelId="{434B0842-42CD-4D40-BEAF-E7FD3CA2A5A5}" type="presParOf" srcId="{34509169-E5DF-4AAC-8FEC-97A38D21CAD5}" destId="{C6F856F2-9B6D-4B93-AB8A-5228811142CC}" srcOrd="3" destOrd="0" presId="urn:microsoft.com/office/officeart/2005/8/layout/gear1"/>
    <dgm:cxn modelId="{BA17D338-4129-4ADE-A6A6-7BF82B2B731B}" type="presParOf" srcId="{34509169-E5DF-4AAC-8FEC-97A38D21CAD5}" destId="{6FE23605-5E82-4D6E-A958-8AB1F01BA7E8}" srcOrd="4" destOrd="0" presId="urn:microsoft.com/office/officeart/2005/8/layout/gear1"/>
    <dgm:cxn modelId="{80238E57-F391-4E35-B7E2-9F8588BCE68B}" type="presParOf" srcId="{34509169-E5DF-4AAC-8FEC-97A38D21CAD5}" destId="{5B783069-DED5-4EE1-9216-A53EA25306FF}" srcOrd="5" destOrd="0" presId="urn:microsoft.com/office/officeart/2005/8/layout/gear1"/>
    <dgm:cxn modelId="{7F99017D-D9B7-4B8E-AC6D-C993E2BE2428}" type="presParOf" srcId="{34509169-E5DF-4AAC-8FEC-97A38D21CAD5}" destId="{CC968053-A1FA-4E06-AD61-8014A6B1542B}" srcOrd="6" destOrd="0" presId="urn:microsoft.com/office/officeart/2005/8/layout/gear1"/>
    <dgm:cxn modelId="{C5157554-A768-4053-9395-3E85F44D3F71}" type="presParOf" srcId="{34509169-E5DF-4AAC-8FEC-97A38D21CAD5}" destId="{C4C24BA3-235A-4645-BB48-7C7FBC4875B4}" srcOrd="7" destOrd="0" presId="urn:microsoft.com/office/officeart/2005/8/layout/gear1"/>
    <dgm:cxn modelId="{5D86C781-793C-40CB-8D13-C12DE82652B7}" type="presParOf" srcId="{34509169-E5DF-4AAC-8FEC-97A38D21CAD5}" destId="{2CCE7B32-6BA8-486A-BBE8-CEBDEC911507}" srcOrd="8" destOrd="0" presId="urn:microsoft.com/office/officeart/2005/8/layout/gear1"/>
    <dgm:cxn modelId="{B1B5A5DE-0B8A-4859-8A81-0978CAE3B765}" type="presParOf" srcId="{34509169-E5DF-4AAC-8FEC-97A38D21CAD5}" destId="{1FC86639-5339-41BC-B9F4-5428820E9A8F}" srcOrd="9" destOrd="0" presId="urn:microsoft.com/office/officeart/2005/8/layout/gear1"/>
    <dgm:cxn modelId="{4101B7F0-E68D-4B4D-A070-59C5AAF27B80}" type="presParOf" srcId="{34509169-E5DF-4AAC-8FEC-97A38D21CAD5}" destId="{B579EC44-43BB-403E-85C7-5FC8337B1E30}" srcOrd="10" destOrd="0" presId="urn:microsoft.com/office/officeart/2005/8/layout/gear1"/>
    <dgm:cxn modelId="{541CAEF7-5C73-4580-9DA7-5744A5C9F10D}" type="presParOf" srcId="{34509169-E5DF-4AAC-8FEC-97A38D21CAD5}" destId="{83629FB7-2420-4D80-B3DB-A92F47AF919E}" srcOrd="11" destOrd="0" presId="urn:microsoft.com/office/officeart/2005/8/layout/gear1"/>
    <dgm:cxn modelId="{C1C03592-5B3D-40BB-BE7D-77EC9FAD7247}" type="presParOf" srcId="{34509169-E5DF-4AAC-8FEC-97A38D21CAD5}" destId="{469629FC-D4F2-48BB-BB90-0706267AE8B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4B6B69-E2D3-4B6F-8617-13447D61EFF4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C9278E0B-363B-415C-A7A1-6A61158EB6E2}">
      <dgm:prSet phldrT="[Text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O</a:t>
          </a:r>
        </a:p>
      </dgm:t>
    </dgm:pt>
    <dgm:pt modelId="{0B6FD36D-269F-48EC-8002-3C00B6506855}" type="parTrans" cxnId="{AD9445C3-84E8-4A13-9669-63533229FE19}">
      <dgm:prSet/>
      <dgm:spPr/>
      <dgm:t>
        <a:bodyPr/>
        <a:lstStyle/>
        <a:p>
          <a:endParaRPr lang="en-US"/>
        </a:p>
      </dgm:t>
    </dgm:pt>
    <dgm:pt modelId="{60B253B4-6D7F-424D-B969-84E9AE41E18C}" type="sibTrans" cxnId="{AD9445C3-84E8-4A13-9669-63533229FE19}">
      <dgm:prSet/>
      <dgm:spPr/>
      <dgm:t>
        <a:bodyPr/>
        <a:lstStyle/>
        <a:p>
          <a:endParaRPr lang="en-US"/>
        </a:p>
      </dgm:t>
    </dgm:pt>
    <dgm:pt modelId="{A3E63AE0-54EA-41E8-889D-2A53D3654EE2}">
      <dgm:prSet phldrT="[Text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O</a:t>
          </a:r>
        </a:p>
      </dgm:t>
    </dgm:pt>
    <dgm:pt modelId="{8ECC9E19-0C47-4A30-8913-FE7E1B66D661}" type="parTrans" cxnId="{834A5EAA-2D97-4618-9344-63DCC1E2C922}">
      <dgm:prSet/>
      <dgm:spPr/>
      <dgm:t>
        <a:bodyPr/>
        <a:lstStyle/>
        <a:p>
          <a:endParaRPr lang="en-US"/>
        </a:p>
      </dgm:t>
    </dgm:pt>
    <dgm:pt modelId="{9A860957-5E8C-45C6-A2CA-CF635F54746C}" type="sibTrans" cxnId="{834A5EAA-2D97-4618-9344-63DCC1E2C922}">
      <dgm:prSet/>
      <dgm:spPr/>
      <dgm:t>
        <a:bodyPr/>
        <a:lstStyle/>
        <a:p>
          <a:endParaRPr lang="en-US"/>
        </a:p>
      </dgm:t>
    </dgm:pt>
    <dgm:pt modelId="{7BB9A896-538D-4BB5-BC4B-FA5D0B59CE41}">
      <dgm:prSet phldrT="[Text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O</a:t>
          </a:r>
        </a:p>
      </dgm:t>
    </dgm:pt>
    <dgm:pt modelId="{F88CF4C2-5ED9-4C81-AD13-27B1D7EA89DA}" type="parTrans" cxnId="{4FA7F3BD-4393-4ECC-8967-9F074B01C9E7}">
      <dgm:prSet/>
      <dgm:spPr/>
      <dgm:t>
        <a:bodyPr/>
        <a:lstStyle/>
        <a:p>
          <a:endParaRPr lang="en-US"/>
        </a:p>
      </dgm:t>
    </dgm:pt>
    <dgm:pt modelId="{43DB3B68-99F0-4B6D-A2A0-51665A719277}" type="sibTrans" cxnId="{4FA7F3BD-4393-4ECC-8967-9F074B01C9E7}">
      <dgm:prSet/>
      <dgm:spPr/>
      <dgm:t>
        <a:bodyPr/>
        <a:lstStyle/>
        <a:p>
          <a:endParaRPr lang="en-US"/>
        </a:p>
      </dgm:t>
    </dgm:pt>
    <dgm:pt modelId="{34509169-E5DF-4AAC-8FEC-97A38D21CAD5}" type="pres">
      <dgm:prSet presAssocID="{684B6B69-E2D3-4B6F-8617-13447D61EFF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C65BFBB-B800-43E3-B03A-6C47E8DFBC63}" type="pres">
      <dgm:prSet presAssocID="{C9278E0B-363B-415C-A7A1-6A61158EB6E2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311FA7-DAD4-4B0B-ABED-0F9678A85B52}" type="pres">
      <dgm:prSet presAssocID="{C9278E0B-363B-415C-A7A1-6A61158EB6E2}" presName="gear1srcNode" presStyleLbl="node1" presStyleIdx="0" presStyleCnt="3"/>
      <dgm:spPr/>
      <dgm:t>
        <a:bodyPr/>
        <a:lstStyle/>
        <a:p>
          <a:endParaRPr lang="en-US"/>
        </a:p>
      </dgm:t>
    </dgm:pt>
    <dgm:pt modelId="{BD4058A3-0352-4BE4-81ED-374018A47DF9}" type="pres">
      <dgm:prSet presAssocID="{C9278E0B-363B-415C-A7A1-6A61158EB6E2}" presName="gear1dstNode" presStyleLbl="node1" presStyleIdx="0" presStyleCnt="3"/>
      <dgm:spPr/>
      <dgm:t>
        <a:bodyPr/>
        <a:lstStyle/>
        <a:p>
          <a:endParaRPr lang="en-US"/>
        </a:p>
      </dgm:t>
    </dgm:pt>
    <dgm:pt modelId="{C6F856F2-9B6D-4B93-AB8A-5228811142CC}" type="pres">
      <dgm:prSet presAssocID="{A3E63AE0-54EA-41E8-889D-2A53D3654EE2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E23605-5E82-4D6E-A958-8AB1F01BA7E8}" type="pres">
      <dgm:prSet presAssocID="{A3E63AE0-54EA-41E8-889D-2A53D3654EE2}" presName="gear2srcNode" presStyleLbl="node1" presStyleIdx="1" presStyleCnt="3"/>
      <dgm:spPr/>
      <dgm:t>
        <a:bodyPr/>
        <a:lstStyle/>
        <a:p>
          <a:endParaRPr lang="en-US"/>
        </a:p>
      </dgm:t>
    </dgm:pt>
    <dgm:pt modelId="{5B783069-DED5-4EE1-9216-A53EA25306FF}" type="pres">
      <dgm:prSet presAssocID="{A3E63AE0-54EA-41E8-889D-2A53D3654EE2}" presName="gear2dstNode" presStyleLbl="node1" presStyleIdx="1" presStyleCnt="3"/>
      <dgm:spPr/>
      <dgm:t>
        <a:bodyPr/>
        <a:lstStyle/>
        <a:p>
          <a:endParaRPr lang="en-US"/>
        </a:p>
      </dgm:t>
    </dgm:pt>
    <dgm:pt modelId="{CC968053-A1FA-4E06-AD61-8014A6B1542B}" type="pres">
      <dgm:prSet presAssocID="{7BB9A896-538D-4BB5-BC4B-FA5D0B59CE41}" presName="gear3" presStyleLbl="node1" presStyleIdx="2" presStyleCnt="3"/>
      <dgm:spPr/>
      <dgm:t>
        <a:bodyPr/>
        <a:lstStyle/>
        <a:p>
          <a:endParaRPr lang="en-US"/>
        </a:p>
      </dgm:t>
    </dgm:pt>
    <dgm:pt modelId="{C4C24BA3-235A-4645-BB48-7C7FBC4875B4}" type="pres">
      <dgm:prSet presAssocID="{7BB9A896-538D-4BB5-BC4B-FA5D0B59CE41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CE7B32-6BA8-486A-BBE8-CEBDEC911507}" type="pres">
      <dgm:prSet presAssocID="{7BB9A896-538D-4BB5-BC4B-FA5D0B59CE41}" presName="gear3srcNode" presStyleLbl="node1" presStyleIdx="2" presStyleCnt="3"/>
      <dgm:spPr/>
      <dgm:t>
        <a:bodyPr/>
        <a:lstStyle/>
        <a:p>
          <a:endParaRPr lang="en-US"/>
        </a:p>
      </dgm:t>
    </dgm:pt>
    <dgm:pt modelId="{1FC86639-5339-41BC-B9F4-5428820E9A8F}" type="pres">
      <dgm:prSet presAssocID="{7BB9A896-538D-4BB5-BC4B-FA5D0B59CE41}" presName="gear3dstNode" presStyleLbl="node1" presStyleIdx="2" presStyleCnt="3"/>
      <dgm:spPr/>
      <dgm:t>
        <a:bodyPr/>
        <a:lstStyle/>
        <a:p>
          <a:endParaRPr lang="en-US"/>
        </a:p>
      </dgm:t>
    </dgm:pt>
    <dgm:pt modelId="{B579EC44-43BB-403E-85C7-5FC8337B1E30}" type="pres">
      <dgm:prSet presAssocID="{60B253B4-6D7F-424D-B969-84E9AE41E18C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83629FB7-2420-4D80-B3DB-A92F47AF919E}" type="pres">
      <dgm:prSet presAssocID="{9A860957-5E8C-45C6-A2CA-CF635F54746C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469629FC-D4F2-48BB-BB90-0706267AE8B0}" type="pres">
      <dgm:prSet presAssocID="{43DB3B68-99F0-4B6D-A2A0-51665A719277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4FA7F3BD-4393-4ECC-8967-9F074B01C9E7}" srcId="{684B6B69-E2D3-4B6F-8617-13447D61EFF4}" destId="{7BB9A896-538D-4BB5-BC4B-FA5D0B59CE41}" srcOrd="2" destOrd="0" parTransId="{F88CF4C2-5ED9-4C81-AD13-27B1D7EA89DA}" sibTransId="{43DB3B68-99F0-4B6D-A2A0-51665A719277}"/>
    <dgm:cxn modelId="{50B74E66-AABD-4E9D-BACF-9FE21C8A701F}" type="presOf" srcId="{A3E63AE0-54EA-41E8-889D-2A53D3654EE2}" destId="{C6F856F2-9B6D-4B93-AB8A-5228811142CC}" srcOrd="0" destOrd="0" presId="urn:microsoft.com/office/officeart/2005/8/layout/gear1"/>
    <dgm:cxn modelId="{AD9445C3-84E8-4A13-9669-63533229FE19}" srcId="{684B6B69-E2D3-4B6F-8617-13447D61EFF4}" destId="{C9278E0B-363B-415C-A7A1-6A61158EB6E2}" srcOrd="0" destOrd="0" parTransId="{0B6FD36D-269F-48EC-8002-3C00B6506855}" sibTransId="{60B253B4-6D7F-424D-B969-84E9AE41E18C}"/>
    <dgm:cxn modelId="{36D48518-080C-4952-8AF3-8C9C3E6599B2}" type="presOf" srcId="{684B6B69-E2D3-4B6F-8617-13447D61EFF4}" destId="{34509169-E5DF-4AAC-8FEC-97A38D21CAD5}" srcOrd="0" destOrd="0" presId="urn:microsoft.com/office/officeart/2005/8/layout/gear1"/>
    <dgm:cxn modelId="{916DD7DF-E219-4F60-998E-D10FF2084468}" type="presOf" srcId="{C9278E0B-363B-415C-A7A1-6A61158EB6E2}" destId="{7C65BFBB-B800-43E3-B03A-6C47E8DFBC63}" srcOrd="0" destOrd="0" presId="urn:microsoft.com/office/officeart/2005/8/layout/gear1"/>
    <dgm:cxn modelId="{C748BAC2-0C16-4663-9B18-7ECFD53F4791}" type="presOf" srcId="{7BB9A896-538D-4BB5-BC4B-FA5D0B59CE41}" destId="{2CCE7B32-6BA8-486A-BBE8-CEBDEC911507}" srcOrd="2" destOrd="0" presId="urn:microsoft.com/office/officeart/2005/8/layout/gear1"/>
    <dgm:cxn modelId="{35B3486C-66CB-4E69-B218-76CE1664165F}" type="presOf" srcId="{60B253B4-6D7F-424D-B969-84E9AE41E18C}" destId="{B579EC44-43BB-403E-85C7-5FC8337B1E30}" srcOrd="0" destOrd="0" presId="urn:microsoft.com/office/officeart/2005/8/layout/gear1"/>
    <dgm:cxn modelId="{0C5DDAEE-D9BF-4C43-8464-3948FAB0E8E9}" type="presOf" srcId="{9A860957-5E8C-45C6-A2CA-CF635F54746C}" destId="{83629FB7-2420-4D80-B3DB-A92F47AF919E}" srcOrd="0" destOrd="0" presId="urn:microsoft.com/office/officeart/2005/8/layout/gear1"/>
    <dgm:cxn modelId="{CA393DF1-588F-4E81-8248-65B5F1CE19EC}" type="presOf" srcId="{7BB9A896-538D-4BB5-BC4B-FA5D0B59CE41}" destId="{1FC86639-5339-41BC-B9F4-5428820E9A8F}" srcOrd="3" destOrd="0" presId="urn:microsoft.com/office/officeart/2005/8/layout/gear1"/>
    <dgm:cxn modelId="{9444C3B7-63A9-4D21-9E31-0D64C7E7557F}" type="presOf" srcId="{A3E63AE0-54EA-41E8-889D-2A53D3654EE2}" destId="{6FE23605-5E82-4D6E-A958-8AB1F01BA7E8}" srcOrd="1" destOrd="0" presId="urn:microsoft.com/office/officeart/2005/8/layout/gear1"/>
    <dgm:cxn modelId="{834A5EAA-2D97-4618-9344-63DCC1E2C922}" srcId="{684B6B69-E2D3-4B6F-8617-13447D61EFF4}" destId="{A3E63AE0-54EA-41E8-889D-2A53D3654EE2}" srcOrd="1" destOrd="0" parTransId="{8ECC9E19-0C47-4A30-8913-FE7E1B66D661}" sibTransId="{9A860957-5E8C-45C6-A2CA-CF635F54746C}"/>
    <dgm:cxn modelId="{13C055D7-A770-473A-BBF4-7A0B69557D8C}" type="presOf" srcId="{43DB3B68-99F0-4B6D-A2A0-51665A719277}" destId="{469629FC-D4F2-48BB-BB90-0706267AE8B0}" srcOrd="0" destOrd="0" presId="urn:microsoft.com/office/officeart/2005/8/layout/gear1"/>
    <dgm:cxn modelId="{AB58AC8B-F057-4F58-80EA-B5FB6B89811F}" type="presOf" srcId="{7BB9A896-538D-4BB5-BC4B-FA5D0B59CE41}" destId="{CC968053-A1FA-4E06-AD61-8014A6B1542B}" srcOrd="0" destOrd="0" presId="urn:microsoft.com/office/officeart/2005/8/layout/gear1"/>
    <dgm:cxn modelId="{2852CAEF-8C32-42B1-81D7-1D2D402D7217}" type="presOf" srcId="{C9278E0B-363B-415C-A7A1-6A61158EB6E2}" destId="{BD4058A3-0352-4BE4-81ED-374018A47DF9}" srcOrd="2" destOrd="0" presId="urn:microsoft.com/office/officeart/2005/8/layout/gear1"/>
    <dgm:cxn modelId="{10948414-FF3B-4EA5-B622-AD9DB98696C2}" type="presOf" srcId="{7BB9A896-538D-4BB5-BC4B-FA5D0B59CE41}" destId="{C4C24BA3-235A-4645-BB48-7C7FBC4875B4}" srcOrd="1" destOrd="0" presId="urn:microsoft.com/office/officeart/2005/8/layout/gear1"/>
    <dgm:cxn modelId="{62D3F74C-A8A6-4AE7-8AEA-31DFBF7DA91A}" type="presOf" srcId="{A3E63AE0-54EA-41E8-889D-2A53D3654EE2}" destId="{5B783069-DED5-4EE1-9216-A53EA25306FF}" srcOrd="2" destOrd="0" presId="urn:microsoft.com/office/officeart/2005/8/layout/gear1"/>
    <dgm:cxn modelId="{A50D3BE1-1951-44B4-B816-867B28DD2D0A}" type="presOf" srcId="{C9278E0B-363B-415C-A7A1-6A61158EB6E2}" destId="{13311FA7-DAD4-4B0B-ABED-0F9678A85B52}" srcOrd="1" destOrd="0" presId="urn:microsoft.com/office/officeart/2005/8/layout/gear1"/>
    <dgm:cxn modelId="{6A524D54-5EA0-42AD-AE6F-098D50C54317}" type="presParOf" srcId="{34509169-E5DF-4AAC-8FEC-97A38D21CAD5}" destId="{7C65BFBB-B800-43E3-B03A-6C47E8DFBC63}" srcOrd="0" destOrd="0" presId="urn:microsoft.com/office/officeart/2005/8/layout/gear1"/>
    <dgm:cxn modelId="{5A932D42-FF66-4719-A5D4-55363497A208}" type="presParOf" srcId="{34509169-E5DF-4AAC-8FEC-97A38D21CAD5}" destId="{13311FA7-DAD4-4B0B-ABED-0F9678A85B52}" srcOrd="1" destOrd="0" presId="urn:microsoft.com/office/officeart/2005/8/layout/gear1"/>
    <dgm:cxn modelId="{F03E44DE-3A41-4E5B-8697-092AF18E3BC5}" type="presParOf" srcId="{34509169-E5DF-4AAC-8FEC-97A38D21CAD5}" destId="{BD4058A3-0352-4BE4-81ED-374018A47DF9}" srcOrd="2" destOrd="0" presId="urn:microsoft.com/office/officeart/2005/8/layout/gear1"/>
    <dgm:cxn modelId="{434B0842-42CD-4D40-BEAF-E7FD3CA2A5A5}" type="presParOf" srcId="{34509169-E5DF-4AAC-8FEC-97A38D21CAD5}" destId="{C6F856F2-9B6D-4B93-AB8A-5228811142CC}" srcOrd="3" destOrd="0" presId="urn:microsoft.com/office/officeart/2005/8/layout/gear1"/>
    <dgm:cxn modelId="{BA17D338-4129-4ADE-A6A6-7BF82B2B731B}" type="presParOf" srcId="{34509169-E5DF-4AAC-8FEC-97A38D21CAD5}" destId="{6FE23605-5E82-4D6E-A958-8AB1F01BA7E8}" srcOrd="4" destOrd="0" presId="urn:microsoft.com/office/officeart/2005/8/layout/gear1"/>
    <dgm:cxn modelId="{80238E57-F391-4E35-B7E2-9F8588BCE68B}" type="presParOf" srcId="{34509169-E5DF-4AAC-8FEC-97A38D21CAD5}" destId="{5B783069-DED5-4EE1-9216-A53EA25306FF}" srcOrd="5" destOrd="0" presId="urn:microsoft.com/office/officeart/2005/8/layout/gear1"/>
    <dgm:cxn modelId="{7F99017D-D9B7-4B8E-AC6D-C993E2BE2428}" type="presParOf" srcId="{34509169-E5DF-4AAC-8FEC-97A38D21CAD5}" destId="{CC968053-A1FA-4E06-AD61-8014A6B1542B}" srcOrd="6" destOrd="0" presId="urn:microsoft.com/office/officeart/2005/8/layout/gear1"/>
    <dgm:cxn modelId="{C5157554-A768-4053-9395-3E85F44D3F71}" type="presParOf" srcId="{34509169-E5DF-4AAC-8FEC-97A38D21CAD5}" destId="{C4C24BA3-235A-4645-BB48-7C7FBC4875B4}" srcOrd="7" destOrd="0" presId="urn:microsoft.com/office/officeart/2005/8/layout/gear1"/>
    <dgm:cxn modelId="{5D86C781-793C-40CB-8D13-C12DE82652B7}" type="presParOf" srcId="{34509169-E5DF-4AAC-8FEC-97A38D21CAD5}" destId="{2CCE7B32-6BA8-486A-BBE8-CEBDEC911507}" srcOrd="8" destOrd="0" presId="urn:microsoft.com/office/officeart/2005/8/layout/gear1"/>
    <dgm:cxn modelId="{B1B5A5DE-0B8A-4859-8A81-0978CAE3B765}" type="presParOf" srcId="{34509169-E5DF-4AAC-8FEC-97A38D21CAD5}" destId="{1FC86639-5339-41BC-B9F4-5428820E9A8F}" srcOrd="9" destOrd="0" presId="urn:microsoft.com/office/officeart/2005/8/layout/gear1"/>
    <dgm:cxn modelId="{4101B7F0-E68D-4B4D-A070-59C5AAF27B80}" type="presParOf" srcId="{34509169-E5DF-4AAC-8FEC-97A38D21CAD5}" destId="{B579EC44-43BB-403E-85C7-5FC8337B1E30}" srcOrd="10" destOrd="0" presId="urn:microsoft.com/office/officeart/2005/8/layout/gear1"/>
    <dgm:cxn modelId="{541CAEF7-5C73-4580-9DA7-5744A5C9F10D}" type="presParOf" srcId="{34509169-E5DF-4AAC-8FEC-97A38D21CAD5}" destId="{83629FB7-2420-4D80-B3DB-A92F47AF919E}" srcOrd="11" destOrd="0" presId="urn:microsoft.com/office/officeart/2005/8/layout/gear1"/>
    <dgm:cxn modelId="{C1C03592-5B3D-40BB-BE7D-77EC9FAD7247}" type="presParOf" srcId="{34509169-E5DF-4AAC-8FEC-97A38D21CAD5}" destId="{469629FC-D4F2-48BB-BB90-0706267AE8B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84B6B69-E2D3-4B6F-8617-13447D61EFF4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C9278E0B-363B-415C-A7A1-6A61158EB6E2}">
      <dgm:prSet phldrT="[Text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Cost</a:t>
          </a:r>
        </a:p>
        <a:p>
          <a:r>
            <a:rPr lang="en-US" dirty="0"/>
            <a:t>Based</a:t>
          </a:r>
        </a:p>
      </dgm:t>
    </dgm:pt>
    <dgm:pt modelId="{0B6FD36D-269F-48EC-8002-3C00B6506855}" type="parTrans" cxnId="{AD9445C3-84E8-4A13-9669-63533229FE19}">
      <dgm:prSet/>
      <dgm:spPr/>
      <dgm:t>
        <a:bodyPr/>
        <a:lstStyle/>
        <a:p>
          <a:endParaRPr lang="en-US"/>
        </a:p>
      </dgm:t>
    </dgm:pt>
    <dgm:pt modelId="{60B253B4-6D7F-424D-B969-84E9AE41E18C}" type="sibTrans" cxnId="{AD9445C3-84E8-4A13-9669-63533229FE19}">
      <dgm:prSet/>
      <dgm:spPr/>
      <dgm:t>
        <a:bodyPr/>
        <a:lstStyle/>
        <a:p>
          <a:endParaRPr lang="en-US"/>
        </a:p>
      </dgm:t>
    </dgm:pt>
    <dgm:pt modelId="{7BB9A896-538D-4BB5-BC4B-FA5D0B59CE41}">
      <dgm:prSet phldrT="[Text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Opt..</a:t>
          </a:r>
        </a:p>
      </dgm:t>
    </dgm:pt>
    <dgm:pt modelId="{F88CF4C2-5ED9-4C81-AD13-27B1D7EA89DA}" type="parTrans" cxnId="{4FA7F3BD-4393-4ECC-8967-9F074B01C9E7}">
      <dgm:prSet/>
      <dgm:spPr/>
      <dgm:t>
        <a:bodyPr/>
        <a:lstStyle/>
        <a:p>
          <a:endParaRPr lang="en-US"/>
        </a:p>
      </dgm:t>
    </dgm:pt>
    <dgm:pt modelId="{43DB3B68-99F0-4B6D-A2A0-51665A719277}" type="sibTrans" cxnId="{4FA7F3BD-4393-4ECC-8967-9F074B01C9E7}">
      <dgm:prSet/>
      <dgm:spPr/>
      <dgm:t>
        <a:bodyPr/>
        <a:lstStyle/>
        <a:p>
          <a:endParaRPr lang="en-US"/>
        </a:p>
      </dgm:t>
    </dgm:pt>
    <dgm:pt modelId="{34509169-E5DF-4AAC-8FEC-97A38D21CAD5}" type="pres">
      <dgm:prSet presAssocID="{684B6B69-E2D3-4B6F-8617-13447D61EFF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C65BFBB-B800-43E3-B03A-6C47E8DFBC63}" type="pres">
      <dgm:prSet presAssocID="{C9278E0B-363B-415C-A7A1-6A61158EB6E2}" presName="gear1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311FA7-DAD4-4B0B-ABED-0F9678A85B52}" type="pres">
      <dgm:prSet presAssocID="{C9278E0B-363B-415C-A7A1-6A61158EB6E2}" presName="gear1srcNode" presStyleLbl="node1" presStyleIdx="0" presStyleCnt="2"/>
      <dgm:spPr/>
      <dgm:t>
        <a:bodyPr/>
        <a:lstStyle/>
        <a:p>
          <a:endParaRPr lang="en-US"/>
        </a:p>
      </dgm:t>
    </dgm:pt>
    <dgm:pt modelId="{BD4058A3-0352-4BE4-81ED-374018A47DF9}" type="pres">
      <dgm:prSet presAssocID="{C9278E0B-363B-415C-A7A1-6A61158EB6E2}" presName="gear1dstNode" presStyleLbl="node1" presStyleIdx="0" presStyleCnt="2"/>
      <dgm:spPr/>
      <dgm:t>
        <a:bodyPr/>
        <a:lstStyle/>
        <a:p>
          <a:endParaRPr lang="en-US"/>
        </a:p>
      </dgm:t>
    </dgm:pt>
    <dgm:pt modelId="{AD42252C-7B54-43C8-A054-F67F1D9E86E1}" type="pres">
      <dgm:prSet presAssocID="{7BB9A896-538D-4BB5-BC4B-FA5D0B59CE41}" presName="gear2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5C9061-A111-46DC-8CD2-2F559E1F6638}" type="pres">
      <dgm:prSet presAssocID="{7BB9A896-538D-4BB5-BC4B-FA5D0B59CE41}" presName="gear2srcNode" presStyleLbl="node1" presStyleIdx="1" presStyleCnt="2"/>
      <dgm:spPr/>
      <dgm:t>
        <a:bodyPr/>
        <a:lstStyle/>
        <a:p>
          <a:endParaRPr lang="en-US"/>
        </a:p>
      </dgm:t>
    </dgm:pt>
    <dgm:pt modelId="{A5946264-3357-45FD-99BC-CF56C8A4BB11}" type="pres">
      <dgm:prSet presAssocID="{7BB9A896-538D-4BB5-BC4B-FA5D0B59CE41}" presName="gear2dstNode" presStyleLbl="node1" presStyleIdx="1" presStyleCnt="2"/>
      <dgm:spPr/>
      <dgm:t>
        <a:bodyPr/>
        <a:lstStyle/>
        <a:p>
          <a:endParaRPr lang="en-US"/>
        </a:p>
      </dgm:t>
    </dgm:pt>
    <dgm:pt modelId="{B579EC44-43BB-403E-85C7-5FC8337B1E30}" type="pres">
      <dgm:prSet presAssocID="{60B253B4-6D7F-424D-B969-84E9AE41E18C}" presName="connector1" presStyleLbl="sibTrans2D1" presStyleIdx="0" presStyleCnt="2"/>
      <dgm:spPr/>
      <dgm:t>
        <a:bodyPr/>
        <a:lstStyle/>
        <a:p>
          <a:endParaRPr lang="en-US"/>
        </a:p>
      </dgm:t>
    </dgm:pt>
    <dgm:pt modelId="{B9943D5A-09FC-4D3B-A936-19D9646C7ABC}" type="pres">
      <dgm:prSet presAssocID="{43DB3B68-99F0-4B6D-A2A0-51665A719277}" presName="connector2" presStyleLbl="sibTrans2D1" presStyleIdx="1" presStyleCnt="2"/>
      <dgm:spPr/>
      <dgm:t>
        <a:bodyPr/>
        <a:lstStyle/>
        <a:p>
          <a:endParaRPr lang="en-US"/>
        </a:p>
      </dgm:t>
    </dgm:pt>
  </dgm:ptLst>
  <dgm:cxnLst>
    <dgm:cxn modelId="{4FA7F3BD-4393-4ECC-8967-9F074B01C9E7}" srcId="{684B6B69-E2D3-4B6F-8617-13447D61EFF4}" destId="{7BB9A896-538D-4BB5-BC4B-FA5D0B59CE41}" srcOrd="1" destOrd="0" parTransId="{F88CF4C2-5ED9-4C81-AD13-27B1D7EA89DA}" sibTransId="{43DB3B68-99F0-4B6D-A2A0-51665A719277}"/>
    <dgm:cxn modelId="{49772544-E5D0-4BE6-85C7-878379091087}" type="presOf" srcId="{43DB3B68-99F0-4B6D-A2A0-51665A719277}" destId="{B9943D5A-09FC-4D3B-A936-19D9646C7ABC}" srcOrd="0" destOrd="0" presId="urn:microsoft.com/office/officeart/2005/8/layout/gear1"/>
    <dgm:cxn modelId="{2AF783FD-836D-4EDD-9B3C-3156F44CA1E7}" type="presOf" srcId="{7BB9A896-538D-4BB5-BC4B-FA5D0B59CE41}" destId="{AD42252C-7B54-43C8-A054-F67F1D9E86E1}" srcOrd="0" destOrd="0" presId="urn:microsoft.com/office/officeart/2005/8/layout/gear1"/>
    <dgm:cxn modelId="{A50D3BE1-1951-44B4-B816-867B28DD2D0A}" type="presOf" srcId="{C9278E0B-363B-415C-A7A1-6A61158EB6E2}" destId="{13311FA7-DAD4-4B0B-ABED-0F9678A85B52}" srcOrd="1" destOrd="0" presId="urn:microsoft.com/office/officeart/2005/8/layout/gear1"/>
    <dgm:cxn modelId="{35B3486C-66CB-4E69-B218-76CE1664165F}" type="presOf" srcId="{60B253B4-6D7F-424D-B969-84E9AE41E18C}" destId="{B579EC44-43BB-403E-85C7-5FC8337B1E30}" srcOrd="0" destOrd="0" presId="urn:microsoft.com/office/officeart/2005/8/layout/gear1"/>
    <dgm:cxn modelId="{A16830D9-9055-4B9D-AA41-F71DD076DC88}" type="presOf" srcId="{7BB9A896-538D-4BB5-BC4B-FA5D0B59CE41}" destId="{A5946264-3357-45FD-99BC-CF56C8A4BB11}" srcOrd="2" destOrd="0" presId="urn:microsoft.com/office/officeart/2005/8/layout/gear1"/>
    <dgm:cxn modelId="{AD9445C3-84E8-4A13-9669-63533229FE19}" srcId="{684B6B69-E2D3-4B6F-8617-13447D61EFF4}" destId="{C9278E0B-363B-415C-A7A1-6A61158EB6E2}" srcOrd="0" destOrd="0" parTransId="{0B6FD36D-269F-48EC-8002-3C00B6506855}" sibTransId="{60B253B4-6D7F-424D-B969-84E9AE41E18C}"/>
    <dgm:cxn modelId="{916DD7DF-E219-4F60-998E-D10FF2084468}" type="presOf" srcId="{C9278E0B-363B-415C-A7A1-6A61158EB6E2}" destId="{7C65BFBB-B800-43E3-B03A-6C47E8DFBC63}" srcOrd="0" destOrd="0" presId="urn:microsoft.com/office/officeart/2005/8/layout/gear1"/>
    <dgm:cxn modelId="{36D48518-080C-4952-8AF3-8C9C3E6599B2}" type="presOf" srcId="{684B6B69-E2D3-4B6F-8617-13447D61EFF4}" destId="{34509169-E5DF-4AAC-8FEC-97A38D21CAD5}" srcOrd="0" destOrd="0" presId="urn:microsoft.com/office/officeart/2005/8/layout/gear1"/>
    <dgm:cxn modelId="{2852CAEF-8C32-42B1-81D7-1D2D402D7217}" type="presOf" srcId="{C9278E0B-363B-415C-A7A1-6A61158EB6E2}" destId="{BD4058A3-0352-4BE4-81ED-374018A47DF9}" srcOrd="2" destOrd="0" presId="urn:microsoft.com/office/officeart/2005/8/layout/gear1"/>
    <dgm:cxn modelId="{4831669E-FC28-4E95-9D75-52BFF65A8066}" type="presOf" srcId="{7BB9A896-538D-4BB5-BC4B-FA5D0B59CE41}" destId="{AF5C9061-A111-46DC-8CD2-2F559E1F6638}" srcOrd="1" destOrd="0" presId="urn:microsoft.com/office/officeart/2005/8/layout/gear1"/>
    <dgm:cxn modelId="{6A524D54-5EA0-42AD-AE6F-098D50C54317}" type="presParOf" srcId="{34509169-E5DF-4AAC-8FEC-97A38D21CAD5}" destId="{7C65BFBB-B800-43E3-B03A-6C47E8DFBC63}" srcOrd="0" destOrd="0" presId="urn:microsoft.com/office/officeart/2005/8/layout/gear1"/>
    <dgm:cxn modelId="{5A932D42-FF66-4719-A5D4-55363497A208}" type="presParOf" srcId="{34509169-E5DF-4AAC-8FEC-97A38D21CAD5}" destId="{13311FA7-DAD4-4B0B-ABED-0F9678A85B52}" srcOrd="1" destOrd="0" presId="urn:microsoft.com/office/officeart/2005/8/layout/gear1"/>
    <dgm:cxn modelId="{F03E44DE-3A41-4E5B-8697-092AF18E3BC5}" type="presParOf" srcId="{34509169-E5DF-4AAC-8FEC-97A38D21CAD5}" destId="{BD4058A3-0352-4BE4-81ED-374018A47DF9}" srcOrd="2" destOrd="0" presId="urn:microsoft.com/office/officeart/2005/8/layout/gear1"/>
    <dgm:cxn modelId="{E74FCD4D-D0CA-4152-8EB3-B442D9A238BE}" type="presParOf" srcId="{34509169-E5DF-4AAC-8FEC-97A38D21CAD5}" destId="{AD42252C-7B54-43C8-A054-F67F1D9E86E1}" srcOrd="3" destOrd="0" presId="urn:microsoft.com/office/officeart/2005/8/layout/gear1"/>
    <dgm:cxn modelId="{99960F62-A8B7-41BF-9457-637A7022FBA1}" type="presParOf" srcId="{34509169-E5DF-4AAC-8FEC-97A38D21CAD5}" destId="{AF5C9061-A111-46DC-8CD2-2F559E1F6638}" srcOrd="4" destOrd="0" presId="urn:microsoft.com/office/officeart/2005/8/layout/gear1"/>
    <dgm:cxn modelId="{6D640444-3CC9-481F-9756-D3E7BF44AB1A}" type="presParOf" srcId="{34509169-E5DF-4AAC-8FEC-97A38D21CAD5}" destId="{A5946264-3357-45FD-99BC-CF56C8A4BB11}" srcOrd="5" destOrd="0" presId="urn:microsoft.com/office/officeart/2005/8/layout/gear1"/>
    <dgm:cxn modelId="{4101B7F0-E68D-4B4D-A070-59C5AAF27B80}" type="presParOf" srcId="{34509169-E5DF-4AAC-8FEC-97A38D21CAD5}" destId="{B579EC44-43BB-403E-85C7-5FC8337B1E30}" srcOrd="6" destOrd="0" presId="urn:microsoft.com/office/officeart/2005/8/layout/gear1"/>
    <dgm:cxn modelId="{12682A7E-5E07-4646-8AAF-0DBFC5DC0833}" type="presParOf" srcId="{34509169-E5DF-4AAC-8FEC-97A38D21CAD5}" destId="{B9943D5A-09FC-4D3B-A936-19D9646C7ABC}" srcOrd="7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65BFBB-B800-43E3-B03A-6C47E8DFBC63}">
      <dsp:nvSpPr>
        <dsp:cNvPr id="0" name=""/>
        <dsp:cNvSpPr/>
      </dsp:nvSpPr>
      <dsp:spPr>
        <a:xfrm>
          <a:off x="876426" y="823457"/>
          <a:ext cx="1006448" cy="1006448"/>
        </a:xfrm>
        <a:prstGeom prst="gear9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O</a:t>
          </a:r>
        </a:p>
      </dsp:txBody>
      <dsp:txXfrm>
        <a:off x="876426" y="823457"/>
        <a:ext cx="1006448" cy="1006448"/>
      </dsp:txXfrm>
    </dsp:sp>
    <dsp:sp modelId="{C6F856F2-9B6D-4B93-AB8A-5228811142CC}">
      <dsp:nvSpPr>
        <dsp:cNvPr id="0" name=""/>
        <dsp:cNvSpPr/>
      </dsp:nvSpPr>
      <dsp:spPr>
        <a:xfrm>
          <a:off x="290856" y="585569"/>
          <a:ext cx="731962" cy="731962"/>
        </a:xfrm>
        <a:prstGeom prst="gear6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O</a:t>
          </a:r>
        </a:p>
      </dsp:txBody>
      <dsp:txXfrm>
        <a:off x="290856" y="585569"/>
        <a:ext cx="731962" cy="731962"/>
      </dsp:txXfrm>
    </dsp:sp>
    <dsp:sp modelId="{CC968053-A1FA-4E06-AD61-8014A6B1542B}">
      <dsp:nvSpPr>
        <dsp:cNvPr id="0" name=""/>
        <dsp:cNvSpPr/>
      </dsp:nvSpPr>
      <dsp:spPr>
        <a:xfrm rot="20700000">
          <a:off x="700830" y="80590"/>
          <a:ext cx="717173" cy="717173"/>
        </a:xfrm>
        <a:prstGeom prst="gear6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O</a:t>
          </a:r>
        </a:p>
      </dsp:txBody>
      <dsp:txXfrm>
        <a:off x="858127" y="237887"/>
        <a:ext cx="402579" cy="402579"/>
      </dsp:txXfrm>
    </dsp:sp>
    <dsp:sp modelId="{B579EC44-43BB-403E-85C7-5FC8337B1E30}">
      <dsp:nvSpPr>
        <dsp:cNvPr id="0" name=""/>
        <dsp:cNvSpPr/>
      </dsp:nvSpPr>
      <dsp:spPr>
        <a:xfrm>
          <a:off x="775627" y="684391"/>
          <a:ext cx="1288253" cy="1288253"/>
        </a:xfrm>
        <a:prstGeom prst="circularArrow">
          <a:avLst>
            <a:gd name="adj1" fmla="val 4688"/>
            <a:gd name="adj2" fmla="val 299029"/>
            <a:gd name="adj3" fmla="val 2406723"/>
            <a:gd name="adj4" fmla="val 16121267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629FB7-2420-4D80-B3DB-A92F47AF919E}">
      <dsp:nvSpPr>
        <dsp:cNvPr id="0" name=""/>
        <dsp:cNvSpPr/>
      </dsp:nvSpPr>
      <dsp:spPr>
        <a:xfrm>
          <a:off x="161227" y="433761"/>
          <a:ext cx="935996" cy="93599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9629FC-D4F2-48BB-BB90-0706267AE8B0}">
      <dsp:nvSpPr>
        <dsp:cNvPr id="0" name=""/>
        <dsp:cNvSpPr/>
      </dsp:nvSpPr>
      <dsp:spPr>
        <a:xfrm>
          <a:off x="534940" y="-66350"/>
          <a:ext cx="1009193" cy="100919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65BFBB-B800-43E3-B03A-6C47E8DFBC63}">
      <dsp:nvSpPr>
        <dsp:cNvPr id="0" name=""/>
        <dsp:cNvSpPr/>
      </dsp:nvSpPr>
      <dsp:spPr>
        <a:xfrm>
          <a:off x="876426" y="823457"/>
          <a:ext cx="1006448" cy="1006448"/>
        </a:xfrm>
        <a:prstGeom prst="gear9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O</a:t>
          </a:r>
        </a:p>
      </dsp:txBody>
      <dsp:txXfrm>
        <a:off x="876426" y="823457"/>
        <a:ext cx="1006448" cy="1006448"/>
      </dsp:txXfrm>
    </dsp:sp>
    <dsp:sp modelId="{C6F856F2-9B6D-4B93-AB8A-5228811142CC}">
      <dsp:nvSpPr>
        <dsp:cNvPr id="0" name=""/>
        <dsp:cNvSpPr/>
      </dsp:nvSpPr>
      <dsp:spPr>
        <a:xfrm>
          <a:off x="290856" y="585569"/>
          <a:ext cx="731962" cy="731962"/>
        </a:xfrm>
        <a:prstGeom prst="gear6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O</a:t>
          </a:r>
        </a:p>
      </dsp:txBody>
      <dsp:txXfrm>
        <a:off x="290856" y="585569"/>
        <a:ext cx="731962" cy="731962"/>
      </dsp:txXfrm>
    </dsp:sp>
    <dsp:sp modelId="{CC968053-A1FA-4E06-AD61-8014A6B1542B}">
      <dsp:nvSpPr>
        <dsp:cNvPr id="0" name=""/>
        <dsp:cNvSpPr/>
      </dsp:nvSpPr>
      <dsp:spPr>
        <a:xfrm rot="20700000">
          <a:off x="700830" y="80590"/>
          <a:ext cx="717173" cy="717173"/>
        </a:xfrm>
        <a:prstGeom prst="gear6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O</a:t>
          </a:r>
        </a:p>
      </dsp:txBody>
      <dsp:txXfrm>
        <a:off x="858127" y="237887"/>
        <a:ext cx="402579" cy="402579"/>
      </dsp:txXfrm>
    </dsp:sp>
    <dsp:sp modelId="{B579EC44-43BB-403E-85C7-5FC8337B1E30}">
      <dsp:nvSpPr>
        <dsp:cNvPr id="0" name=""/>
        <dsp:cNvSpPr/>
      </dsp:nvSpPr>
      <dsp:spPr>
        <a:xfrm>
          <a:off x="775627" y="684391"/>
          <a:ext cx="1288253" cy="1288253"/>
        </a:xfrm>
        <a:prstGeom prst="circularArrow">
          <a:avLst>
            <a:gd name="adj1" fmla="val 4688"/>
            <a:gd name="adj2" fmla="val 299029"/>
            <a:gd name="adj3" fmla="val 2406723"/>
            <a:gd name="adj4" fmla="val 16121267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629FB7-2420-4D80-B3DB-A92F47AF919E}">
      <dsp:nvSpPr>
        <dsp:cNvPr id="0" name=""/>
        <dsp:cNvSpPr/>
      </dsp:nvSpPr>
      <dsp:spPr>
        <a:xfrm>
          <a:off x="161227" y="433761"/>
          <a:ext cx="935996" cy="93599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9629FC-D4F2-48BB-BB90-0706267AE8B0}">
      <dsp:nvSpPr>
        <dsp:cNvPr id="0" name=""/>
        <dsp:cNvSpPr/>
      </dsp:nvSpPr>
      <dsp:spPr>
        <a:xfrm>
          <a:off x="534940" y="-66350"/>
          <a:ext cx="1009193" cy="100919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65BFBB-B800-43E3-B03A-6C47E8DFBC63}">
      <dsp:nvSpPr>
        <dsp:cNvPr id="0" name=""/>
        <dsp:cNvSpPr/>
      </dsp:nvSpPr>
      <dsp:spPr>
        <a:xfrm>
          <a:off x="876426" y="823457"/>
          <a:ext cx="1006448" cy="1006448"/>
        </a:xfrm>
        <a:prstGeom prst="gear9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O</a:t>
          </a:r>
        </a:p>
      </dsp:txBody>
      <dsp:txXfrm>
        <a:off x="876426" y="823457"/>
        <a:ext cx="1006448" cy="1006448"/>
      </dsp:txXfrm>
    </dsp:sp>
    <dsp:sp modelId="{C6F856F2-9B6D-4B93-AB8A-5228811142CC}">
      <dsp:nvSpPr>
        <dsp:cNvPr id="0" name=""/>
        <dsp:cNvSpPr/>
      </dsp:nvSpPr>
      <dsp:spPr>
        <a:xfrm>
          <a:off x="290856" y="585569"/>
          <a:ext cx="731962" cy="731962"/>
        </a:xfrm>
        <a:prstGeom prst="gear6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O</a:t>
          </a:r>
        </a:p>
      </dsp:txBody>
      <dsp:txXfrm>
        <a:off x="290856" y="585569"/>
        <a:ext cx="731962" cy="731962"/>
      </dsp:txXfrm>
    </dsp:sp>
    <dsp:sp modelId="{CC968053-A1FA-4E06-AD61-8014A6B1542B}">
      <dsp:nvSpPr>
        <dsp:cNvPr id="0" name=""/>
        <dsp:cNvSpPr/>
      </dsp:nvSpPr>
      <dsp:spPr>
        <a:xfrm rot="20700000">
          <a:off x="700830" y="80590"/>
          <a:ext cx="717173" cy="717173"/>
        </a:xfrm>
        <a:prstGeom prst="gear6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O</a:t>
          </a:r>
        </a:p>
      </dsp:txBody>
      <dsp:txXfrm>
        <a:off x="858127" y="237887"/>
        <a:ext cx="402579" cy="402579"/>
      </dsp:txXfrm>
    </dsp:sp>
    <dsp:sp modelId="{B579EC44-43BB-403E-85C7-5FC8337B1E30}">
      <dsp:nvSpPr>
        <dsp:cNvPr id="0" name=""/>
        <dsp:cNvSpPr/>
      </dsp:nvSpPr>
      <dsp:spPr>
        <a:xfrm>
          <a:off x="775627" y="684391"/>
          <a:ext cx="1288253" cy="1288253"/>
        </a:xfrm>
        <a:prstGeom prst="circularArrow">
          <a:avLst>
            <a:gd name="adj1" fmla="val 4688"/>
            <a:gd name="adj2" fmla="val 299029"/>
            <a:gd name="adj3" fmla="val 2406723"/>
            <a:gd name="adj4" fmla="val 16121267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629FB7-2420-4D80-B3DB-A92F47AF919E}">
      <dsp:nvSpPr>
        <dsp:cNvPr id="0" name=""/>
        <dsp:cNvSpPr/>
      </dsp:nvSpPr>
      <dsp:spPr>
        <a:xfrm>
          <a:off x="161227" y="433761"/>
          <a:ext cx="935996" cy="93599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9629FC-D4F2-48BB-BB90-0706267AE8B0}">
      <dsp:nvSpPr>
        <dsp:cNvPr id="0" name=""/>
        <dsp:cNvSpPr/>
      </dsp:nvSpPr>
      <dsp:spPr>
        <a:xfrm>
          <a:off x="534940" y="-66350"/>
          <a:ext cx="1009193" cy="100919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65BFBB-B800-43E3-B03A-6C47E8DFBC63}">
      <dsp:nvSpPr>
        <dsp:cNvPr id="0" name=""/>
        <dsp:cNvSpPr/>
      </dsp:nvSpPr>
      <dsp:spPr>
        <a:xfrm>
          <a:off x="1248564" y="892886"/>
          <a:ext cx="1403107" cy="1403107"/>
        </a:xfrm>
        <a:prstGeom prst="gear9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Cost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Based</a:t>
          </a:r>
        </a:p>
      </dsp:txBody>
      <dsp:txXfrm>
        <a:off x="1248564" y="892886"/>
        <a:ext cx="1403107" cy="1403107"/>
      </dsp:txXfrm>
    </dsp:sp>
    <dsp:sp modelId="{AD42252C-7B54-43C8-A054-F67F1D9E86E1}">
      <dsp:nvSpPr>
        <dsp:cNvPr id="0" name=""/>
        <dsp:cNvSpPr/>
      </dsp:nvSpPr>
      <dsp:spPr>
        <a:xfrm>
          <a:off x="432210" y="561243"/>
          <a:ext cx="1020442" cy="1020442"/>
        </a:xfrm>
        <a:prstGeom prst="gear6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Opt..</a:t>
          </a:r>
        </a:p>
      </dsp:txBody>
      <dsp:txXfrm>
        <a:off x="432210" y="561243"/>
        <a:ext cx="1020442" cy="1020442"/>
      </dsp:txXfrm>
    </dsp:sp>
    <dsp:sp modelId="{B579EC44-43BB-403E-85C7-5FC8337B1E30}">
      <dsp:nvSpPr>
        <dsp:cNvPr id="0" name=""/>
        <dsp:cNvSpPr/>
      </dsp:nvSpPr>
      <dsp:spPr>
        <a:xfrm>
          <a:off x="1275983" y="674167"/>
          <a:ext cx="1725822" cy="1725822"/>
        </a:xfrm>
        <a:prstGeom prst="circularArrow">
          <a:avLst>
            <a:gd name="adj1" fmla="val 4878"/>
            <a:gd name="adj2" fmla="val 312630"/>
            <a:gd name="adj3" fmla="val 2981271"/>
            <a:gd name="adj4" fmla="val 15456826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943D5A-09FC-4D3B-A936-19D9646C7ABC}">
      <dsp:nvSpPr>
        <dsp:cNvPr id="0" name=""/>
        <dsp:cNvSpPr/>
      </dsp:nvSpPr>
      <dsp:spPr>
        <a:xfrm>
          <a:off x="251492" y="342509"/>
          <a:ext cx="1304890" cy="130489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945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1687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0032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4190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6712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2323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5508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0503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11770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5983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603696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32742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54958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2645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4330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46339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029221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1532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320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7428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91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0247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40610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307819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706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020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567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6004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3088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5472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5.gif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29.png"/><Relationship Id="rId5" Type="http://schemas.openxmlformats.org/officeDocument/2006/relationships/diagramQuickStyle" Target="../diagrams/quickStyle4.xml"/><Relationship Id="rId15" Type="http://schemas.openxmlformats.org/officeDocument/2006/relationships/image" Target="../media/image15.jpeg"/><Relationship Id="rId10" Type="http://schemas.openxmlformats.org/officeDocument/2006/relationships/image" Target="../media/image28.png"/><Relationship Id="rId4" Type="http://schemas.openxmlformats.org/officeDocument/2006/relationships/diagramLayout" Target="../diagrams/layout4.xml"/><Relationship Id="rId9" Type="http://schemas.openxmlformats.org/officeDocument/2006/relationships/image" Target="../media/image27.png"/><Relationship Id="rId14" Type="http://schemas.openxmlformats.org/officeDocument/2006/relationships/image" Target="../media/image3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967780" y="3771649"/>
            <a:ext cx="6800850" cy="738664"/>
          </a:xfrm>
        </p:spPr>
        <p:txBody>
          <a:bodyPr/>
          <a:lstStyle/>
          <a:p>
            <a:r>
              <a:rPr lang="en-US" dirty="0"/>
              <a:t>SQL Tuning</a:t>
            </a:r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4976382" y="5083092"/>
            <a:ext cx="5479648" cy="723098"/>
          </a:xfrm>
        </p:spPr>
        <p:txBody>
          <a:bodyPr/>
          <a:lstStyle/>
          <a:p>
            <a:r>
              <a:rPr lang="en-US" dirty="0"/>
              <a:t>27/06/2016</a:t>
            </a:r>
          </a:p>
          <a:p>
            <a:r>
              <a:rPr lang="en-US" dirty="0"/>
              <a:t>Chandra Sekhar</a:t>
            </a:r>
          </a:p>
          <a:p>
            <a:r>
              <a:rPr lang="en-US" dirty="0"/>
              <a:t>Mohd Sayeed Akthar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SQL client parameters</a:t>
            </a:r>
          </a:p>
          <a:p>
            <a:pPr lvl="0"/>
            <a:r>
              <a:rPr lang="en-US" dirty="0"/>
              <a:t>SQL specific broker parameters</a:t>
            </a:r>
          </a:p>
          <a:p>
            <a:pPr lvl="0"/>
            <a:r>
              <a:rPr lang="en-US" dirty="0"/>
              <a:t>SQL Server tuning</a:t>
            </a:r>
          </a:p>
        </p:txBody>
      </p:sp>
    </p:spTree>
    <p:extLst>
      <p:ext uri="{BB962C8B-B14F-4D97-AF65-F5344CB8AC3E}">
        <p14:creationId xmlns:p14="http://schemas.microsoft.com/office/powerpoint/2010/main" xmlns="" val="2026385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/>
          <a:p>
            <a:r>
              <a:rPr lang="en-US" dirty="0"/>
              <a:t>SQL client parameters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4819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2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/>
              <a:t>The Driver </a:t>
            </a:r>
            <a:r>
              <a:rPr lang="en-US" i="1" dirty="0"/>
              <a:t>is </a:t>
            </a:r>
            <a:r>
              <a:rPr lang="en-US" dirty="0"/>
              <a:t>the network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875948" y="2565654"/>
            <a:ext cx="8594343" cy="1981632"/>
            <a:chOff x="2469074" y="2656270"/>
            <a:chExt cx="7248674" cy="1394148"/>
          </a:xfrm>
        </p:grpSpPr>
        <p:pic>
          <p:nvPicPr>
            <p:cNvPr id="155654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9074" y="2656270"/>
              <a:ext cx="7248674" cy="1394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 bwMode="auto">
            <a:xfrm>
              <a:off x="5591398" y="3153289"/>
              <a:ext cx="166904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buSzTx/>
              </a:pPr>
              <a:r>
                <a:rPr lang="en-IN" sz="2000" i="0" dirty="0"/>
                <a:t>ODBC/JDBC</a:t>
              </a:r>
              <a:endParaRPr lang="en-US" i="0" dirty="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84951" y="1874054"/>
            <a:ext cx="1418144" cy="10288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26561" y="1862909"/>
            <a:ext cx="2534921" cy="9979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26560" y="1844974"/>
            <a:ext cx="2534921" cy="10490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94611" y="1868620"/>
            <a:ext cx="1998823" cy="10143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26559" y="1836055"/>
            <a:ext cx="2512623" cy="104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4012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Managing connections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2053498" y="3489833"/>
            <a:ext cx="118872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</a:p>
        </p:txBody>
      </p:sp>
      <p:sp>
        <p:nvSpPr>
          <p:cNvPr id="7" name="Flowchart: Magnetic Disk 6"/>
          <p:cNvSpPr/>
          <p:nvPr/>
        </p:nvSpPr>
        <p:spPr bwMode="auto">
          <a:xfrm>
            <a:off x="2236378" y="4951046"/>
            <a:ext cx="822960" cy="1188720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DB</a:t>
            </a:r>
          </a:p>
        </p:txBody>
      </p:sp>
      <p:cxnSp>
        <p:nvCxnSpPr>
          <p:cNvPr id="8" name="Straight Arrow Connector 7"/>
          <p:cNvCxnSpPr>
            <a:stCxn id="7" idx="1"/>
            <a:endCxn id="6" idx="2"/>
          </p:cNvCxnSpPr>
          <p:nvPr/>
        </p:nvCxnSpPr>
        <p:spPr bwMode="auto">
          <a:xfrm flipV="1">
            <a:off x="2647858" y="4221353"/>
            <a:ext cx="0" cy="72969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 bwMode="auto">
          <a:xfrm>
            <a:off x="183565" y="1394577"/>
            <a:ext cx="1554480" cy="640080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Client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1936595" y="1394577"/>
            <a:ext cx="1554480" cy="640080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Client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3758993" y="1394577"/>
            <a:ext cx="1554480" cy="640080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Client</a:t>
            </a:r>
          </a:p>
        </p:txBody>
      </p:sp>
      <p:cxnSp>
        <p:nvCxnSpPr>
          <p:cNvPr id="13" name="Straight Arrow Connector 12"/>
          <p:cNvCxnSpPr>
            <a:stCxn id="9" idx="2"/>
            <a:endCxn id="6" idx="0"/>
          </p:cNvCxnSpPr>
          <p:nvPr/>
        </p:nvCxnSpPr>
        <p:spPr bwMode="auto">
          <a:xfrm>
            <a:off x="960805" y="2034657"/>
            <a:ext cx="1687053" cy="145517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0" idx="2"/>
            <a:endCxn id="6" idx="0"/>
          </p:cNvCxnSpPr>
          <p:nvPr/>
        </p:nvCxnSpPr>
        <p:spPr bwMode="auto">
          <a:xfrm flipH="1">
            <a:off x="2647858" y="2034657"/>
            <a:ext cx="65977" cy="145517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" idx="2"/>
            <a:endCxn id="6" idx="0"/>
          </p:cNvCxnSpPr>
          <p:nvPr/>
        </p:nvCxnSpPr>
        <p:spPr bwMode="auto">
          <a:xfrm flipH="1">
            <a:off x="2647858" y="2034657"/>
            <a:ext cx="1888375" cy="145517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2855181" y="2518731"/>
            <a:ext cx="2088114" cy="731788"/>
            <a:chOff x="2855181" y="2518731"/>
            <a:chExt cx="2088114" cy="731788"/>
          </a:xfrm>
        </p:grpSpPr>
        <p:sp>
          <p:nvSpPr>
            <p:cNvPr id="23" name="Multiply 22"/>
            <p:cNvSpPr/>
            <p:nvPr/>
          </p:nvSpPr>
          <p:spPr bwMode="auto">
            <a:xfrm rot="20094178">
              <a:off x="3164277" y="2579068"/>
              <a:ext cx="516775" cy="611114"/>
            </a:xfrm>
            <a:prstGeom prst="mathMultiply">
              <a:avLst/>
            </a:prstGeom>
            <a:solidFill>
              <a:srgbClr val="FF0000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Arc 24"/>
            <p:cNvSpPr/>
            <p:nvPr/>
          </p:nvSpPr>
          <p:spPr bwMode="auto">
            <a:xfrm rot="6747093">
              <a:off x="3056770" y="2317142"/>
              <a:ext cx="731788" cy="1134965"/>
            </a:xfrm>
            <a:prstGeom prst="arc">
              <a:avLst>
                <a:gd name="adj1" fmla="val 16200000"/>
                <a:gd name="adj2" fmla="val 11441557"/>
              </a:avLst>
            </a:prstGeom>
            <a:ln>
              <a:headEnd type="stealth" w="med" len="med"/>
              <a:tailEnd type="none" w="lg" len="lg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 bwMode="auto">
            <a:xfrm>
              <a:off x="3679808" y="2653791"/>
              <a:ext cx="126348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buSzTx/>
              </a:pPr>
              <a:r>
                <a:rPr lang="en-US" i="0" dirty="0">
                  <a:solidFill>
                    <a:srgbClr val="FF0000"/>
                  </a:solidFill>
                </a:rPr>
                <a:t>Retry??</a:t>
              </a:r>
            </a:p>
          </p:txBody>
        </p:sp>
      </p:grpSp>
      <p:pic>
        <p:nvPicPr>
          <p:cNvPr id="28" name="Picture 10" descr="http://alangregerman.typepad.com/.a/6a00d83516c0ad53ef017c3329aba8970b-800w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6156" y="3341474"/>
            <a:ext cx="1246840" cy="155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loud Callout 28"/>
          <p:cNvSpPr/>
          <p:nvPr/>
        </p:nvSpPr>
        <p:spPr bwMode="auto">
          <a:xfrm>
            <a:off x="3530676" y="5266972"/>
            <a:ext cx="2841586" cy="1264980"/>
          </a:xfrm>
          <a:prstGeom prst="cloudCallout">
            <a:avLst>
              <a:gd name="adj1" fmla="val -12509"/>
              <a:gd name="adj2" fmla="val -93796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How</a:t>
            </a:r>
            <a:r>
              <a:rPr kumimoji="0" lang="en-US" sz="2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many times??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Cloud Callout 29"/>
          <p:cNvSpPr/>
          <p:nvPr/>
        </p:nvSpPr>
        <p:spPr bwMode="auto">
          <a:xfrm>
            <a:off x="5592063" y="4120749"/>
            <a:ext cx="4096535" cy="1264980"/>
          </a:xfrm>
          <a:prstGeom prst="cloudCallout">
            <a:avLst>
              <a:gd name="adj1" fmla="val -71367"/>
              <a:gd name="adj2" fmla="val -17966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After what delay ??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Cloud Callout 30"/>
          <p:cNvSpPr/>
          <p:nvPr/>
        </p:nvSpPr>
        <p:spPr bwMode="auto">
          <a:xfrm>
            <a:off x="5313473" y="3352818"/>
            <a:ext cx="5642944" cy="702766"/>
          </a:xfrm>
          <a:prstGeom prst="cloudCallout">
            <a:avLst>
              <a:gd name="adj1" fmla="val -60318"/>
              <a:gd name="adj2" fmla="val 9372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How long should I wait??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042205" y="149196"/>
            <a:ext cx="5146620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/>
              <a:t>-</a:t>
            </a:r>
            <a:r>
              <a:rPr lang="en-US" dirty="0"/>
              <a:t> Connection Retry Count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45223" y="940857"/>
            <a:ext cx="5146620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/>
              <a:t>-</a:t>
            </a:r>
            <a:r>
              <a:rPr lang="en-US" dirty="0"/>
              <a:t> Connection Retry Delay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923207" y="1708788"/>
            <a:ext cx="3384615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/>
              <a:t>-</a:t>
            </a:r>
            <a:r>
              <a:rPr lang="en-US" dirty="0"/>
              <a:t> </a:t>
            </a:r>
            <a:r>
              <a:rPr lang="en-US"/>
              <a:t>Login Timeout 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33297" y="805523"/>
            <a:ext cx="4410075" cy="54768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38546" y="824036"/>
            <a:ext cx="4352925" cy="5410200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 bwMode="auto">
          <a:xfrm>
            <a:off x="765209" y="2291277"/>
            <a:ext cx="665898" cy="32405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ight Arrow 34"/>
          <p:cNvSpPr/>
          <p:nvPr/>
        </p:nvSpPr>
        <p:spPr bwMode="auto">
          <a:xfrm rot="10800000">
            <a:off x="4708717" y="2286843"/>
            <a:ext cx="665898" cy="32405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ight Arrow 35"/>
          <p:cNvSpPr/>
          <p:nvPr/>
        </p:nvSpPr>
        <p:spPr bwMode="auto">
          <a:xfrm rot="10800000">
            <a:off x="8504679" y="2535410"/>
            <a:ext cx="665898" cy="32405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1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12" grpId="0" animBg="1"/>
      <p:bldP spid="35" grpId="0" animBg="1"/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Query Timeout</a:t>
            </a:r>
            <a:endParaRPr lang="en-US" dirty="0"/>
          </a:p>
        </p:txBody>
      </p:sp>
      <p:cxnSp>
        <p:nvCxnSpPr>
          <p:cNvPr id="3" name="Straight Arrow Connector 2"/>
          <p:cNvCxnSpPr>
            <a:stCxn id="8" idx="2"/>
            <a:endCxn id="5" idx="0"/>
          </p:cNvCxnSpPr>
          <p:nvPr/>
        </p:nvCxnSpPr>
        <p:spPr bwMode="auto">
          <a:xfrm flipH="1">
            <a:off x="3292510" y="2897134"/>
            <a:ext cx="8624" cy="857761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2149510" y="3754895"/>
            <a:ext cx="2286000" cy="2377440"/>
            <a:chOff x="557813" y="3754895"/>
            <a:chExt cx="2286000" cy="237744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557813" y="3754895"/>
              <a:ext cx="2286000" cy="237744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 bwMode="auto">
            <a:xfrm>
              <a:off x="810155" y="4055796"/>
              <a:ext cx="1821463" cy="51077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SQL Server</a:t>
              </a:r>
            </a:p>
          </p:txBody>
        </p:sp>
        <p:sp>
          <p:nvSpPr>
            <p:cNvPr id="7" name="Flowchart: Magnetic Disk 6"/>
            <p:cNvSpPr/>
            <p:nvPr/>
          </p:nvSpPr>
          <p:spPr bwMode="auto">
            <a:xfrm>
              <a:off x="1152727" y="4741730"/>
              <a:ext cx="1005840" cy="1188720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DB</a:t>
              </a:r>
            </a:p>
          </p:txBody>
        </p:sp>
      </p:grpSp>
      <p:sp>
        <p:nvSpPr>
          <p:cNvPr id="8" name="Rounded Rectangle 7"/>
          <p:cNvSpPr/>
          <p:nvPr/>
        </p:nvSpPr>
        <p:spPr bwMode="auto">
          <a:xfrm>
            <a:off x="2699064" y="2386356"/>
            <a:ext cx="1204139" cy="51077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ODBC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</p:txBody>
      </p:sp>
      <p:cxnSp>
        <p:nvCxnSpPr>
          <p:cNvPr id="10" name="Straight Arrow Connector 9"/>
          <p:cNvCxnSpPr>
            <a:stCxn id="15" idx="2"/>
            <a:endCxn id="8" idx="0"/>
          </p:cNvCxnSpPr>
          <p:nvPr/>
        </p:nvCxnSpPr>
        <p:spPr bwMode="auto">
          <a:xfrm flipH="1">
            <a:off x="3301134" y="1569007"/>
            <a:ext cx="11636" cy="81734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2149510" y="3754895"/>
            <a:ext cx="2286000" cy="2377440"/>
            <a:chOff x="557813" y="3754895"/>
            <a:chExt cx="2286000" cy="2377440"/>
          </a:xfrm>
        </p:grpSpPr>
        <p:sp>
          <p:nvSpPr>
            <p:cNvPr id="12" name="Rounded Rectangle 11"/>
            <p:cNvSpPr/>
            <p:nvPr/>
          </p:nvSpPr>
          <p:spPr bwMode="auto">
            <a:xfrm>
              <a:off x="557813" y="3754895"/>
              <a:ext cx="2286000" cy="237744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810155" y="4055796"/>
              <a:ext cx="1821463" cy="51077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SQL Server</a:t>
              </a:r>
            </a:p>
          </p:txBody>
        </p:sp>
        <p:sp>
          <p:nvSpPr>
            <p:cNvPr id="14" name="Flowchart: Magnetic Disk 13"/>
            <p:cNvSpPr/>
            <p:nvPr/>
          </p:nvSpPr>
          <p:spPr bwMode="auto">
            <a:xfrm>
              <a:off x="1152727" y="4741730"/>
              <a:ext cx="1005840" cy="1188720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DB</a:t>
              </a:r>
            </a:p>
          </p:txBody>
        </p:sp>
      </p:grpSp>
      <p:sp>
        <p:nvSpPr>
          <p:cNvPr id="15" name="Rounded Rectangle 14"/>
          <p:cNvSpPr/>
          <p:nvPr/>
        </p:nvSpPr>
        <p:spPr bwMode="auto">
          <a:xfrm>
            <a:off x="2441663" y="1058229"/>
            <a:ext cx="1742214" cy="51077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Application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-120930" y="1030144"/>
            <a:ext cx="261597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  <a:buSzTx/>
            </a:pPr>
            <a:r>
              <a:rPr lang="en-US" altLang="ja-JP" i="0" dirty="0"/>
              <a:t>SELECT * FROM</a:t>
            </a:r>
            <a:endParaRPr lang="en-US" i="0" dirty="0"/>
          </a:p>
          <a:p>
            <a:pPr>
              <a:spcBef>
                <a:spcPts val="0"/>
              </a:spcBef>
              <a:buSzTx/>
            </a:pPr>
            <a:r>
              <a:rPr lang="en-US" i="0" dirty="0" err="1"/>
              <a:t>Pub.vBigTable</a:t>
            </a:r>
            <a:endParaRPr lang="en-US" i="0" dirty="0"/>
          </a:p>
        </p:txBody>
      </p:sp>
      <p:sp>
        <p:nvSpPr>
          <p:cNvPr id="17" name="TextBox 16"/>
          <p:cNvSpPr txBox="1"/>
          <p:nvPr/>
        </p:nvSpPr>
        <p:spPr bwMode="auto">
          <a:xfrm>
            <a:off x="-11766" y="2692138"/>
            <a:ext cx="257237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  <a:buSzTx/>
            </a:pPr>
            <a:r>
              <a:rPr lang="en-US" i="0" dirty="0"/>
              <a:t>SELECT * FROM</a:t>
            </a:r>
          </a:p>
          <a:p>
            <a:pPr>
              <a:spcBef>
                <a:spcPts val="0"/>
              </a:spcBef>
              <a:buSzTx/>
            </a:pPr>
            <a:r>
              <a:rPr lang="en-US" i="0" dirty="0" err="1"/>
              <a:t>Pub.vBigTable</a:t>
            </a:r>
            <a:endParaRPr lang="en-US" i="0" dirty="0"/>
          </a:p>
        </p:txBody>
      </p:sp>
      <p:pic>
        <p:nvPicPr>
          <p:cNvPr id="24" name="Picture 10" descr="http://alangregerman.typepad.com/.a/6a00d83516c0ad53ef017c3329aba8970b-800w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7327" y="4164340"/>
            <a:ext cx="1246840" cy="155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loud Callout 24"/>
          <p:cNvSpPr/>
          <p:nvPr/>
        </p:nvSpPr>
        <p:spPr bwMode="auto">
          <a:xfrm>
            <a:off x="7152824" y="3048456"/>
            <a:ext cx="4933131" cy="1827193"/>
          </a:xfrm>
          <a:prstGeom prst="cloudCallout">
            <a:avLst>
              <a:gd name="adj1" fmla="val -76064"/>
              <a:gd name="adj2" fmla="val 8744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How much can I wait for one query execution??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787974" y="473790"/>
            <a:ext cx="3718226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/>
              <a:t>-</a:t>
            </a:r>
            <a:r>
              <a:rPr lang="en-US" dirty="0"/>
              <a:t> Query Timeouts 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35049" y="722135"/>
            <a:ext cx="4352925" cy="5410200"/>
          </a:xfrm>
          <a:prstGeom prst="rect">
            <a:avLst/>
          </a:prstGeom>
        </p:spPr>
      </p:pic>
      <p:sp>
        <p:nvSpPr>
          <p:cNvPr id="28" name="Right Arrow 27"/>
          <p:cNvSpPr/>
          <p:nvPr/>
        </p:nvSpPr>
        <p:spPr bwMode="auto">
          <a:xfrm rot="10800000">
            <a:off x="6309873" y="2735109"/>
            <a:ext cx="665898" cy="32405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8266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0344E-6 1.85185E-6 L -0.0026 0.183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2722E-6 7.40741E-7 L -0.00065 0.1819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9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17" grpId="0"/>
      <p:bldP spid="17" grpId="1"/>
      <p:bldP spid="25" grpId="0" animBg="1"/>
      <p:bldP spid="26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Managing Availability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3170121" y="3489833"/>
            <a:ext cx="118872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</a:p>
        </p:txBody>
      </p:sp>
      <p:sp>
        <p:nvSpPr>
          <p:cNvPr id="4" name="Flowchart: Magnetic Disk 3"/>
          <p:cNvSpPr/>
          <p:nvPr/>
        </p:nvSpPr>
        <p:spPr bwMode="auto">
          <a:xfrm>
            <a:off x="2088282" y="5082169"/>
            <a:ext cx="822960" cy="1188720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DB</a:t>
            </a:r>
          </a:p>
        </p:txBody>
      </p:sp>
      <p:cxnSp>
        <p:nvCxnSpPr>
          <p:cNvPr id="5" name="Straight Arrow Connector 4"/>
          <p:cNvCxnSpPr>
            <a:stCxn id="4" idx="1"/>
            <a:endCxn id="17" idx="2"/>
          </p:cNvCxnSpPr>
          <p:nvPr/>
        </p:nvCxnSpPr>
        <p:spPr bwMode="auto">
          <a:xfrm flipV="1">
            <a:off x="2499762" y="4221353"/>
            <a:ext cx="0" cy="86081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 bwMode="auto">
          <a:xfrm>
            <a:off x="183565" y="1394577"/>
            <a:ext cx="1554480" cy="640080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Client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1875051" y="1394577"/>
            <a:ext cx="1554480" cy="640080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Client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3758993" y="1394577"/>
            <a:ext cx="1554480" cy="640080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Client</a:t>
            </a:r>
          </a:p>
        </p:txBody>
      </p:sp>
      <p:cxnSp>
        <p:nvCxnSpPr>
          <p:cNvPr id="9" name="Straight Arrow Connector 8"/>
          <p:cNvCxnSpPr>
            <a:stCxn id="6" idx="2"/>
            <a:endCxn id="17" idx="0"/>
          </p:cNvCxnSpPr>
          <p:nvPr/>
        </p:nvCxnSpPr>
        <p:spPr bwMode="auto">
          <a:xfrm>
            <a:off x="960805" y="2034657"/>
            <a:ext cx="1538957" cy="145517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7" idx="2"/>
          </p:cNvCxnSpPr>
          <p:nvPr/>
        </p:nvCxnSpPr>
        <p:spPr bwMode="auto">
          <a:xfrm flipH="1">
            <a:off x="2567354" y="2034657"/>
            <a:ext cx="84937" cy="145517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8" idx="2"/>
          </p:cNvCxnSpPr>
          <p:nvPr/>
        </p:nvCxnSpPr>
        <p:spPr bwMode="auto">
          <a:xfrm flipH="1">
            <a:off x="2652291" y="2034657"/>
            <a:ext cx="1883942" cy="145517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Multiply 12"/>
          <p:cNvSpPr/>
          <p:nvPr/>
        </p:nvSpPr>
        <p:spPr bwMode="auto">
          <a:xfrm rot="20094178">
            <a:off x="2883406" y="2797969"/>
            <a:ext cx="516775" cy="611114"/>
          </a:xfrm>
          <a:prstGeom prst="mathMultiply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1905402" y="3489833"/>
            <a:ext cx="118872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</a:p>
        </p:txBody>
      </p:sp>
      <p:cxnSp>
        <p:nvCxnSpPr>
          <p:cNvPr id="28" name="Straight Arrow Connector 27"/>
          <p:cNvCxnSpPr>
            <a:stCxn id="25" idx="1"/>
            <a:endCxn id="3" idx="2"/>
          </p:cNvCxnSpPr>
          <p:nvPr/>
        </p:nvCxnSpPr>
        <p:spPr bwMode="auto">
          <a:xfrm flipV="1">
            <a:off x="3429531" y="4221353"/>
            <a:ext cx="334950" cy="86081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8" idx="2"/>
            <a:endCxn id="3" idx="0"/>
          </p:cNvCxnSpPr>
          <p:nvPr/>
        </p:nvCxnSpPr>
        <p:spPr bwMode="auto">
          <a:xfrm flipH="1">
            <a:off x="3764481" y="2034657"/>
            <a:ext cx="771752" cy="14551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 bwMode="auto">
          <a:xfrm>
            <a:off x="539290" y="3489833"/>
            <a:ext cx="118872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</a:p>
        </p:txBody>
      </p:sp>
      <p:cxnSp>
        <p:nvCxnSpPr>
          <p:cNvPr id="41" name="Straight Arrow Connector 40"/>
          <p:cNvCxnSpPr>
            <a:stCxn id="23" idx="1"/>
            <a:endCxn id="40" idx="2"/>
          </p:cNvCxnSpPr>
          <p:nvPr/>
        </p:nvCxnSpPr>
        <p:spPr bwMode="auto">
          <a:xfrm flipH="1" flipV="1">
            <a:off x="1133650" y="4221353"/>
            <a:ext cx="418765" cy="86081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 bwMode="auto">
          <a:xfrm>
            <a:off x="7515059" y="122820"/>
            <a:ext cx="4023360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lvl="1"/>
            <a:r>
              <a:rPr lang="en-US" i="0" dirty="0"/>
              <a:t>-</a:t>
            </a:r>
            <a:r>
              <a:rPr lang="en-US" dirty="0"/>
              <a:t> Alternate Servers</a:t>
            </a:r>
          </a:p>
        </p:txBody>
      </p:sp>
      <p:sp>
        <p:nvSpPr>
          <p:cNvPr id="45" name="Oval 44"/>
          <p:cNvSpPr/>
          <p:nvPr/>
        </p:nvSpPr>
        <p:spPr bwMode="auto">
          <a:xfrm>
            <a:off x="7515059" y="884801"/>
            <a:ext cx="4206240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lvl="1"/>
            <a:r>
              <a:rPr lang="en-US" i="0" dirty="0"/>
              <a:t>-</a:t>
            </a:r>
            <a:r>
              <a:rPr lang="en-US" dirty="0"/>
              <a:t> Failover Mode</a:t>
            </a:r>
          </a:p>
        </p:txBody>
      </p:sp>
      <p:sp>
        <p:nvSpPr>
          <p:cNvPr id="46" name="Oval 45"/>
          <p:cNvSpPr/>
          <p:nvPr/>
        </p:nvSpPr>
        <p:spPr bwMode="auto">
          <a:xfrm>
            <a:off x="7463728" y="1611613"/>
            <a:ext cx="4303577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lvl="1"/>
            <a:r>
              <a:rPr lang="en-US" i="0" dirty="0"/>
              <a:t>-</a:t>
            </a:r>
            <a:r>
              <a:rPr lang="en-US" dirty="0"/>
              <a:t> Failover Granularity</a:t>
            </a:r>
          </a:p>
        </p:txBody>
      </p:sp>
      <p:sp>
        <p:nvSpPr>
          <p:cNvPr id="47" name="Oval 46"/>
          <p:cNvSpPr/>
          <p:nvPr/>
        </p:nvSpPr>
        <p:spPr bwMode="auto">
          <a:xfrm>
            <a:off x="7518514" y="2383283"/>
            <a:ext cx="4375711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lvl="1"/>
            <a:r>
              <a:rPr lang="en-US" i="0" dirty="0"/>
              <a:t>-</a:t>
            </a:r>
            <a:r>
              <a:rPr lang="en-US" dirty="0"/>
              <a:t> Failover </a:t>
            </a:r>
            <a:r>
              <a:rPr lang="en-US" dirty="0" err="1"/>
              <a:t>Preconnect</a:t>
            </a:r>
            <a:endParaRPr lang="en-US" dirty="0"/>
          </a:p>
        </p:txBody>
      </p:sp>
      <p:sp>
        <p:nvSpPr>
          <p:cNvPr id="48" name="Oval 47"/>
          <p:cNvSpPr/>
          <p:nvPr/>
        </p:nvSpPr>
        <p:spPr bwMode="auto">
          <a:xfrm>
            <a:off x="7515059" y="3165238"/>
            <a:ext cx="4389120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lvl="1"/>
            <a:r>
              <a:rPr lang="en-US" i="0" dirty="0"/>
              <a:t>-</a:t>
            </a:r>
            <a:r>
              <a:rPr lang="en-US" dirty="0"/>
              <a:t> Load balancing</a:t>
            </a:r>
          </a:p>
        </p:txBody>
      </p:sp>
      <p:sp>
        <p:nvSpPr>
          <p:cNvPr id="23" name="Flowchart: Magnetic Disk 22"/>
          <p:cNvSpPr/>
          <p:nvPr/>
        </p:nvSpPr>
        <p:spPr bwMode="auto">
          <a:xfrm>
            <a:off x="1140935" y="5082169"/>
            <a:ext cx="822960" cy="1188720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DB</a:t>
            </a:r>
          </a:p>
        </p:txBody>
      </p:sp>
      <p:sp>
        <p:nvSpPr>
          <p:cNvPr id="25" name="Flowchart: Magnetic Disk 24"/>
          <p:cNvSpPr/>
          <p:nvPr/>
        </p:nvSpPr>
        <p:spPr bwMode="auto">
          <a:xfrm>
            <a:off x="3018051" y="5082169"/>
            <a:ext cx="822960" cy="1188720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DB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6232" y="851164"/>
            <a:ext cx="4391025" cy="54197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564" y="851164"/>
            <a:ext cx="4371975" cy="5429250"/>
          </a:xfrm>
          <a:prstGeom prst="rect">
            <a:avLst/>
          </a:prstGeom>
        </p:spPr>
      </p:pic>
      <p:sp>
        <p:nvSpPr>
          <p:cNvPr id="27" name="Right Arrow 26"/>
          <p:cNvSpPr/>
          <p:nvPr/>
        </p:nvSpPr>
        <p:spPr bwMode="auto">
          <a:xfrm rot="10800000">
            <a:off x="8614161" y="4394813"/>
            <a:ext cx="665898" cy="32405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ight Arrow 28"/>
          <p:cNvSpPr/>
          <p:nvPr/>
        </p:nvSpPr>
        <p:spPr bwMode="auto">
          <a:xfrm>
            <a:off x="2212672" y="4070763"/>
            <a:ext cx="665898" cy="32405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9599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40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23" grpId="0" animBg="1"/>
      <p:bldP spid="25" grpId="0" animBg="1"/>
      <p:bldP spid="27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Arrow Connector 10"/>
          <p:cNvCxnSpPr>
            <a:stCxn id="7" idx="2"/>
            <a:endCxn id="4" idx="0"/>
          </p:cNvCxnSpPr>
          <p:nvPr/>
        </p:nvCxnSpPr>
        <p:spPr bwMode="auto">
          <a:xfrm>
            <a:off x="2867401" y="1889864"/>
            <a:ext cx="15601" cy="1865031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349" y="366336"/>
            <a:ext cx="10948387" cy="430887"/>
          </a:xfrm>
        </p:spPr>
        <p:txBody>
          <a:bodyPr/>
          <a:lstStyle/>
          <a:p>
            <a:r>
              <a:rPr lang="en-US" b="1" dirty="0"/>
              <a:t>Security configurations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740002" y="3754895"/>
            <a:ext cx="2286000" cy="2377440"/>
            <a:chOff x="557813" y="3754895"/>
            <a:chExt cx="2286000" cy="2377440"/>
          </a:xfrm>
        </p:grpSpPr>
        <p:sp>
          <p:nvSpPr>
            <p:cNvPr id="4" name="Rounded Rectangle 3"/>
            <p:cNvSpPr/>
            <p:nvPr/>
          </p:nvSpPr>
          <p:spPr bwMode="auto">
            <a:xfrm>
              <a:off x="557813" y="3754895"/>
              <a:ext cx="2286000" cy="237744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 bwMode="auto">
            <a:xfrm>
              <a:off x="810155" y="4055796"/>
              <a:ext cx="1821463" cy="51077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SQL Server</a:t>
              </a:r>
            </a:p>
          </p:txBody>
        </p:sp>
        <p:sp>
          <p:nvSpPr>
            <p:cNvPr id="6" name="Flowchart: Magnetic Disk 5"/>
            <p:cNvSpPr/>
            <p:nvPr/>
          </p:nvSpPr>
          <p:spPr bwMode="auto">
            <a:xfrm>
              <a:off x="1152727" y="4741730"/>
              <a:ext cx="1005840" cy="1188720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DB</a:t>
              </a:r>
            </a:p>
          </p:txBody>
        </p:sp>
      </p:grpSp>
      <p:sp>
        <p:nvSpPr>
          <p:cNvPr id="7" name="Rounded Rectangle 6"/>
          <p:cNvSpPr/>
          <p:nvPr/>
        </p:nvSpPr>
        <p:spPr bwMode="auto">
          <a:xfrm>
            <a:off x="2044441" y="970463"/>
            <a:ext cx="1645920" cy="91940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Client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Picture 2" descr="http://static1.squarespace.com/static/52ad1d91e4b00a98a27ba20e/52ae5168e4b0988b43f4361f/551196a8e4b0748e8e70b276/1427236855564/?format=1000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3646" y="2371116"/>
            <a:ext cx="978712" cy="97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ultiply 8"/>
          <p:cNvSpPr/>
          <p:nvPr/>
        </p:nvSpPr>
        <p:spPr bwMode="auto">
          <a:xfrm>
            <a:off x="2548076" y="3226100"/>
            <a:ext cx="669851" cy="510363"/>
          </a:xfrm>
          <a:prstGeom prst="mathMultiply">
            <a:avLst/>
          </a:prstGeom>
          <a:solidFill>
            <a:srgbClr val="FF4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7218464" y="122820"/>
            <a:ext cx="3895581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lvl="1"/>
            <a:r>
              <a:rPr lang="en-US" i="0" dirty="0"/>
              <a:t>-</a:t>
            </a:r>
            <a:r>
              <a:rPr lang="en-US" dirty="0" err="1"/>
              <a:t>EncryptionMethod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 bwMode="auto">
          <a:xfrm>
            <a:off x="6836672" y="884801"/>
            <a:ext cx="4842043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lvl="1"/>
            <a:r>
              <a:rPr lang="en-US" i="0" dirty="0"/>
              <a:t>-</a:t>
            </a:r>
            <a:r>
              <a:rPr lang="en-US" dirty="0"/>
              <a:t> </a:t>
            </a:r>
            <a:r>
              <a:rPr lang="en-US" dirty="0" err="1"/>
              <a:t>CryptoProtocolVersion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 bwMode="auto">
          <a:xfrm>
            <a:off x="6836672" y="2476087"/>
            <a:ext cx="5000103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lvl="1"/>
            <a:r>
              <a:rPr lang="en-US" i="0" dirty="0"/>
              <a:t>-</a:t>
            </a:r>
            <a:r>
              <a:rPr lang="en-US" dirty="0"/>
              <a:t> </a:t>
            </a:r>
            <a:r>
              <a:rPr lang="en-US" dirty="0" err="1"/>
              <a:t>HostNameInCertificate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 bwMode="auto">
          <a:xfrm>
            <a:off x="6678612" y="1701058"/>
            <a:ext cx="5538569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lvl="1"/>
            <a:r>
              <a:rPr lang="en-US" i="0" dirty="0"/>
              <a:t>-</a:t>
            </a:r>
            <a:r>
              <a:rPr lang="en-US" dirty="0"/>
              <a:t> </a:t>
            </a:r>
            <a:r>
              <a:rPr lang="en-US" dirty="0" err="1"/>
              <a:t>ValidateServerCertificate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-68694" y="1554478"/>
            <a:ext cx="257237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  <a:buSzTx/>
            </a:pPr>
            <a:r>
              <a:rPr lang="en-US" i="0" dirty="0"/>
              <a:t>SELECT * FROM</a:t>
            </a:r>
          </a:p>
          <a:p>
            <a:pPr>
              <a:spcBef>
                <a:spcPts val="0"/>
              </a:spcBef>
              <a:buSzTx/>
            </a:pPr>
            <a:r>
              <a:rPr lang="en-US" i="0" dirty="0"/>
              <a:t>CUSTOMER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3861784" y="3394195"/>
          <a:ext cx="83312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1999787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49835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827601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3861328409"/>
                    </a:ext>
                  </a:extLst>
                </a:gridCol>
              </a:tblGrid>
              <a:tr h="157192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72825079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r>
                        <a:rPr lang="en-US" sz="5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9213118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r>
                        <a:rPr lang="en-US" sz="5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405457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r>
                        <a:rPr lang="en-US" sz="5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0495684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r>
                        <a:rPr lang="en-US" sz="5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77959426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r>
                        <a:rPr lang="en-US" sz="5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0949801"/>
                  </a:ext>
                </a:extLst>
              </a:tr>
            </a:tbl>
          </a:graphicData>
        </a:graphic>
      </p:graphicFrame>
      <p:pic>
        <p:nvPicPr>
          <p:cNvPr id="25" name="Picture 10" descr="http://alangregerman.typepad.com/.a/6a00d83516c0ad53ef017c3329aba8970b-800w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1484" y="4701865"/>
            <a:ext cx="1246840" cy="155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loud Callout 25"/>
          <p:cNvSpPr/>
          <p:nvPr/>
        </p:nvSpPr>
        <p:spPr bwMode="auto">
          <a:xfrm>
            <a:off x="6302826" y="3226100"/>
            <a:ext cx="5904412" cy="1827193"/>
          </a:xfrm>
          <a:prstGeom prst="cloudCallout">
            <a:avLst>
              <a:gd name="adj1" fmla="val -67006"/>
              <a:gd name="adj2" fmla="val 756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Are protocol ver. and encryption method same at both the ends</a:t>
            </a:r>
            <a:r>
              <a:rPr kumimoji="0" lang="en-US" sz="2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??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4113996" y="1611613"/>
            <a:ext cx="16065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  <a:buSzTx/>
            </a:pPr>
            <a:r>
              <a:rPr lang="en-US" i="0" dirty="0"/>
              <a:t>XY&amp;*X#$</a:t>
            </a:r>
          </a:p>
          <a:p>
            <a:pPr>
              <a:spcBef>
                <a:spcPts val="0"/>
              </a:spcBef>
              <a:buSzTx/>
            </a:pPr>
            <a:r>
              <a:rPr lang="en-US" i="0" dirty="0"/>
              <a:t>*(KNJ$(#$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/>
          </p:nvPr>
        </p:nvGraphicFramePr>
        <p:xfrm>
          <a:off x="829667" y="3394195"/>
          <a:ext cx="83312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1999787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49835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827601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3861328409"/>
                    </a:ext>
                  </a:extLst>
                </a:gridCol>
              </a:tblGrid>
              <a:tr h="157192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72825079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r>
                        <a:rPr lang="en-US" sz="500" dirty="0"/>
                        <a:t>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9213118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r>
                        <a:rPr lang="en-US" sz="5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^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(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405457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r>
                        <a:rPr lang="en-US" sz="500" dirty="0"/>
                        <a:t>^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^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0495684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r>
                        <a:rPr lang="en-US" sz="500" dirty="0"/>
                        <a:t>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^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77959426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r>
                        <a:rPr lang="en-US" sz="50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#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0949801"/>
                  </a:ext>
                </a:extLst>
              </a:tr>
            </a:tbl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60118" y="1096765"/>
            <a:ext cx="4400550" cy="56007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 bwMode="auto">
          <a:xfrm>
            <a:off x="-34269" y="4761047"/>
            <a:ext cx="18769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Start Broker with </a:t>
            </a:r>
            <a:r>
              <a:rPr lang="en-US" i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</a:t>
            </a:r>
            <a:r>
              <a:rPr lang="en-US" i="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ssl</a:t>
            </a:r>
            <a:endParaRPr lang="en-US" i="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Right Arrow 22"/>
          <p:cNvSpPr/>
          <p:nvPr/>
        </p:nvSpPr>
        <p:spPr bwMode="auto">
          <a:xfrm>
            <a:off x="6754981" y="2643211"/>
            <a:ext cx="665898" cy="32405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ight Arrow 26"/>
          <p:cNvSpPr/>
          <p:nvPr/>
        </p:nvSpPr>
        <p:spPr bwMode="auto">
          <a:xfrm>
            <a:off x="6754981" y="3024449"/>
            <a:ext cx="665898" cy="32405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591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938E-6 1.48148E-6 L 4.1938E-6 0.2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6533E-6 2.96296E-6 L -0.00599 -0.3243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" y="-16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938E-6 1.48148E-6 L 4.1938E-6 0.25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6533E-6 2.96296E-6 L -0.00599 -0.32431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" y="-16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0" grpId="0"/>
      <p:bldP spid="10" grpId="1"/>
      <p:bldP spid="10" grpId="2"/>
      <p:bldP spid="26" grpId="0" animBg="1"/>
      <p:bldP spid="19" grpId="0"/>
      <p:bldP spid="19" grpId="1"/>
      <p:bldP spid="19" grpId="2"/>
      <p:bldP spid="17" grpId="0"/>
      <p:bldP spid="23" grpId="0" animBg="1"/>
      <p:bldP spid="23" grpId="1" animBg="1"/>
      <p:bldP spid="27" grpId="0" animBg="1"/>
      <p:bldP spid="2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Network – Using more efficiently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10" name="Straight Arrow Connector 9"/>
          <p:cNvCxnSpPr>
            <a:stCxn id="15" idx="2"/>
            <a:endCxn id="12" idx="0"/>
          </p:cNvCxnSpPr>
          <p:nvPr/>
        </p:nvCxnSpPr>
        <p:spPr bwMode="auto">
          <a:xfrm>
            <a:off x="1349497" y="1889864"/>
            <a:ext cx="15601" cy="1865031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222098" y="3754895"/>
            <a:ext cx="2286000" cy="2377440"/>
            <a:chOff x="557813" y="3754895"/>
            <a:chExt cx="2286000" cy="2377440"/>
          </a:xfrm>
        </p:grpSpPr>
        <p:sp>
          <p:nvSpPr>
            <p:cNvPr id="12" name="Rounded Rectangle 11"/>
            <p:cNvSpPr/>
            <p:nvPr/>
          </p:nvSpPr>
          <p:spPr bwMode="auto">
            <a:xfrm>
              <a:off x="557813" y="3754895"/>
              <a:ext cx="2286000" cy="237744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810155" y="4055796"/>
              <a:ext cx="1821463" cy="51077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SQL Server</a:t>
              </a:r>
            </a:p>
          </p:txBody>
        </p:sp>
        <p:sp>
          <p:nvSpPr>
            <p:cNvPr id="14" name="Flowchart: Magnetic Disk 13"/>
            <p:cNvSpPr/>
            <p:nvPr/>
          </p:nvSpPr>
          <p:spPr bwMode="auto">
            <a:xfrm>
              <a:off x="1152727" y="4741730"/>
              <a:ext cx="1005840" cy="1188720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DB</a:t>
              </a:r>
            </a:p>
          </p:txBody>
        </p:sp>
      </p:grpSp>
      <p:sp>
        <p:nvSpPr>
          <p:cNvPr id="15" name="Rounded Rectangle 14"/>
          <p:cNvSpPr/>
          <p:nvPr/>
        </p:nvSpPr>
        <p:spPr bwMode="auto">
          <a:xfrm>
            <a:off x="526537" y="970463"/>
            <a:ext cx="1645920" cy="91940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Client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/>
          </p:nvPr>
        </p:nvGraphicFramePr>
        <p:xfrm>
          <a:off x="1945120" y="3937775"/>
          <a:ext cx="83312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1999787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49835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827601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3861328409"/>
                    </a:ext>
                  </a:extLst>
                </a:gridCol>
              </a:tblGrid>
              <a:tr h="157192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72825079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r>
                        <a:rPr lang="en-US" sz="5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9213118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r>
                        <a:rPr lang="en-US" sz="5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405457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r>
                        <a:rPr lang="en-US" sz="5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0495684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r>
                        <a:rPr lang="en-US" sz="5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77959426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r>
                        <a:rPr lang="en-US" sz="5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0949801"/>
                  </a:ext>
                </a:extLst>
              </a:tr>
            </a:tbl>
          </a:graphicData>
        </a:graphic>
      </p:graphicFrame>
      <p:pic>
        <p:nvPicPr>
          <p:cNvPr id="1028" name="Picture 4" descr="Old Style Truck Clip Art At Clker Com   Vector Clip Art Online   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0948" y="3567541"/>
            <a:ext cx="1891270" cy="100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http://alangregerman.typepad.com/.a/6a00d83516c0ad53ef017c3329aba8970b-800w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5378" y="4741730"/>
            <a:ext cx="1246840" cy="155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loud Callout 20"/>
          <p:cNvSpPr/>
          <p:nvPr/>
        </p:nvSpPr>
        <p:spPr bwMode="auto">
          <a:xfrm>
            <a:off x="5601788" y="4986647"/>
            <a:ext cx="5904412" cy="1264980"/>
          </a:xfrm>
          <a:prstGeom prst="cloudCallout">
            <a:avLst>
              <a:gd name="adj1" fmla="val -64577"/>
              <a:gd name="adj2" fmla="val -14403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How many rows in one request??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8044793" y="258346"/>
            <a:ext cx="3705963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lvl="1"/>
            <a:r>
              <a:rPr lang="en-US" i="0" dirty="0"/>
              <a:t>-</a:t>
            </a:r>
            <a:r>
              <a:rPr lang="en-US" dirty="0"/>
              <a:t> Fetch Array Size</a:t>
            </a:r>
          </a:p>
        </p:txBody>
      </p:sp>
      <p:sp>
        <p:nvSpPr>
          <p:cNvPr id="23" name="Cloud Callout 22"/>
          <p:cNvSpPr/>
          <p:nvPr/>
        </p:nvSpPr>
        <p:spPr bwMode="auto">
          <a:xfrm>
            <a:off x="5243200" y="3875042"/>
            <a:ext cx="5904412" cy="702766"/>
          </a:xfrm>
          <a:prstGeom prst="cloudCallout">
            <a:avLst>
              <a:gd name="adj1" fmla="val -67158"/>
              <a:gd name="adj2" fmla="val 18757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What should I configure??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2727" y="970463"/>
            <a:ext cx="4391025" cy="5448300"/>
          </a:xfrm>
          <a:prstGeom prst="rect">
            <a:avLst/>
          </a:prstGeom>
        </p:spPr>
      </p:pic>
      <p:sp>
        <p:nvSpPr>
          <p:cNvPr id="3" name="Left Arrow 2"/>
          <p:cNvSpPr/>
          <p:nvPr/>
        </p:nvSpPr>
        <p:spPr bwMode="auto">
          <a:xfrm>
            <a:off x="3574854" y="2440857"/>
            <a:ext cx="475443" cy="293031"/>
          </a:xfrm>
          <a:prstGeom prst="lef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580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6622E-7 -3.7037E-6 L 0.07958 -0.1701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2" y="-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1839E-6 2.96296E-6 L -0.00117 -0.2358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1180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958 -0.17014 L 0.07867 -0.3719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0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Handling with different code pages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3" name="Straight Arrow Connector 2"/>
          <p:cNvCxnSpPr>
            <a:stCxn id="8" idx="2"/>
            <a:endCxn id="5" idx="0"/>
          </p:cNvCxnSpPr>
          <p:nvPr/>
        </p:nvCxnSpPr>
        <p:spPr bwMode="auto">
          <a:xfrm flipH="1">
            <a:off x="3292510" y="2897134"/>
            <a:ext cx="8624" cy="857761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2149510" y="3754895"/>
            <a:ext cx="2286000" cy="2377440"/>
            <a:chOff x="557813" y="3754895"/>
            <a:chExt cx="2286000" cy="237744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557813" y="3754895"/>
              <a:ext cx="2286000" cy="237744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 bwMode="auto">
            <a:xfrm>
              <a:off x="810155" y="4055796"/>
              <a:ext cx="1821463" cy="51077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SQL Server</a:t>
              </a:r>
            </a:p>
          </p:txBody>
        </p:sp>
        <p:sp>
          <p:nvSpPr>
            <p:cNvPr id="7" name="Flowchart: Magnetic Disk 6"/>
            <p:cNvSpPr/>
            <p:nvPr/>
          </p:nvSpPr>
          <p:spPr bwMode="auto">
            <a:xfrm>
              <a:off x="1152727" y="4741730"/>
              <a:ext cx="1005840" cy="1188720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DB</a:t>
              </a:r>
            </a:p>
          </p:txBody>
        </p:sp>
      </p:grpSp>
      <p:sp>
        <p:nvSpPr>
          <p:cNvPr id="8" name="Rounded Rectangle 7"/>
          <p:cNvSpPr/>
          <p:nvPr/>
        </p:nvSpPr>
        <p:spPr bwMode="auto">
          <a:xfrm>
            <a:off x="2699064" y="2386356"/>
            <a:ext cx="1204139" cy="51077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ODBC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</p:txBody>
      </p:sp>
      <p:cxnSp>
        <p:nvCxnSpPr>
          <p:cNvPr id="10" name="Straight Arrow Connector 9"/>
          <p:cNvCxnSpPr>
            <a:stCxn id="15" idx="2"/>
            <a:endCxn id="8" idx="0"/>
          </p:cNvCxnSpPr>
          <p:nvPr/>
        </p:nvCxnSpPr>
        <p:spPr bwMode="auto">
          <a:xfrm flipH="1">
            <a:off x="3301134" y="1569007"/>
            <a:ext cx="11636" cy="81734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2149510" y="3754895"/>
            <a:ext cx="2286000" cy="2377440"/>
            <a:chOff x="557813" y="3754895"/>
            <a:chExt cx="2286000" cy="2377440"/>
          </a:xfrm>
        </p:grpSpPr>
        <p:sp>
          <p:nvSpPr>
            <p:cNvPr id="12" name="Rounded Rectangle 11"/>
            <p:cNvSpPr/>
            <p:nvPr/>
          </p:nvSpPr>
          <p:spPr bwMode="auto">
            <a:xfrm>
              <a:off x="557813" y="3754895"/>
              <a:ext cx="2286000" cy="237744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810155" y="4055796"/>
              <a:ext cx="1821463" cy="51077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SQL Server</a:t>
              </a:r>
            </a:p>
          </p:txBody>
        </p:sp>
        <p:sp>
          <p:nvSpPr>
            <p:cNvPr id="14" name="Flowchart: Magnetic Disk 13"/>
            <p:cNvSpPr/>
            <p:nvPr/>
          </p:nvSpPr>
          <p:spPr bwMode="auto">
            <a:xfrm>
              <a:off x="1152727" y="4741730"/>
              <a:ext cx="1005840" cy="1188720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DB</a:t>
              </a:r>
            </a:p>
          </p:txBody>
        </p:sp>
      </p:grpSp>
      <p:sp>
        <p:nvSpPr>
          <p:cNvPr id="15" name="Rounded Rectangle 14"/>
          <p:cNvSpPr/>
          <p:nvPr/>
        </p:nvSpPr>
        <p:spPr bwMode="auto">
          <a:xfrm>
            <a:off x="2441663" y="1058229"/>
            <a:ext cx="1742214" cy="51077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Application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4345178" y="4427065"/>
            <a:ext cx="37284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{“Kennedy”, “Obama”, …}</a:t>
            </a:r>
          </a:p>
        </p:txBody>
      </p:sp>
      <p:sp>
        <p:nvSpPr>
          <p:cNvPr id="20" name="TextBox 19"/>
          <p:cNvSpPr txBox="1"/>
          <p:nvPr/>
        </p:nvSpPr>
        <p:spPr bwMode="auto">
          <a:xfrm>
            <a:off x="-141610" y="1030144"/>
            <a:ext cx="265733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  <a:buSzTx/>
            </a:pPr>
            <a:r>
              <a:rPr lang="en-US" altLang="ja-JP" i="0" dirty="0"/>
              <a:t>SELECT * FROM</a:t>
            </a:r>
            <a:endParaRPr lang="en-US" i="0" dirty="0"/>
          </a:p>
          <a:p>
            <a:pPr>
              <a:spcBef>
                <a:spcPts val="0"/>
              </a:spcBef>
              <a:buSzTx/>
            </a:pPr>
            <a:r>
              <a:rPr lang="ja-JP" altLang="en-US" i="0" dirty="0"/>
              <a:t>米国</a:t>
            </a:r>
            <a:r>
              <a:rPr lang="en-US" i="0" dirty="0"/>
              <a:t>.</a:t>
            </a:r>
            <a:r>
              <a:rPr lang="ja-JP" altLang="en-US" i="0" dirty="0"/>
              <a:t> 大統領</a:t>
            </a:r>
            <a:endParaRPr lang="en-US" i="0" dirty="0"/>
          </a:p>
        </p:txBody>
      </p:sp>
      <p:sp>
        <p:nvSpPr>
          <p:cNvPr id="17" name="TextBox 16"/>
          <p:cNvSpPr txBox="1"/>
          <p:nvPr/>
        </p:nvSpPr>
        <p:spPr bwMode="auto">
          <a:xfrm>
            <a:off x="-21941" y="3023916"/>
            <a:ext cx="257237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  <a:buSzTx/>
            </a:pPr>
            <a:r>
              <a:rPr lang="en-US" i="0" dirty="0"/>
              <a:t>SELECT * FROM</a:t>
            </a:r>
          </a:p>
          <a:p>
            <a:pPr>
              <a:spcBef>
                <a:spcPts val="0"/>
              </a:spcBef>
              <a:buSzTx/>
            </a:pPr>
            <a:r>
              <a:rPr lang="en-US" i="0" dirty="0" err="1"/>
              <a:t>USA.Presidents</a:t>
            </a:r>
            <a:endParaRPr lang="en-US" i="0" dirty="0"/>
          </a:p>
        </p:txBody>
      </p:sp>
      <p:sp>
        <p:nvSpPr>
          <p:cNvPr id="21" name="TextBox 20"/>
          <p:cNvSpPr txBox="1"/>
          <p:nvPr/>
        </p:nvSpPr>
        <p:spPr bwMode="auto">
          <a:xfrm>
            <a:off x="3973020" y="2404775"/>
            <a:ext cx="35093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i="0" dirty="0"/>
              <a:t>{“</a:t>
            </a:r>
            <a:r>
              <a:rPr lang="ja-JP" altLang="en-US" i="0" dirty="0">
                <a:latin typeface="Arial Unicode MS" panose="020B0604020202020204" pitchFamily="34" charset="-128"/>
              </a:rPr>
              <a:t>ケネディ</a:t>
            </a:r>
            <a:r>
              <a:rPr lang="en-US" i="0" dirty="0"/>
              <a:t>”, “</a:t>
            </a:r>
            <a:r>
              <a:rPr lang="ja-JP" altLang="en-US" i="0" dirty="0">
                <a:latin typeface="Arial Unicode MS" panose="020B0604020202020204" pitchFamily="34" charset="-128"/>
              </a:rPr>
              <a:t>オバマ</a:t>
            </a:r>
            <a:r>
              <a:rPr lang="ja-JP" altLang="en-US" sz="800" i="0" dirty="0"/>
              <a:t> </a:t>
            </a:r>
            <a:r>
              <a:rPr lang="en-US" i="0" dirty="0"/>
              <a:t>”, …}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2401852" y="1792659"/>
            <a:ext cx="15519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EUC-JP</a:t>
            </a:r>
          </a:p>
        </p:txBody>
      </p:sp>
      <p:sp>
        <p:nvSpPr>
          <p:cNvPr id="22" name="TextBox 21"/>
          <p:cNvSpPr txBox="1"/>
          <p:nvPr/>
        </p:nvSpPr>
        <p:spPr bwMode="auto">
          <a:xfrm>
            <a:off x="2324584" y="3048456"/>
            <a:ext cx="15519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UTF-8</a:t>
            </a:r>
          </a:p>
        </p:txBody>
      </p:sp>
      <p:sp>
        <p:nvSpPr>
          <p:cNvPr id="23" name="Oval 22"/>
          <p:cNvSpPr/>
          <p:nvPr/>
        </p:nvSpPr>
        <p:spPr bwMode="auto">
          <a:xfrm>
            <a:off x="6488118" y="258346"/>
            <a:ext cx="4943749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lvl="1"/>
            <a:r>
              <a:rPr lang="en-US" dirty="0" err="1"/>
              <a:t>IANAAppCodePage</a:t>
            </a:r>
            <a:r>
              <a:rPr lang="en-US" dirty="0"/>
              <a:t>=18</a:t>
            </a:r>
          </a:p>
        </p:txBody>
      </p:sp>
      <p:pic>
        <p:nvPicPr>
          <p:cNvPr id="24" name="Picture 10" descr="http://alangregerman.typepad.com/.a/6a00d83516c0ad53ef017c3329aba8970b-800w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3643" y="4741730"/>
            <a:ext cx="1246840" cy="155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loud Callout 24"/>
          <p:cNvSpPr/>
          <p:nvPr/>
        </p:nvSpPr>
        <p:spPr bwMode="auto">
          <a:xfrm>
            <a:off x="7152824" y="3048456"/>
            <a:ext cx="4933131" cy="1827193"/>
          </a:xfrm>
          <a:prstGeom prst="cloudCallout">
            <a:avLst>
              <a:gd name="adj1" fmla="val -76064"/>
              <a:gd name="adj2" fmla="val 8744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How to synchronize between different Character sets??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5534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0344E-6 1.85185E-6 L -0.0026 0.18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3147E-6 1.11111E-6 L -0.00065 0.1819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9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5796E-6 3.33333E-6 L 0.00794 -0.2442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" y="-1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4011E-6 7.40741E-7 L -0.00182 -0.1946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-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0" grpId="0"/>
      <p:bldP spid="20" grpId="1"/>
      <p:bldP spid="17" grpId="0"/>
      <p:bldP spid="17" grpId="1"/>
      <p:bldP spid="21" grpId="0"/>
      <p:bldP spid="21" grpId="1"/>
      <p:bldP spid="9" grpId="0"/>
      <p:bldP spid="22" grpId="0"/>
      <p:bldP spid="23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/>
          <a:p>
            <a:r>
              <a:rPr lang="en-US" dirty="0"/>
              <a:t>SQL specific broker parameters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8367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alangregerman.typepad.com/.a/6a00d83516c0ad53ef017c3329aba8970b-800w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5845" y="2875302"/>
            <a:ext cx="1246840" cy="155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All about Locks</a:t>
            </a:r>
          </a:p>
        </p:txBody>
      </p:sp>
      <p:pic>
        <p:nvPicPr>
          <p:cNvPr id="1030" name="Picture 6" descr="http://csunplugged.org/wp-content/uploads/2015/03/deadlock.jpg128648873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99514" y="188691"/>
            <a:ext cx="3525417" cy="202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660200" y="1676057"/>
            <a:ext cx="2215286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Transaction T1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013001" y="1676057"/>
            <a:ext cx="2215285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Transaction T2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1786253" y="3193718"/>
            <a:ext cx="1463380" cy="649188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Res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-A</a:t>
            </a:r>
          </a:p>
        </p:txBody>
      </p:sp>
      <p:sp>
        <p:nvSpPr>
          <p:cNvPr id="11" name="Oval 10"/>
          <p:cNvSpPr/>
          <p:nvPr/>
        </p:nvSpPr>
        <p:spPr bwMode="auto">
          <a:xfrm>
            <a:off x="3587072" y="3143755"/>
            <a:ext cx="1463380" cy="649188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Res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-B</a:t>
            </a:r>
          </a:p>
        </p:txBody>
      </p:sp>
      <p:cxnSp>
        <p:nvCxnSpPr>
          <p:cNvPr id="13" name="Straight Arrow Connector 12"/>
          <p:cNvCxnSpPr>
            <a:stCxn id="5" idx="2"/>
            <a:endCxn id="6" idx="0"/>
          </p:cNvCxnSpPr>
          <p:nvPr/>
        </p:nvCxnSpPr>
        <p:spPr bwMode="auto">
          <a:xfrm>
            <a:off x="1767843" y="2137722"/>
            <a:ext cx="750100" cy="105599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8" idx="2"/>
            <a:endCxn id="11" idx="0"/>
          </p:cNvCxnSpPr>
          <p:nvPr/>
        </p:nvCxnSpPr>
        <p:spPr bwMode="auto">
          <a:xfrm flipH="1">
            <a:off x="4318762" y="2137722"/>
            <a:ext cx="801882" cy="100603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2"/>
          </p:cNvCxnSpPr>
          <p:nvPr/>
        </p:nvCxnSpPr>
        <p:spPr bwMode="auto">
          <a:xfrm flipH="1">
            <a:off x="2489214" y="2137722"/>
            <a:ext cx="2631430" cy="1006033"/>
          </a:xfrm>
          <a:prstGeom prst="straightConnector1">
            <a:avLst/>
          </a:prstGeom>
          <a:ln>
            <a:prstDash val="lgDash"/>
            <a:headEnd type="none" w="med" len="med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Multiply 23"/>
          <p:cNvSpPr/>
          <p:nvPr/>
        </p:nvSpPr>
        <p:spPr bwMode="auto">
          <a:xfrm>
            <a:off x="2715164" y="2635469"/>
            <a:ext cx="542037" cy="692726"/>
          </a:xfrm>
          <a:prstGeom prst="mathMultiply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32" name="Picture 8" descr="http://www.clipartheaven.com/clipart/occupations/cartoons_(m_-_z)/traffic_officer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01598" y="2005490"/>
            <a:ext cx="1714479" cy="210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 bwMode="auto">
          <a:xfrm>
            <a:off x="1815532" y="5124525"/>
            <a:ext cx="3751155" cy="4616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/>
              <a:t>Transaction Management 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2875486" y="4284887"/>
            <a:ext cx="1391248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Locks</a:t>
            </a:r>
          </a:p>
        </p:txBody>
      </p:sp>
      <p:sp>
        <p:nvSpPr>
          <p:cNvPr id="28" name="Oval 27"/>
          <p:cNvSpPr/>
          <p:nvPr/>
        </p:nvSpPr>
        <p:spPr bwMode="auto">
          <a:xfrm>
            <a:off x="5205873" y="2195820"/>
            <a:ext cx="4458752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err="1"/>
              <a:t>SQLLockWaitTimeout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5768901" y="4464147"/>
            <a:ext cx="4166590" cy="101566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Default: 5 Seconds</a:t>
            </a:r>
          </a:p>
          <a:p>
            <a:r>
              <a:rPr lang="en-US" i="0" dirty="0"/>
              <a:t>DFLT_LOCKWAIT-TIMEOUT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090335" y="5632104"/>
            <a:ext cx="3523722" cy="101566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Max: 32 bit integer</a:t>
            </a:r>
          </a:p>
          <a:p>
            <a:r>
              <a:rPr lang="en-US" i="0" dirty="0"/>
              <a:t> 4,294,967,295 Seconds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Cloud Callout 30"/>
          <p:cNvSpPr/>
          <p:nvPr/>
        </p:nvSpPr>
        <p:spPr bwMode="auto">
          <a:xfrm>
            <a:off x="5064711" y="352979"/>
            <a:ext cx="3225672" cy="1264980"/>
          </a:xfrm>
          <a:prstGeom prst="cloudCallout">
            <a:avLst>
              <a:gd name="adj1" fmla="val 31290"/>
              <a:gd name="adj2" fmla="val 18142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What</a:t>
            </a:r>
            <a:r>
              <a:rPr kumimoji="0" lang="en-US" sz="2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should I configure???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08634" y="1560737"/>
            <a:ext cx="4391025" cy="5448300"/>
          </a:xfrm>
          <a:prstGeom prst="rect">
            <a:avLst/>
          </a:prstGeom>
        </p:spPr>
      </p:pic>
      <p:sp>
        <p:nvSpPr>
          <p:cNvPr id="16" name="Left Arrow 15"/>
          <p:cNvSpPr/>
          <p:nvPr/>
        </p:nvSpPr>
        <p:spPr bwMode="auto">
          <a:xfrm>
            <a:off x="3865423" y="3851229"/>
            <a:ext cx="635345" cy="264328"/>
          </a:xfrm>
          <a:prstGeom prst="lef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Content Placeholder 24"/>
          <p:cNvSpPr txBox="1">
            <a:spLocks noGrp="1"/>
          </p:cNvSpPr>
          <p:nvPr>
            <p:ph idx="1"/>
          </p:nvPr>
        </p:nvSpPr>
        <p:spPr bwMode="auto">
          <a:xfrm>
            <a:off x="60385" y="5742384"/>
            <a:ext cx="550630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 err="1">
                <a:solidFill>
                  <a:srgbClr val="0070C0"/>
                </a:solidFill>
              </a:rPr>
              <a:t>proserve</a:t>
            </a:r>
            <a:r>
              <a:rPr lang="en-US" i="0" dirty="0"/>
              <a:t> </a:t>
            </a:r>
            <a:r>
              <a:rPr lang="en-US" i="0" dirty="0">
                <a:solidFill>
                  <a:schemeClr val="accent3">
                    <a:lumMod val="75000"/>
                  </a:schemeClr>
                </a:solidFill>
              </a:rPr>
              <a:t>–</a:t>
            </a:r>
            <a:r>
              <a:rPr lang="en-US" i="0" dirty="0" err="1">
                <a:solidFill>
                  <a:schemeClr val="accent3">
                    <a:lumMod val="75000"/>
                  </a:schemeClr>
                </a:solidFill>
              </a:rPr>
              <a:t>db</a:t>
            </a:r>
            <a:r>
              <a:rPr lang="en-US" i="0" dirty="0"/>
              <a:t> &lt;</a:t>
            </a:r>
            <a:r>
              <a:rPr lang="en-US" i="0" dirty="0" err="1"/>
              <a:t>dbname</a:t>
            </a:r>
            <a:r>
              <a:rPr lang="en-US" i="0" dirty="0"/>
              <a:t>&gt; </a:t>
            </a:r>
            <a:r>
              <a:rPr lang="en-US" i="0" dirty="0">
                <a:solidFill>
                  <a:schemeClr val="accent3">
                    <a:lumMod val="75000"/>
                  </a:schemeClr>
                </a:solidFill>
              </a:rPr>
              <a:t>-S</a:t>
            </a:r>
            <a:r>
              <a:rPr lang="en-US" i="0" dirty="0"/>
              <a:t> &lt;port-number&gt; -</a:t>
            </a:r>
            <a:r>
              <a:rPr lang="en-US" i="0" dirty="0" err="1">
                <a:solidFill>
                  <a:srgbClr val="00B0F0"/>
                </a:solidFill>
              </a:rPr>
              <a:t>SQLLockWaitTimeout</a:t>
            </a:r>
            <a:r>
              <a:rPr lang="en-US" i="0" dirty="0"/>
              <a:t> 15</a:t>
            </a:r>
          </a:p>
        </p:txBody>
      </p:sp>
    </p:spTree>
    <p:extLst>
      <p:ext uri="{BB962C8B-B14F-4D97-AF65-F5344CB8AC3E}">
        <p14:creationId xmlns:p14="http://schemas.microsoft.com/office/powerpoint/2010/main" xmlns="" val="305428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6" grpId="0" animBg="1"/>
      <p:bldP spid="11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4" grpId="0" animBg="1"/>
      <p:bldP spid="31" grpId="0" animBg="1"/>
      <p:bldP spid="16" grpId="0" animBg="1"/>
      <p:bldP spid="25" grpId="1"/>
      <p:bldP spid="25" grpId="4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All about Locks</a:t>
            </a:r>
          </a:p>
        </p:txBody>
      </p:sp>
      <p:pic>
        <p:nvPicPr>
          <p:cNvPr id="1030" name="Picture 6" descr="http://csunplugged.org/wp-content/uploads/2015/03/deadlock.jpg12864887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99514" y="188691"/>
            <a:ext cx="3525417" cy="202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660200" y="1676057"/>
            <a:ext cx="2215286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Transaction T1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013001" y="1676057"/>
            <a:ext cx="2215285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Transaction T2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1786253" y="3193718"/>
            <a:ext cx="1463380" cy="649188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Res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-A</a:t>
            </a:r>
          </a:p>
        </p:txBody>
      </p:sp>
      <p:sp>
        <p:nvSpPr>
          <p:cNvPr id="11" name="Oval 10"/>
          <p:cNvSpPr/>
          <p:nvPr/>
        </p:nvSpPr>
        <p:spPr bwMode="auto">
          <a:xfrm>
            <a:off x="3587072" y="3143755"/>
            <a:ext cx="1463380" cy="649188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Res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-B</a:t>
            </a:r>
          </a:p>
        </p:txBody>
      </p:sp>
      <p:cxnSp>
        <p:nvCxnSpPr>
          <p:cNvPr id="13" name="Straight Arrow Connector 12"/>
          <p:cNvCxnSpPr>
            <a:stCxn id="5" idx="2"/>
            <a:endCxn id="6" idx="0"/>
          </p:cNvCxnSpPr>
          <p:nvPr/>
        </p:nvCxnSpPr>
        <p:spPr bwMode="auto">
          <a:xfrm>
            <a:off x="1767843" y="2137722"/>
            <a:ext cx="750100" cy="105599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8" idx="2"/>
            <a:endCxn id="11" idx="0"/>
          </p:cNvCxnSpPr>
          <p:nvPr/>
        </p:nvCxnSpPr>
        <p:spPr bwMode="auto">
          <a:xfrm flipH="1">
            <a:off x="4318762" y="2137722"/>
            <a:ext cx="801882" cy="100603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2"/>
          </p:cNvCxnSpPr>
          <p:nvPr/>
        </p:nvCxnSpPr>
        <p:spPr bwMode="auto">
          <a:xfrm flipH="1">
            <a:off x="2489214" y="2137722"/>
            <a:ext cx="2631430" cy="1006033"/>
          </a:xfrm>
          <a:prstGeom prst="straightConnector1">
            <a:avLst/>
          </a:prstGeom>
          <a:ln>
            <a:prstDash val="lgDash"/>
            <a:headEnd type="none" w="med" len="med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Multiply 23"/>
          <p:cNvSpPr/>
          <p:nvPr/>
        </p:nvSpPr>
        <p:spPr bwMode="auto">
          <a:xfrm>
            <a:off x="2715164" y="2635469"/>
            <a:ext cx="542037" cy="692726"/>
          </a:xfrm>
          <a:prstGeom prst="mathMultiply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32" name="Picture 8" descr="http://www.clipartheaven.com/clipart/occupations/cartoons_(m_-_z)/traffic_officer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01598" y="2005490"/>
            <a:ext cx="1714479" cy="210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 bwMode="auto">
          <a:xfrm>
            <a:off x="1815532" y="5124525"/>
            <a:ext cx="3751155" cy="4616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/>
              <a:t>Transaction Management 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2875486" y="4284887"/>
            <a:ext cx="1391248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Locks</a:t>
            </a:r>
          </a:p>
        </p:txBody>
      </p:sp>
      <p:sp>
        <p:nvSpPr>
          <p:cNvPr id="16" name="Left Arrow 15"/>
          <p:cNvSpPr/>
          <p:nvPr/>
        </p:nvSpPr>
        <p:spPr bwMode="auto">
          <a:xfrm>
            <a:off x="3865423" y="3851229"/>
            <a:ext cx="635345" cy="264328"/>
          </a:xfrm>
          <a:prstGeom prst="lef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315522" y="2665720"/>
            <a:ext cx="2845266" cy="83099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TRANSACTION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ISOLATION LEVEL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6945758" y="3941974"/>
            <a:ext cx="1569660" cy="4616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NO LOCK</a:t>
            </a:r>
          </a:p>
        </p:txBody>
      </p:sp>
      <p:sp>
        <p:nvSpPr>
          <p:cNvPr id="7" name="Rectangle 6"/>
          <p:cNvSpPr/>
          <p:nvPr/>
        </p:nvSpPr>
        <p:spPr>
          <a:xfrm>
            <a:off x="4941578" y="3665828"/>
            <a:ext cx="52388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/>
              <a:t>SET TRANSACTION ISOLATION LEVEL READ UNCOMMITTED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958366" y="4535436"/>
            <a:ext cx="52388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/>
              <a:t>SELECT </a:t>
            </a:r>
            <a:r>
              <a:rPr lang="en-US" dirty="0" err="1"/>
              <a:t>CustNum</a:t>
            </a:r>
            <a:r>
              <a:rPr lang="en-US" dirty="0"/>
              <a:t>, Name from </a:t>
            </a:r>
            <a:r>
              <a:rPr lang="en-US" dirty="0" err="1"/>
              <a:t>Pub.Customer</a:t>
            </a:r>
            <a:r>
              <a:rPr lang="en-US" dirty="0"/>
              <a:t> Where City=‘Bedford’ </a:t>
            </a:r>
            <a:r>
              <a:rPr lang="en-US" dirty="0">
                <a:solidFill>
                  <a:srgbClr val="00B050"/>
                </a:solidFill>
              </a:rPr>
              <a:t>(NOLOCK)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658395" y="4772971"/>
            <a:ext cx="60928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dirty="0"/>
              <a:t>LOCK TABLE </a:t>
            </a:r>
            <a:r>
              <a:rPr lang="en-US" dirty="0" err="1"/>
              <a:t>Pub.Customer</a:t>
            </a:r>
            <a:r>
              <a:rPr lang="en-US" dirty="0"/>
              <a:t> IN EXCLUSIVE MODE;</a:t>
            </a:r>
          </a:p>
        </p:txBody>
      </p:sp>
    </p:spTree>
    <p:extLst>
      <p:ext uri="{BB962C8B-B14F-4D97-AF65-F5344CB8AC3E}">
        <p14:creationId xmlns:p14="http://schemas.microsoft.com/office/powerpoint/2010/main" xmlns="" val="156169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2" grpId="0" animBg="1"/>
      <p:bldP spid="7" grpId="0"/>
      <p:bldP spid="7" grpId="1"/>
      <p:bldP spid="35" grpId="0"/>
      <p:bldP spid="35" grpId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ABL inserted more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802045" y="3345695"/>
            <a:ext cx="800219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811795" y="3345694"/>
            <a:ext cx="766557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ABL</a:t>
            </a:r>
          </a:p>
        </p:txBody>
      </p:sp>
      <p:sp>
        <p:nvSpPr>
          <p:cNvPr id="6" name="Flowchart: Magnetic Disk 5"/>
          <p:cNvSpPr/>
          <p:nvPr/>
        </p:nvSpPr>
        <p:spPr bwMode="auto">
          <a:xfrm>
            <a:off x="2281771" y="4408704"/>
            <a:ext cx="822960" cy="1188720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DB</a:t>
            </a:r>
          </a:p>
        </p:txBody>
      </p:sp>
      <p:cxnSp>
        <p:nvCxnSpPr>
          <p:cNvPr id="8" name="Straight Arrow Connector 7"/>
          <p:cNvCxnSpPr>
            <a:stCxn id="6" idx="1"/>
            <a:endCxn id="4" idx="2"/>
          </p:cNvCxnSpPr>
          <p:nvPr/>
        </p:nvCxnSpPr>
        <p:spPr bwMode="auto">
          <a:xfrm flipH="1" flipV="1">
            <a:off x="2202155" y="3807360"/>
            <a:ext cx="491096" cy="60134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1"/>
            <a:endCxn id="5" idx="2"/>
          </p:cNvCxnSpPr>
          <p:nvPr/>
        </p:nvCxnSpPr>
        <p:spPr bwMode="auto">
          <a:xfrm flipV="1">
            <a:off x="2693251" y="3807359"/>
            <a:ext cx="501823" cy="601345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2059454" y="2843969"/>
            <a:ext cx="55359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ABL: “I Can see (</a:t>
            </a:r>
            <a:r>
              <a:rPr lang="en-US" i="0" dirty="0">
                <a:solidFill>
                  <a:srgbClr val="FF4E00"/>
                </a:solidFill>
              </a:rPr>
              <a:t>California</a:t>
            </a:r>
            <a:r>
              <a:rPr lang="en-US" i="0" dirty="0"/>
              <a:t>)!!”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1792" y="2460509"/>
            <a:ext cx="47171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SQL: “I cannot understand you!!”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-248409" y="6001420"/>
            <a:ext cx="67645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  “Hey, can you see (</a:t>
            </a:r>
            <a:r>
              <a:rPr lang="en-US" i="0" dirty="0">
                <a:solidFill>
                  <a:srgbClr val="FF4E00"/>
                </a:solidFill>
              </a:rPr>
              <a:t>California</a:t>
            </a:r>
            <a:r>
              <a:rPr lang="en-US" i="0" dirty="0"/>
              <a:t>)?”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6766886" y="1022016"/>
            <a:ext cx="4585074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SQLTruncateTooLarge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7254544" y="1879675"/>
            <a:ext cx="3609758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SQLWidthUpdate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-101852" y="2029686"/>
            <a:ext cx="56758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SQL: “I can see but partially (</a:t>
            </a:r>
            <a:r>
              <a:rPr lang="en-US" i="0" dirty="0" err="1">
                <a:solidFill>
                  <a:srgbClr val="FF4E00"/>
                </a:solidFill>
              </a:rPr>
              <a:t>Califor</a:t>
            </a:r>
            <a:r>
              <a:rPr lang="en-US" i="0" dirty="0"/>
              <a:t>)!!”</a:t>
            </a:r>
          </a:p>
        </p:txBody>
      </p:sp>
      <p:sp>
        <p:nvSpPr>
          <p:cNvPr id="23" name="TextBox 22"/>
          <p:cNvSpPr txBox="1"/>
          <p:nvPr/>
        </p:nvSpPr>
        <p:spPr bwMode="auto">
          <a:xfrm>
            <a:off x="-215872" y="1613206"/>
            <a:ext cx="58189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SQL: “</a:t>
            </a:r>
            <a:r>
              <a:rPr lang="en-US" i="0" dirty="0" err="1"/>
              <a:t>ahh</a:t>
            </a:r>
            <a:r>
              <a:rPr lang="en-US" i="0" dirty="0"/>
              <a:t>, I can see you (</a:t>
            </a:r>
            <a:r>
              <a:rPr lang="en-US" i="0" dirty="0">
                <a:solidFill>
                  <a:srgbClr val="FF4E00"/>
                </a:solidFill>
              </a:rPr>
              <a:t>California</a:t>
            </a:r>
            <a:r>
              <a:rPr lang="en-US" i="0" dirty="0"/>
              <a:t>)”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3606554" y="4021845"/>
            <a:ext cx="61521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 err="1">
                <a:solidFill>
                  <a:srgbClr val="0070C0"/>
                </a:solidFill>
              </a:rPr>
              <a:t>proserve</a:t>
            </a:r>
            <a:r>
              <a:rPr lang="en-US" i="0" dirty="0"/>
              <a:t> </a:t>
            </a:r>
            <a:r>
              <a:rPr lang="en-US" i="0" dirty="0">
                <a:solidFill>
                  <a:schemeClr val="accent3">
                    <a:lumMod val="75000"/>
                  </a:schemeClr>
                </a:solidFill>
              </a:rPr>
              <a:t>–</a:t>
            </a:r>
            <a:r>
              <a:rPr lang="en-US" i="0" dirty="0" err="1">
                <a:solidFill>
                  <a:schemeClr val="accent3">
                    <a:lumMod val="75000"/>
                  </a:schemeClr>
                </a:solidFill>
              </a:rPr>
              <a:t>db</a:t>
            </a:r>
            <a:r>
              <a:rPr lang="en-US" i="0" dirty="0"/>
              <a:t> &lt;</a:t>
            </a:r>
            <a:r>
              <a:rPr lang="en-US" i="0" dirty="0" err="1"/>
              <a:t>dbname</a:t>
            </a:r>
            <a:r>
              <a:rPr lang="en-US" i="0" dirty="0"/>
              <a:t>&gt; </a:t>
            </a:r>
            <a:r>
              <a:rPr lang="en-US" i="0" dirty="0">
                <a:solidFill>
                  <a:schemeClr val="accent3">
                    <a:lumMod val="75000"/>
                  </a:schemeClr>
                </a:solidFill>
              </a:rPr>
              <a:t>-S</a:t>
            </a:r>
            <a:r>
              <a:rPr lang="en-US" i="0" dirty="0"/>
              <a:t> &lt;port-number&gt; -</a:t>
            </a:r>
            <a:r>
              <a:rPr lang="en-US" i="0" dirty="0" err="1">
                <a:solidFill>
                  <a:srgbClr val="00B0F0"/>
                </a:solidFill>
              </a:rPr>
              <a:t>SQLTruncateTooLarge</a:t>
            </a:r>
            <a:r>
              <a:rPr lang="en-US" i="0" dirty="0"/>
              <a:t> &lt;</a:t>
            </a:r>
            <a:r>
              <a:rPr lang="en-US" i="0" dirty="0">
                <a:solidFill>
                  <a:srgbClr val="00B050"/>
                </a:solidFill>
              </a:rPr>
              <a:t>on</a:t>
            </a:r>
            <a:r>
              <a:rPr lang="en-US" i="0" dirty="0"/>
              <a:t>/</a:t>
            </a:r>
            <a:r>
              <a:rPr lang="en-US" i="0" dirty="0">
                <a:solidFill>
                  <a:srgbClr val="FF0000"/>
                </a:solidFill>
              </a:rPr>
              <a:t>off</a:t>
            </a:r>
            <a:r>
              <a:rPr lang="en-US" i="0" dirty="0"/>
              <a:t>&gt;</a:t>
            </a:r>
          </a:p>
        </p:txBody>
      </p:sp>
      <p:sp>
        <p:nvSpPr>
          <p:cNvPr id="26" name="TextBox 25"/>
          <p:cNvSpPr txBox="1"/>
          <p:nvPr/>
        </p:nvSpPr>
        <p:spPr bwMode="auto">
          <a:xfrm>
            <a:off x="4655817" y="4985574"/>
            <a:ext cx="553064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 err="1">
                <a:solidFill>
                  <a:srgbClr val="0070C0"/>
                </a:solidFill>
              </a:rPr>
              <a:t>jdbc:datadirect:openedge</a:t>
            </a:r>
            <a:r>
              <a:rPr lang="en-US" i="0" dirty="0"/>
              <a:t>://&lt;</a:t>
            </a:r>
            <a:r>
              <a:rPr lang="en-US" i="0" dirty="0" err="1"/>
              <a:t>ip</a:t>
            </a:r>
            <a:r>
              <a:rPr lang="en-US" i="0" dirty="0"/>
              <a:t>&gt;:&lt;port&gt;;</a:t>
            </a:r>
            <a:r>
              <a:rPr lang="en-US" i="0" dirty="0" err="1">
                <a:solidFill>
                  <a:schemeClr val="accent3">
                    <a:lumMod val="75000"/>
                  </a:schemeClr>
                </a:solidFill>
              </a:rPr>
              <a:t>databaseName</a:t>
            </a:r>
            <a:r>
              <a:rPr lang="en-US" i="0" dirty="0"/>
              <a:t>=&lt;</a:t>
            </a:r>
            <a:r>
              <a:rPr lang="en-US" i="0" dirty="0" err="1"/>
              <a:t>dbname</a:t>
            </a:r>
            <a:r>
              <a:rPr lang="en-US" i="0" dirty="0"/>
              <a:t>&gt;; </a:t>
            </a:r>
            <a:r>
              <a:rPr lang="en-US" i="0" dirty="0" err="1">
                <a:solidFill>
                  <a:srgbClr val="00B0F0"/>
                </a:solidFill>
              </a:rPr>
              <a:t>truncateTooLarge</a:t>
            </a:r>
            <a:r>
              <a:rPr lang="en-US" i="0" dirty="0"/>
              <a:t>=&lt;</a:t>
            </a:r>
            <a:r>
              <a:rPr lang="en-US" i="0" dirty="0">
                <a:solidFill>
                  <a:srgbClr val="00B050"/>
                </a:solidFill>
              </a:rPr>
              <a:t>on</a:t>
            </a:r>
            <a:r>
              <a:rPr lang="en-US" i="0" dirty="0"/>
              <a:t>/</a:t>
            </a:r>
            <a:r>
              <a:rPr lang="en-US" i="0" dirty="0">
                <a:solidFill>
                  <a:srgbClr val="FF0000"/>
                </a:solidFill>
              </a:rPr>
              <a:t>off</a:t>
            </a:r>
            <a:r>
              <a:rPr lang="en-US" i="0" dirty="0"/>
              <a:t>&gt;;</a:t>
            </a:r>
          </a:p>
        </p:txBody>
      </p:sp>
      <p:pic>
        <p:nvPicPr>
          <p:cNvPr id="27" name="Picture 10" descr="http://alangregerman.typepad.com/.a/6a00d83516c0ad53ef017c3329aba8970b-800w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3096" y="2549481"/>
            <a:ext cx="1246840" cy="155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loud Callout 27"/>
          <p:cNvSpPr/>
          <p:nvPr/>
        </p:nvSpPr>
        <p:spPr bwMode="auto">
          <a:xfrm>
            <a:off x="8803547" y="2726863"/>
            <a:ext cx="3225672" cy="1264980"/>
          </a:xfrm>
          <a:prstGeom prst="cloudCallout">
            <a:avLst>
              <a:gd name="adj1" fmla="val -55124"/>
              <a:gd name="adj2" fmla="val 5084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How</a:t>
            </a:r>
            <a:r>
              <a:rPr kumimoji="0" lang="en-US" sz="2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should I configure???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43834" y="5753944"/>
            <a:ext cx="18437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0" dirty="0"/>
              <a:t>varchar(7) 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778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7" grpId="0"/>
      <p:bldP spid="18" grpId="0"/>
      <p:bldP spid="19" grpId="0"/>
      <p:bldP spid="20" grpId="0" animBg="1"/>
      <p:bldP spid="21" grpId="0" animBg="1"/>
      <p:bldP spid="22" grpId="0"/>
      <p:bldP spid="23" grpId="0"/>
      <p:bldP spid="24" grpId="0"/>
      <p:bldP spid="26" grpId="0"/>
      <p:bldP spid="28" grpId="0" animBg="1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SQL query plan caching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721330" y="3316197"/>
            <a:ext cx="118872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</a:p>
        </p:txBody>
      </p:sp>
      <p:sp>
        <p:nvSpPr>
          <p:cNvPr id="5" name="Flowchart: Magnetic Disk 4"/>
          <p:cNvSpPr/>
          <p:nvPr/>
        </p:nvSpPr>
        <p:spPr bwMode="auto">
          <a:xfrm>
            <a:off x="1825082" y="4777410"/>
            <a:ext cx="1005840" cy="1280160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DB</a:t>
            </a:r>
          </a:p>
        </p:txBody>
      </p:sp>
      <p:cxnSp>
        <p:nvCxnSpPr>
          <p:cNvPr id="6" name="Straight Arrow Connector 5"/>
          <p:cNvCxnSpPr>
            <a:stCxn id="5" idx="1"/>
            <a:endCxn id="4" idx="2"/>
          </p:cNvCxnSpPr>
          <p:nvPr/>
        </p:nvCxnSpPr>
        <p:spPr bwMode="auto">
          <a:xfrm flipH="1" flipV="1">
            <a:off x="2315690" y="4047717"/>
            <a:ext cx="12312" cy="72969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xmlns="" val="583745862"/>
              </p:ext>
            </p:extLst>
          </p:nvPr>
        </p:nvGraphicFramePr>
        <p:xfrm>
          <a:off x="-291630" y="2833414"/>
          <a:ext cx="1935844" cy="1829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Flowchart: Multidocument 11"/>
          <p:cNvSpPr/>
          <p:nvPr/>
        </p:nvSpPr>
        <p:spPr bwMode="auto">
          <a:xfrm>
            <a:off x="3727234" y="3170616"/>
            <a:ext cx="1242425" cy="577751"/>
          </a:xfrm>
          <a:prstGeom prst="flowChartMultidocument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Cache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5810254" y="2846022"/>
            <a:ext cx="2448432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Statements</a:t>
            </a:r>
          </a:p>
        </p:txBody>
      </p:sp>
      <p:cxnSp>
        <p:nvCxnSpPr>
          <p:cNvPr id="22" name="Straight Arrow Connector 21"/>
          <p:cNvCxnSpPr>
            <a:stCxn id="18" idx="2"/>
            <a:endCxn id="12" idx="3"/>
          </p:cNvCxnSpPr>
          <p:nvPr/>
        </p:nvCxnSpPr>
        <p:spPr bwMode="auto">
          <a:xfrm flipH="1">
            <a:off x="4969659" y="3170616"/>
            <a:ext cx="840595" cy="2888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50335814"/>
              </p:ext>
            </p:extLst>
          </p:nvPr>
        </p:nvGraphicFramePr>
        <p:xfrm>
          <a:off x="1879496" y="1184046"/>
          <a:ext cx="83312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1999787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49835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827601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3861328409"/>
                    </a:ext>
                  </a:extLst>
                </a:gridCol>
              </a:tblGrid>
              <a:tr h="157192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72825079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9213118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405457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0495684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77959426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0949801"/>
                  </a:ext>
                </a:extLst>
              </a:tr>
            </a:tbl>
          </a:graphicData>
        </a:graphic>
      </p:graphicFrame>
      <p:sp>
        <p:nvSpPr>
          <p:cNvPr id="29" name="Up Arrow 28"/>
          <p:cNvSpPr/>
          <p:nvPr/>
        </p:nvSpPr>
        <p:spPr bwMode="auto">
          <a:xfrm>
            <a:off x="2095202" y="2404763"/>
            <a:ext cx="365760" cy="548640"/>
          </a:xfrm>
          <a:prstGeom prst="up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8540414" y="98629"/>
            <a:ext cx="3410943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/>
              <a:t>-</a:t>
            </a:r>
            <a:r>
              <a:rPr lang="en-US" i="0" dirty="0" err="1"/>
              <a:t>SQLStmtCache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7" name="Straight Arrow Connector 36"/>
          <p:cNvCxnSpPr>
            <a:stCxn id="4" idx="3"/>
            <a:endCxn id="12" idx="1"/>
          </p:cNvCxnSpPr>
          <p:nvPr/>
        </p:nvCxnSpPr>
        <p:spPr bwMode="auto">
          <a:xfrm flipV="1">
            <a:off x="2910050" y="3459492"/>
            <a:ext cx="817184" cy="222465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2783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Graphic spid="9" grpId="0">
        <p:bldAsOne/>
      </p:bldGraphic>
      <p:bldP spid="12" grpId="0" animBg="1"/>
      <p:bldP spid="18" grpId="0" animBg="1"/>
      <p:bldP spid="29" grpId="0" animBg="1"/>
      <p:bldP spid="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Temporary tables, buffers - configurations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721330" y="3316197"/>
            <a:ext cx="118872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</a:p>
        </p:txBody>
      </p:sp>
      <p:sp>
        <p:nvSpPr>
          <p:cNvPr id="5" name="Flowchart: Magnetic Disk 4"/>
          <p:cNvSpPr/>
          <p:nvPr/>
        </p:nvSpPr>
        <p:spPr bwMode="auto">
          <a:xfrm>
            <a:off x="1825082" y="4777410"/>
            <a:ext cx="1005840" cy="1280160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DB</a:t>
            </a:r>
          </a:p>
        </p:txBody>
      </p:sp>
      <p:cxnSp>
        <p:nvCxnSpPr>
          <p:cNvPr id="6" name="Straight Arrow Connector 5"/>
          <p:cNvCxnSpPr>
            <a:stCxn id="5" idx="1"/>
            <a:endCxn id="4" idx="2"/>
          </p:cNvCxnSpPr>
          <p:nvPr/>
        </p:nvCxnSpPr>
        <p:spPr bwMode="auto">
          <a:xfrm flipH="1" flipV="1">
            <a:off x="2315690" y="4047717"/>
            <a:ext cx="12312" cy="72969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9" name="Diagram 8"/>
          <p:cNvGraphicFramePr/>
          <p:nvPr>
            <p:extLst/>
          </p:nvPr>
        </p:nvGraphicFramePr>
        <p:xfrm>
          <a:off x="-291630" y="2833414"/>
          <a:ext cx="1935844" cy="1829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Flowchart: Multidocument 11"/>
          <p:cNvSpPr/>
          <p:nvPr/>
        </p:nvSpPr>
        <p:spPr bwMode="auto">
          <a:xfrm>
            <a:off x="3506454" y="2953403"/>
            <a:ext cx="1188720" cy="1005840"/>
          </a:xfrm>
          <a:prstGeom prst="flowChartMultidocument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buffer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5342899" y="2991603"/>
            <a:ext cx="3694331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Temporary</a:t>
            </a:r>
            <a:r>
              <a:rPr kumimoji="0" lang="en-US" sz="2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Tables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2" name="Straight Arrow Connector 21"/>
          <p:cNvCxnSpPr>
            <a:endCxn id="18" idx="2"/>
          </p:cNvCxnSpPr>
          <p:nvPr/>
        </p:nvCxnSpPr>
        <p:spPr bwMode="auto">
          <a:xfrm>
            <a:off x="4695174" y="3316197"/>
            <a:ext cx="647725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 bwMode="auto">
          <a:xfrm>
            <a:off x="4929471" y="4777410"/>
            <a:ext cx="2656159" cy="132802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>
                <a:solidFill>
                  <a:schemeClr val="bg2"/>
                </a:solidFill>
              </a:rPr>
              <a:t>Sorting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Aggregation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2"/>
                </a:solidFill>
                <a:latin typeface="Arial" charset="0"/>
              </a:rPr>
              <a:t>Temp. Result Set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Arial" charset="0"/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/>
          </p:nvPr>
        </p:nvGraphicFramePr>
        <p:xfrm>
          <a:off x="1879496" y="1184046"/>
          <a:ext cx="83312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1999787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49835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827601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3861328409"/>
                    </a:ext>
                  </a:extLst>
                </a:gridCol>
              </a:tblGrid>
              <a:tr h="157192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72825079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9213118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405457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0495684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77959426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0949801"/>
                  </a:ext>
                </a:extLst>
              </a:tr>
            </a:tbl>
          </a:graphicData>
        </a:graphic>
      </p:graphicFrame>
      <p:sp>
        <p:nvSpPr>
          <p:cNvPr id="29" name="Up Arrow 28"/>
          <p:cNvSpPr/>
          <p:nvPr/>
        </p:nvSpPr>
        <p:spPr bwMode="auto">
          <a:xfrm>
            <a:off x="2095202" y="2404763"/>
            <a:ext cx="365760" cy="548640"/>
          </a:xfrm>
          <a:prstGeom prst="up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8758479" y="798384"/>
            <a:ext cx="3057046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/>
              <a:t>-</a:t>
            </a:r>
            <a:r>
              <a:rPr lang="en-US" i="0" dirty="0" err="1"/>
              <a:t>SQLTempBuff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9545767" y="1755575"/>
            <a:ext cx="1463040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/>
              <a:t>-T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Flowchart: Magnetic Disk 22"/>
          <p:cNvSpPr/>
          <p:nvPr/>
        </p:nvSpPr>
        <p:spPr bwMode="auto">
          <a:xfrm>
            <a:off x="2633513" y="5121381"/>
            <a:ext cx="563295" cy="640080"/>
          </a:xfrm>
          <a:prstGeom prst="flowChartMagneticDisk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Temp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DB</a:t>
            </a:r>
          </a:p>
        </p:txBody>
      </p:sp>
      <p:cxnSp>
        <p:nvCxnSpPr>
          <p:cNvPr id="24" name="Straight Arrow Connector 23"/>
          <p:cNvCxnSpPr/>
          <p:nvPr/>
        </p:nvCxnSpPr>
        <p:spPr bwMode="auto">
          <a:xfrm flipH="1">
            <a:off x="3175538" y="3654095"/>
            <a:ext cx="3493486" cy="155248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 bwMode="auto">
          <a:xfrm>
            <a:off x="9545767" y="2565800"/>
            <a:ext cx="1463040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/>
              <a:t>-t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1" name="Straight Arrow Connector 30"/>
          <p:cNvCxnSpPr>
            <a:stCxn id="4" idx="3"/>
          </p:cNvCxnSpPr>
          <p:nvPr/>
        </p:nvCxnSpPr>
        <p:spPr bwMode="auto">
          <a:xfrm>
            <a:off x="2910050" y="3681957"/>
            <a:ext cx="603678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 bwMode="auto">
          <a:xfrm>
            <a:off x="6318416" y="3690686"/>
            <a:ext cx="504452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Select </a:t>
            </a:r>
            <a:r>
              <a:rPr lang="en-US" i="0" dirty="0" err="1"/>
              <a:t>CustNum</a:t>
            </a:r>
            <a:r>
              <a:rPr lang="en-US" i="0" dirty="0"/>
              <a:t>, Count(</a:t>
            </a:r>
            <a:r>
              <a:rPr lang="en-US" i="0" dirty="0" err="1"/>
              <a:t>OrderNum</a:t>
            </a:r>
            <a:r>
              <a:rPr lang="en-US" i="0" dirty="0"/>
              <a:t>) From </a:t>
            </a:r>
            <a:r>
              <a:rPr lang="en-US" i="0" dirty="0" err="1"/>
              <a:t>Pub.Order</a:t>
            </a:r>
            <a:r>
              <a:rPr lang="en-US" i="0" dirty="0"/>
              <a:t> Group By </a:t>
            </a:r>
            <a:r>
              <a:rPr lang="en-US" i="0" dirty="0" err="1"/>
              <a:t>CustNum</a:t>
            </a:r>
            <a:r>
              <a:rPr lang="en-US" i="0" dirty="0"/>
              <a:t> Order By </a:t>
            </a:r>
            <a:r>
              <a:rPr lang="en-US" i="0" dirty="0" err="1"/>
              <a:t>Custnum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137234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Graphic spid="9" grpId="0">
        <p:bldAsOne/>
      </p:bldGraphic>
      <p:bldP spid="12" grpId="0" animBg="1"/>
      <p:bldP spid="18" grpId="0" animBg="1"/>
      <p:bldP spid="25" grpId="0" animBg="1"/>
      <p:bldP spid="29" grpId="0" animBg="1"/>
      <p:bldP spid="30" grpId="0" animBg="1"/>
      <p:bldP spid="21" grpId="0" animBg="1"/>
      <p:bldP spid="23" grpId="0" animBg="1"/>
      <p:bldP spid="28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Configuring Stack size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418662" y="3392851"/>
            <a:ext cx="118872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</a:p>
        </p:txBody>
      </p:sp>
      <p:sp>
        <p:nvSpPr>
          <p:cNvPr id="6" name="Flowchart: Magnetic Disk 5"/>
          <p:cNvSpPr/>
          <p:nvPr/>
        </p:nvSpPr>
        <p:spPr bwMode="auto">
          <a:xfrm>
            <a:off x="601542" y="4854064"/>
            <a:ext cx="822960" cy="1188720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DB</a:t>
            </a:r>
          </a:p>
        </p:txBody>
      </p:sp>
      <p:cxnSp>
        <p:nvCxnSpPr>
          <p:cNvPr id="7" name="Straight Arrow Connector 6"/>
          <p:cNvCxnSpPr>
            <a:stCxn id="6" idx="1"/>
            <a:endCxn id="5" idx="2"/>
          </p:cNvCxnSpPr>
          <p:nvPr/>
        </p:nvCxnSpPr>
        <p:spPr bwMode="auto">
          <a:xfrm flipV="1">
            <a:off x="1013022" y="4124371"/>
            <a:ext cx="0" cy="72969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xmlns="" val="2071500213"/>
              </p:ext>
            </p:extLst>
          </p:nvPr>
        </p:nvGraphicFramePr>
        <p:xfrm>
          <a:off x="1607382" y="2878918"/>
          <a:ext cx="1935844" cy="1829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17701472"/>
              </p:ext>
            </p:extLst>
          </p:nvPr>
        </p:nvGraphicFramePr>
        <p:xfrm>
          <a:off x="576828" y="1260700"/>
          <a:ext cx="83312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1999787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49835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827601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3861328409"/>
                    </a:ext>
                  </a:extLst>
                </a:gridCol>
              </a:tblGrid>
              <a:tr h="157192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72825079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9213118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405457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0495684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77959426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0949801"/>
                  </a:ext>
                </a:extLst>
              </a:tr>
            </a:tbl>
          </a:graphicData>
        </a:graphic>
      </p:graphicFrame>
      <p:sp>
        <p:nvSpPr>
          <p:cNvPr id="10" name="Up Arrow 9"/>
          <p:cNvSpPr/>
          <p:nvPr/>
        </p:nvSpPr>
        <p:spPr bwMode="auto">
          <a:xfrm>
            <a:off x="792534" y="2481417"/>
            <a:ext cx="365760" cy="548640"/>
          </a:xfrm>
          <a:prstGeom prst="up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8" name="Picture 10" descr="http://alangregerman.typepad.com/.a/6a00d83516c0ad53ef017c3329aba8970b-800wi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3490" y="4854064"/>
            <a:ext cx="1246840" cy="155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loud Callout 18"/>
          <p:cNvSpPr/>
          <p:nvPr/>
        </p:nvSpPr>
        <p:spPr bwMode="auto">
          <a:xfrm>
            <a:off x="6838409" y="2901401"/>
            <a:ext cx="3225672" cy="1264980"/>
          </a:xfrm>
          <a:prstGeom prst="cloudCallout">
            <a:avLst>
              <a:gd name="adj1" fmla="val -21193"/>
              <a:gd name="adj2" fmla="val 10669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How</a:t>
            </a:r>
            <a:r>
              <a:rPr kumimoji="0" lang="en-US" sz="2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big it should be???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11121764"/>
              </p:ext>
            </p:extLst>
          </p:nvPr>
        </p:nvGraphicFramePr>
        <p:xfrm>
          <a:off x="4222815" y="1287904"/>
          <a:ext cx="1936005" cy="4754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6005">
                  <a:extLst>
                    <a:ext uri="{9D8B030D-6E8A-4147-A177-3AD203B41FA5}">
                      <a16:colId xmlns:a16="http://schemas.microsoft.com/office/drawing/2014/main" xmlns="" val="3473632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/>
                        <a:t> …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11562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Local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0546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Return </a:t>
                      </a:r>
                      <a:r>
                        <a:rPr lang="en-US" sz="20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94998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067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Local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2118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Return </a:t>
                      </a:r>
                      <a:r>
                        <a:rPr lang="en-US" sz="20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265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318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Local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5970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Return </a:t>
                      </a:r>
                      <a:r>
                        <a:rPr lang="en-US" sz="20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</a:t>
                      </a:r>
                      <a:r>
                        <a:rPr lang="en-US" sz="2000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67450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4234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Local</a:t>
                      </a:r>
                      <a:r>
                        <a:rPr lang="en-US" sz="2000" baseline="0" dirty="0"/>
                        <a:t> Data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174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Return 0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34906838"/>
                  </a:ext>
                </a:extLst>
              </a:tr>
            </a:tbl>
          </a:graphicData>
        </a:graphic>
      </p:graphicFrame>
      <p:cxnSp>
        <p:nvCxnSpPr>
          <p:cNvPr id="21" name="Straight Arrow Connector 20"/>
          <p:cNvCxnSpPr/>
          <p:nvPr/>
        </p:nvCxnSpPr>
        <p:spPr bwMode="auto">
          <a:xfrm flipV="1">
            <a:off x="3111708" y="1260700"/>
            <a:ext cx="1125661" cy="227319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 bwMode="auto">
          <a:xfrm>
            <a:off x="3168520" y="4708824"/>
            <a:ext cx="1068849" cy="133396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Right Brace 24"/>
          <p:cNvSpPr/>
          <p:nvPr/>
        </p:nvSpPr>
        <p:spPr bwMode="auto">
          <a:xfrm>
            <a:off x="6276109" y="1287904"/>
            <a:ext cx="547381" cy="4754880"/>
          </a:xfrm>
          <a:prstGeom prst="righ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9450865" y="2039964"/>
            <a:ext cx="2470972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i="0" dirty="0"/>
              <a:t>-</a:t>
            </a:r>
            <a:r>
              <a:rPr lang="en-US" dirty="0" err="1"/>
              <a:t>SQLStack</a:t>
            </a:r>
            <a:r>
              <a:rPr lang="en-US" dirty="0"/>
              <a:t> 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549799" y="2133726"/>
            <a:ext cx="25282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Default - 1MB</a:t>
            </a:r>
          </a:p>
        </p:txBody>
      </p:sp>
    </p:spTree>
    <p:extLst>
      <p:ext uri="{BB962C8B-B14F-4D97-AF65-F5344CB8AC3E}">
        <p14:creationId xmlns:p14="http://schemas.microsoft.com/office/powerpoint/2010/main" xmlns="" val="217611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Graphic spid="8" grpId="0">
        <p:bldAsOne/>
      </p:bldGraphic>
      <p:bldP spid="10" grpId="0" animBg="1"/>
      <p:bldP spid="19" grpId="0" animBg="1"/>
      <p:bldP spid="25" grpId="0" animBg="1"/>
      <p:bldP spid="26" grpId="0" animBg="1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/>
          <a:p>
            <a:r>
              <a:rPr lang="en-US" dirty="0"/>
              <a:t>SQL Server Tuning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3183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Optimizer and Statistics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854645" y="2528545"/>
            <a:ext cx="118872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</a:p>
        </p:txBody>
      </p:sp>
      <p:sp>
        <p:nvSpPr>
          <p:cNvPr id="5" name="Flowchart: Magnetic Disk 4"/>
          <p:cNvSpPr/>
          <p:nvPr/>
        </p:nvSpPr>
        <p:spPr bwMode="auto">
          <a:xfrm>
            <a:off x="7037525" y="3989758"/>
            <a:ext cx="822960" cy="1188720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DB</a:t>
            </a:r>
          </a:p>
        </p:txBody>
      </p:sp>
      <p:cxnSp>
        <p:nvCxnSpPr>
          <p:cNvPr id="6" name="Straight Arrow Connector 5"/>
          <p:cNvCxnSpPr>
            <a:stCxn id="5" idx="1"/>
            <a:endCxn id="4" idx="2"/>
          </p:cNvCxnSpPr>
          <p:nvPr/>
        </p:nvCxnSpPr>
        <p:spPr bwMode="auto">
          <a:xfrm flipV="1">
            <a:off x="7449005" y="3260065"/>
            <a:ext cx="0" cy="72969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xmlns="" val="559276369"/>
              </p:ext>
            </p:extLst>
          </p:nvPr>
        </p:nvGraphicFramePr>
        <p:xfrm>
          <a:off x="7965970" y="1482185"/>
          <a:ext cx="2752239" cy="2551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/>
          </p:nvPr>
        </p:nvGraphicFramePr>
        <p:xfrm>
          <a:off x="7012811" y="396394"/>
          <a:ext cx="83312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1999787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49835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827601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3861328409"/>
                    </a:ext>
                  </a:extLst>
                </a:gridCol>
              </a:tblGrid>
              <a:tr h="157192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72825079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9213118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405457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0495684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77959426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0949801"/>
                  </a:ext>
                </a:extLst>
              </a:tr>
            </a:tbl>
          </a:graphicData>
        </a:graphic>
      </p:graphicFrame>
      <p:sp>
        <p:nvSpPr>
          <p:cNvPr id="29" name="Up Arrow 28"/>
          <p:cNvSpPr/>
          <p:nvPr/>
        </p:nvSpPr>
        <p:spPr bwMode="auto">
          <a:xfrm>
            <a:off x="7228517" y="1617111"/>
            <a:ext cx="365760" cy="548640"/>
          </a:xfrm>
          <a:prstGeom prst="up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935954" y="1554480"/>
            <a:ext cx="473395" cy="895223"/>
            <a:chOff x="3510863" y="2542564"/>
            <a:chExt cx="473395" cy="1210033"/>
          </a:xfrm>
        </p:grpSpPr>
        <p:pic>
          <p:nvPicPr>
            <p:cNvPr id="1030" name="Picture 6" descr="https://d30y9cdsu7xlg0.cloudfront.net/png/128904-200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489" y="3345985"/>
              <a:ext cx="203779" cy="2037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https://d30y9cdsu7xlg0.cloudfront.net/png/128904-200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2605" y="2977173"/>
              <a:ext cx="341653" cy="341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https://d30y9cdsu7xlg0.cloudfront.net/png/128904-200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0863" y="2542564"/>
              <a:ext cx="421029" cy="4210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6" descr="https://d30y9cdsu7xlg0.cloudfront.net/png/128904-200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554200" y="3575788"/>
              <a:ext cx="176809" cy="1768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6" name="Picture 12" descr="https://upload.wikimedia.org/wikipedia/commons/3/38/Oil_Barrel_graphic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7411327" y="4489152"/>
            <a:ext cx="554643" cy="63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10015065" y="580805"/>
            <a:ext cx="1489859" cy="46166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Statistics</a:t>
            </a:r>
          </a:p>
        </p:txBody>
      </p:sp>
      <p:pic>
        <p:nvPicPr>
          <p:cNvPr id="1038" name="Picture 14" descr="http://www.arcadiaentertainment.com/upload/music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483093" flipH="1">
            <a:off x="7691355" y="3014851"/>
            <a:ext cx="1276102" cy="95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quiet.org/oldsite/graphics/World1.gi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5701" y="1719470"/>
            <a:ext cx="1398133" cy="75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/>
          <p:cNvSpPr/>
          <p:nvPr/>
        </p:nvSpPr>
        <p:spPr bwMode="auto">
          <a:xfrm>
            <a:off x="267137" y="1103430"/>
            <a:ext cx="6254276" cy="646331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75000"/>
              </a:lnSpc>
              <a:spcBef>
                <a:spcPct val="0"/>
              </a:spcBef>
            </a:pPr>
            <a:r>
              <a:rPr lang="en-US" dirty="0">
                <a:solidFill>
                  <a:schemeClr val="bg1"/>
                </a:solidFill>
              </a:rPr>
              <a:t>SELECT * FROM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Customer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Order</a:t>
            </a:r>
            <a:r>
              <a:rPr lang="en-US" dirty="0">
                <a:solidFill>
                  <a:schemeClr val="bg1"/>
                </a:solidFill>
              </a:rPr>
              <a:t> WHERE</a:t>
            </a:r>
          </a:p>
          <a:p>
            <a:pPr algn="l">
              <a:lnSpc>
                <a:spcPct val="75000"/>
              </a:lnSpc>
              <a:spcBef>
                <a:spcPct val="0"/>
              </a:spcBef>
            </a:pP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Customer.CustNum</a:t>
            </a:r>
            <a:r>
              <a:rPr lang="en-US" dirty="0">
                <a:solidFill>
                  <a:schemeClr val="bg1"/>
                </a:solidFill>
              </a:rPr>
              <a:t>=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Order.CustNum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65808" y="3989758"/>
            <a:ext cx="3036590" cy="1600794"/>
            <a:chOff x="161755" y="2097465"/>
            <a:chExt cx="3036590" cy="1600794"/>
          </a:xfrm>
        </p:grpSpPr>
        <p:sp>
          <p:nvSpPr>
            <p:cNvPr id="10" name="Oval 9"/>
            <p:cNvSpPr/>
            <p:nvPr/>
          </p:nvSpPr>
          <p:spPr bwMode="auto">
            <a:xfrm>
              <a:off x="1055435" y="2097465"/>
              <a:ext cx="1055382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Join</a:t>
              </a:r>
            </a:p>
          </p:txBody>
        </p:sp>
        <p:sp>
          <p:nvSpPr>
            <p:cNvPr id="11" name="Flowchart: Process 10"/>
            <p:cNvSpPr/>
            <p:nvPr/>
          </p:nvSpPr>
          <p:spPr bwMode="auto">
            <a:xfrm>
              <a:off x="1678377" y="3232047"/>
              <a:ext cx="1519968" cy="461665"/>
            </a:xfrm>
            <a:prstGeom prst="flowChartProces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Customer</a:t>
              </a:r>
            </a:p>
          </p:txBody>
        </p:sp>
        <p:sp>
          <p:nvSpPr>
            <p:cNvPr id="37" name="Flowchart: Process 36"/>
            <p:cNvSpPr/>
            <p:nvPr/>
          </p:nvSpPr>
          <p:spPr bwMode="auto">
            <a:xfrm>
              <a:off x="161755" y="3236594"/>
              <a:ext cx="1371600" cy="461665"/>
            </a:xfrm>
            <a:prstGeom prst="flowChartProces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Order</a:t>
              </a:r>
            </a:p>
          </p:txBody>
        </p:sp>
        <p:cxnSp>
          <p:nvCxnSpPr>
            <p:cNvPr id="14" name="Straight Arrow Connector 13"/>
            <p:cNvCxnSpPr>
              <a:stCxn id="37" idx="0"/>
              <a:endCxn id="10" idx="3"/>
            </p:cNvCxnSpPr>
            <p:nvPr/>
          </p:nvCxnSpPr>
          <p:spPr bwMode="auto">
            <a:xfrm flipV="1">
              <a:off x="847555" y="2651582"/>
              <a:ext cx="362437" cy="585012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11" idx="0"/>
              <a:endCxn id="10" idx="5"/>
            </p:cNvCxnSpPr>
            <p:nvPr/>
          </p:nvCxnSpPr>
          <p:spPr bwMode="auto">
            <a:xfrm flipH="1" flipV="1">
              <a:off x="1956260" y="2651582"/>
              <a:ext cx="482101" cy="580465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3447923" y="4033710"/>
            <a:ext cx="3174193" cy="1600794"/>
            <a:chOff x="87572" y="2097465"/>
            <a:chExt cx="3174193" cy="1600794"/>
          </a:xfrm>
        </p:grpSpPr>
        <p:sp>
          <p:nvSpPr>
            <p:cNvPr id="48" name="Oval 47"/>
            <p:cNvSpPr/>
            <p:nvPr/>
          </p:nvSpPr>
          <p:spPr bwMode="auto">
            <a:xfrm>
              <a:off x="1055435" y="2097465"/>
              <a:ext cx="1055382" cy="64918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Join</a:t>
              </a:r>
            </a:p>
          </p:txBody>
        </p:sp>
        <p:sp>
          <p:nvSpPr>
            <p:cNvPr id="49" name="Flowchart: Process 48"/>
            <p:cNvSpPr/>
            <p:nvPr/>
          </p:nvSpPr>
          <p:spPr bwMode="auto">
            <a:xfrm>
              <a:off x="1798725" y="3232737"/>
              <a:ext cx="1463040" cy="461665"/>
            </a:xfrm>
            <a:prstGeom prst="flowChartProces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dirty="0">
                  <a:solidFill>
                    <a:schemeClr val="bg1"/>
                  </a:solidFill>
                  <a:latin typeface="Arial" charset="0"/>
                </a:rPr>
                <a:t>Order</a:t>
              </a:r>
              <a:endPara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50" name="Flowchart: Process 49"/>
            <p:cNvSpPr/>
            <p:nvPr/>
          </p:nvSpPr>
          <p:spPr bwMode="auto">
            <a:xfrm>
              <a:off x="87572" y="3236594"/>
              <a:ext cx="1519968" cy="461665"/>
            </a:xfrm>
            <a:prstGeom prst="flowChartProces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dirty="0">
                  <a:solidFill>
                    <a:schemeClr val="bg1"/>
                  </a:solidFill>
                  <a:latin typeface="Arial" charset="0"/>
                </a:rPr>
                <a:t>Customer</a:t>
              </a:r>
              <a:endPara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51" name="Straight Arrow Connector 50"/>
            <p:cNvCxnSpPr>
              <a:stCxn id="50" idx="0"/>
              <a:endCxn id="48" idx="3"/>
            </p:cNvCxnSpPr>
            <p:nvPr/>
          </p:nvCxnSpPr>
          <p:spPr bwMode="auto">
            <a:xfrm flipV="1">
              <a:off x="847556" y="2651582"/>
              <a:ext cx="362436" cy="585012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49" idx="0"/>
              <a:endCxn id="48" idx="5"/>
            </p:cNvCxnSpPr>
            <p:nvPr/>
          </p:nvCxnSpPr>
          <p:spPr bwMode="auto">
            <a:xfrm flipH="1" flipV="1">
              <a:off x="1956260" y="2651582"/>
              <a:ext cx="573985" cy="581155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54" name="Picture 10" descr="http://alangregerman.typepad.com/.a/6a00d83516c0ad53ef017c3329aba8970b-800wi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4291" y="2303878"/>
            <a:ext cx="1246840" cy="155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Cloud Callout 54"/>
          <p:cNvSpPr/>
          <p:nvPr/>
        </p:nvSpPr>
        <p:spPr bwMode="auto">
          <a:xfrm>
            <a:off x="2620291" y="2125247"/>
            <a:ext cx="3849939" cy="1264980"/>
          </a:xfrm>
          <a:prstGeom prst="cloudCallout">
            <a:avLst>
              <a:gd name="adj1" fmla="val -68501"/>
              <a:gd name="adj2" fmla="val 34716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Which</a:t>
            </a:r>
            <a:r>
              <a:rPr kumimoji="0" lang="en-US" sz="2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one is g</a:t>
            </a:r>
            <a:r>
              <a:rPr lang="en-US" dirty="0"/>
              <a:t>ood</a:t>
            </a:r>
            <a:r>
              <a:rPr kumimoji="0" lang="en-US" sz="2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???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874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1959E-6 4.07407E-6 L 0.24707 -0.5803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47" y="-2902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036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34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Graphic spid="9" grpId="0">
        <p:bldAsOne/>
      </p:bldGraphic>
      <p:bldP spid="29" grpId="0" animBg="1"/>
      <p:bldP spid="7" grpId="0"/>
      <p:bldP spid="32" grpId="0" animBg="1"/>
      <p:bldP spid="5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to look for</a:t>
            </a:r>
          </a:p>
        </p:txBody>
      </p:sp>
      <p:sp>
        <p:nvSpPr>
          <p:cNvPr id="36" name="Content Placeholder 3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0" y="878499"/>
            <a:ext cx="3446344" cy="369332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75000"/>
              </a:lnSpc>
              <a:spcBef>
                <a:spcPct val="0"/>
              </a:spcBef>
            </a:pPr>
            <a:r>
              <a:rPr lang="en-US" dirty="0">
                <a:solidFill>
                  <a:schemeClr val="bg1"/>
                </a:solidFill>
              </a:rPr>
              <a:t>UPDATE STATISTICS;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0" y="1348354"/>
            <a:ext cx="5717059" cy="92333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75000"/>
              </a:lnSpc>
              <a:spcBef>
                <a:spcPct val="0"/>
              </a:spcBef>
            </a:pPr>
            <a:r>
              <a:rPr lang="en-US" dirty="0">
                <a:solidFill>
                  <a:schemeClr val="bg1"/>
                </a:solidFill>
              </a:rPr>
              <a:t>UPDATE TABLE STATISTICS AND </a:t>
            </a:r>
          </a:p>
          <a:p>
            <a:pPr algn="l">
              <a:lnSpc>
                <a:spcPct val="75000"/>
              </a:lnSpc>
              <a:spcBef>
                <a:spcPct val="0"/>
              </a:spcBef>
            </a:pPr>
            <a:r>
              <a:rPr lang="en-US" dirty="0">
                <a:solidFill>
                  <a:schemeClr val="bg1"/>
                </a:solidFill>
              </a:rPr>
              <a:t>INDEX STATISTICS AND </a:t>
            </a:r>
          </a:p>
          <a:p>
            <a:pPr algn="l">
              <a:lnSpc>
                <a:spcPct val="75000"/>
              </a:lnSpc>
              <a:spcBef>
                <a:spcPct val="0"/>
              </a:spcBef>
            </a:pPr>
            <a:r>
              <a:rPr lang="en-US" dirty="0">
                <a:solidFill>
                  <a:schemeClr val="bg1"/>
                </a:solidFill>
              </a:rPr>
              <a:t>COLUMN STATISTICS  FOR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Customer</a:t>
            </a:r>
            <a:r>
              <a:rPr lang="en-US" dirty="0">
                <a:solidFill>
                  <a:schemeClr val="bg1"/>
                </a:solidFill>
              </a:rPr>
              <a:t>;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2473" y="2942763"/>
            <a:ext cx="1912703" cy="46166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charset="0"/>
              </a:rPr>
              <a:t>_</a:t>
            </a:r>
            <a:r>
              <a:rPr kumimoji="0" lang="en-US" sz="2400" b="0" i="1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charset="0"/>
              </a:rPr>
              <a:t>SysTblStat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545054" y="3533630"/>
            <a:ext cx="1895070" cy="46166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charset="0"/>
              </a:rPr>
              <a:t>_</a:t>
            </a:r>
            <a:r>
              <a:rPr kumimoji="0" lang="en-US" sz="2400" b="0" i="1" u="none" strike="noStrike" cap="none" normalizeH="0" baseline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charset="0"/>
              </a:rPr>
              <a:t>SysIdxStat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681804" y="2940762"/>
            <a:ext cx="1879041" cy="46166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effectLst/>
                <a:latin typeface="Arial" charset="0"/>
              </a:rPr>
              <a:t>_</a:t>
            </a:r>
            <a:r>
              <a:rPr kumimoji="0" lang="en-US" sz="2400" b="0" i="1" u="none" strike="noStrike" cap="none" normalizeH="0" baseline="0" dirty="0" err="1">
                <a:ln>
                  <a:noFill/>
                </a:ln>
                <a:effectLst/>
                <a:latin typeface="Arial" charset="0"/>
              </a:rPr>
              <a:t>SysColStat</a:t>
            </a:r>
            <a:endParaRPr kumimoji="0" lang="en-US" sz="2400" b="0" i="1" u="none" strike="noStrike" cap="none" normalizeH="0" baseline="0" dirty="0">
              <a:ln>
                <a:noFill/>
              </a:ln>
              <a:effectLst/>
              <a:latin typeface="Arial" charset="0"/>
            </a:endParaRPr>
          </a:p>
        </p:txBody>
      </p:sp>
      <p:cxnSp>
        <p:nvCxnSpPr>
          <p:cNvPr id="12" name="Straight Arrow Connector 11"/>
          <p:cNvCxnSpPr>
            <a:stCxn id="6" idx="2"/>
            <a:endCxn id="3" idx="0"/>
          </p:cNvCxnSpPr>
          <p:nvPr/>
        </p:nvCxnSpPr>
        <p:spPr bwMode="auto">
          <a:xfrm flipH="1">
            <a:off x="968825" y="2271684"/>
            <a:ext cx="1889705" cy="671079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 bwMode="auto">
          <a:xfrm>
            <a:off x="2472379" y="3095384"/>
            <a:ext cx="11926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>
                <a:solidFill>
                  <a:schemeClr val="accent5">
                    <a:lumMod val="75000"/>
                  </a:schemeClr>
                </a:solidFill>
              </a:rPr>
              <a:t>Index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156358" y="2464376"/>
            <a:ext cx="11926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>
                <a:solidFill>
                  <a:schemeClr val="accent6">
                    <a:lumMod val="75000"/>
                  </a:schemeClr>
                </a:solidFill>
              </a:rPr>
              <a:t>Table</a:t>
            </a:r>
          </a:p>
        </p:txBody>
      </p:sp>
      <p:cxnSp>
        <p:nvCxnSpPr>
          <p:cNvPr id="15" name="Straight Arrow Connector 14"/>
          <p:cNvCxnSpPr>
            <a:stCxn id="6" idx="2"/>
            <a:endCxn id="9" idx="0"/>
          </p:cNvCxnSpPr>
          <p:nvPr/>
        </p:nvCxnSpPr>
        <p:spPr bwMode="auto">
          <a:xfrm flipH="1">
            <a:off x="2492589" y="2271684"/>
            <a:ext cx="365941" cy="1261946"/>
          </a:xfrm>
          <a:prstGeom prst="straightConnector1">
            <a:avLst/>
          </a:prstGeom>
          <a:ln>
            <a:noFill/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6" idx="2"/>
            <a:endCxn id="10" idx="1"/>
          </p:cNvCxnSpPr>
          <p:nvPr/>
        </p:nvCxnSpPr>
        <p:spPr bwMode="auto">
          <a:xfrm>
            <a:off x="2858530" y="2271684"/>
            <a:ext cx="823274" cy="89991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 bwMode="auto">
          <a:xfrm>
            <a:off x="4261893" y="2467740"/>
            <a:ext cx="13089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Column</a:t>
            </a:r>
          </a:p>
        </p:txBody>
      </p:sp>
      <p:pic>
        <p:nvPicPr>
          <p:cNvPr id="23" name="Picture 10" descr="http://alangregerman.typepad.com/.a/6a00d83516c0ad53ef017c3329aba8970b-800w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3387" y="1843877"/>
            <a:ext cx="956273" cy="155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loud Callout 23"/>
          <p:cNvSpPr/>
          <p:nvPr/>
        </p:nvSpPr>
        <p:spPr bwMode="auto">
          <a:xfrm>
            <a:off x="8279344" y="1558252"/>
            <a:ext cx="3533715" cy="1264980"/>
          </a:xfrm>
          <a:prstGeom prst="cloudCallout">
            <a:avLst>
              <a:gd name="adj1" fmla="val -68501"/>
              <a:gd name="adj2" fmla="val 34716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How often I should </a:t>
            </a:r>
            <a:r>
              <a:rPr lang="en-US" dirty="0"/>
              <a:t>update</a:t>
            </a:r>
            <a:r>
              <a:rPr kumimoji="0" lang="en-US" sz="2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?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10583067" y="1086481"/>
            <a:ext cx="1489859" cy="46166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Statistics</a:t>
            </a:r>
          </a:p>
        </p:txBody>
      </p:sp>
      <p:cxnSp>
        <p:nvCxnSpPr>
          <p:cNvPr id="32" name="Straight Arrow Connector 31"/>
          <p:cNvCxnSpPr>
            <a:stCxn id="6" idx="2"/>
          </p:cNvCxnSpPr>
          <p:nvPr/>
        </p:nvCxnSpPr>
        <p:spPr bwMode="auto">
          <a:xfrm flipH="1">
            <a:off x="2492589" y="2271684"/>
            <a:ext cx="365941" cy="126194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 bwMode="auto">
          <a:xfrm>
            <a:off x="4261893" y="4946649"/>
            <a:ext cx="3573414" cy="4616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On 20% change in data!!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670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9" grpId="0"/>
      <p:bldP spid="10" grpId="0"/>
      <p:bldP spid="13" grpId="0"/>
      <p:bldP spid="14" grpId="0"/>
      <p:bldP spid="22" grpId="0"/>
      <p:bldP spid="24" grpId="0" animBg="1"/>
      <p:bldP spid="3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Is it good to create many indexes?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1648" y="1079881"/>
            <a:ext cx="9858375" cy="4857750"/>
          </a:xfrm>
        </p:spPr>
        <p:txBody>
          <a:bodyPr/>
          <a:lstStyle/>
          <a:p>
            <a:r>
              <a:rPr lang="en-US" dirty="0"/>
              <a:t>Indexes comes with some overhead.</a:t>
            </a:r>
          </a:p>
          <a:p>
            <a:pPr lvl="1"/>
            <a:r>
              <a:rPr lang="en-US" dirty="0"/>
              <a:t>Overhead in terms of INSERT, UPDATE and DELETE</a:t>
            </a:r>
          </a:p>
          <a:p>
            <a:pPr lvl="1"/>
            <a:r>
              <a:rPr lang="en-US" dirty="0"/>
              <a:t>In terms on memory consumption</a:t>
            </a:r>
          </a:p>
          <a:p>
            <a:r>
              <a:rPr lang="en-US" dirty="0"/>
              <a:t>Creating indexes on right columns.</a:t>
            </a:r>
          </a:p>
          <a:p>
            <a:pPr lvl="1"/>
            <a:r>
              <a:rPr lang="en-US" dirty="0"/>
              <a:t>Columns which are most often used in WHERE clause</a:t>
            </a:r>
          </a:p>
          <a:p>
            <a:pPr lvl="1"/>
            <a:r>
              <a:rPr lang="en-US" dirty="0"/>
              <a:t>Columns which are most often used as JOIN predicate</a:t>
            </a:r>
          </a:p>
          <a:p>
            <a:pPr lvl="1"/>
            <a:r>
              <a:rPr lang="en-US" dirty="0"/>
              <a:t>Columns which are most often used in GROUPING (Aggregations)</a:t>
            </a:r>
          </a:p>
          <a:p>
            <a:pPr lvl="1"/>
            <a:r>
              <a:rPr lang="en-US" dirty="0"/>
              <a:t>Columns which are most often used in ORDERING (Sorting)</a:t>
            </a:r>
          </a:p>
          <a:p>
            <a:r>
              <a:rPr lang="en-US" dirty="0"/>
              <a:t>Use Type-2 areas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1953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SQL Hints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470025"/>
            <a:ext cx="9858375" cy="4857750"/>
          </a:xfrm>
        </p:spPr>
        <p:txBody>
          <a:bodyPr/>
          <a:lstStyle/>
          <a:p>
            <a:pPr lvl="1"/>
            <a:r>
              <a:rPr lang="en-US" dirty="0"/>
              <a:t>NOEXECUTE</a:t>
            </a:r>
          </a:p>
          <a:p>
            <a:pPr lvl="2"/>
            <a:r>
              <a:rPr lang="en-US" dirty="0"/>
              <a:t>SELECT </a:t>
            </a:r>
            <a:r>
              <a:rPr lang="en-US" dirty="0" err="1"/>
              <a:t>CustNum</a:t>
            </a:r>
            <a:r>
              <a:rPr lang="en-US" dirty="0"/>
              <a:t>, Name from </a:t>
            </a:r>
            <a:r>
              <a:rPr lang="en-US" dirty="0" err="1"/>
              <a:t>Pub.Customer</a:t>
            </a:r>
            <a:r>
              <a:rPr lang="en-US" dirty="0"/>
              <a:t> Where City=‘Bedford’ </a:t>
            </a:r>
            <a:r>
              <a:rPr lang="en-US" dirty="0">
                <a:solidFill>
                  <a:srgbClr val="00B050"/>
                </a:solidFill>
              </a:rPr>
              <a:t>NOEXECUTE</a:t>
            </a:r>
            <a:r>
              <a:rPr lang="en-US" dirty="0"/>
              <a:t>;</a:t>
            </a:r>
          </a:p>
          <a:p>
            <a:pPr lvl="1"/>
            <a:r>
              <a:rPr lang="en-US" dirty="0"/>
              <a:t>NO REORDER</a:t>
            </a:r>
          </a:p>
          <a:p>
            <a:pPr lvl="2"/>
            <a:r>
              <a:rPr lang="en-US" dirty="0"/>
              <a:t>SELECT </a:t>
            </a:r>
            <a:r>
              <a:rPr lang="en-US" dirty="0" err="1"/>
              <a:t>CustNum,OrderNum</a:t>
            </a:r>
            <a:r>
              <a:rPr lang="en-US" dirty="0"/>
              <a:t> from </a:t>
            </a:r>
          </a:p>
          <a:p>
            <a:pPr marL="914400" lvl="2" indent="0">
              <a:buNone/>
            </a:pPr>
            <a:r>
              <a:rPr lang="en-US" dirty="0"/>
              <a:t>	</a:t>
            </a:r>
            <a:r>
              <a:rPr lang="en-US" dirty="0" err="1"/>
              <a:t>Pub.Customer</a:t>
            </a:r>
            <a:r>
              <a:rPr lang="en-US" dirty="0"/>
              <a:t> c,  </a:t>
            </a:r>
            <a:r>
              <a:rPr lang="en-US" dirty="0" err="1"/>
              <a:t>Pub.Order</a:t>
            </a:r>
            <a:r>
              <a:rPr lang="en-US" dirty="0"/>
              <a:t> o  </a:t>
            </a:r>
            <a:r>
              <a:rPr lang="en-US" dirty="0">
                <a:solidFill>
                  <a:srgbClr val="00B050"/>
                </a:solidFill>
              </a:rPr>
              <a:t>{NO REORDER} </a:t>
            </a:r>
            <a:endParaRPr lang="en-US" dirty="0"/>
          </a:p>
          <a:p>
            <a:pPr marL="914400" lvl="2" indent="0">
              <a:buNone/>
            </a:pPr>
            <a:r>
              <a:rPr lang="en-US" dirty="0">
                <a:solidFill>
                  <a:srgbClr val="00B050"/>
                </a:solidFill>
              </a:rPr>
              <a:t>                 </a:t>
            </a:r>
            <a:r>
              <a:rPr lang="en-US" dirty="0"/>
              <a:t>Where </a:t>
            </a:r>
            <a:r>
              <a:rPr lang="en-US" dirty="0" err="1"/>
              <a:t>c.custNum</a:t>
            </a:r>
            <a:r>
              <a:rPr lang="en-US" dirty="0"/>
              <a:t> = </a:t>
            </a:r>
            <a:r>
              <a:rPr lang="en-US" dirty="0" err="1"/>
              <a:t>o.CustNum</a:t>
            </a:r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en-US" dirty="0"/>
              <a:t>FORCE INDEX</a:t>
            </a:r>
          </a:p>
          <a:p>
            <a:pPr lvl="2"/>
            <a:r>
              <a:rPr lang="en-US" dirty="0"/>
              <a:t>SELECT </a:t>
            </a:r>
            <a:r>
              <a:rPr lang="en-US" dirty="0" err="1"/>
              <a:t>CustNum,Name</a:t>
            </a:r>
            <a:r>
              <a:rPr lang="en-US" dirty="0"/>
              <a:t> from </a:t>
            </a:r>
            <a:r>
              <a:rPr lang="en-US" dirty="0" err="1"/>
              <a:t>Pub.Customer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FORCE ( INDEX (</a:t>
            </a:r>
            <a:r>
              <a:rPr lang="en-US" i="1" dirty="0">
                <a:solidFill>
                  <a:srgbClr val="00B050"/>
                </a:solidFill>
              </a:rPr>
              <a:t>IDX_NAME</a:t>
            </a:r>
            <a:r>
              <a:rPr lang="en-US" dirty="0">
                <a:solidFill>
                  <a:srgbClr val="00B050"/>
                </a:solidFill>
              </a:rPr>
              <a:t>))</a:t>
            </a:r>
          </a:p>
          <a:p>
            <a:r>
              <a:rPr lang="en-US" dirty="0"/>
              <a:t>                       </a:t>
            </a:r>
            <a:r>
              <a:rPr lang="en-US" sz="1600" dirty="0"/>
              <a:t>Where </a:t>
            </a:r>
            <a:r>
              <a:rPr lang="en-US" sz="1600" dirty="0" err="1"/>
              <a:t>CustNum</a:t>
            </a:r>
            <a:r>
              <a:rPr lang="en-US" sz="1600" dirty="0"/>
              <a:t> &gt; 10 and Name=‘American Express’ </a:t>
            </a:r>
          </a:p>
        </p:txBody>
      </p:sp>
    </p:spTree>
    <p:extLst>
      <p:ext uri="{BB962C8B-B14F-4D97-AF65-F5344CB8AC3E}">
        <p14:creationId xmlns:p14="http://schemas.microsoft.com/office/powerpoint/2010/main" xmlns="" val="27282893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xmlns="" val="1593408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2258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DA4C4B2-98B1-44DF-A244-E8FB7A2D1956}">
  <ds:schemaRefs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7c69e624-827f-471b-adea-ac070ddc6867"/>
    <ds:schemaRef ds:uri="efb4a6a7-40f5-4c55-b7cd-bfe5555b5884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6745</TotalTime>
  <Words>790</Words>
  <Application>Microsoft Office PowerPoint</Application>
  <PresentationFormat>Custom</PresentationFormat>
  <Paragraphs>325</Paragraphs>
  <Slides>24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PROGRESS_16x9_PPT_Template</vt:lpstr>
      <vt:lpstr>SQL Tuning</vt:lpstr>
      <vt:lpstr>Agenda</vt:lpstr>
      <vt:lpstr>SQL client parameters</vt:lpstr>
      <vt:lpstr>The Driver is the network</vt:lpstr>
      <vt:lpstr>Managing connections</vt:lpstr>
      <vt:lpstr>Query Timeout</vt:lpstr>
      <vt:lpstr>Managing Availability</vt:lpstr>
      <vt:lpstr>Security configurations</vt:lpstr>
      <vt:lpstr>Network – Using more efficiently</vt:lpstr>
      <vt:lpstr>Handling with different code pages</vt:lpstr>
      <vt:lpstr>SQL specific broker parameters</vt:lpstr>
      <vt:lpstr>All about Locks</vt:lpstr>
      <vt:lpstr>All about Locks</vt:lpstr>
      <vt:lpstr>ABL inserted more</vt:lpstr>
      <vt:lpstr>SQL query plan caching</vt:lpstr>
      <vt:lpstr>Temporary tables, buffers - configurations</vt:lpstr>
      <vt:lpstr>Configuring Stack size</vt:lpstr>
      <vt:lpstr>SQL Server Tuning </vt:lpstr>
      <vt:lpstr>Optimizer and Statistics</vt:lpstr>
      <vt:lpstr>What to look for</vt:lpstr>
      <vt:lpstr>Is it good to create many indexes?</vt:lpstr>
      <vt:lpstr>SQL Hints</vt:lpstr>
      <vt:lpstr>Questions?</vt:lpstr>
      <vt:lpstr>Slide 24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saoconno</cp:lastModifiedBy>
  <cp:revision>370</cp:revision>
  <cp:lastPrinted>2013-09-18T03:48:20Z</cp:lastPrinted>
  <dcterms:created xsi:type="dcterms:W3CDTF">2016-05-13T13:52:00Z</dcterms:created>
  <dcterms:modified xsi:type="dcterms:W3CDTF">2016-06-30T21:21:03Z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