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2"/>
  </p:notesMasterIdLst>
  <p:sldIdLst>
    <p:sldId id="270" r:id="rId3"/>
    <p:sldId id="286" r:id="rId4"/>
    <p:sldId id="327" r:id="rId5"/>
    <p:sldId id="326" r:id="rId6"/>
    <p:sldId id="300" r:id="rId7"/>
    <p:sldId id="294" r:id="rId8"/>
    <p:sldId id="273" r:id="rId9"/>
    <p:sldId id="295" r:id="rId10"/>
    <p:sldId id="301" r:id="rId11"/>
    <p:sldId id="303" r:id="rId12"/>
    <p:sldId id="304" r:id="rId13"/>
    <p:sldId id="305" r:id="rId14"/>
    <p:sldId id="306" r:id="rId15"/>
    <p:sldId id="307" r:id="rId16"/>
    <p:sldId id="308" r:id="rId17"/>
    <p:sldId id="321" r:id="rId18"/>
    <p:sldId id="317" r:id="rId19"/>
    <p:sldId id="298" r:id="rId20"/>
    <p:sldId id="299" r:id="rId21"/>
    <p:sldId id="284" r:id="rId22"/>
    <p:sldId id="291" r:id="rId23"/>
    <p:sldId id="289" r:id="rId24"/>
    <p:sldId id="275" r:id="rId25"/>
    <p:sldId id="257" r:id="rId26"/>
    <p:sldId id="277" r:id="rId27"/>
    <p:sldId id="278" r:id="rId28"/>
    <p:sldId id="281" r:id="rId29"/>
    <p:sldId id="293" r:id="rId30"/>
    <p:sldId id="325" r:id="rId31"/>
  </p:sldIdLst>
  <p:sldSz cx="10880725" cy="7772400"/>
  <p:notesSz cx="6858000" cy="9144000"/>
  <p:defaultTextStyle>
    <a:defPPr>
      <a:defRPr lang="en-US"/>
    </a:defPPr>
    <a:lvl1pPr marL="0" algn="l" defTabSz="1044976" rtl="0" eaLnBrk="1" latinLnBrk="0" hangingPunct="1">
      <a:defRPr sz="2100" kern="1200">
        <a:solidFill>
          <a:schemeClr val="tx1"/>
        </a:solidFill>
        <a:latin typeface="+mn-lt"/>
        <a:ea typeface="+mn-ea"/>
        <a:cs typeface="+mn-cs"/>
      </a:defRPr>
    </a:lvl1pPr>
    <a:lvl2pPr marL="522488" algn="l" defTabSz="1044976" rtl="0" eaLnBrk="1" latinLnBrk="0" hangingPunct="1">
      <a:defRPr sz="2100" kern="1200">
        <a:solidFill>
          <a:schemeClr val="tx1"/>
        </a:solidFill>
        <a:latin typeface="+mn-lt"/>
        <a:ea typeface="+mn-ea"/>
        <a:cs typeface="+mn-cs"/>
      </a:defRPr>
    </a:lvl2pPr>
    <a:lvl3pPr marL="1044976" algn="l" defTabSz="1044976" rtl="0" eaLnBrk="1" latinLnBrk="0" hangingPunct="1">
      <a:defRPr sz="2100" kern="1200">
        <a:solidFill>
          <a:schemeClr val="tx1"/>
        </a:solidFill>
        <a:latin typeface="+mn-lt"/>
        <a:ea typeface="+mn-ea"/>
        <a:cs typeface="+mn-cs"/>
      </a:defRPr>
    </a:lvl3pPr>
    <a:lvl4pPr marL="1567464" algn="l" defTabSz="1044976" rtl="0" eaLnBrk="1" latinLnBrk="0" hangingPunct="1">
      <a:defRPr sz="2100" kern="1200">
        <a:solidFill>
          <a:schemeClr val="tx1"/>
        </a:solidFill>
        <a:latin typeface="+mn-lt"/>
        <a:ea typeface="+mn-ea"/>
        <a:cs typeface="+mn-cs"/>
      </a:defRPr>
    </a:lvl4pPr>
    <a:lvl5pPr marL="2089953" algn="l" defTabSz="1044976" rtl="0" eaLnBrk="1" latinLnBrk="0" hangingPunct="1">
      <a:defRPr sz="2100" kern="1200">
        <a:solidFill>
          <a:schemeClr val="tx1"/>
        </a:solidFill>
        <a:latin typeface="+mn-lt"/>
        <a:ea typeface="+mn-ea"/>
        <a:cs typeface="+mn-cs"/>
      </a:defRPr>
    </a:lvl5pPr>
    <a:lvl6pPr marL="2612441" algn="l" defTabSz="1044976" rtl="0" eaLnBrk="1" latinLnBrk="0" hangingPunct="1">
      <a:defRPr sz="2100" kern="1200">
        <a:solidFill>
          <a:schemeClr val="tx1"/>
        </a:solidFill>
        <a:latin typeface="+mn-lt"/>
        <a:ea typeface="+mn-ea"/>
        <a:cs typeface="+mn-cs"/>
      </a:defRPr>
    </a:lvl6pPr>
    <a:lvl7pPr marL="3134929" algn="l" defTabSz="1044976" rtl="0" eaLnBrk="1" latinLnBrk="0" hangingPunct="1">
      <a:defRPr sz="2100" kern="1200">
        <a:solidFill>
          <a:schemeClr val="tx1"/>
        </a:solidFill>
        <a:latin typeface="+mn-lt"/>
        <a:ea typeface="+mn-ea"/>
        <a:cs typeface="+mn-cs"/>
      </a:defRPr>
    </a:lvl7pPr>
    <a:lvl8pPr marL="3657417" algn="l" defTabSz="1044976" rtl="0" eaLnBrk="1" latinLnBrk="0" hangingPunct="1">
      <a:defRPr sz="2100" kern="1200">
        <a:solidFill>
          <a:schemeClr val="tx1"/>
        </a:solidFill>
        <a:latin typeface="+mn-lt"/>
        <a:ea typeface="+mn-ea"/>
        <a:cs typeface="+mn-cs"/>
      </a:defRPr>
    </a:lvl8pPr>
    <a:lvl9pPr marL="4179905" algn="l" defTabSz="10449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448">
          <p15:clr>
            <a:srgbClr val="A4A3A4"/>
          </p15:clr>
        </p15:guide>
        <p15:guide id="2" pos="34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0" d="100"/>
          <a:sy n="40" d="100"/>
        </p:scale>
        <p:origin x="-1397" y="-152"/>
      </p:cViewPr>
      <p:guideLst>
        <p:guide orient="horz" pos="2448"/>
        <p:guide pos="3427"/>
      </p:guideLst>
    </p:cSldViewPr>
  </p:slideViewPr>
  <p:notesTextViewPr>
    <p:cViewPr>
      <p:scale>
        <a:sx n="1" d="1"/>
        <a:sy n="1" d="1"/>
      </p:scale>
      <p:origin x="0" y="0"/>
    </p:cViewPr>
  </p:notesTextViewPr>
  <p:sorterViewPr>
    <p:cViewPr>
      <p:scale>
        <a:sx n="60" d="100"/>
        <a:sy n="60" d="100"/>
      </p:scale>
      <p:origin x="0" y="179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CA8F8E-82BE-43CB-9B67-2ABE259CCB52}" type="datetimeFigureOut">
              <a:rPr lang="en-US" smtClean="0"/>
              <a:t>6/7/2015</a:t>
            </a:fld>
            <a:endParaRPr lang="en-US"/>
          </a:p>
        </p:txBody>
      </p:sp>
      <p:sp>
        <p:nvSpPr>
          <p:cNvPr id="4" name="Slide Image Placeholder 3"/>
          <p:cNvSpPr>
            <a:spLocks noGrp="1" noRot="1" noChangeAspect="1"/>
          </p:cNvSpPr>
          <p:nvPr>
            <p:ph type="sldImg" idx="2"/>
          </p:nvPr>
        </p:nvSpPr>
        <p:spPr>
          <a:xfrm>
            <a:off x="1030288" y="685800"/>
            <a:ext cx="47974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273F4B-7FB8-47F4-8F67-56DA72857708}" type="slidenum">
              <a:rPr lang="en-US" smtClean="0"/>
              <a:t>‹#›</a:t>
            </a:fld>
            <a:endParaRPr lang="en-US"/>
          </a:p>
        </p:txBody>
      </p:sp>
    </p:spTree>
    <p:extLst>
      <p:ext uri="{BB962C8B-B14F-4D97-AF65-F5344CB8AC3E}">
        <p14:creationId xmlns:p14="http://schemas.microsoft.com/office/powerpoint/2010/main" val="2130220639"/>
      </p:ext>
    </p:extLst>
  </p:cSld>
  <p:clrMap bg1="lt1" tx1="dk1" bg2="lt2" tx2="dk2" accent1="accent1" accent2="accent2" accent3="accent3" accent4="accent4" accent5="accent5" accent6="accent6" hlink="hlink" folHlink="folHlink"/>
  <p:notesStyle>
    <a:lvl1pPr marL="0" algn="l" defTabSz="1044976" rtl="0" eaLnBrk="1" latinLnBrk="0" hangingPunct="1">
      <a:defRPr sz="1400" kern="1200">
        <a:solidFill>
          <a:schemeClr val="tx1"/>
        </a:solidFill>
        <a:latin typeface="+mn-lt"/>
        <a:ea typeface="+mn-ea"/>
        <a:cs typeface="+mn-cs"/>
      </a:defRPr>
    </a:lvl1pPr>
    <a:lvl2pPr marL="522488" algn="l" defTabSz="1044976" rtl="0" eaLnBrk="1" latinLnBrk="0" hangingPunct="1">
      <a:defRPr sz="1400" kern="1200">
        <a:solidFill>
          <a:schemeClr val="tx1"/>
        </a:solidFill>
        <a:latin typeface="+mn-lt"/>
        <a:ea typeface="+mn-ea"/>
        <a:cs typeface="+mn-cs"/>
      </a:defRPr>
    </a:lvl2pPr>
    <a:lvl3pPr marL="1044976" algn="l" defTabSz="1044976" rtl="0" eaLnBrk="1" latinLnBrk="0" hangingPunct="1">
      <a:defRPr sz="1400" kern="1200">
        <a:solidFill>
          <a:schemeClr val="tx1"/>
        </a:solidFill>
        <a:latin typeface="+mn-lt"/>
        <a:ea typeface="+mn-ea"/>
        <a:cs typeface="+mn-cs"/>
      </a:defRPr>
    </a:lvl3pPr>
    <a:lvl4pPr marL="1567464" algn="l" defTabSz="1044976" rtl="0" eaLnBrk="1" latinLnBrk="0" hangingPunct="1">
      <a:defRPr sz="1400" kern="1200">
        <a:solidFill>
          <a:schemeClr val="tx1"/>
        </a:solidFill>
        <a:latin typeface="+mn-lt"/>
        <a:ea typeface="+mn-ea"/>
        <a:cs typeface="+mn-cs"/>
      </a:defRPr>
    </a:lvl4pPr>
    <a:lvl5pPr marL="2089953" algn="l" defTabSz="1044976" rtl="0" eaLnBrk="1" latinLnBrk="0" hangingPunct="1">
      <a:defRPr sz="1400" kern="1200">
        <a:solidFill>
          <a:schemeClr val="tx1"/>
        </a:solidFill>
        <a:latin typeface="+mn-lt"/>
        <a:ea typeface="+mn-ea"/>
        <a:cs typeface="+mn-cs"/>
      </a:defRPr>
    </a:lvl5pPr>
    <a:lvl6pPr marL="2612441" algn="l" defTabSz="1044976" rtl="0" eaLnBrk="1" latinLnBrk="0" hangingPunct="1">
      <a:defRPr sz="1400" kern="1200">
        <a:solidFill>
          <a:schemeClr val="tx1"/>
        </a:solidFill>
        <a:latin typeface="+mn-lt"/>
        <a:ea typeface="+mn-ea"/>
        <a:cs typeface="+mn-cs"/>
      </a:defRPr>
    </a:lvl6pPr>
    <a:lvl7pPr marL="3134929" algn="l" defTabSz="1044976" rtl="0" eaLnBrk="1" latinLnBrk="0" hangingPunct="1">
      <a:defRPr sz="1400" kern="1200">
        <a:solidFill>
          <a:schemeClr val="tx1"/>
        </a:solidFill>
        <a:latin typeface="+mn-lt"/>
        <a:ea typeface="+mn-ea"/>
        <a:cs typeface="+mn-cs"/>
      </a:defRPr>
    </a:lvl7pPr>
    <a:lvl8pPr marL="3657417" algn="l" defTabSz="1044976" rtl="0" eaLnBrk="1" latinLnBrk="0" hangingPunct="1">
      <a:defRPr sz="1400" kern="1200">
        <a:solidFill>
          <a:schemeClr val="tx1"/>
        </a:solidFill>
        <a:latin typeface="+mn-lt"/>
        <a:ea typeface="+mn-ea"/>
        <a:cs typeface="+mn-cs"/>
      </a:defRPr>
    </a:lvl8pPr>
    <a:lvl9pPr marL="4179905" algn="l" defTabSz="104497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A06E76EA-D78E-4A83-9D96-80AD2289F924}" type="slidenum">
              <a:rPr lang="en-US" altLang="en-US">
                <a:solidFill>
                  <a:prstClr val="black"/>
                </a:solidFill>
              </a:rPr>
              <a:pPr eaLnBrk="1" hangingPunct="1">
                <a:spcBef>
                  <a:spcPct val="0"/>
                </a:spcBef>
              </a:pPr>
              <a:t>6</a:t>
            </a:fld>
            <a:endParaRPr lang="en-US" altLang="en-US">
              <a:solidFill>
                <a:prstClr val="black"/>
              </a:solidFill>
            </a:endParaRPr>
          </a:p>
        </p:txBody>
      </p:sp>
      <p:sp>
        <p:nvSpPr>
          <p:cNvPr id="65539" name="Rectangle 2"/>
          <p:cNvSpPr>
            <a:spLocks noGrp="1" noRot="1" noChangeAspect="1" noChangeArrowheads="1" noTextEdit="1"/>
          </p:cNvSpPr>
          <p:nvPr>
            <p:ph type="sldImg"/>
          </p:nvPr>
        </p:nvSpPr>
        <p:spPr>
          <a:xfrm>
            <a:off x="1030288" y="685800"/>
            <a:ext cx="4791075" cy="3422650"/>
          </a:xfrm>
          <a:ln/>
        </p:spPr>
      </p:sp>
      <p:sp>
        <p:nvSpPr>
          <p:cNvPr id="65540"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ndParaRPr>
          </a:p>
        </p:txBody>
      </p:sp>
      <p:sp>
        <p:nvSpPr>
          <p:cNvPr id="65541" name="Date Placeholder 4"/>
          <p:cNvSpPr>
            <a:spLocks noGrp="1"/>
          </p:cNvSpPr>
          <p:nvPr>
            <p:ph type="dt"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AA5F3B60-0611-44F6-AE18-01B025DF7AEE}" type="datetime3">
              <a:rPr lang="en-US" altLang="en-US">
                <a:solidFill>
                  <a:prstClr val="black"/>
                </a:solidFill>
              </a:rPr>
              <a:pPr eaLnBrk="1" hangingPunct="1">
                <a:spcBef>
                  <a:spcPct val="0"/>
                </a:spcBef>
              </a:pPr>
              <a:t>7 June 2015</a:t>
            </a:fld>
            <a:endParaRPr lang="en-US" altLang="en-US">
              <a:solidFill>
                <a:prstClr val="black"/>
              </a:solidFill>
            </a:endParaRPr>
          </a:p>
        </p:txBody>
      </p:sp>
    </p:spTree>
    <p:extLst>
      <p:ext uri="{BB962C8B-B14F-4D97-AF65-F5344CB8AC3E}">
        <p14:creationId xmlns:p14="http://schemas.microsoft.com/office/powerpoint/2010/main" val="2196687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D7F00E4B-A1A0-4DE1-89F3-B31260877DDC}" type="slidenum">
              <a:rPr lang="en-US" altLang="en-US">
                <a:solidFill>
                  <a:prstClr val="black"/>
                </a:solidFill>
              </a:rPr>
              <a:pPr eaLnBrk="1" hangingPunct="1">
                <a:spcBef>
                  <a:spcPct val="0"/>
                </a:spcBef>
              </a:pPr>
              <a:t>8</a:t>
            </a:fld>
            <a:endParaRPr lang="en-US" altLang="en-US">
              <a:solidFill>
                <a:prstClr val="black"/>
              </a:solidFill>
            </a:endParaRPr>
          </a:p>
        </p:txBody>
      </p:sp>
      <p:sp>
        <p:nvSpPr>
          <p:cNvPr id="66563" name="Rectangle 2"/>
          <p:cNvSpPr>
            <a:spLocks noGrp="1" noRot="1" noChangeAspect="1" noChangeArrowheads="1" noTextEdit="1"/>
          </p:cNvSpPr>
          <p:nvPr>
            <p:ph type="sldImg"/>
          </p:nvPr>
        </p:nvSpPr>
        <p:spPr>
          <a:xfrm>
            <a:off x="1030288" y="685800"/>
            <a:ext cx="4791075" cy="3422650"/>
          </a:xfrm>
          <a:ln/>
        </p:spPr>
      </p:sp>
      <p:sp>
        <p:nvSpPr>
          <p:cNvPr id="66564"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ndParaRPr>
          </a:p>
        </p:txBody>
      </p:sp>
      <p:sp>
        <p:nvSpPr>
          <p:cNvPr id="66565" name="Date Placeholder 4"/>
          <p:cNvSpPr>
            <a:spLocks noGrp="1"/>
          </p:cNvSpPr>
          <p:nvPr>
            <p:ph type="dt"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F4C0FFCF-2496-4671-85AB-0D2CA6264B38}" type="datetime3">
              <a:rPr lang="en-US" altLang="en-US">
                <a:solidFill>
                  <a:prstClr val="black"/>
                </a:solidFill>
              </a:rPr>
              <a:pPr eaLnBrk="1" hangingPunct="1">
                <a:spcBef>
                  <a:spcPct val="0"/>
                </a:spcBef>
              </a:pPr>
              <a:t>7 June 2015</a:t>
            </a:fld>
            <a:endParaRPr lang="en-US" altLang="en-US">
              <a:solidFill>
                <a:prstClr val="black"/>
              </a:solidFill>
            </a:endParaRPr>
          </a:p>
        </p:txBody>
      </p:sp>
    </p:spTree>
    <p:extLst>
      <p:ext uri="{BB962C8B-B14F-4D97-AF65-F5344CB8AC3E}">
        <p14:creationId xmlns:p14="http://schemas.microsoft.com/office/powerpoint/2010/main" val="2204106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EE6703E8-19EE-423E-9385-A2A75B18DFAB}" type="slidenum">
              <a:rPr lang="en-US" altLang="en-US" smtClean="0">
                <a:solidFill>
                  <a:schemeClr val="tx1"/>
                </a:solidFill>
              </a:rPr>
              <a:pPr eaLnBrk="1" hangingPunct="1">
                <a:spcBef>
                  <a:spcPct val="0"/>
                </a:spcBef>
              </a:pPr>
              <a:t>9</a:t>
            </a:fld>
            <a:endParaRPr lang="en-US" altLang="en-US" smtClean="0">
              <a:solidFill>
                <a:schemeClr val="tx1"/>
              </a:solidFill>
            </a:endParaRPr>
          </a:p>
        </p:txBody>
      </p:sp>
      <p:sp>
        <p:nvSpPr>
          <p:cNvPr id="76803" name="Rectangle 2"/>
          <p:cNvSpPr>
            <a:spLocks noGrp="1" noRot="1" noChangeAspect="1" noChangeArrowheads="1" noTextEdit="1"/>
          </p:cNvSpPr>
          <p:nvPr>
            <p:ph type="sldImg"/>
          </p:nvPr>
        </p:nvSpPr>
        <p:spPr>
          <a:xfrm>
            <a:off x="1030288" y="685800"/>
            <a:ext cx="4791075" cy="3422650"/>
          </a:xfrm>
          <a:ln/>
        </p:spPr>
      </p:sp>
      <p:sp>
        <p:nvSpPr>
          <p:cNvPr id="76804"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ndParaRPr>
          </a:p>
        </p:txBody>
      </p:sp>
      <p:sp>
        <p:nvSpPr>
          <p:cNvPr id="76805" name="Date Placeholder 4"/>
          <p:cNvSpPr>
            <a:spLocks noGrp="1"/>
          </p:cNvSpPr>
          <p:nvPr>
            <p:ph type="dt"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EA28400F-424D-47CC-B230-532960316752}" type="datetime3">
              <a:rPr lang="en-US" altLang="en-US" smtClean="0">
                <a:solidFill>
                  <a:schemeClr val="tx1"/>
                </a:solidFill>
              </a:rPr>
              <a:pPr eaLnBrk="1" hangingPunct="1">
                <a:spcBef>
                  <a:spcPct val="0"/>
                </a:spcBef>
              </a:pPr>
              <a:t>7 June 2015</a:t>
            </a:fld>
            <a:endParaRPr lang="en-US" altLang="en-US" smtClean="0">
              <a:solidFill>
                <a:schemeClr val="tx1"/>
              </a:solidFill>
            </a:endParaRPr>
          </a:p>
        </p:txBody>
      </p:sp>
    </p:spTree>
    <p:extLst>
      <p:ext uri="{BB962C8B-B14F-4D97-AF65-F5344CB8AC3E}">
        <p14:creationId xmlns:p14="http://schemas.microsoft.com/office/powerpoint/2010/main" val="790562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88F9B9C5-29CD-4D2E-8984-128DAF4DFEF4}" type="slidenum">
              <a:rPr lang="en-US" altLang="en-US" smtClean="0">
                <a:solidFill>
                  <a:schemeClr val="tx1"/>
                </a:solidFill>
              </a:rPr>
              <a:pPr eaLnBrk="1" hangingPunct="1">
                <a:spcBef>
                  <a:spcPct val="0"/>
                </a:spcBef>
              </a:pPr>
              <a:t>10</a:t>
            </a:fld>
            <a:endParaRPr lang="en-US" altLang="en-US" smtClean="0">
              <a:solidFill>
                <a:schemeClr val="tx1"/>
              </a:solidFill>
            </a:endParaRPr>
          </a:p>
        </p:txBody>
      </p:sp>
      <p:sp>
        <p:nvSpPr>
          <p:cNvPr id="78851" name="Rectangle 2"/>
          <p:cNvSpPr>
            <a:spLocks noGrp="1" noRot="1" noChangeAspect="1" noChangeArrowheads="1" noTextEdit="1"/>
          </p:cNvSpPr>
          <p:nvPr>
            <p:ph type="sldImg"/>
          </p:nvPr>
        </p:nvSpPr>
        <p:spPr>
          <a:xfrm>
            <a:off x="1030288" y="685800"/>
            <a:ext cx="4791075" cy="3422650"/>
          </a:xfrm>
          <a:ln/>
        </p:spPr>
      </p:sp>
      <p:sp>
        <p:nvSpPr>
          <p:cNvPr id="78852"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Times New Roman" pitchFamily="18" charset="0"/>
              </a:rPr>
              <a:t>Anchors</a:t>
            </a:r>
            <a:r>
              <a:rPr lang="en-US" altLang="en-US" smtClean="0">
                <a:latin typeface="Times New Roman" pitchFamily="18" charset="0"/>
              </a:rPr>
              <a:t>:</a:t>
            </a:r>
          </a:p>
          <a:p>
            <a:pPr eaLnBrk="1" hangingPunct="1"/>
            <a:r>
              <a:rPr lang="en-US" altLang="en-US" smtClean="0">
                <a:latin typeface="Times New Roman" pitchFamily="18" charset="0"/>
              </a:rPr>
              <a:t>Entry of the "line" field at the bottom of the line detail screen of 7.9.15, Sales Order Shipments, in order to change the default value of "Cancel B/O". </a:t>
            </a:r>
          </a:p>
          <a:p>
            <a:pPr eaLnBrk="1" hangingPunct="1"/>
            <a:r>
              <a:rPr lang="en-US" altLang="en-US" smtClean="0">
                <a:latin typeface="Times New Roman" pitchFamily="18" charset="0"/>
              </a:rPr>
              <a:t>Entry of the Quantity field in order to invoke the pop-up frame for capturing the catch-weights. </a:t>
            </a:r>
          </a:p>
          <a:p>
            <a:pPr eaLnBrk="1" hangingPunct="1"/>
            <a:r>
              <a:rPr lang="en-US" altLang="en-US" b="1" smtClean="0">
                <a:latin typeface="Times New Roman" pitchFamily="18" charset="0"/>
              </a:rPr>
              <a:t>Total development time</a:t>
            </a:r>
          </a:p>
          <a:p>
            <a:pPr eaLnBrk="1" hangingPunct="1"/>
            <a:r>
              <a:rPr lang="en-US" altLang="en-US" smtClean="0">
                <a:latin typeface="Times New Roman" pitchFamily="18" charset="0"/>
              </a:rPr>
              <a:t>to set up the anchors and write the Progress code was about 2 hours. </a:t>
            </a:r>
          </a:p>
          <a:p>
            <a:pPr eaLnBrk="1" hangingPunct="1"/>
            <a:r>
              <a:rPr lang="en-US" altLang="en-US" smtClean="0">
                <a:latin typeface="Times New Roman" pitchFamily="18" charset="0"/>
              </a:rPr>
              <a:t>There was related set-up involving item master maintenance, alternate units of measure, and generalized codes. Another hour in "think time" to plan what to do and to complete the set-up. Total door to door time: 4 hours.</a:t>
            </a:r>
          </a:p>
          <a:p>
            <a:pPr eaLnBrk="1" hangingPunct="1"/>
            <a:endParaRPr lang="en-US" altLang="en-US" smtClean="0">
              <a:latin typeface="Times New Roman" pitchFamily="18" charset="0"/>
            </a:endParaRPr>
          </a:p>
          <a:p>
            <a:pPr eaLnBrk="1" hangingPunct="1"/>
            <a:r>
              <a:rPr lang="en-US" altLang="en-US" smtClean="0">
                <a:latin typeface="Times New Roman" pitchFamily="18" charset="0"/>
              </a:rPr>
              <a:t>This was an ideal TailorPro application, because the integration involves data that is available on the screen and the results are clearly visible to the user. There is very little "overhead" code beyond the functionality required by the solution, since TailorPro handles the rest. The underlying program is somewhat complex and may have been difficult to modify, but that is irrelevant since the flow of the screen is straightforward and that is all that needs to be considered. </a:t>
            </a:r>
          </a:p>
        </p:txBody>
      </p:sp>
      <p:sp>
        <p:nvSpPr>
          <p:cNvPr id="78853" name="Date Placeholder 4"/>
          <p:cNvSpPr>
            <a:spLocks noGrp="1"/>
          </p:cNvSpPr>
          <p:nvPr>
            <p:ph type="dt"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35473412-3DF5-4F70-B733-95E2BF63FF6D}" type="datetime3">
              <a:rPr lang="en-US" altLang="en-US" smtClean="0">
                <a:solidFill>
                  <a:schemeClr val="tx1"/>
                </a:solidFill>
              </a:rPr>
              <a:pPr eaLnBrk="1" hangingPunct="1">
                <a:spcBef>
                  <a:spcPct val="0"/>
                </a:spcBef>
              </a:pPr>
              <a:t>7 June 2015</a:t>
            </a:fld>
            <a:endParaRPr lang="en-US" altLang="en-US" smtClean="0">
              <a:solidFill>
                <a:schemeClr val="tx1"/>
              </a:solidFill>
            </a:endParaRPr>
          </a:p>
        </p:txBody>
      </p:sp>
    </p:spTree>
    <p:extLst>
      <p:ext uri="{BB962C8B-B14F-4D97-AF65-F5344CB8AC3E}">
        <p14:creationId xmlns:p14="http://schemas.microsoft.com/office/powerpoint/2010/main" val="2660983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8BBD5A3C-F6DF-4DB9-9E07-770CCF222C4D}" type="slidenum">
              <a:rPr lang="en-US" altLang="en-US" smtClean="0">
                <a:solidFill>
                  <a:schemeClr val="tx1"/>
                </a:solidFill>
              </a:rPr>
              <a:pPr eaLnBrk="1" hangingPunct="1">
                <a:spcBef>
                  <a:spcPct val="0"/>
                </a:spcBef>
              </a:pPr>
              <a:t>11</a:t>
            </a:fld>
            <a:endParaRPr lang="en-US" altLang="en-US" smtClean="0">
              <a:solidFill>
                <a:schemeClr val="tx1"/>
              </a:solidFill>
            </a:endParaRPr>
          </a:p>
        </p:txBody>
      </p:sp>
      <p:sp>
        <p:nvSpPr>
          <p:cNvPr id="79875" name="Rectangle 2"/>
          <p:cNvSpPr>
            <a:spLocks noGrp="1" noRot="1" noChangeAspect="1" noChangeArrowheads="1" noTextEdit="1"/>
          </p:cNvSpPr>
          <p:nvPr>
            <p:ph type="sldImg"/>
          </p:nvPr>
        </p:nvSpPr>
        <p:spPr>
          <a:xfrm>
            <a:off x="1030288" y="685800"/>
            <a:ext cx="4791075" cy="3422650"/>
          </a:xfrm>
          <a:ln/>
        </p:spPr>
      </p:sp>
      <p:sp>
        <p:nvSpPr>
          <p:cNvPr id="79876"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ndParaRPr>
          </a:p>
        </p:txBody>
      </p:sp>
      <p:sp>
        <p:nvSpPr>
          <p:cNvPr id="79877" name="Date Placeholder 4"/>
          <p:cNvSpPr>
            <a:spLocks noGrp="1"/>
          </p:cNvSpPr>
          <p:nvPr>
            <p:ph type="dt"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10F57EB0-0A50-4197-A660-037703815F0D}" type="datetime3">
              <a:rPr lang="en-US" altLang="en-US" smtClean="0">
                <a:solidFill>
                  <a:schemeClr val="tx1"/>
                </a:solidFill>
              </a:rPr>
              <a:pPr eaLnBrk="1" hangingPunct="1">
                <a:spcBef>
                  <a:spcPct val="0"/>
                </a:spcBef>
              </a:pPr>
              <a:t>7 June 2015</a:t>
            </a:fld>
            <a:endParaRPr lang="en-US" altLang="en-US" smtClean="0">
              <a:solidFill>
                <a:schemeClr val="tx1"/>
              </a:solidFill>
            </a:endParaRPr>
          </a:p>
        </p:txBody>
      </p:sp>
    </p:spTree>
    <p:extLst>
      <p:ext uri="{BB962C8B-B14F-4D97-AF65-F5344CB8AC3E}">
        <p14:creationId xmlns:p14="http://schemas.microsoft.com/office/powerpoint/2010/main" val="2558673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6773698A-B47D-4D5A-9F83-78A11BF6822F}" type="slidenum">
              <a:rPr lang="en-US" altLang="en-US" smtClean="0">
                <a:solidFill>
                  <a:schemeClr val="tx1"/>
                </a:solidFill>
              </a:rPr>
              <a:pPr eaLnBrk="1" hangingPunct="1">
                <a:spcBef>
                  <a:spcPct val="0"/>
                </a:spcBef>
              </a:pPr>
              <a:t>12</a:t>
            </a:fld>
            <a:endParaRPr lang="en-US" altLang="en-US" smtClean="0">
              <a:solidFill>
                <a:schemeClr val="tx1"/>
              </a:solidFill>
            </a:endParaRPr>
          </a:p>
        </p:txBody>
      </p:sp>
      <p:sp>
        <p:nvSpPr>
          <p:cNvPr id="80899" name="Rectangle 2"/>
          <p:cNvSpPr>
            <a:spLocks noGrp="1" noRot="1" noChangeAspect="1" noChangeArrowheads="1" noTextEdit="1"/>
          </p:cNvSpPr>
          <p:nvPr>
            <p:ph type="sldImg"/>
          </p:nvPr>
        </p:nvSpPr>
        <p:spPr>
          <a:xfrm>
            <a:off x="1030288" y="685800"/>
            <a:ext cx="4791075" cy="3422650"/>
          </a:xfrm>
          <a:ln/>
        </p:spPr>
      </p:sp>
      <p:sp>
        <p:nvSpPr>
          <p:cNvPr id="80900"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800" smtClean="0">
                <a:latin typeface="Times New Roman" pitchFamily="18" charset="0"/>
              </a:rPr>
              <a:t>Ship weights accumulated from multiple items weighed  </a:t>
            </a:r>
          </a:p>
          <a:p>
            <a:pPr eaLnBrk="1" hangingPunct="1"/>
            <a:r>
              <a:rPr lang="en-US" altLang="en-US" sz="800" smtClean="0">
                <a:latin typeface="Times New Roman" pitchFamily="18" charset="0"/>
              </a:rPr>
              <a:t>In this example the item's UOM equals the sales order UOM</a:t>
            </a:r>
          </a:p>
          <a:p>
            <a:pPr eaLnBrk="1" hangingPunct="1"/>
            <a:r>
              <a:rPr lang="en-US" altLang="en-US" sz="800" smtClean="0">
                <a:latin typeface="Times New Roman" pitchFamily="18" charset="0"/>
              </a:rPr>
              <a:t>The fields in this popup frame could be incorporated into an existing QAD frame</a:t>
            </a:r>
          </a:p>
          <a:p>
            <a:pPr eaLnBrk="1" hangingPunct="1"/>
            <a:r>
              <a:rPr lang="en-US" altLang="en-US" sz="800" smtClean="0">
                <a:latin typeface="Times New Roman" pitchFamily="18" charset="0"/>
              </a:rPr>
              <a:t>Each subsequent item's weight can be entered</a:t>
            </a:r>
          </a:p>
        </p:txBody>
      </p:sp>
      <p:sp>
        <p:nvSpPr>
          <p:cNvPr id="80901" name="Date Placeholder 4"/>
          <p:cNvSpPr>
            <a:spLocks noGrp="1"/>
          </p:cNvSpPr>
          <p:nvPr>
            <p:ph type="dt"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125266F7-DE30-4AE6-96AD-307458EF41A2}" type="datetime3">
              <a:rPr lang="en-US" altLang="en-US" smtClean="0">
                <a:solidFill>
                  <a:schemeClr val="tx1"/>
                </a:solidFill>
              </a:rPr>
              <a:pPr eaLnBrk="1" hangingPunct="1">
                <a:spcBef>
                  <a:spcPct val="0"/>
                </a:spcBef>
              </a:pPr>
              <a:t>7 June 2015</a:t>
            </a:fld>
            <a:endParaRPr lang="en-US" altLang="en-US" smtClean="0">
              <a:solidFill>
                <a:schemeClr val="tx1"/>
              </a:solidFill>
            </a:endParaRPr>
          </a:p>
        </p:txBody>
      </p:sp>
    </p:spTree>
    <p:extLst>
      <p:ext uri="{BB962C8B-B14F-4D97-AF65-F5344CB8AC3E}">
        <p14:creationId xmlns:p14="http://schemas.microsoft.com/office/powerpoint/2010/main" val="2120796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8B2808E2-54F6-4655-A92C-326C9E80F065}" type="slidenum">
              <a:rPr lang="en-US" altLang="en-US" smtClean="0">
                <a:solidFill>
                  <a:schemeClr val="tx1"/>
                </a:solidFill>
              </a:rPr>
              <a:pPr eaLnBrk="1" hangingPunct="1">
                <a:spcBef>
                  <a:spcPct val="0"/>
                </a:spcBef>
              </a:pPr>
              <a:t>13</a:t>
            </a:fld>
            <a:endParaRPr lang="en-US" altLang="en-US" smtClean="0">
              <a:solidFill>
                <a:schemeClr val="tx1"/>
              </a:solidFill>
            </a:endParaRPr>
          </a:p>
        </p:txBody>
      </p:sp>
      <p:sp>
        <p:nvSpPr>
          <p:cNvPr id="81923" name="Rectangle 2"/>
          <p:cNvSpPr>
            <a:spLocks noGrp="1" noRot="1" noChangeAspect="1" noChangeArrowheads="1" noTextEdit="1"/>
          </p:cNvSpPr>
          <p:nvPr>
            <p:ph type="sldImg"/>
          </p:nvPr>
        </p:nvSpPr>
        <p:spPr>
          <a:xfrm>
            <a:off x="1030288" y="685800"/>
            <a:ext cx="4791075" cy="3422650"/>
          </a:xfrm>
          <a:ln/>
        </p:spPr>
      </p:sp>
      <p:sp>
        <p:nvSpPr>
          <p:cNvPr id="81924"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ndParaRPr>
          </a:p>
        </p:txBody>
      </p:sp>
      <p:sp>
        <p:nvSpPr>
          <p:cNvPr id="81925" name="Date Placeholder 4"/>
          <p:cNvSpPr>
            <a:spLocks noGrp="1"/>
          </p:cNvSpPr>
          <p:nvPr>
            <p:ph type="dt"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00C2EC06-5CB2-4658-8F42-D155728302B7}" type="datetime3">
              <a:rPr lang="en-US" altLang="en-US" smtClean="0">
                <a:solidFill>
                  <a:schemeClr val="tx1"/>
                </a:solidFill>
              </a:rPr>
              <a:pPr eaLnBrk="1" hangingPunct="1">
                <a:spcBef>
                  <a:spcPct val="0"/>
                </a:spcBef>
              </a:pPr>
              <a:t>7 June 2015</a:t>
            </a:fld>
            <a:endParaRPr lang="en-US" altLang="en-US" smtClean="0">
              <a:solidFill>
                <a:schemeClr val="tx1"/>
              </a:solidFill>
            </a:endParaRPr>
          </a:p>
        </p:txBody>
      </p:sp>
    </p:spTree>
    <p:extLst>
      <p:ext uri="{BB962C8B-B14F-4D97-AF65-F5344CB8AC3E}">
        <p14:creationId xmlns:p14="http://schemas.microsoft.com/office/powerpoint/2010/main" val="447058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283FD9EC-1B0B-4AFE-9D1A-E02E8DFD0932}" type="slidenum">
              <a:rPr lang="en-US" altLang="en-US" smtClean="0">
                <a:solidFill>
                  <a:schemeClr val="tx1"/>
                </a:solidFill>
              </a:rPr>
              <a:pPr eaLnBrk="1" hangingPunct="1">
                <a:spcBef>
                  <a:spcPct val="0"/>
                </a:spcBef>
              </a:pPr>
              <a:t>14</a:t>
            </a:fld>
            <a:endParaRPr lang="en-US" altLang="en-US" smtClean="0">
              <a:solidFill>
                <a:schemeClr val="tx1"/>
              </a:solidFill>
            </a:endParaRPr>
          </a:p>
        </p:txBody>
      </p:sp>
      <p:sp>
        <p:nvSpPr>
          <p:cNvPr id="82947" name="Rectangle 2"/>
          <p:cNvSpPr>
            <a:spLocks noGrp="1" noRot="1" noChangeAspect="1" noChangeArrowheads="1" noTextEdit="1"/>
          </p:cNvSpPr>
          <p:nvPr>
            <p:ph type="sldImg"/>
          </p:nvPr>
        </p:nvSpPr>
        <p:spPr>
          <a:xfrm>
            <a:off x="1030288" y="685800"/>
            <a:ext cx="4791075" cy="3422650"/>
          </a:xfrm>
          <a:ln/>
        </p:spPr>
      </p:sp>
      <p:sp>
        <p:nvSpPr>
          <p:cNvPr id="82948"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ndParaRPr>
          </a:p>
        </p:txBody>
      </p:sp>
      <p:sp>
        <p:nvSpPr>
          <p:cNvPr id="82949" name="Date Placeholder 4"/>
          <p:cNvSpPr>
            <a:spLocks noGrp="1"/>
          </p:cNvSpPr>
          <p:nvPr>
            <p:ph type="dt"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330A742A-50B0-4F3F-859C-B21F2C5CCC69}" type="datetime3">
              <a:rPr lang="en-US" altLang="en-US" smtClean="0">
                <a:solidFill>
                  <a:schemeClr val="tx1"/>
                </a:solidFill>
              </a:rPr>
              <a:pPr eaLnBrk="1" hangingPunct="1">
                <a:spcBef>
                  <a:spcPct val="0"/>
                </a:spcBef>
              </a:pPr>
              <a:t>7 June 2015</a:t>
            </a:fld>
            <a:endParaRPr lang="en-US" altLang="en-US" smtClean="0">
              <a:solidFill>
                <a:schemeClr val="tx1"/>
              </a:solidFill>
            </a:endParaRPr>
          </a:p>
        </p:txBody>
      </p:sp>
    </p:spTree>
    <p:extLst>
      <p:ext uri="{BB962C8B-B14F-4D97-AF65-F5344CB8AC3E}">
        <p14:creationId xmlns:p14="http://schemas.microsoft.com/office/powerpoint/2010/main" val="1886158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1F8D3BE1-1E11-4002-B673-6390857F8192}" type="slidenum">
              <a:rPr lang="en-US" altLang="en-US" smtClean="0">
                <a:solidFill>
                  <a:schemeClr val="tx1"/>
                </a:solidFill>
              </a:rPr>
              <a:pPr eaLnBrk="1" hangingPunct="1">
                <a:spcBef>
                  <a:spcPct val="0"/>
                </a:spcBef>
              </a:pPr>
              <a:t>15</a:t>
            </a:fld>
            <a:endParaRPr lang="en-US" altLang="en-US" smtClean="0">
              <a:solidFill>
                <a:schemeClr val="tx1"/>
              </a:solidFill>
            </a:endParaRPr>
          </a:p>
        </p:txBody>
      </p:sp>
      <p:sp>
        <p:nvSpPr>
          <p:cNvPr id="83971" name="Rectangle 2"/>
          <p:cNvSpPr>
            <a:spLocks noGrp="1" noRot="1" noChangeAspect="1" noChangeArrowheads="1" noTextEdit="1"/>
          </p:cNvSpPr>
          <p:nvPr>
            <p:ph type="sldImg"/>
          </p:nvPr>
        </p:nvSpPr>
        <p:spPr>
          <a:xfrm>
            <a:off x="1030288" y="685800"/>
            <a:ext cx="4791075" cy="3422650"/>
          </a:xfrm>
          <a:ln/>
        </p:spPr>
      </p:sp>
      <p:sp>
        <p:nvSpPr>
          <p:cNvPr id="83972"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ndParaRPr>
          </a:p>
        </p:txBody>
      </p:sp>
      <p:sp>
        <p:nvSpPr>
          <p:cNvPr id="83973" name="Date Placeholder 4"/>
          <p:cNvSpPr>
            <a:spLocks noGrp="1"/>
          </p:cNvSpPr>
          <p:nvPr>
            <p:ph type="dt"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defRPr>
            </a:lvl9pPr>
          </a:lstStyle>
          <a:p>
            <a:pPr eaLnBrk="1" hangingPunct="1">
              <a:spcBef>
                <a:spcPct val="0"/>
              </a:spcBef>
            </a:pPr>
            <a:fld id="{E7A66CA1-2DB7-4BF5-9DFF-D774D0CF1F88}" type="datetime3">
              <a:rPr lang="en-US" altLang="en-US" smtClean="0">
                <a:solidFill>
                  <a:schemeClr val="tx1"/>
                </a:solidFill>
              </a:rPr>
              <a:pPr eaLnBrk="1" hangingPunct="1">
                <a:spcBef>
                  <a:spcPct val="0"/>
                </a:spcBef>
              </a:pPr>
              <a:t>7 June 2015</a:t>
            </a:fld>
            <a:endParaRPr lang="en-US" altLang="en-US" smtClean="0">
              <a:solidFill>
                <a:schemeClr val="tx1"/>
              </a:solidFill>
            </a:endParaRPr>
          </a:p>
        </p:txBody>
      </p:sp>
    </p:spTree>
    <p:extLst>
      <p:ext uri="{BB962C8B-B14F-4D97-AF65-F5344CB8AC3E}">
        <p14:creationId xmlns:p14="http://schemas.microsoft.com/office/powerpoint/2010/main" val="19643664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C178383-40E1-477B-9B77-7BD7969C31DB}" type="slidenum">
              <a:rPr lang="en-US" smtClean="0"/>
              <a:t>16</a:t>
            </a:fld>
            <a:endParaRPr lang="en-US"/>
          </a:p>
        </p:txBody>
      </p:sp>
    </p:spTree>
    <p:extLst>
      <p:ext uri="{BB962C8B-B14F-4D97-AF65-F5344CB8AC3E}">
        <p14:creationId xmlns:p14="http://schemas.microsoft.com/office/powerpoint/2010/main" val="4191446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defTabSz="457132" fontAlgn="base">
              <a:spcBef>
                <a:spcPct val="0"/>
              </a:spcBef>
              <a:spcAft>
                <a:spcPct val="0"/>
              </a:spcAft>
              <a:buClr>
                <a:srgbClr val="000000"/>
              </a:buClr>
              <a:buSzPct val="100000"/>
              <a:buFont typeface="Times New Roman" pitchFamily="18" charset="0"/>
              <a:buNone/>
            </a:pPr>
            <a:fld id="{24DE8961-88E9-48A9-8CCA-AE2555C6E0B1}" type="slidenum">
              <a:rPr lang="en-US" altLang="en-US" sz="1200" smtClean="0">
                <a:solidFill>
                  <a:prstClr val="black"/>
                </a:solidFill>
                <a:latin typeface="Times New Roman" pitchFamily="18" charset="0"/>
                <a:cs typeface="Arial" charset="0"/>
              </a:rPr>
              <a:pPr algn="r" defTabSz="457132" fontAlgn="base">
                <a:spcBef>
                  <a:spcPct val="0"/>
                </a:spcBef>
                <a:spcAft>
                  <a:spcPct val="0"/>
                </a:spcAft>
                <a:buClr>
                  <a:srgbClr val="000000"/>
                </a:buClr>
                <a:buSzPct val="100000"/>
                <a:buFont typeface="Times New Roman" pitchFamily="18" charset="0"/>
                <a:buNone/>
              </a:pPr>
              <a:t>18</a:t>
            </a:fld>
            <a:endParaRPr lang="en-US" altLang="en-US" sz="1200" smtClean="0">
              <a:solidFill>
                <a:prstClr val="black"/>
              </a:solidFill>
              <a:latin typeface="Times New Roman" pitchFamily="18" charset="0"/>
              <a:cs typeface="Arial" charset="0"/>
            </a:endParaRPr>
          </a:p>
        </p:txBody>
      </p:sp>
      <p:sp>
        <p:nvSpPr>
          <p:cNvPr id="73731" name="Rectangle 2"/>
          <p:cNvSpPr>
            <a:spLocks noGrp="1" noRot="1" noChangeAspect="1" noChangeArrowheads="1" noTextEdit="1"/>
          </p:cNvSpPr>
          <p:nvPr>
            <p:ph type="sldImg"/>
          </p:nvPr>
        </p:nvSpPr>
        <p:spPr>
          <a:xfrm>
            <a:off x="1030288" y="685800"/>
            <a:ext cx="4791075" cy="3422650"/>
          </a:xfrm>
          <a:ln/>
        </p:spPr>
      </p:sp>
      <p:sp>
        <p:nvSpPr>
          <p:cNvPr id="73732"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Times New Roman" pitchFamily="18" charset="0"/>
            </a:endParaRPr>
          </a:p>
        </p:txBody>
      </p:sp>
      <p:sp>
        <p:nvSpPr>
          <p:cNvPr id="73733" name="Date Placeholder 4"/>
          <p:cNvSpPr txBox="1">
            <a:spLocks noGrp="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defTabSz="457132" fontAlgn="base">
              <a:spcBef>
                <a:spcPct val="0"/>
              </a:spcBef>
              <a:spcAft>
                <a:spcPct val="0"/>
              </a:spcAft>
              <a:buClr>
                <a:srgbClr val="000000"/>
              </a:buClr>
              <a:buSzPct val="100000"/>
              <a:buFont typeface="Times New Roman" pitchFamily="18" charset="0"/>
              <a:buNone/>
            </a:pPr>
            <a:fld id="{CF7197AF-4A34-419D-84D6-EE3865D538E0}" type="datetime3">
              <a:rPr lang="en-US" altLang="en-US" sz="1200" smtClean="0">
                <a:solidFill>
                  <a:prstClr val="black"/>
                </a:solidFill>
                <a:latin typeface="Times New Roman" pitchFamily="18" charset="0"/>
                <a:cs typeface="Arial" charset="0"/>
              </a:rPr>
              <a:pPr algn="r" defTabSz="457132" fontAlgn="base">
                <a:spcBef>
                  <a:spcPct val="0"/>
                </a:spcBef>
                <a:spcAft>
                  <a:spcPct val="0"/>
                </a:spcAft>
                <a:buClr>
                  <a:srgbClr val="000000"/>
                </a:buClr>
                <a:buSzPct val="100000"/>
                <a:buFont typeface="Times New Roman" pitchFamily="18" charset="0"/>
                <a:buNone/>
              </a:pPr>
              <a:t>7 June 2015</a:t>
            </a:fld>
            <a:endParaRPr lang="en-US" altLang="en-US" sz="1200" smtClean="0">
              <a:solidFill>
                <a:prstClr val="black"/>
              </a:solidFill>
              <a:latin typeface="Times New Roman" pitchFamily="18" charset="0"/>
              <a:cs typeface="Arial" charset="0"/>
            </a:endParaRPr>
          </a:p>
        </p:txBody>
      </p:sp>
    </p:spTree>
    <p:extLst>
      <p:ext uri="{BB962C8B-B14F-4D97-AF65-F5344CB8AC3E}">
        <p14:creationId xmlns:p14="http://schemas.microsoft.com/office/powerpoint/2010/main" val="2747161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defTabSz="457132" fontAlgn="base">
              <a:spcBef>
                <a:spcPct val="0"/>
              </a:spcBef>
              <a:spcAft>
                <a:spcPct val="0"/>
              </a:spcAft>
              <a:buClr>
                <a:srgbClr val="000000"/>
              </a:buClr>
              <a:buSzPct val="100000"/>
              <a:buFont typeface="Times New Roman" pitchFamily="18" charset="0"/>
              <a:buNone/>
            </a:pPr>
            <a:fld id="{C8D666EE-FC7E-4248-81D1-F57A8433DA02}" type="slidenum">
              <a:rPr lang="en-US" altLang="en-US" sz="1200" smtClean="0">
                <a:solidFill>
                  <a:prstClr val="black"/>
                </a:solidFill>
                <a:latin typeface="Times New Roman" pitchFamily="18" charset="0"/>
                <a:cs typeface="Arial" charset="0"/>
              </a:rPr>
              <a:pPr algn="r" defTabSz="457132" fontAlgn="base">
                <a:spcBef>
                  <a:spcPct val="0"/>
                </a:spcBef>
                <a:spcAft>
                  <a:spcPct val="0"/>
                </a:spcAft>
                <a:buClr>
                  <a:srgbClr val="000000"/>
                </a:buClr>
                <a:buSzPct val="100000"/>
                <a:buFont typeface="Times New Roman" pitchFamily="18" charset="0"/>
                <a:buNone/>
              </a:pPr>
              <a:t>19</a:t>
            </a:fld>
            <a:endParaRPr lang="en-US" altLang="en-US" sz="1200" smtClean="0">
              <a:solidFill>
                <a:prstClr val="black"/>
              </a:solidFill>
              <a:latin typeface="Times New Roman" pitchFamily="18" charset="0"/>
              <a:cs typeface="Arial" charset="0"/>
            </a:endParaRPr>
          </a:p>
        </p:txBody>
      </p:sp>
      <p:sp>
        <p:nvSpPr>
          <p:cNvPr id="74755" name="Rectangle 2"/>
          <p:cNvSpPr>
            <a:spLocks noGrp="1" noRot="1" noChangeAspect="1" noChangeArrowheads="1" noTextEdit="1"/>
          </p:cNvSpPr>
          <p:nvPr>
            <p:ph type="sldImg"/>
          </p:nvPr>
        </p:nvSpPr>
        <p:spPr>
          <a:xfrm>
            <a:off x="1030288" y="685800"/>
            <a:ext cx="4791075" cy="3422650"/>
          </a:xfrm>
          <a:ln/>
        </p:spPr>
      </p:sp>
      <p:sp>
        <p:nvSpPr>
          <p:cNvPr id="74756"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Times New Roman" pitchFamily="18" charset="0"/>
            </a:endParaRPr>
          </a:p>
        </p:txBody>
      </p:sp>
      <p:sp>
        <p:nvSpPr>
          <p:cNvPr id="74757" name="Date Placeholder 4"/>
          <p:cNvSpPr txBox="1">
            <a:spLocks noGrp="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defTabSz="457132" fontAlgn="base">
              <a:spcBef>
                <a:spcPct val="0"/>
              </a:spcBef>
              <a:spcAft>
                <a:spcPct val="0"/>
              </a:spcAft>
              <a:buClr>
                <a:srgbClr val="000000"/>
              </a:buClr>
              <a:buSzPct val="100000"/>
              <a:buFont typeface="Times New Roman" pitchFamily="18" charset="0"/>
              <a:buNone/>
            </a:pPr>
            <a:fld id="{0CB12568-8185-4941-B746-63C93FEA396A}" type="datetime3">
              <a:rPr lang="en-US" altLang="en-US" sz="1200" smtClean="0">
                <a:solidFill>
                  <a:prstClr val="black"/>
                </a:solidFill>
                <a:latin typeface="Times New Roman" pitchFamily="18" charset="0"/>
                <a:cs typeface="Arial" charset="0"/>
              </a:rPr>
              <a:pPr algn="r" defTabSz="457132" fontAlgn="base">
                <a:spcBef>
                  <a:spcPct val="0"/>
                </a:spcBef>
                <a:spcAft>
                  <a:spcPct val="0"/>
                </a:spcAft>
                <a:buClr>
                  <a:srgbClr val="000000"/>
                </a:buClr>
                <a:buSzPct val="100000"/>
                <a:buFont typeface="Times New Roman" pitchFamily="18" charset="0"/>
                <a:buNone/>
              </a:pPr>
              <a:t>7 June 2015</a:t>
            </a:fld>
            <a:endParaRPr lang="en-US" altLang="en-US" sz="1200" smtClean="0">
              <a:solidFill>
                <a:prstClr val="black"/>
              </a:solidFill>
              <a:latin typeface="Times New Roman" pitchFamily="18" charset="0"/>
              <a:cs typeface="Arial" charset="0"/>
            </a:endParaRPr>
          </a:p>
        </p:txBody>
      </p:sp>
    </p:spTree>
    <p:extLst>
      <p:ext uri="{BB962C8B-B14F-4D97-AF65-F5344CB8AC3E}">
        <p14:creationId xmlns:p14="http://schemas.microsoft.com/office/powerpoint/2010/main" val="421315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0288" y="685800"/>
            <a:ext cx="47974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273F4B-7FB8-47F4-8F67-56DA72857708}"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51082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6055" y="2414482"/>
            <a:ext cx="9248616"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632109" y="4404360"/>
            <a:ext cx="7616508" cy="1986280"/>
          </a:xfrm>
        </p:spPr>
        <p:txBody>
          <a:bodyPr/>
          <a:lstStyle>
            <a:lvl1pPr marL="0" indent="0" algn="ctr">
              <a:buNone/>
              <a:defRPr/>
            </a:lvl1pPr>
            <a:lvl2pPr marL="522488" indent="0" algn="ctr">
              <a:buNone/>
              <a:defRPr/>
            </a:lvl2pPr>
            <a:lvl3pPr marL="1044976" indent="0" algn="ctr">
              <a:buNone/>
              <a:defRPr/>
            </a:lvl3pPr>
            <a:lvl4pPr marL="1567464" indent="0" algn="ctr">
              <a:buNone/>
              <a:defRPr/>
            </a:lvl4pPr>
            <a:lvl5pPr marL="2089953" indent="0" algn="ctr">
              <a:buNone/>
              <a:defRPr/>
            </a:lvl5pPr>
            <a:lvl6pPr marL="2612441" indent="0" algn="ctr">
              <a:buNone/>
              <a:defRPr/>
            </a:lvl6pPr>
            <a:lvl7pPr marL="3134929" indent="0" algn="ctr">
              <a:buNone/>
              <a:defRPr/>
            </a:lvl7pPr>
            <a:lvl8pPr marL="3657417" indent="0" algn="ctr">
              <a:buNone/>
              <a:defRPr/>
            </a:lvl8pPr>
            <a:lvl9pPr marL="4179905" indent="0" algn="ctr">
              <a:buNone/>
              <a:defRPr/>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5" name="Slide Number Placeholder 4"/>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2214520648"/>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5" name="Slide Number Placeholder 4"/>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792826406"/>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9502" y="4994488"/>
            <a:ext cx="9248616" cy="1543685"/>
          </a:xfrm>
        </p:spPr>
        <p:txBody>
          <a:bodyPr anchor="t"/>
          <a:lstStyle>
            <a:lvl1pPr algn="l">
              <a:defRPr sz="4600" b="1" cap="all"/>
            </a:lvl1pPr>
          </a:lstStyle>
          <a:p>
            <a:r>
              <a:rPr lang="en-US" smtClean="0"/>
              <a:t>Click to edit Master title style</a:t>
            </a:r>
            <a:endParaRPr lang="en-US"/>
          </a:p>
        </p:txBody>
      </p:sp>
      <p:sp>
        <p:nvSpPr>
          <p:cNvPr id="3" name="Text Placeholder 2"/>
          <p:cNvSpPr>
            <a:spLocks noGrp="1"/>
          </p:cNvSpPr>
          <p:nvPr>
            <p:ph type="body" idx="1"/>
          </p:nvPr>
        </p:nvSpPr>
        <p:spPr>
          <a:xfrm>
            <a:off x="859502" y="3294275"/>
            <a:ext cx="9248616" cy="1700212"/>
          </a:xfrm>
        </p:spPr>
        <p:txBody>
          <a:bodyPr anchor="b"/>
          <a:lstStyle>
            <a:lvl1pPr marL="0" indent="0">
              <a:buNone/>
              <a:defRPr sz="2300"/>
            </a:lvl1pPr>
            <a:lvl2pPr marL="522488" indent="0">
              <a:buNone/>
              <a:defRPr sz="2100"/>
            </a:lvl2pPr>
            <a:lvl3pPr marL="1044976" indent="0">
              <a:buNone/>
              <a:defRPr sz="1800"/>
            </a:lvl3pPr>
            <a:lvl4pPr marL="1567464" indent="0">
              <a:buNone/>
              <a:defRPr sz="1600"/>
            </a:lvl4pPr>
            <a:lvl5pPr marL="2089953" indent="0">
              <a:buNone/>
              <a:defRPr sz="1600"/>
            </a:lvl5pPr>
            <a:lvl6pPr marL="2612441" indent="0">
              <a:buNone/>
              <a:defRPr sz="1600"/>
            </a:lvl6pPr>
            <a:lvl7pPr marL="3134929" indent="0">
              <a:buNone/>
              <a:defRPr sz="1600"/>
            </a:lvl7pPr>
            <a:lvl8pPr marL="3657417" indent="0">
              <a:buNone/>
              <a:defRPr sz="1600"/>
            </a:lvl8pPr>
            <a:lvl9pPr marL="4179905"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5" name="Slide Number Placeholder 4"/>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3903116611"/>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44037" y="1813561"/>
            <a:ext cx="4801876" cy="5122228"/>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527258" y="1813561"/>
            <a:ext cx="4801876" cy="5122228"/>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6" name="Slide Number Placeholder 5"/>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2270500029"/>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036" y="311256"/>
            <a:ext cx="9792653"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44036" y="1739795"/>
            <a:ext cx="4807543" cy="725064"/>
          </a:xfrm>
        </p:spPr>
        <p:txBody>
          <a:bodyPr anchor="b"/>
          <a:lstStyle>
            <a:lvl1pPr marL="0" indent="0">
              <a:buNone/>
              <a:defRPr sz="2700" b="1"/>
            </a:lvl1pPr>
            <a:lvl2pPr marL="522488" indent="0">
              <a:buNone/>
              <a:defRPr sz="2300" b="1"/>
            </a:lvl2pPr>
            <a:lvl3pPr marL="1044976" indent="0">
              <a:buNone/>
              <a:defRPr sz="2100" b="1"/>
            </a:lvl3pPr>
            <a:lvl4pPr marL="1567464" indent="0">
              <a:buNone/>
              <a:defRPr sz="1800" b="1"/>
            </a:lvl4pPr>
            <a:lvl5pPr marL="2089953" indent="0">
              <a:buNone/>
              <a:defRPr sz="1800" b="1"/>
            </a:lvl5pPr>
            <a:lvl6pPr marL="2612441" indent="0">
              <a:buNone/>
              <a:defRPr sz="1800" b="1"/>
            </a:lvl6pPr>
            <a:lvl7pPr marL="3134929" indent="0">
              <a:buNone/>
              <a:defRPr sz="1800" b="1"/>
            </a:lvl7pPr>
            <a:lvl8pPr marL="3657417" indent="0">
              <a:buNone/>
              <a:defRPr sz="1800" b="1"/>
            </a:lvl8pPr>
            <a:lvl9pPr marL="4179905"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44036" y="2464859"/>
            <a:ext cx="4807543" cy="4478126"/>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527258" y="1739795"/>
            <a:ext cx="4809431" cy="725064"/>
          </a:xfrm>
        </p:spPr>
        <p:txBody>
          <a:bodyPr anchor="b"/>
          <a:lstStyle>
            <a:lvl1pPr marL="0" indent="0">
              <a:buNone/>
              <a:defRPr sz="2700" b="1"/>
            </a:lvl1pPr>
            <a:lvl2pPr marL="522488" indent="0">
              <a:buNone/>
              <a:defRPr sz="2300" b="1"/>
            </a:lvl2pPr>
            <a:lvl3pPr marL="1044976" indent="0">
              <a:buNone/>
              <a:defRPr sz="2100" b="1"/>
            </a:lvl3pPr>
            <a:lvl4pPr marL="1567464" indent="0">
              <a:buNone/>
              <a:defRPr sz="1800" b="1"/>
            </a:lvl4pPr>
            <a:lvl5pPr marL="2089953" indent="0">
              <a:buNone/>
              <a:defRPr sz="1800" b="1"/>
            </a:lvl5pPr>
            <a:lvl6pPr marL="2612441" indent="0">
              <a:buNone/>
              <a:defRPr sz="1800" b="1"/>
            </a:lvl6pPr>
            <a:lvl7pPr marL="3134929" indent="0">
              <a:buNone/>
              <a:defRPr sz="1800" b="1"/>
            </a:lvl7pPr>
            <a:lvl8pPr marL="3657417" indent="0">
              <a:buNone/>
              <a:defRPr sz="1800" b="1"/>
            </a:lvl8pPr>
            <a:lvl9pPr marL="4179905"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527258" y="2464859"/>
            <a:ext cx="4809431" cy="4478126"/>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8" name="Slide Number Placeholder 7"/>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2792151810"/>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4" name="Slide Number Placeholder 3"/>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2384796164"/>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3" name="Slide Number Placeholder 2"/>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1486098951"/>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37" y="309457"/>
            <a:ext cx="3579684" cy="1316990"/>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4254061" y="309457"/>
            <a:ext cx="6082628" cy="66335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44037" y="1626447"/>
            <a:ext cx="3579684" cy="5316538"/>
          </a:xfrm>
        </p:spPr>
        <p:txBody>
          <a:bodyPr/>
          <a:lstStyle>
            <a:lvl1pPr marL="0" indent="0">
              <a:buNone/>
              <a:defRPr sz="1600"/>
            </a:lvl1pPr>
            <a:lvl2pPr marL="522488" indent="0">
              <a:buNone/>
              <a:defRPr sz="1400"/>
            </a:lvl2pPr>
            <a:lvl3pPr marL="1044976" indent="0">
              <a:buNone/>
              <a:defRPr sz="1100"/>
            </a:lvl3pPr>
            <a:lvl4pPr marL="1567464" indent="0">
              <a:buNone/>
              <a:defRPr sz="1000"/>
            </a:lvl4pPr>
            <a:lvl5pPr marL="2089953" indent="0">
              <a:buNone/>
              <a:defRPr sz="1000"/>
            </a:lvl5pPr>
            <a:lvl6pPr marL="2612441" indent="0">
              <a:buNone/>
              <a:defRPr sz="1000"/>
            </a:lvl6pPr>
            <a:lvl7pPr marL="3134929" indent="0">
              <a:buNone/>
              <a:defRPr sz="1000"/>
            </a:lvl7pPr>
            <a:lvl8pPr marL="3657417" indent="0">
              <a:buNone/>
              <a:defRPr sz="1000"/>
            </a:lvl8pPr>
            <a:lvl9pPr marL="4179905"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6" name="Slide Number Placeholder 5"/>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3004156528"/>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2698" y="5440681"/>
            <a:ext cx="6528435" cy="642303"/>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2132698" y="694478"/>
            <a:ext cx="6528435" cy="4663440"/>
          </a:xfrm>
        </p:spPr>
        <p:txBody>
          <a:bodyPr/>
          <a:lstStyle>
            <a:lvl1pPr marL="0" indent="0">
              <a:buNone/>
              <a:defRPr sz="3700"/>
            </a:lvl1pPr>
            <a:lvl2pPr marL="522488" indent="0">
              <a:buNone/>
              <a:defRPr sz="3200"/>
            </a:lvl2pPr>
            <a:lvl3pPr marL="1044976" indent="0">
              <a:buNone/>
              <a:defRPr sz="2700"/>
            </a:lvl3pPr>
            <a:lvl4pPr marL="1567464" indent="0">
              <a:buNone/>
              <a:defRPr sz="2300"/>
            </a:lvl4pPr>
            <a:lvl5pPr marL="2089953" indent="0">
              <a:buNone/>
              <a:defRPr sz="2300"/>
            </a:lvl5pPr>
            <a:lvl6pPr marL="2612441" indent="0">
              <a:buNone/>
              <a:defRPr sz="2300"/>
            </a:lvl6pPr>
            <a:lvl7pPr marL="3134929" indent="0">
              <a:buNone/>
              <a:defRPr sz="2300"/>
            </a:lvl7pPr>
            <a:lvl8pPr marL="3657417" indent="0">
              <a:buNone/>
              <a:defRPr sz="2300"/>
            </a:lvl8pPr>
            <a:lvl9pPr marL="4179905" indent="0">
              <a:buNone/>
              <a:defRPr sz="2300"/>
            </a:lvl9pPr>
          </a:lstStyle>
          <a:p>
            <a:r>
              <a:rPr lang="en-US" smtClean="0"/>
              <a:t>Click icon to add picture</a:t>
            </a:r>
            <a:endParaRPr lang="en-US"/>
          </a:p>
        </p:txBody>
      </p:sp>
      <p:sp>
        <p:nvSpPr>
          <p:cNvPr id="4" name="Text Placeholder 3"/>
          <p:cNvSpPr>
            <a:spLocks noGrp="1"/>
          </p:cNvSpPr>
          <p:nvPr>
            <p:ph type="body" sz="half" idx="2"/>
          </p:nvPr>
        </p:nvSpPr>
        <p:spPr>
          <a:xfrm>
            <a:off x="2132698" y="6082984"/>
            <a:ext cx="6528435" cy="912177"/>
          </a:xfrm>
        </p:spPr>
        <p:txBody>
          <a:bodyPr/>
          <a:lstStyle>
            <a:lvl1pPr marL="0" indent="0">
              <a:buNone/>
              <a:defRPr sz="1600"/>
            </a:lvl1pPr>
            <a:lvl2pPr marL="522488" indent="0">
              <a:buNone/>
              <a:defRPr sz="1400"/>
            </a:lvl2pPr>
            <a:lvl3pPr marL="1044976" indent="0">
              <a:buNone/>
              <a:defRPr sz="1100"/>
            </a:lvl3pPr>
            <a:lvl4pPr marL="1567464" indent="0">
              <a:buNone/>
              <a:defRPr sz="1000"/>
            </a:lvl4pPr>
            <a:lvl5pPr marL="2089953" indent="0">
              <a:buNone/>
              <a:defRPr sz="1000"/>
            </a:lvl5pPr>
            <a:lvl6pPr marL="2612441" indent="0">
              <a:buNone/>
              <a:defRPr sz="1000"/>
            </a:lvl6pPr>
            <a:lvl7pPr marL="3134929" indent="0">
              <a:buNone/>
              <a:defRPr sz="1000"/>
            </a:lvl7pPr>
            <a:lvl8pPr marL="3657417" indent="0">
              <a:buNone/>
              <a:defRPr sz="1000"/>
            </a:lvl8pPr>
            <a:lvl9pPr marL="4179905"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6" name="Slide Number Placeholder 5"/>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2186407426"/>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5" name="Slide Number Placeholder 4"/>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2450033298"/>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82859" y="311257"/>
            <a:ext cx="2446274" cy="662453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44036" y="311257"/>
            <a:ext cx="7157478" cy="66245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fld id="{8B3D031A-C78A-4A37-9BCC-6CDF9FFC9AA1}" type="datetimeFigureOut">
              <a:rPr lang="en-US" smtClean="0"/>
              <a:t>6/7/2015</a:t>
            </a:fld>
            <a:endParaRPr lang="en-US"/>
          </a:p>
        </p:txBody>
      </p:sp>
      <p:sp>
        <p:nvSpPr>
          <p:cNvPr id="5" name="Slide Number Placeholder 4"/>
          <p:cNvSpPr>
            <a:spLocks noGrp="1"/>
          </p:cNvSpPr>
          <p:nvPr>
            <p:ph type="sldNum" idx="11"/>
          </p:nvPr>
        </p:nvSpPr>
        <p:spPr/>
        <p:txBody>
          <a:bodyPr/>
          <a:lstStyle>
            <a:lvl1pPr>
              <a:defRPr/>
            </a:lvl1pPr>
          </a:lstStyle>
          <a:p>
            <a:fld id="{826AB281-C01C-468F-B156-993B3E3C4E02}" type="slidenum">
              <a:rPr lang="en-US" smtClean="0"/>
              <a:t>‹#›</a:t>
            </a:fld>
            <a:endParaRPr lang="en-US"/>
          </a:p>
        </p:txBody>
      </p:sp>
    </p:spTree>
    <p:extLst>
      <p:ext uri="{BB962C8B-B14F-4D97-AF65-F5344CB8AC3E}">
        <p14:creationId xmlns:p14="http://schemas.microsoft.com/office/powerpoint/2010/main" val="483794507"/>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6055" y="2414482"/>
            <a:ext cx="9248616"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632109" y="4404360"/>
            <a:ext cx="7616508" cy="1986280"/>
          </a:xfrm>
        </p:spPr>
        <p:txBody>
          <a:bodyPr/>
          <a:lstStyle>
            <a:lvl1pPr marL="0" indent="0" algn="ctr">
              <a:buNone/>
              <a:defRPr/>
            </a:lvl1pPr>
            <a:lvl2pPr marL="532912" indent="0" algn="ctr">
              <a:buNone/>
              <a:defRPr/>
            </a:lvl2pPr>
            <a:lvl3pPr marL="1065825" indent="0" algn="ctr">
              <a:buNone/>
              <a:defRPr/>
            </a:lvl3pPr>
            <a:lvl4pPr marL="1598737" indent="0" algn="ctr">
              <a:buNone/>
              <a:defRPr/>
            </a:lvl4pPr>
            <a:lvl5pPr marL="2131649" indent="0" algn="ctr">
              <a:buNone/>
              <a:defRPr/>
            </a:lvl5pPr>
            <a:lvl6pPr marL="2664562" indent="0" algn="ctr">
              <a:buNone/>
              <a:defRPr/>
            </a:lvl6pPr>
            <a:lvl7pPr marL="3197474" indent="0" algn="ctr">
              <a:buNone/>
              <a:defRPr/>
            </a:lvl7pPr>
            <a:lvl8pPr marL="3730386" indent="0" algn="ctr">
              <a:buNone/>
              <a:defRPr/>
            </a:lvl8pPr>
            <a:lvl9pPr marL="4263299"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1268FE77-6261-48C1-A3A8-C21B30C5FEFD}" type="slidenum">
              <a:rPr lang="en-US"/>
              <a:pPr>
                <a:defRPr/>
              </a:pPr>
              <a:t>‹#›</a:t>
            </a:fld>
            <a:endParaRPr lang="en-US"/>
          </a:p>
        </p:txBody>
      </p:sp>
    </p:spTree>
    <p:extLst>
      <p:ext uri="{BB962C8B-B14F-4D97-AF65-F5344CB8AC3E}">
        <p14:creationId xmlns:p14="http://schemas.microsoft.com/office/powerpoint/2010/main" val="228078035"/>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CF863A9C-004C-46B1-993D-7B6E49291466}" type="slidenum">
              <a:rPr lang="en-US"/>
              <a:pPr>
                <a:defRPr/>
              </a:pPr>
              <a:t>‹#›</a:t>
            </a:fld>
            <a:endParaRPr lang="en-US"/>
          </a:p>
        </p:txBody>
      </p:sp>
    </p:spTree>
    <p:extLst>
      <p:ext uri="{BB962C8B-B14F-4D97-AF65-F5344CB8AC3E}">
        <p14:creationId xmlns:p14="http://schemas.microsoft.com/office/powerpoint/2010/main" val="2086255855"/>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9502" y="4994487"/>
            <a:ext cx="9248616" cy="1543685"/>
          </a:xfrm>
        </p:spPr>
        <p:txBody>
          <a:bodyPr anchor="t"/>
          <a:lstStyle>
            <a:lvl1pPr algn="l">
              <a:defRPr sz="4700" b="1" cap="all"/>
            </a:lvl1pPr>
          </a:lstStyle>
          <a:p>
            <a:r>
              <a:rPr lang="en-US" smtClean="0"/>
              <a:t>Click to edit Master title style</a:t>
            </a:r>
            <a:endParaRPr lang="en-US"/>
          </a:p>
        </p:txBody>
      </p:sp>
      <p:sp>
        <p:nvSpPr>
          <p:cNvPr id="3" name="Text Placeholder 2"/>
          <p:cNvSpPr>
            <a:spLocks noGrp="1"/>
          </p:cNvSpPr>
          <p:nvPr>
            <p:ph type="body" idx="1"/>
          </p:nvPr>
        </p:nvSpPr>
        <p:spPr>
          <a:xfrm>
            <a:off x="859502" y="3294275"/>
            <a:ext cx="9248616" cy="1700212"/>
          </a:xfrm>
        </p:spPr>
        <p:txBody>
          <a:bodyPr anchor="b"/>
          <a:lstStyle>
            <a:lvl1pPr marL="0" indent="0">
              <a:buNone/>
              <a:defRPr sz="2300"/>
            </a:lvl1pPr>
            <a:lvl2pPr marL="532912" indent="0">
              <a:buNone/>
              <a:defRPr sz="2100"/>
            </a:lvl2pPr>
            <a:lvl3pPr marL="1065825" indent="0">
              <a:buNone/>
              <a:defRPr sz="1900"/>
            </a:lvl3pPr>
            <a:lvl4pPr marL="1598737" indent="0">
              <a:buNone/>
              <a:defRPr sz="1600"/>
            </a:lvl4pPr>
            <a:lvl5pPr marL="2131649" indent="0">
              <a:buNone/>
              <a:defRPr sz="1600"/>
            </a:lvl5pPr>
            <a:lvl6pPr marL="2664562" indent="0">
              <a:buNone/>
              <a:defRPr sz="1600"/>
            </a:lvl6pPr>
            <a:lvl7pPr marL="3197474" indent="0">
              <a:buNone/>
              <a:defRPr sz="1600"/>
            </a:lvl7pPr>
            <a:lvl8pPr marL="3730386" indent="0">
              <a:buNone/>
              <a:defRPr sz="1600"/>
            </a:lvl8pPr>
            <a:lvl9pPr marL="4263299"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6EE2E09B-80FF-4695-89D7-3A97242F937F}" type="slidenum">
              <a:rPr lang="en-US"/>
              <a:pPr>
                <a:defRPr/>
              </a:pPr>
              <a:t>‹#›</a:t>
            </a:fld>
            <a:endParaRPr lang="en-US"/>
          </a:p>
        </p:txBody>
      </p:sp>
    </p:spTree>
    <p:extLst>
      <p:ext uri="{BB962C8B-B14F-4D97-AF65-F5344CB8AC3E}">
        <p14:creationId xmlns:p14="http://schemas.microsoft.com/office/powerpoint/2010/main" val="3193834835"/>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44037" y="1813561"/>
            <a:ext cx="4801876" cy="5122228"/>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527258" y="1813561"/>
            <a:ext cx="4801876" cy="5122228"/>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5"/>
          <p:cNvSpPr>
            <a:spLocks noGrp="1" noChangeArrowheads="1"/>
          </p:cNvSpPr>
          <p:nvPr>
            <p:ph type="sldNum" idx="11"/>
          </p:nvPr>
        </p:nvSpPr>
        <p:spPr>
          <a:ln/>
        </p:spPr>
        <p:txBody>
          <a:bodyPr/>
          <a:lstStyle>
            <a:lvl1pPr>
              <a:defRPr/>
            </a:lvl1pPr>
          </a:lstStyle>
          <a:p>
            <a:pPr>
              <a:defRPr/>
            </a:pPr>
            <a:fld id="{08DA0EF3-3181-4E13-9A51-0CA945943A5B}" type="slidenum">
              <a:rPr lang="en-US"/>
              <a:pPr>
                <a:defRPr/>
              </a:pPr>
              <a:t>‹#›</a:t>
            </a:fld>
            <a:endParaRPr lang="en-US"/>
          </a:p>
        </p:txBody>
      </p:sp>
    </p:spTree>
    <p:extLst>
      <p:ext uri="{BB962C8B-B14F-4D97-AF65-F5344CB8AC3E}">
        <p14:creationId xmlns:p14="http://schemas.microsoft.com/office/powerpoint/2010/main" val="3029515857"/>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036" y="311256"/>
            <a:ext cx="9792653"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44036" y="1739795"/>
            <a:ext cx="4807543" cy="725064"/>
          </a:xfrm>
        </p:spPr>
        <p:txBody>
          <a:bodyPr anchor="b"/>
          <a:lstStyle>
            <a:lvl1pPr marL="0" indent="0">
              <a:buNone/>
              <a:defRPr sz="2800" b="1"/>
            </a:lvl1pPr>
            <a:lvl2pPr marL="532912" indent="0">
              <a:buNone/>
              <a:defRPr sz="2300" b="1"/>
            </a:lvl2pPr>
            <a:lvl3pPr marL="1065825" indent="0">
              <a:buNone/>
              <a:defRPr sz="2100" b="1"/>
            </a:lvl3pPr>
            <a:lvl4pPr marL="1598737" indent="0">
              <a:buNone/>
              <a:defRPr sz="1900" b="1"/>
            </a:lvl4pPr>
            <a:lvl5pPr marL="2131649" indent="0">
              <a:buNone/>
              <a:defRPr sz="1900" b="1"/>
            </a:lvl5pPr>
            <a:lvl6pPr marL="2664562" indent="0">
              <a:buNone/>
              <a:defRPr sz="1900" b="1"/>
            </a:lvl6pPr>
            <a:lvl7pPr marL="3197474" indent="0">
              <a:buNone/>
              <a:defRPr sz="1900" b="1"/>
            </a:lvl7pPr>
            <a:lvl8pPr marL="3730386" indent="0">
              <a:buNone/>
              <a:defRPr sz="1900" b="1"/>
            </a:lvl8pPr>
            <a:lvl9pPr marL="4263299"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544036" y="2464859"/>
            <a:ext cx="4807543" cy="4478126"/>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527258" y="1739795"/>
            <a:ext cx="4809432" cy="725064"/>
          </a:xfrm>
        </p:spPr>
        <p:txBody>
          <a:bodyPr anchor="b"/>
          <a:lstStyle>
            <a:lvl1pPr marL="0" indent="0">
              <a:buNone/>
              <a:defRPr sz="2800" b="1"/>
            </a:lvl1pPr>
            <a:lvl2pPr marL="532912" indent="0">
              <a:buNone/>
              <a:defRPr sz="2300" b="1"/>
            </a:lvl2pPr>
            <a:lvl3pPr marL="1065825" indent="0">
              <a:buNone/>
              <a:defRPr sz="2100" b="1"/>
            </a:lvl3pPr>
            <a:lvl4pPr marL="1598737" indent="0">
              <a:buNone/>
              <a:defRPr sz="1900" b="1"/>
            </a:lvl4pPr>
            <a:lvl5pPr marL="2131649" indent="0">
              <a:buNone/>
              <a:defRPr sz="1900" b="1"/>
            </a:lvl5pPr>
            <a:lvl6pPr marL="2664562" indent="0">
              <a:buNone/>
              <a:defRPr sz="1900" b="1"/>
            </a:lvl6pPr>
            <a:lvl7pPr marL="3197474" indent="0">
              <a:buNone/>
              <a:defRPr sz="1900" b="1"/>
            </a:lvl7pPr>
            <a:lvl8pPr marL="3730386" indent="0">
              <a:buNone/>
              <a:defRPr sz="1900" b="1"/>
            </a:lvl8pPr>
            <a:lvl9pPr marL="4263299"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5527258" y="2464859"/>
            <a:ext cx="4809432" cy="4478126"/>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5"/>
          <p:cNvSpPr>
            <a:spLocks noGrp="1" noChangeArrowheads="1"/>
          </p:cNvSpPr>
          <p:nvPr>
            <p:ph type="sldNum" idx="11"/>
          </p:nvPr>
        </p:nvSpPr>
        <p:spPr>
          <a:ln/>
        </p:spPr>
        <p:txBody>
          <a:bodyPr/>
          <a:lstStyle>
            <a:lvl1pPr>
              <a:defRPr/>
            </a:lvl1pPr>
          </a:lstStyle>
          <a:p>
            <a:pPr>
              <a:defRPr/>
            </a:pPr>
            <a:fld id="{C27E2675-5180-4014-8014-0C0A92F48AB2}" type="slidenum">
              <a:rPr lang="en-US"/>
              <a:pPr>
                <a:defRPr/>
              </a:pPr>
              <a:t>‹#›</a:t>
            </a:fld>
            <a:endParaRPr lang="en-US"/>
          </a:p>
        </p:txBody>
      </p:sp>
    </p:spTree>
    <p:extLst>
      <p:ext uri="{BB962C8B-B14F-4D97-AF65-F5344CB8AC3E}">
        <p14:creationId xmlns:p14="http://schemas.microsoft.com/office/powerpoint/2010/main" val="1543640534"/>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5"/>
          <p:cNvSpPr>
            <a:spLocks noGrp="1" noChangeArrowheads="1"/>
          </p:cNvSpPr>
          <p:nvPr>
            <p:ph type="sldNum" idx="11"/>
          </p:nvPr>
        </p:nvSpPr>
        <p:spPr>
          <a:ln/>
        </p:spPr>
        <p:txBody>
          <a:bodyPr/>
          <a:lstStyle>
            <a:lvl1pPr>
              <a:defRPr/>
            </a:lvl1pPr>
          </a:lstStyle>
          <a:p>
            <a:pPr>
              <a:defRPr/>
            </a:pPr>
            <a:fld id="{BF8F7044-45DD-4386-9F95-CB5CE5DFA8EF}" type="slidenum">
              <a:rPr lang="en-US"/>
              <a:pPr>
                <a:defRPr/>
              </a:pPr>
              <a:t>‹#›</a:t>
            </a:fld>
            <a:endParaRPr lang="en-US"/>
          </a:p>
        </p:txBody>
      </p:sp>
    </p:spTree>
    <p:extLst>
      <p:ext uri="{BB962C8B-B14F-4D97-AF65-F5344CB8AC3E}">
        <p14:creationId xmlns:p14="http://schemas.microsoft.com/office/powerpoint/2010/main" val="522646999"/>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5"/>
          <p:cNvSpPr>
            <a:spLocks noGrp="1" noChangeArrowheads="1"/>
          </p:cNvSpPr>
          <p:nvPr>
            <p:ph type="sldNum" idx="11"/>
          </p:nvPr>
        </p:nvSpPr>
        <p:spPr>
          <a:ln/>
        </p:spPr>
        <p:txBody>
          <a:bodyPr/>
          <a:lstStyle>
            <a:lvl1pPr>
              <a:defRPr/>
            </a:lvl1pPr>
          </a:lstStyle>
          <a:p>
            <a:pPr>
              <a:defRPr/>
            </a:pPr>
            <a:fld id="{E970A563-61BA-4DE1-A8AD-2F1057E31EA8}" type="slidenum">
              <a:rPr lang="en-US"/>
              <a:pPr>
                <a:defRPr/>
              </a:pPr>
              <a:t>‹#›</a:t>
            </a:fld>
            <a:endParaRPr lang="en-US"/>
          </a:p>
        </p:txBody>
      </p:sp>
    </p:spTree>
    <p:extLst>
      <p:ext uri="{BB962C8B-B14F-4D97-AF65-F5344CB8AC3E}">
        <p14:creationId xmlns:p14="http://schemas.microsoft.com/office/powerpoint/2010/main" val="3490553103"/>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37" y="309457"/>
            <a:ext cx="3579684" cy="1316990"/>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4254061" y="309457"/>
            <a:ext cx="6082628" cy="6633528"/>
          </a:xfrm>
        </p:spPr>
        <p:txBody>
          <a:bodyPr/>
          <a:lstStyle>
            <a:lvl1pPr>
              <a:defRPr sz="3700"/>
            </a:lvl1pPr>
            <a:lvl2pPr>
              <a:defRPr sz="3300"/>
            </a:lvl2pPr>
            <a:lvl3pPr>
              <a:defRPr sz="28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44037" y="1626447"/>
            <a:ext cx="3579684" cy="5316538"/>
          </a:xfrm>
        </p:spPr>
        <p:txBody>
          <a:bodyPr/>
          <a:lstStyle>
            <a:lvl1pPr marL="0" indent="0">
              <a:buNone/>
              <a:defRPr sz="1600"/>
            </a:lvl1pPr>
            <a:lvl2pPr marL="532912" indent="0">
              <a:buNone/>
              <a:defRPr sz="1400"/>
            </a:lvl2pPr>
            <a:lvl3pPr marL="1065825" indent="0">
              <a:buNone/>
              <a:defRPr sz="1200"/>
            </a:lvl3pPr>
            <a:lvl4pPr marL="1598737" indent="0">
              <a:buNone/>
              <a:defRPr sz="1000"/>
            </a:lvl4pPr>
            <a:lvl5pPr marL="2131649" indent="0">
              <a:buNone/>
              <a:defRPr sz="1000"/>
            </a:lvl5pPr>
            <a:lvl6pPr marL="2664562" indent="0">
              <a:buNone/>
              <a:defRPr sz="1000"/>
            </a:lvl6pPr>
            <a:lvl7pPr marL="3197474" indent="0">
              <a:buNone/>
              <a:defRPr sz="1000"/>
            </a:lvl7pPr>
            <a:lvl8pPr marL="3730386" indent="0">
              <a:buNone/>
              <a:defRPr sz="1000"/>
            </a:lvl8pPr>
            <a:lvl9pPr marL="4263299"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5"/>
          <p:cNvSpPr>
            <a:spLocks noGrp="1" noChangeArrowheads="1"/>
          </p:cNvSpPr>
          <p:nvPr>
            <p:ph type="sldNum" idx="11"/>
          </p:nvPr>
        </p:nvSpPr>
        <p:spPr>
          <a:ln/>
        </p:spPr>
        <p:txBody>
          <a:bodyPr/>
          <a:lstStyle>
            <a:lvl1pPr>
              <a:defRPr/>
            </a:lvl1pPr>
          </a:lstStyle>
          <a:p>
            <a:pPr>
              <a:defRPr/>
            </a:pPr>
            <a:fld id="{F7412670-A6CF-4682-AC15-2BF7248565A4}" type="slidenum">
              <a:rPr lang="en-US"/>
              <a:pPr>
                <a:defRPr/>
              </a:pPr>
              <a:t>‹#›</a:t>
            </a:fld>
            <a:endParaRPr lang="en-US"/>
          </a:p>
        </p:txBody>
      </p:sp>
    </p:spTree>
    <p:extLst>
      <p:ext uri="{BB962C8B-B14F-4D97-AF65-F5344CB8AC3E}">
        <p14:creationId xmlns:p14="http://schemas.microsoft.com/office/powerpoint/2010/main" val="3893935283"/>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2698" y="5440680"/>
            <a:ext cx="6528435" cy="642303"/>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2132698" y="694478"/>
            <a:ext cx="6528435" cy="4663440"/>
          </a:xfrm>
        </p:spPr>
        <p:txBody>
          <a:bodyPr/>
          <a:lstStyle>
            <a:lvl1pPr marL="0" indent="0">
              <a:buNone/>
              <a:defRPr sz="3700"/>
            </a:lvl1pPr>
            <a:lvl2pPr marL="532912" indent="0">
              <a:buNone/>
              <a:defRPr sz="3300"/>
            </a:lvl2pPr>
            <a:lvl3pPr marL="1065825" indent="0">
              <a:buNone/>
              <a:defRPr sz="2800"/>
            </a:lvl3pPr>
            <a:lvl4pPr marL="1598737" indent="0">
              <a:buNone/>
              <a:defRPr sz="2300"/>
            </a:lvl4pPr>
            <a:lvl5pPr marL="2131649" indent="0">
              <a:buNone/>
              <a:defRPr sz="2300"/>
            </a:lvl5pPr>
            <a:lvl6pPr marL="2664562" indent="0">
              <a:buNone/>
              <a:defRPr sz="2300"/>
            </a:lvl6pPr>
            <a:lvl7pPr marL="3197474" indent="0">
              <a:buNone/>
              <a:defRPr sz="2300"/>
            </a:lvl7pPr>
            <a:lvl8pPr marL="3730386" indent="0">
              <a:buNone/>
              <a:defRPr sz="2300"/>
            </a:lvl8pPr>
            <a:lvl9pPr marL="4263299" indent="0">
              <a:buNone/>
              <a:defRPr sz="2300"/>
            </a:lvl9pPr>
          </a:lstStyle>
          <a:p>
            <a:pPr lvl="0"/>
            <a:endParaRPr lang="en-US" noProof="0" smtClean="0"/>
          </a:p>
        </p:txBody>
      </p:sp>
      <p:sp>
        <p:nvSpPr>
          <p:cNvPr id="4" name="Text Placeholder 3"/>
          <p:cNvSpPr>
            <a:spLocks noGrp="1"/>
          </p:cNvSpPr>
          <p:nvPr>
            <p:ph type="body" sz="half" idx="2"/>
          </p:nvPr>
        </p:nvSpPr>
        <p:spPr>
          <a:xfrm>
            <a:off x="2132698" y="6082983"/>
            <a:ext cx="6528435" cy="912177"/>
          </a:xfrm>
        </p:spPr>
        <p:txBody>
          <a:bodyPr/>
          <a:lstStyle>
            <a:lvl1pPr marL="0" indent="0">
              <a:buNone/>
              <a:defRPr sz="1600"/>
            </a:lvl1pPr>
            <a:lvl2pPr marL="532912" indent="0">
              <a:buNone/>
              <a:defRPr sz="1400"/>
            </a:lvl2pPr>
            <a:lvl3pPr marL="1065825" indent="0">
              <a:buNone/>
              <a:defRPr sz="1200"/>
            </a:lvl3pPr>
            <a:lvl4pPr marL="1598737" indent="0">
              <a:buNone/>
              <a:defRPr sz="1000"/>
            </a:lvl4pPr>
            <a:lvl5pPr marL="2131649" indent="0">
              <a:buNone/>
              <a:defRPr sz="1000"/>
            </a:lvl5pPr>
            <a:lvl6pPr marL="2664562" indent="0">
              <a:buNone/>
              <a:defRPr sz="1000"/>
            </a:lvl6pPr>
            <a:lvl7pPr marL="3197474" indent="0">
              <a:buNone/>
              <a:defRPr sz="1000"/>
            </a:lvl7pPr>
            <a:lvl8pPr marL="3730386" indent="0">
              <a:buNone/>
              <a:defRPr sz="1000"/>
            </a:lvl8pPr>
            <a:lvl9pPr marL="4263299"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5"/>
          <p:cNvSpPr>
            <a:spLocks noGrp="1" noChangeArrowheads="1"/>
          </p:cNvSpPr>
          <p:nvPr>
            <p:ph type="sldNum" idx="11"/>
          </p:nvPr>
        </p:nvSpPr>
        <p:spPr>
          <a:ln/>
        </p:spPr>
        <p:txBody>
          <a:bodyPr/>
          <a:lstStyle>
            <a:lvl1pPr>
              <a:defRPr/>
            </a:lvl1pPr>
          </a:lstStyle>
          <a:p>
            <a:pPr>
              <a:defRPr/>
            </a:pPr>
            <a:fld id="{A5D4B8D8-F3A3-48B9-8DF6-79EB3D29890E}" type="slidenum">
              <a:rPr lang="en-US"/>
              <a:pPr>
                <a:defRPr/>
              </a:pPr>
              <a:t>‹#›</a:t>
            </a:fld>
            <a:endParaRPr lang="en-US"/>
          </a:p>
        </p:txBody>
      </p:sp>
    </p:spTree>
    <p:extLst>
      <p:ext uri="{BB962C8B-B14F-4D97-AF65-F5344CB8AC3E}">
        <p14:creationId xmlns:p14="http://schemas.microsoft.com/office/powerpoint/2010/main" val="3013198180"/>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E98D8997-A5BD-4543-9D6E-B03A70AE7692}" type="slidenum">
              <a:rPr lang="en-US"/>
              <a:pPr>
                <a:defRPr/>
              </a:pPr>
              <a:t>‹#›</a:t>
            </a:fld>
            <a:endParaRPr lang="en-US"/>
          </a:p>
        </p:txBody>
      </p:sp>
    </p:spTree>
    <p:extLst>
      <p:ext uri="{BB962C8B-B14F-4D97-AF65-F5344CB8AC3E}">
        <p14:creationId xmlns:p14="http://schemas.microsoft.com/office/powerpoint/2010/main" val="2514666344"/>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82859" y="311257"/>
            <a:ext cx="2446274" cy="662453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44036" y="311257"/>
            <a:ext cx="7157478" cy="66245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9EAC283B-6270-436F-B133-CAE20114B604}" type="slidenum">
              <a:rPr lang="en-US"/>
              <a:pPr>
                <a:defRPr/>
              </a:pPr>
              <a:t>‹#›</a:t>
            </a:fld>
            <a:endParaRPr lang="en-US"/>
          </a:p>
        </p:txBody>
      </p:sp>
    </p:spTree>
    <p:extLst>
      <p:ext uri="{BB962C8B-B14F-4D97-AF65-F5344CB8AC3E}">
        <p14:creationId xmlns:p14="http://schemas.microsoft.com/office/powerpoint/2010/main" val="4060220650"/>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4036" y="311256"/>
            <a:ext cx="9792653"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44036" y="1813560"/>
            <a:ext cx="4805654" cy="5129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531035" y="1813560"/>
            <a:ext cx="4805654" cy="5129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fld id="{801D6DA8-991B-476E-9AA7-FBA9EAA350D6}" type="datetime3">
              <a:rPr lang="en-US"/>
              <a:pPr>
                <a:defRPr/>
              </a:pPr>
              <a:t>7 June 2015</a:t>
            </a:fld>
            <a:endParaRPr lang="en-US"/>
          </a:p>
        </p:txBody>
      </p:sp>
      <p:sp>
        <p:nvSpPr>
          <p:cNvPr id="6" name="Footer Placeholder 5"/>
          <p:cNvSpPr>
            <a:spLocks noGrp="1" noChangeArrowheads="1"/>
          </p:cNvSpPr>
          <p:nvPr>
            <p:ph type="ftr" sz="quarter" idx="11"/>
          </p:nvPr>
        </p:nvSpPr>
        <p:spPr>
          <a:xfrm>
            <a:off x="3717581" y="7077922"/>
            <a:ext cx="3445563" cy="539750"/>
          </a:xfrm>
          <a:prstGeom prst="rect">
            <a:avLst/>
          </a:prstGeom>
        </p:spPr>
        <p:txBody>
          <a:bodyPr lIns="106582" tIns="53291" rIns="106582" bIns="53291"/>
          <a:lstStyle>
            <a:lvl1pPr>
              <a:defRPr>
                <a:latin typeface="Calibri" pitchFamily="32" charset="0"/>
              </a:defRPr>
            </a:lvl1pPr>
          </a:lstStyle>
          <a:p>
            <a:pPr defTabSz="532912" fontAlgn="base">
              <a:spcBef>
                <a:spcPct val="0"/>
              </a:spcBef>
              <a:spcAft>
                <a:spcPct val="0"/>
              </a:spcAft>
              <a:buClr>
                <a:srgbClr val="000000"/>
              </a:buClr>
              <a:buSzPct val="100000"/>
              <a:buFont typeface="Times New Roman" pitchFamily="18" charset="0"/>
              <a:buNone/>
              <a:defRPr/>
            </a:pPr>
            <a:endParaRPr lang="en-US" sz="1800">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E9BB5485-B362-4B05-BC1C-E69AE0E5FEBE}" type="slidenum">
              <a:rPr lang="en-US"/>
              <a:pPr>
                <a:defRPr/>
              </a:pPr>
              <a:t>‹#›</a:t>
            </a:fld>
            <a:endParaRPr lang="en-US"/>
          </a:p>
        </p:txBody>
      </p:sp>
    </p:spTree>
    <p:extLst>
      <p:ext uri="{BB962C8B-B14F-4D97-AF65-F5344CB8AC3E}">
        <p14:creationId xmlns:p14="http://schemas.microsoft.com/office/powerpoint/2010/main" val="2939835036"/>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7000"/>
            <a:lum/>
          </a:blip>
          <a:srcRect/>
          <a:stretch>
            <a:fillRect t="-2000"/>
          </a:stretch>
        </a:blip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44036" y="311258"/>
            <a:ext cx="9785097" cy="1288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544036" y="1813561"/>
            <a:ext cx="9785097" cy="5122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1027" name="Rectangle 3"/>
          <p:cNvSpPr>
            <a:spLocks noGrp="1" noChangeArrowheads="1"/>
          </p:cNvSpPr>
          <p:nvPr>
            <p:ph type="dt"/>
          </p:nvPr>
        </p:nvSpPr>
        <p:spPr bwMode="auto">
          <a:xfrm>
            <a:off x="544036" y="7196667"/>
            <a:ext cx="2531280" cy="419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ctr" anchorCtr="0" compatLnSpc="1">
            <a:prstTxWarp prst="textNoShape">
              <a:avLst/>
            </a:prstTxWarp>
          </a:bodyPr>
          <a:lstStyle>
            <a:lvl1pPr>
              <a:buClrTx/>
              <a:buFontTx/>
              <a:buNone/>
              <a:tabLst>
                <a:tab pos="0" algn="l"/>
                <a:tab pos="522488" algn="l"/>
                <a:tab pos="1044976" algn="l"/>
                <a:tab pos="1567464" algn="l"/>
                <a:tab pos="2089953" algn="l"/>
                <a:tab pos="2612441" algn="l"/>
                <a:tab pos="3134929" algn="l"/>
                <a:tab pos="3657417" algn="l"/>
                <a:tab pos="4179905" algn="l"/>
                <a:tab pos="4702393" algn="l"/>
                <a:tab pos="5224882" algn="l"/>
                <a:tab pos="5747370" algn="l"/>
                <a:tab pos="6269858" algn="l"/>
                <a:tab pos="6792346" algn="l"/>
                <a:tab pos="7314834" algn="l"/>
                <a:tab pos="7837322" algn="l"/>
                <a:tab pos="8359811" algn="l"/>
                <a:tab pos="8882299" algn="l"/>
                <a:tab pos="9404787" algn="l"/>
                <a:tab pos="9927275" algn="l"/>
                <a:tab pos="10449763" algn="l"/>
              </a:tabLst>
              <a:defRPr>
                <a:solidFill>
                  <a:srgbClr val="000000"/>
                </a:solidFill>
              </a:defRPr>
            </a:lvl1pPr>
          </a:lstStyle>
          <a:p>
            <a:fld id="{8B3D031A-C78A-4A37-9BCC-6CDF9FFC9AA1}" type="datetimeFigureOut">
              <a:rPr lang="en-US" smtClean="0"/>
              <a:t>6/7/2015</a:t>
            </a:fld>
            <a:endParaRPr lang="en-US"/>
          </a:p>
        </p:txBody>
      </p:sp>
      <p:sp>
        <p:nvSpPr>
          <p:cNvPr id="1028" name="Text Box 4"/>
          <p:cNvSpPr txBox="1">
            <a:spLocks noChangeArrowheads="1"/>
          </p:cNvSpPr>
          <p:nvPr/>
        </p:nvSpPr>
        <p:spPr bwMode="auto">
          <a:xfrm>
            <a:off x="3717581" y="7202066"/>
            <a:ext cx="3445563" cy="4174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04498" tIns="52249" rIns="104498" bIns="52249" anchor="ctr"/>
          <a:lstStyle/>
          <a:p>
            <a:endParaRPr lang="en-US"/>
          </a:p>
        </p:txBody>
      </p:sp>
      <p:sp>
        <p:nvSpPr>
          <p:cNvPr id="1029" name="Rectangle 5"/>
          <p:cNvSpPr>
            <a:spLocks noGrp="1" noChangeArrowheads="1"/>
          </p:cNvSpPr>
          <p:nvPr>
            <p:ph type="sldNum"/>
          </p:nvPr>
        </p:nvSpPr>
        <p:spPr bwMode="auto">
          <a:xfrm>
            <a:off x="7797853" y="7196667"/>
            <a:ext cx="2531280" cy="419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ctr" anchorCtr="0" compatLnSpc="1">
            <a:prstTxWarp prst="textNoShape">
              <a:avLst/>
            </a:prstTxWarp>
          </a:bodyPr>
          <a:lstStyle>
            <a:lvl1pPr>
              <a:buClrTx/>
              <a:buFontTx/>
              <a:buNone/>
              <a:tabLst>
                <a:tab pos="0" algn="l"/>
                <a:tab pos="522488" algn="l"/>
                <a:tab pos="1044976" algn="l"/>
                <a:tab pos="1567464" algn="l"/>
                <a:tab pos="2089953" algn="l"/>
                <a:tab pos="2612441" algn="l"/>
                <a:tab pos="3134929" algn="l"/>
                <a:tab pos="3657417" algn="l"/>
                <a:tab pos="4179905" algn="l"/>
                <a:tab pos="4702393" algn="l"/>
                <a:tab pos="5224882" algn="l"/>
                <a:tab pos="5747370" algn="l"/>
                <a:tab pos="6269858" algn="l"/>
                <a:tab pos="6792346" algn="l"/>
                <a:tab pos="7314834" algn="l"/>
                <a:tab pos="7837322" algn="l"/>
                <a:tab pos="8359811" algn="l"/>
                <a:tab pos="8882299" algn="l"/>
                <a:tab pos="9404787" algn="l"/>
                <a:tab pos="9927275" algn="l"/>
                <a:tab pos="10449763" algn="l"/>
              </a:tabLst>
              <a:defRPr>
                <a:solidFill>
                  <a:srgbClr val="000000"/>
                </a:solidFill>
              </a:defRPr>
            </a:lvl1pPr>
          </a:lstStyle>
          <a:p>
            <a:fld id="{826AB281-C01C-468F-B156-993B3E3C4E0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xStyles>
    <p:titleStyle>
      <a:lvl1pPr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mj-lt"/>
          <a:ea typeface="+mj-ea"/>
          <a:cs typeface="+mj-cs"/>
        </a:defRPr>
      </a:lvl1pPr>
      <a:lvl2pPr marL="849043" indent="-326555"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2pPr>
      <a:lvl3pPr marL="1306220"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3pPr>
      <a:lvl4pPr marL="182870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4pPr>
      <a:lvl5pPr marL="2351197"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5pPr>
      <a:lvl6pPr marL="2873685"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6pPr>
      <a:lvl7pPr marL="3396173"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7pPr>
      <a:lvl8pPr marL="3918661"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8pPr>
      <a:lvl9pPr marL="444114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9pPr>
    </p:titleStyle>
    <p:bodyStyle>
      <a:lvl1pPr marL="391866" indent="-391866" algn="l" defTabSz="522488" rtl="0" eaLnBrk="1" fontAlgn="base" hangingPunct="1">
        <a:spcBef>
          <a:spcPts val="914"/>
        </a:spcBef>
        <a:spcAft>
          <a:spcPct val="0"/>
        </a:spcAft>
        <a:buClr>
          <a:srgbClr val="000000"/>
        </a:buClr>
        <a:buSzPct val="100000"/>
        <a:buFont typeface="Times New Roman" pitchFamily="16" charset="0"/>
        <a:defRPr sz="3700">
          <a:solidFill>
            <a:srgbClr val="000000"/>
          </a:solidFill>
          <a:latin typeface="+mn-lt"/>
          <a:ea typeface="+mn-ea"/>
          <a:cs typeface="+mn-cs"/>
        </a:defRPr>
      </a:lvl1pPr>
      <a:lvl2pPr marL="849043" indent="-326555" algn="l" defTabSz="522488" rtl="0" eaLnBrk="1" fontAlgn="base" hangingPunct="1">
        <a:spcBef>
          <a:spcPts val="800"/>
        </a:spcBef>
        <a:spcAft>
          <a:spcPct val="0"/>
        </a:spcAft>
        <a:buClr>
          <a:srgbClr val="000000"/>
        </a:buClr>
        <a:buSzPct val="100000"/>
        <a:buFont typeface="Times New Roman" pitchFamily="16" charset="0"/>
        <a:defRPr sz="3200">
          <a:solidFill>
            <a:srgbClr val="000000"/>
          </a:solidFill>
          <a:latin typeface="+mn-lt"/>
          <a:cs typeface="+mn-cs"/>
        </a:defRPr>
      </a:lvl2pPr>
      <a:lvl3pPr marL="1306220" indent="-261244" algn="l" defTabSz="522488" rtl="0" eaLnBrk="1" fontAlgn="base" hangingPunct="1">
        <a:spcBef>
          <a:spcPts val="686"/>
        </a:spcBef>
        <a:spcAft>
          <a:spcPct val="0"/>
        </a:spcAft>
        <a:buClr>
          <a:srgbClr val="000000"/>
        </a:buClr>
        <a:buSzPct val="100000"/>
        <a:buFont typeface="Times New Roman" pitchFamily="16" charset="0"/>
        <a:defRPr sz="2700">
          <a:solidFill>
            <a:srgbClr val="000000"/>
          </a:solidFill>
          <a:latin typeface="+mn-lt"/>
          <a:cs typeface="+mn-cs"/>
        </a:defRPr>
      </a:lvl3pPr>
      <a:lvl4pPr marL="1828709" indent="-261244" algn="l" defTabSz="522488" rtl="0" eaLnBrk="1" fontAlgn="base" hangingPunct="1">
        <a:spcBef>
          <a:spcPts val="571"/>
        </a:spcBef>
        <a:spcAft>
          <a:spcPct val="0"/>
        </a:spcAft>
        <a:buClr>
          <a:srgbClr val="000000"/>
        </a:buClr>
        <a:buSzPct val="100000"/>
        <a:buFont typeface="Times New Roman" pitchFamily="16" charset="0"/>
        <a:defRPr sz="2300">
          <a:solidFill>
            <a:srgbClr val="000000"/>
          </a:solidFill>
          <a:latin typeface="+mn-lt"/>
          <a:cs typeface="+mn-cs"/>
        </a:defRPr>
      </a:lvl4pPr>
      <a:lvl5pPr marL="2351197" indent="-261244" algn="l" defTabSz="522488" rtl="0" eaLnBrk="1" fontAlgn="base" hangingPunct="1">
        <a:spcBef>
          <a:spcPts val="571"/>
        </a:spcBef>
        <a:spcAft>
          <a:spcPct val="0"/>
        </a:spcAft>
        <a:buClr>
          <a:srgbClr val="000000"/>
        </a:buClr>
        <a:buSzPct val="100000"/>
        <a:buFont typeface="Times New Roman" pitchFamily="16" charset="0"/>
        <a:defRPr sz="2300">
          <a:solidFill>
            <a:srgbClr val="000000"/>
          </a:solidFill>
          <a:latin typeface="+mn-lt"/>
          <a:cs typeface="+mn-cs"/>
        </a:defRPr>
      </a:lvl5pPr>
      <a:lvl6pPr marL="2873685" indent="-261244" algn="l" defTabSz="522488" rtl="0" eaLnBrk="1" fontAlgn="base" hangingPunct="1">
        <a:spcBef>
          <a:spcPts val="571"/>
        </a:spcBef>
        <a:spcAft>
          <a:spcPct val="0"/>
        </a:spcAft>
        <a:buClr>
          <a:srgbClr val="000000"/>
        </a:buClr>
        <a:buSzPct val="100000"/>
        <a:buFont typeface="Times New Roman" pitchFamily="16" charset="0"/>
        <a:defRPr sz="2300">
          <a:solidFill>
            <a:srgbClr val="000000"/>
          </a:solidFill>
          <a:latin typeface="+mn-lt"/>
          <a:cs typeface="+mn-cs"/>
        </a:defRPr>
      </a:lvl6pPr>
      <a:lvl7pPr marL="3396173" indent="-261244" algn="l" defTabSz="522488" rtl="0" eaLnBrk="1" fontAlgn="base" hangingPunct="1">
        <a:spcBef>
          <a:spcPts val="571"/>
        </a:spcBef>
        <a:spcAft>
          <a:spcPct val="0"/>
        </a:spcAft>
        <a:buClr>
          <a:srgbClr val="000000"/>
        </a:buClr>
        <a:buSzPct val="100000"/>
        <a:buFont typeface="Times New Roman" pitchFamily="16" charset="0"/>
        <a:defRPr sz="2300">
          <a:solidFill>
            <a:srgbClr val="000000"/>
          </a:solidFill>
          <a:latin typeface="+mn-lt"/>
          <a:cs typeface="+mn-cs"/>
        </a:defRPr>
      </a:lvl7pPr>
      <a:lvl8pPr marL="3918661" indent="-261244" algn="l" defTabSz="522488" rtl="0" eaLnBrk="1" fontAlgn="base" hangingPunct="1">
        <a:spcBef>
          <a:spcPts val="571"/>
        </a:spcBef>
        <a:spcAft>
          <a:spcPct val="0"/>
        </a:spcAft>
        <a:buClr>
          <a:srgbClr val="000000"/>
        </a:buClr>
        <a:buSzPct val="100000"/>
        <a:buFont typeface="Times New Roman" pitchFamily="16" charset="0"/>
        <a:defRPr sz="2300">
          <a:solidFill>
            <a:srgbClr val="000000"/>
          </a:solidFill>
          <a:latin typeface="+mn-lt"/>
          <a:cs typeface="+mn-cs"/>
        </a:defRPr>
      </a:lvl8pPr>
      <a:lvl9pPr marL="4441149" indent="-261244" algn="l" defTabSz="522488" rtl="0" eaLnBrk="1" fontAlgn="base" hangingPunct="1">
        <a:spcBef>
          <a:spcPts val="571"/>
        </a:spcBef>
        <a:spcAft>
          <a:spcPct val="0"/>
        </a:spcAft>
        <a:buClr>
          <a:srgbClr val="000000"/>
        </a:buClr>
        <a:buSzPct val="100000"/>
        <a:buFont typeface="Times New Roman" pitchFamily="16" charset="0"/>
        <a:defRPr sz="2300">
          <a:solidFill>
            <a:srgbClr val="000000"/>
          </a:solidFill>
          <a:latin typeface="+mn-lt"/>
          <a:cs typeface="+mn-cs"/>
        </a:defRPr>
      </a:lvl9pPr>
    </p:bodyStyle>
    <p:otherStyle>
      <a:defPPr>
        <a:defRPr lang="en-US"/>
      </a:defPPr>
      <a:lvl1pPr marL="0" algn="l" defTabSz="1044976" rtl="0" eaLnBrk="1" latinLnBrk="0" hangingPunct="1">
        <a:defRPr sz="2100" kern="1200">
          <a:solidFill>
            <a:schemeClr val="tx1"/>
          </a:solidFill>
          <a:latin typeface="+mn-lt"/>
          <a:ea typeface="+mn-ea"/>
          <a:cs typeface="+mn-cs"/>
        </a:defRPr>
      </a:lvl1pPr>
      <a:lvl2pPr marL="522488" algn="l" defTabSz="1044976" rtl="0" eaLnBrk="1" latinLnBrk="0" hangingPunct="1">
        <a:defRPr sz="2100" kern="1200">
          <a:solidFill>
            <a:schemeClr val="tx1"/>
          </a:solidFill>
          <a:latin typeface="+mn-lt"/>
          <a:ea typeface="+mn-ea"/>
          <a:cs typeface="+mn-cs"/>
        </a:defRPr>
      </a:lvl2pPr>
      <a:lvl3pPr marL="1044976" algn="l" defTabSz="1044976" rtl="0" eaLnBrk="1" latinLnBrk="0" hangingPunct="1">
        <a:defRPr sz="2100" kern="1200">
          <a:solidFill>
            <a:schemeClr val="tx1"/>
          </a:solidFill>
          <a:latin typeface="+mn-lt"/>
          <a:ea typeface="+mn-ea"/>
          <a:cs typeface="+mn-cs"/>
        </a:defRPr>
      </a:lvl3pPr>
      <a:lvl4pPr marL="1567464" algn="l" defTabSz="1044976" rtl="0" eaLnBrk="1" latinLnBrk="0" hangingPunct="1">
        <a:defRPr sz="2100" kern="1200">
          <a:solidFill>
            <a:schemeClr val="tx1"/>
          </a:solidFill>
          <a:latin typeface="+mn-lt"/>
          <a:ea typeface="+mn-ea"/>
          <a:cs typeface="+mn-cs"/>
        </a:defRPr>
      </a:lvl4pPr>
      <a:lvl5pPr marL="2089953" algn="l" defTabSz="1044976" rtl="0" eaLnBrk="1" latinLnBrk="0" hangingPunct="1">
        <a:defRPr sz="2100" kern="1200">
          <a:solidFill>
            <a:schemeClr val="tx1"/>
          </a:solidFill>
          <a:latin typeface="+mn-lt"/>
          <a:ea typeface="+mn-ea"/>
          <a:cs typeface="+mn-cs"/>
        </a:defRPr>
      </a:lvl5pPr>
      <a:lvl6pPr marL="2612441" algn="l" defTabSz="1044976" rtl="0" eaLnBrk="1" latinLnBrk="0" hangingPunct="1">
        <a:defRPr sz="2100" kern="1200">
          <a:solidFill>
            <a:schemeClr val="tx1"/>
          </a:solidFill>
          <a:latin typeface="+mn-lt"/>
          <a:ea typeface="+mn-ea"/>
          <a:cs typeface="+mn-cs"/>
        </a:defRPr>
      </a:lvl6pPr>
      <a:lvl7pPr marL="3134929" algn="l" defTabSz="1044976" rtl="0" eaLnBrk="1" latinLnBrk="0" hangingPunct="1">
        <a:defRPr sz="2100" kern="1200">
          <a:solidFill>
            <a:schemeClr val="tx1"/>
          </a:solidFill>
          <a:latin typeface="+mn-lt"/>
          <a:ea typeface="+mn-ea"/>
          <a:cs typeface="+mn-cs"/>
        </a:defRPr>
      </a:lvl7pPr>
      <a:lvl8pPr marL="3657417" algn="l" defTabSz="1044976" rtl="0" eaLnBrk="1" latinLnBrk="0" hangingPunct="1">
        <a:defRPr sz="2100" kern="1200">
          <a:solidFill>
            <a:schemeClr val="tx1"/>
          </a:solidFill>
          <a:latin typeface="+mn-lt"/>
          <a:ea typeface="+mn-ea"/>
          <a:cs typeface="+mn-cs"/>
        </a:defRPr>
      </a:lvl8pPr>
      <a:lvl9pPr marL="4179905" algn="l" defTabSz="1044976"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47000"/>
            <a:lum/>
          </a:blip>
          <a:srcRect/>
          <a:stretch>
            <a:fillRect t="-2000"/>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44036" y="311257"/>
            <a:ext cx="9785096" cy="1288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904" tIns="54550" rIns="104904" bIns="54550" numCol="1" anchor="ctr" anchorCtr="0" compatLnSpc="1">
            <a:prstTxWarp prst="textNoShape">
              <a:avLst/>
            </a:prstTxWarp>
          </a:bodyPr>
          <a:lstStyle/>
          <a:p>
            <a:pPr lvl="0"/>
            <a:r>
              <a:rPr lang="en-GB" altLang="en-US" smtClean="0"/>
              <a:t>Click to edit the title text format</a:t>
            </a:r>
          </a:p>
        </p:txBody>
      </p:sp>
      <p:sp>
        <p:nvSpPr>
          <p:cNvPr id="1027" name="Rectangle 2"/>
          <p:cNvSpPr>
            <a:spLocks noGrp="1" noChangeArrowheads="1"/>
          </p:cNvSpPr>
          <p:nvPr>
            <p:ph type="body" idx="1"/>
          </p:nvPr>
        </p:nvSpPr>
        <p:spPr bwMode="auto">
          <a:xfrm>
            <a:off x="544036" y="1813561"/>
            <a:ext cx="9785096" cy="5122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904" tIns="54550" rIns="104904" bIns="5455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 name="Rectangle 3"/>
          <p:cNvSpPr>
            <a:spLocks noGrp="1" noChangeArrowheads="1"/>
          </p:cNvSpPr>
          <p:nvPr>
            <p:ph type="dt"/>
          </p:nvPr>
        </p:nvSpPr>
        <p:spPr bwMode="auto">
          <a:xfrm>
            <a:off x="544036" y="7196667"/>
            <a:ext cx="2531280" cy="419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904" tIns="54550" rIns="104904" bIns="54550" numCol="1" anchor="ctr" anchorCtr="0" compatLnSpc="1">
            <a:prstTxWarp prst="textNoShape">
              <a:avLst/>
            </a:prstTxWarp>
          </a:bodyPr>
          <a:lstStyle>
            <a:lvl1pPr>
              <a:buClrTx/>
              <a:buFontTx/>
              <a:buNone/>
              <a:tabLst>
                <a:tab pos="0" algn="l"/>
                <a:tab pos="532912" algn="l"/>
                <a:tab pos="1065825" algn="l"/>
                <a:tab pos="1598737" algn="l"/>
                <a:tab pos="2131649" algn="l"/>
                <a:tab pos="2664562" algn="l"/>
                <a:tab pos="3197474" algn="l"/>
                <a:tab pos="3730386" algn="l"/>
                <a:tab pos="4263299" algn="l"/>
                <a:tab pos="4796211" algn="l"/>
                <a:tab pos="5329123" algn="l"/>
                <a:tab pos="5862036" algn="l"/>
                <a:tab pos="6394948" algn="l"/>
                <a:tab pos="6927860" algn="l"/>
                <a:tab pos="7460772" algn="l"/>
                <a:tab pos="7993685" algn="l"/>
                <a:tab pos="8526597" algn="l"/>
                <a:tab pos="9059509" algn="l"/>
                <a:tab pos="9592422" algn="l"/>
                <a:tab pos="10125334" algn="l"/>
                <a:tab pos="10658246" algn="l"/>
              </a:tabLst>
              <a:defRPr>
                <a:solidFill>
                  <a:srgbClr val="000000"/>
                </a:solidFill>
                <a:latin typeface="Calibri" pitchFamily="32" charset="0"/>
              </a:defRPr>
            </a:lvl1pPr>
          </a:lstStyle>
          <a:p>
            <a:pPr defTabSz="532912" fontAlgn="base">
              <a:spcBef>
                <a:spcPct val="0"/>
              </a:spcBef>
              <a:spcAft>
                <a:spcPct val="0"/>
              </a:spcAft>
              <a:buSzPct val="100000"/>
              <a:defRPr/>
            </a:pPr>
            <a:endParaRPr lang="en-US" sz="1800"/>
          </a:p>
        </p:txBody>
      </p:sp>
      <p:sp>
        <p:nvSpPr>
          <p:cNvPr id="1029" name="Text Box 4"/>
          <p:cNvSpPr txBox="1">
            <a:spLocks noChangeArrowheads="1"/>
          </p:cNvSpPr>
          <p:nvPr/>
        </p:nvSpPr>
        <p:spPr bwMode="auto">
          <a:xfrm>
            <a:off x="3717581" y="7202065"/>
            <a:ext cx="3445563" cy="4174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06582" tIns="53291" rIns="106582" bIns="53291" anchor="ctr"/>
          <a:lstStyle/>
          <a:p>
            <a:pPr defTabSz="532912" fontAlgn="base">
              <a:spcBef>
                <a:spcPct val="0"/>
              </a:spcBef>
              <a:spcAft>
                <a:spcPct val="0"/>
              </a:spcAft>
              <a:buClr>
                <a:srgbClr val="000000"/>
              </a:buClr>
              <a:buSzPct val="100000"/>
              <a:buFont typeface="Times New Roman" pitchFamily="18" charset="0"/>
              <a:buNone/>
            </a:pPr>
            <a:endParaRPr lang="en-US" altLang="en-US" sz="1800" smtClean="0">
              <a:solidFill>
                <a:srgbClr val="FFFFFF"/>
              </a:solidFill>
            </a:endParaRPr>
          </a:p>
        </p:txBody>
      </p:sp>
      <p:sp>
        <p:nvSpPr>
          <p:cNvPr id="3" name="Rectangle 5"/>
          <p:cNvSpPr>
            <a:spLocks noGrp="1" noChangeArrowheads="1"/>
          </p:cNvSpPr>
          <p:nvPr>
            <p:ph type="sldNum"/>
          </p:nvPr>
        </p:nvSpPr>
        <p:spPr bwMode="auto">
          <a:xfrm>
            <a:off x="7797853" y="7196667"/>
            <a:ext cx="2531280" cy="419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904" tIns="54550" rIns="104904" bIns="54550" numCol="1" anchor="ctr" anchorCtr="0" compatLnSpc="1">
            <a:prstTxWarp prst="textNoShape">
              <a:avLst/>
            </a:prstTxWarp>
          </a:bodyPr>
          <a:lstStyle>
            <a:lvl1pPr>
              <a:buClrTx/>
              <a:buFontTx/>
              <a:buNone/>
              <a:tabLst>
                <a:tab pos="0" algn="l"/>
                <a:tab pos="532912" algn="l"/>
                <a:tab pos="1065825" algn="l"/>
                <a:tab pos="1598737" algn="l"/>
                <a:tab pos="2131649" algn="l"/>
                <a:tab pos="2664562" algn="l"/>
                <a:tab pos="3197474" algn="l"/>
                <a:tab pos="3730386" algn="l"/>
                <a:tab pos="4263299" algn="l"/>
                <a:tab pos="4796211" algn="l"/>
                <a:tab pos="5329123" algn="l"/>
                <a:tab pos="5862036" algn="l"/>
                <a:tab pos="6394948" algn="l"/>
                <a:tab pos="6927860" algn="l"/>
                <a:tab pos="7460772" algn="l"/>
                <a:tab pos="7993685" algn="l"/>
                <a:tab pos="8526597" algn="l"/>
                <a:tab pos="9059509" algn="l"/>
                <a:tab pos="9592422" algn="l"/>
                <a:tab pos="10125334" algn="l"/>
                <a:tab pos="10658246" algn="l"/>
              </a:tabLst>
              <a:defRPr>
                <a:solidFill>
                  <a:srgbClr val="000000"/>
                </a:solidFill>
                <a:latin typeface="Calibri" pitchFamily="32" charset="0"/>
              </a:defRPr>
            </a:lvl1pPr>
          </a:lstStyle>
          <a:p>
            <a:pPr defTabSz="532912" fontAlgn="base">
              <a:spcBef>
                <a:spcPct val="0"/>
              </a:spcBef>
              <a:spcAft>
                <a:spcPct val="0"/>
              </a:spcAft>
              <a:buSzPct val="100000"/>
              <a:defRPr/>
            </a:pPr>
            <a:fld id="{14F61859-3AD5-46D7-BE02-C8E6C5FF1D4F}" type="slidenum">
              <a:rPr lang="en-US" sz="1800"/>
              <a:pPr defTabSz="532912" fontAlgn="base">
                <a:spcBef>
                  <a:spcPct val="0"/>
                </a:spcBef>
                <a:spcAft>
                  <a:spcPct val="0"/>
                </a:spcAft>
                <a:buSzPct val="100000"/>
                <a:defRPr/>
              </a:pPr>
              <a:t>‹#›</a:t>
            </a:fld>
            <a:endParaRPr lang="en-US" sz="1800"/>
          </a:p>
        </p:txBody>
      </p:sp>
    </p:spTree>
    <p:extLst>
      <p:ext uri="{BB962C8B-B14F-4D97-AF65-F5344CB8AC3E}">
        <p14:creationId xmlns:p14="http://schemas.microsoft.com/office/powerpoint/2010/main" val="11134614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xStyles>
    <p:titleStyle>
      <a:lvl1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mj-lt"/>
          <a:ea typeface="+mj-ea"/>
          <a:cs typeface="+mj-cs"/>
        </a:defRPr>
      </a:lvl1pPr>
      <a:lvl2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2pPr>
      <a:lvl3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3pPr>
      <a:lvl4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4pPr>
      <a:lvl5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5pPr>
      <a:lvl6pPr marL="2931018"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6pPr>
      <a:lvl7pPr marL="3463930"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7pPr>
      <a:lvl8pPr marL="3996842"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8pPr>
      <a:lvl9pPr marL="4529755"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9pPr>
    </p:titleStyle>
    <p:bodyStyle>
      <a:lvl1pPr marL="399684" indent="-399684" algn="l" defTabSz="532912" rtl="0" eaLnBrk="0" fontAlgn="base" hangingPunct="0">
        <a:spcBef>
          <a:spcPts val="932"/>
        </a:spcBef>
        <a:spcAft>
          <a:spcPct val="0"/>
        </a:spcAft>
        <a:buClr>
          <a:srgbClr val="000000"/>
        </a:buClr>
        <a:buSzPct val="100000"/>
        <a:buFont typeface="Times New Roman" pitchFamily="18" charset="0"/>
        <a:defRPr sz="3700">
          <a:solidFill>
            <a:srgbClr val="000000"/>
          </a:solidFill>
          <a:latin typeface="+mn-lt"/>
          <a:ea typeface="+mn-ea"/>
          <a:cs typeface="+mn-cs"/>
        </a:defRPr>
      </a:lvl1pPr>
      <a:lvl2pPr marL="865983" indent="-333070" algn="l" defTabSz="532912" rtl="0" eaLnBrk="0" fontAlgn="base" hangingPunct="0">
        <a:spcBef>
          <a:spcPts val="816"/>
        </a:spcBef>
        <a:spcAft>
          <a:spcPct val="0"/>
        </a:spcAft>
        <a:buClr>
          <a:srgbClr val="000000"/>
        </a:buClr>
        <a:buSzPct val="100000"/>
        <a:buFont typeface="Times New Roman" pitchFamily="18" charset="0"/>
        <a:defRPr sz="3300">
          <a:solidFill>
            <a:srgbClr val="000000"/>
          </a:solidFill>
          <a:latin typeface="+mn-lt"/>
          <a:cs typeface="+mn-cs"/>
        </a:defRPr>
      </a:lvl2pPr>
      <a:lvl3pPr marL="1332281" indent="-266456" algn="l" defTabSz="532912" rtl="0" eaLnBrk="0" fontAlgn="base" hangingPunct="0">
        <a:spcBef>
          <a:spcPts val="699"/>
        </a:spcBef>
        <a:spcAft>
          <a:spcPct val="0"/>
        </a:spcAft>
        <a:buClr>
          <a:srgbClr val="000000"/>
        </a:buClr>
        <a:buSzPct val="100000"/>
        <a:buFont typeface="Times New Roman" pitchFamily="18" charset="0"/>
        <a:defRPr sz="2800">
          <a:solidFill>
            <a:srgbClr val="000000"/>
          </a:solidFill>
          <a:latin typeface="+mn-lt"/>
          <a:cs typeface="+mn-cs"/>
        </a:defRPr>
      </a:lvl3pPr>
      <a:lvl4pPr marL="1865193" indent="-266456" algn="l" defTabSz="532912" rtl="0" eaLnBrk="0" fontAlgn="base" hangingPunct="0">
        <a:spcBef>
          <a:spcPts val="583"/>
        </a:spcBef>
        <a:spcAft>
          <a:spcPct val="0"/>
        </a:spcAft>
        <a:buClr>
          <a:srgbClr val="000000"/>
        </a:buClr>
        <a:buSzPct val="100000"/>
        <a:buFont typeface="Times New Roman" pitchFamily="18" charset="0"/>
        <a:defRPr sz="2300">
          <a:solidFill>
            <a:srgbClr val="000000"/>
          </a:solidFill>
          <a:latin typeface="+mn-lt"/>
          <a:cs typeface="+mn-cs"/>
        </a:defRPr>
      </a:lvl4pPr>
      <a:lvl5pPr marL="2398105" indent="-266456" algn="l" defTabSz="532912" rtl="0" eaLnBrk="0" fontAlgn="base" hangingPunct="0">
        <a:spcBef>
          <a:spcPts val="583"/>
        </a:spcBef>
        <a:spcAft>
          <a:spcPct val="0"/>
        </a:spcAft>
        <a:buClr>
          <a:srgbClr val="000000"/>
        </a:buClr>
        <a:buSzPct val="100000"/>
        <a:buFont typeface="Times New Roman" pitchFamily="18" charset="0"/>
        <a:defRPr sz="2300">
          <a:solidFill>
            <a:srgbClr val="000000"/>
          </a:solidFill>
          <a:latin typeface="+mn-lt"/>
          <a:cs typeface="+mn-cs"/>
        </a:defRPr>
      </a:lvl5pPr>
      <a:lvl6pPr marL="2931018" indent="-266456" algn="l" defTabSz="532912" rtl="0" fontAlgn="base">
        <a:spcBef>
          <a:spcPts val="583"/>
        </a:spcBef>
        <a:spcAft>
          <a:spcPct val="0"/>
        </a:spcAft>
        <a:buClr>
          <a:srgbClr val="000000"/>
        </a:buClr>
        <a:buSzPct val="100000"/>
        <a:buFont typeface="Times New Roman" pitchFamily="16" charset="0"/>
        <a:defRPr sz="2300">
          <a:solidFill>
            <a:srgbClr val="000000"/>
          </a:solidFill>
          <a:latin typeface="+mn-lt"/>
          <a:cs typeface="+mn-cs"/>
        </a:defRPr>
      </a:lvl6pPr>
      <a:lvl7pPr marL="3463930" indent="-266456" algn="l" defTabSz="532912" rtl="0" fontAlgn="base">
        <a:spcBef>
          <a:spcPts val="583"/>
        </a:spcBef>
        <a:spcAft>
          <a:spcPct val="0"/>
        </a:spcAft>
        <a:buClr>
          <a:srgbClr val="000000"/>
        </a:buClr>
        <a:buSzPct val="100000"/>
        <a:buFont typeface="Times New Roman" pitchFamily="16" charset="0"/>
        <a:defRPr sz="2300">
          <a:solidFill>
            <a:srgbClr val="000000"/>
          </a:solidFill>
          <a:latin typeface="+mn-lt"/>
          <a:cs typeface="+mn-cs"/>
        </a:defRPr>
      </a:lvl7pPr>
      <a:lvl8pPr marL="3996842" indent="-266456" algn="l" defTabSz="532912" rtl="0" fontAlgn="base">
        <a:spcBef>
          <a:spcPts val="583"/>
        </a:spcBef>
        <a:spcAft>
          <a:spcPct val="0"/>
        </a:spcAft>
        <a:buClr>
          <a:srgbClr val="000000"/>
        </a:buClr>
        <a:buSzPct val="100000"/>
        <a:buFont typeface="Times New Roman" pitchFamily="16" charset="0"/>
        <a:defRPr sz="2300">
          <a:solidFill>
            <a:srgbClr val="000000"/>
          </a:solidFill>
          <a:latin typeface="+mn-lt"/>
          <a:cs typeface="+mn-cs"/>
        </a:defRPr>
      </a:lvl8pPr>
      <a:lvl9pPr marL="4529755" indent="-266456" algn="l" defTabSz="532912" rtl="0" fontAlgn="base">
        <a:spcBef>
          <a:spcPts val="583"/>
        </a:spcBef>
        <a:spcAft>
          <a:spcPct val="0"/>
        </a:spcAft>
        <a:buClr>
          <a:srgbClr val="000000"/>
        </a:buClr>
        <a:buSzPct val="100000"/>
        <a:buFont typeface="Times New Roman" pitchFamily="16" charset="0"/>
        <a:defRPr sz="2300">
          <a:solidFill>
            <a:srgbClr val="000000"/>
          </a:solidFill>
          <a:latin typeface="+mn-lt"/>
          <a:cs typeface="+mn-cs"/>
        </a:defRPr>
      </a:lvl9pPr>
    </p:bodyStyle>
    <p:otherStyle>
      <a:defPPr>
        <a:defRPr lang="en-US"/>
      </a:defPPr>
      <a:lvl1pPr marL="0" algn="l" defTabSz="1065825" rtl="0" eaLnBrk="1" latinLnBrk="0" hangingPunct="1">
        <a:defRPr sz="2100" kern="1200">
          <a:solidFill>
            <a:schemeClr val="tx1"/>
          </a:solidFill>
          <a:latin typeface="+mn-lt"/>
          <a:ea typeface="+mn-ea"/>
          <a:cs typeface="+mn-cs"/>
        </a:defRPr>
      </a:lvl1pPr>
      <a:lvl2pPr marL="532912" algn="l" defTabSz="1065825" rtl="0" eaLnBrk="1" latinLnBrk="0" hangingPunct="1">
        <a:defRPr sz="2100" kern="1200">
          <a:solidFill>
            <a:schemeClr val="tx1"/>
          </a:solidFill>
          <a:latin typeface="+mn-lt"/>
          <a:ea typeface="+mn-ea"/>
          <a:cs typeface="+mn-cs"/>
        </a:defRPr>
      </a:lvl2pPr>
      <a:lvl3pPr marL="1065825" algn="l" defTabSz="1065825" rtl="0" eaLnBrk="1" latinLnBrk="0" hangingPunct="1">
        <a:defRPr sz="2100" kern="1200">
          <a:solidFill>
            <a:schemeClr val="tx1"/>
          </a:solidFill>
          <a:latin typeface="+mn-lt"/>
          <a:ea typeface="+mn-ea"/>
          <a:cs typeface="+mn-cs"/>
        </a:defRPr>
      </a:lvl3pPr>
      <a:lvl4pPr marL="1598737" algn="l" defTabSz="1065825" rtl="0" eaLnBrk="1" latinLnBrk="0" hangingPunct="1">
        <a:defRPr sz="2100" kern="1200">
          <a:solidFill>
            <a:schemeClr val="tx1"/>
          </a:solidFill>
          <a:latin typeface="+mn-lt"/>
          <a:ea typeface="+mn-ea"/>
          <a:cs typeface="+mn-cs"/>
        </a:defRPr>
      </a:lvl4pPr>
      <a:lvl5pPr marL="2131649" algn="l" defTabSz="1065825" rtl="0" eaLnBrk="1" latinLnBrk="0" hangingPunct="1">
        <a:defRPr sz="2100" kern="1200">
          <a:solidFill>
            <a:schemeClr val="tx1"/>
          </a:solidFill>
          <a:latin typeface="+mn-lt"/>
          <a:ea typeface="+mn-ea"/>
          <a:cs typeface="+mn-cs"/>
        </a:defRPr>
      </a:lvl5pPr>
      <a:lvl6pPr marL="2664562" algn="l" defTabSz="1065825" rtl="0" eaLnBrk="1" latinLnBrk="0" hangingPunct="1">
        <a:defRPr sz="2100" kern="1200">
          <a:solidFill>
            <a:schemeClr val="tx1"/>
          </a:solidFill>
          <a:latin typeface="+mn-lt"/>
          <a:ea typeface="+mn-ea"/>
          <a:cs typeface="+mn-cs"/>
        </a:defRPr>
      </a:lvl6pPr>
      <a:lvl7pPr marL="3197474" algn="l" defTabSz="1065825" rtl="0" eaLnBrk="1" latinLnBrk="0" hangingPunct="1">
        <a:defRPr sz="2100" kern="1200">
          <a:solidFill>
            <a:schemeClr val="tx1"/>
          </a:solidFill>
          <a:latin typeface="+mn-lt"/>
          <a:ea typeface="+mn-ea"/>
          <a:cs typeface="+mn-cs"/>
        </a:defRPr>
      </a:lvl7pPr>
      <a:lvl8pPr marL="3730386" algn="l" defTabSz="1065825" rtl="0" eaLnBrk="1" latinLnBrk="0" hangingPunct="1">
        <a:defRPr sz="2100" kern="1200">
          <a:solidFill>
            <a:schemeClr val="tx1"/>
          </a:solidFill>
          <a:latin typeface="+mn-lt"/>
          <a:ea typeface="+mn-ea"/>
          <a:cs typeface="+mn-cs"/>
        </a:defRPr>
      </a:lvl8pPr>
      <a:lvl9pPr marL="4263299" algn="l" defTabSz="1065825"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jpeg"/><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1.ti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4.png"/><Relationship Id="rId4" Type="http://schemas.openxmlformats.org/officeDocument/2006/relationships/image" Target="../media/image17.w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046544"/>
            <a:ext cx="3078162" cy="1725856"/>
          </a:xfrm>
          <a:prstGeom prst="rect">
            <a:avLst/>
          </a:prstGeom>
        </p:spPr>
      </p:pic>
      <p:pic>
        <p:nvPicPr>
          <p:cNvPr id="1026"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51917" y="3581400"/>
            <a:ext cx="5890911" cy="1530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397366" y="4930914"/>
            <a:ext cx="4100396" cy="707886"/>
          </a:xfrm>
          <a:prstGeom prst="rect">
            <a:avLst/>
          </a:prstGeom>
          <a:noFill/>
        </p:spPr>
        <p:txBody>
          <a:bodyPr wrap="square" rtlCol="0">
            <a:spAutoFit/>
          </a:bodyPr>
          <a:lstStyle/>
          <a:p>
            <a:pPr algn="ctr"/>
            <a:r>
              <a:rPr lang="en-US" sz="4000" b="1" dirty="0" smtClean="0">
                <a:effectLst>
                  <a:outerShdw blurRad="38100" dist="38100" dir="2700000" algn="tl">
                    <a:srgbClr val="000000">
                      <a:alpha val="43137"/>
                    </a:srgbClr>
                  </a:outerShdw>
                </a:effectLst>
                <a:latin typeface="Garamond" panose="02020404030301010803" pitchFamily="18" charset="0"/>
              </a:rPr>
              <a:t>Including</a:t>
            </a:r>
            <a:endParaRPr lang="en-US" sz="4000" b="1" dirty="0">
              <a:effectLst>
                <a:outerShdw blurRad="38100" dist="38100" dir="2700000" algn="tl">
                  <a:srgbClr val="000000">
                    <a:alpha val="43137"/>
                  </a:srgbClr>
                </a:outerShdw>
              </a:effectLst>
              <a:latin typeface="Garamond" panose="02020404030301010803" pitchFamily="18" charset="0"/>
            </a:endParaRPr>
          </a:p>
        </p:txBody>
      </p:sp>
      <p:grpSp>
        <p:nvGrpSpPr>
          <p:cNvPr id="11" name="Group 10"/>
          <p:cNvGrpSpPr/>
          <p:nvPr/>
        </p:nvGrpSpPr>
        <p:grpSpPr>
          <a:xfrm>
            <a:off x="6735762" y="4038600"/>
            <a:ext cx="3733800" cy="2362200"/>
            <a:chOff x="2635366" y="2512088"/>
            <a:chExt cx="5533792" cy="3534456"/>
          </a:xfrm>
        </p:grpSpPr>
        <p:sp>
          <p:nvSpPr>
            <p:cNvPr id="8" name="Rectangle 7"/>
            <p:cNvSpPr/>
            <p:nvPr/>
          </p:nvSpPr>
          <p:spPr bwMode="auto">
            <a:xfrm>
              <a:off x="3687762" y="3296917"/>
              <a:ext cx="2667000" cy="142748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smtClean="0">
                <a:ln>
                  <a:noFill/>
                </a:ln>
                <a:solidFill>
                  <a:schemeClr val="bg1"/>
                </a:solidFill>
                <a:effectLst/>
                <a:latin typeface="Calibri" pitchFamily="32" charset="0"/>
                <a:cs typeface="Arial Unicode MS" charset="0"/>
              </a:endParaRPr>
            </a:p>
          </p:txBody>
        </p:sp>
        <p:pic>
          <p:nvPicPr>
            <p:cNvPr id="2" name="Picture 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35366" y="2512088"/>
              <a:ext cx="5533792" cy="3534456"/>
            </a:xfrm>
            <a:prstGeom prst="rect">
              <a:avLst/>
            </a:prstGeom>
          </p:spPr>
        </p:pic>
        <p:sp>
          <p:nvSpPr>
            <p:cNvPr id="5" name="TextBox 4"/>
            <p:cNvSpPr txBox="1"/>
            <p:nvPr/>
          </p:nvSpPr>
          <p:spPr>
            <a:xfrm>
              <a:off x="6354762" y="4419600"/>
              <a:ext cx="381000" cy="400110"/>
            </a:xfrm>
            <a:prstGeom prst="rect">
              <a:avLst/>
            </a:prstGeom>
            <a:noFill/>
            <a:ln>
              <a:noFill/>
            </a:ln>
          </p:spPr>
          <p:txBody>
            <a:bodyPr wrap="square" rtlCol="0">
              <a:spAutoFit/>
            </a:bodyPr>
            <a:lstStyle/>
            <a:p>
              <a:r>
                <a:rPr lang="en-US" sz="2000" dirty="0" smtClean="0">
                  <a:solidFill>
                    <a:schemeClr val="bg1"/>
                  </a:solidFill>
                </a:rPr>
                <a:t>®</a:t>
              </a:r>
            </a:p>
          </p:txBody>
        </p:sp>
      </p:grpSp>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8962" y="6629400"/>
            <a:ext cx="3835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87362" y="381000"/>
            <a:ext cx="9982200" cy="3077766"/>
          </a:xfrm>
          <a:prstGeom prst="rect">
            <a:avLst/>
          </a:prstGeom>
          <a:noFill/>
        </p:spPr>
        <p:txBody>
          <a:bodyPr wrap="square" rtlCol="0">
            <a:spAutoFit/>
          </a:bodyPr>
          <a:lstStyle/>
          <a:p>
            <a:pPr algn="ctr"/>
            <a:r>
              <a:rPr lang="en-US" sz="6000" b="1" dirty="0" smtClean="0">
                <a:solidFill>
                  <a:schemeClr val="accent6">
                    <a:lumMod val="50000"/>
                  </a:schemeClr>
                </a:solidFill>
              </a:rPr>
              <a:t>“Your System, Your Way!”</a:t>
            </a:r>
          </a:p>
          <a:p>
            <a:pPr algn="ctr"/>
            <a:endParaRPr lang="en-US" sz="1600" b="1" i="1" dirty="0" smtClean="0">
              <a:solidFill>
                <a:schemeClr val="accent6">
                  <a:lumMod val="50000"/>
                </a:schemeClr>
              </a:solidFill>
            </a:endParaRPr>
          </a:p>
          <a:p>
            <a:pPr algn="ctr"/>
            <a:r>
              <a:rPr lang="en-US" sz="3600" b="1" i="1" dirty="0" smtClean="0">
                <a:solidFill>
                  <a:schemeClr val="accent6">
                    <a:lumMod val="50000"/>
                  </a:schemeClr>
                </a:solidFill>
              </a:rPr>
              <a:t>Increasing the Capabilities and Competitiveness  </a:t>
            </a:r>
          </a:p>
          <a:p>
            <a:pPr algn="ctr"/>
            <a:r>
              <a:rPr lang="en-US" sz="3600" b="1" i="1" dirty="0" smtClean="0">
                <a:solidFill>
                  <a:schemeClr val="accent6">
                    <a:lumMod val="50000"/>
                  </a:schemeClr>
                </a:solidFill>
              </a:rPr>
              <a:t>of Open Edge  Applications</a:t>
            </a:r>
          </a:p>
          <a:p>
            <a:pPr algn="ctr"/>
            <a:endParaRPr lang="en-US" sz="1400" dirty="0" smtClean="0">
              <a:solidFill>
                <a:schemeClr val="accent6">
                  <a:lumMod val="50000"/>
                </a:schemeClr>
              </a:solidFill>
            </a:endParaRPr>
          </a:p>
          <a:p>
            <a:pPr algn="ctr"/>
            <a:r>
              <a:rPr lang="en-US" sz="3200" b="1" dirty="0" smtClean="0">
                <a:solidFill>
                  <a:schemeClr val="accent6">
                    <a:lumMod val="50000"/>
                  </a:schemeClr>
                </a:solidFill>
              </a:rPr>
              <a:t>ProStar Software , a Progress Technology Alliance Partner</a:t>
            </a:r>
            <a:endParaRPr lang="en-US" sz="3200" b="1" dirty="0">
              <a:solidFill>
                <a:schemeClr val="accent6">
                  <a:lumMod val="50000"/>
                </a:schemeClr>
              </a:solidFill>
            </a:endParaRPr>
          </a:p>
        </p:txBody>
      </p:sp>
    </p:spTree>
    <p:extLst>
      <p:ext uri="{BB962C8B-B14F-4D97-AF65-F5344CB8AC3E}">
        <p14:creationId xmlns:p14="http://schemas.microsoft.com/office/powerpoint/2010/main" val="2640554039"/>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583680"/>
            <a:ext cx="2120150" cy="1188720"/>
          </a:xfrm>
          <a:prstGeom prst="rect">
            <a:avLst/>
          </a:prstGeom>
        </p:spPr>
      </p:pic>
      <p:sp>
        <p:nvSpPr>
          <p:cNvPr id="3" name="TextBox 2"/>
          <p:cNvSpPr txBox="1"/>
          <p:nvPr/>
        </p:nvSpPr>
        <p:spPr>
          <a:xfrm>
            <a:off x="453363" y="304800"/>
            <a:ext cx="10064671" cy="1767512"/>
          </a:xfrm>
          <a:prstGeom prst="rect">
            <a:avLst/>
          </a:prstGeom>
          <a:noFill/>
        </p:spPr>
        <p:txBody>
          <a:bodyPr wrap="square" lIns="104498" tIns="52249" rIns="104498" bIns="52249" rtlCol="0">
            <a:spAutoFit/>
          </a:bodyPr>
          <a:lstStyle/>
          <a:p>
            <a:pPr algn="ctr"/>
            <a:r>
              <a:rPr lang="en-US" sz="5400" b="1" dirty="0" smtClean="0">
                <a:solidFill>
                  <a:srgbClr val="2D2DB9">
                    <a:lumMod val="50000"/>
                  </a:srgbClr>
                </a:solidFill>
              </a:rPr>
              <a:t>ProStar Software: </a:t>
            </a:r>
          </a:p>
          <a:p>
            <a:pPr algn="ctr"/>
            <a:r>
              <a:rPr lang="en-US" sz="5400" b="1" dirty="0" smtClean="0">
                <a:solidFill>
                  <a:srgbClr val="2D2DB9">
                    <a:lumMod val="50000"/>
                  </a:srgbClr>
                </a:solidFill>
              </a:rPr>
              <a:t>a </a:t>
            </a:r>
            <a:r>
              <a:rPr lang="en-US" sz="5400" b="1" i="1" dirty="0" smtClean="0">
                <a:solidFill>
                  <a:srgbClr val="2D2DB9">
                    <a:lumMod val="50000"/>
                  </a:srgbClr>
                </a:solidFill>
              </a:rPr>
              <a:t>Technology Alliance Partner</a:t>
            </a:r>
            <a:endParaRPr lang="en-US" sz="5400" b="1" i="1" dirty="0">
              <a:solidFill>
                <a:srgbClr val="2D2DB9">
                  <a:lumMod val="50000"/>
                </a:srgbClr>
              </a:solidFill>
            </a:endParaRPr>
          </a:p>
        </p:txBody>
      </p:sp>
      <p:sp>
        <p:nvSpPr>
          <p:cNvPr id="7" name="Content Placeholder 2"/>
          <p:cNvSpPr txBox="1">
            <a:spLocks/>
          </p:cNvSpPr>
          <p:nvPr/>
        </p:nvSpPr>
        <p:spPr bwMode="auto">
          <a:xfrm>
            <a:off x="942128" y="2133600"/>
            <a:ext cx="9575906"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lvl1pPr marL="0" indent="0" algn="ctr" defTabSz="522488" rtl="0" eaLnBrk="1" fontAlgn="base" hangingPunct="1">
              <a:spcBef>
                <a:spcPts val="914"/>
              </a:spcBef>
              <a:spcAft>
                <a:spcPct val="0"/>
              </a:spcAft>
              <a:buClr>
                <a:srgbClr val="000000"/>
              </a:buClr>
              <a:buSzPct val="100000"/>
              <a:buFont typeface="Times New Roman" pitchFamily="16" charset="0"/>
              <a:buNone/>
              <a:defRPr sz="3700">
                <a:solidFill>
                  <a:srgbClr val="000000"/>
                </a:solidFill>
                <a:latin typeface="+mn-lt"/>
                <a:ea typeface="+mn-ea"/>
                <a:cs typeface="+mn-cs"/>
              </a:defRPr>
            </a:lvl1pPr>
            <a:lvl2pPr marL="522488" indent="0" algn="ctr" defTabSz="522488" rtl="0" eaLnBrk="1" fontAlgn="base" hangingPunct="1">
              <a:spcBef>
                <a:spcPts val="800"/>
              </a:spcBef>
              <a:spcAft>
                <a:spcPct val="0"/>
              </a:spcAft>
              <a:buClr>
                <a:srgbClr val="000000"/>
              </a:buClr>
              <a:buSzPct val="100000"/>
              <a:buFont typeface="Times New Roman" pitchFamily="16" charset="0"/>
              <a:buNone/>
              <a:defRPr sz="3200">
                <a:solidFill>
                  <a:srgbClr val="000000"/>
                </a:solidFill>
                <a:latin typeface="+mn-lt"/>
                <a:cs typeface="+mn-cs"/>
              </a:defRPr>
            </a:lvl2pPr>
            <a:lvl3pPr marL="1044976" indent="0" algn="ctr" defTabSz="522488" rtl="0" eaLnBrk="1" fontAlgn="base" hangingPunct="1">
              <a:spcBef>
                <a:spcPts val="686"/>
              </a:spcBef>
              <a:spcAft>
                <a:spcPct val="0"/>
              </a:spcAft>
              <a:buClr>
                <a:srgbClr val="000000"/>
              </a:buClr>
              <a:buSzPct val="100000"/>
              <a:buFont typeface="Times New Roman" pitchFamily="16" charset="0"/>
              <a:buNone/>
              <a:defRPr sz="2700">
                <a:solidFill>
                  <a:srgbClr val="000000"/>
                </a:solidFill>
                <a:latin typeface="+mn-lt"/>
                <a:cs typeface="+mn-cs"/>
              </a:defRPr>
            </a:lvl3pPr>
            <a:lvl4pPr marL="1567464"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4pPr>
            <a:lvl5pPr marL="2089953"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5pPr>
            <a:lvl6pPr marL="2612441"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6pPr>
            <a:lvl7pPr marL="3134929"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7pPr>
            <a:lvl8pPr marL="3657417"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8pPr>
            <a:lvl9pPr marL="4179905"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9pPr>
          </a:lstStyle>
          <a:p>
            <a:pPr algn="l"/>
            <a:r>
              <a:rPr lang="en-US" sz="4400" kern="0" dirty="0" smtClean="0">
                <a:solidFill>
                  <a:schemeClr val="accent6">
                    <a:lumMod val="75000"/>
                  </a:schemeClr>
                </a:solidFill>
              </a:rPr>
              <a:t>The Progress TAP Program enables other Application Partners to improve the capabilities and competitiveness of their OE application by using the complementary application (or services) of the Technology Alliance Partners.</a:t>
            </a:r>
          </a:p>
        </p:txBody>
      </p:sp>
      <p:sp>
        <p:nvSpPr>
          <p:cNvPr id="9" name="TextBox 8"/>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10"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840162" y="670560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762" y="6248400"/>
            <a:ext cx="3835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4104400"/>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583680"/>
            <a:ext cx="2120150" cy="1188720"/>
          </a:xfrm>
          <a:prstGeom prst="rect">
            <a:avLst/>
          </a:prstGeom>
        </p:spPr>
      </p:pic>
      <p:sp>
        <p:nvSpPr>
          <p:cNvPr id="3" name="TextBox 2"/>
          <p:cNvSpPr txBox="1"/>
          <p:nvPr/>
        </p:nvSpPr>
        <p:spPr>
          <a:xfrm>
            <a:off x="453363" y="228600"/>
            <a:ext cx="10064671" cy="1459735"/>
          </a:xfrm>
          <a:prstGeom prst="rect">
            <a:avLst/>
          </a:prstGeom>
          <a:noFill/>
        </p:spPr>
        <p:txBody>
          <a:bodyPr wrap="square" lIns="104498" tIns="52249" rIns="104498" bIns="52249" rtlCol="0">
            <a:spAutoFit/>
          </a:bodyPr>
          <a:lstStyle/>
          <a:p>
            <a:pPr algn="ctr"/>
            <a:r>
              <a:rPr lang="en-US" sz="4400" b="1" dirty="0" err="1" smtClean="0">
                <a:solidFill>
                  <a:srgbClr val="2D2DB9">
                    <a:lumMod val="50000"/>
                  </a:srgbClr>
                </a:solidFill>
              </a:rPr>
              <a:t>TailorPro’s</a:t>
            </a:r>
            <a:r>
              <a:rPr lang="en-US" sz="4400" b="1" dirty="0" smtClean="0">
                <a:solidFill>
                  <a:srgbClr val="2D2DB9">
                    <a:lumMod val="50000"/>
                  </a:srgbClr>
                </a:solidFill>
              </a:rPr>
              <a:t> Purpose: </a:t>
            </a:r>
          </a:p>
          <a:p>
            <a:pPr algn="ctr"/>
            <a:r>
              <a:rPr lang="en-US" sz="4400" b="1" dirty="0" smtClean="0">
                <a:solidFill>
                  <a:srgbClr val="2D2DB9">
                    <a:lumMod val="50000"/>
                  </a:srgbClr>
                </a:solidFill>
              </a:rPr>
              <a:t>“Get Better at What Matters”</a:t>
            </a:r>
            <a:endParaRPr lang="en-US" sz="4400" b="1" dirty="0">
              <a:solidFill>
                <a:srgbClr val="2D2DB9">
                  <a:lumMod val="50000"/>
                </a:srgbClr>
              </a:solidFill>
            </a:endParaRPr>
          </a:p>
        </p:txBody>
      </p:sp>
      <p:sp>
        <p:nvSpPr>
          <p:cNvPr id="7" name="Content Placeholder 2"/>
          <p:cNvSpPr txBox="1">
            <a:spLocks/>
          </p:cNvSpPr>
          <p:nvPr/>
        </p:nvSpPr>
        <p:spPr bwMode="auto">
          <a:xfrm>
            <a:off x="942128" y="1828800"/>
            <a:ext cx="9575906"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lvl1pPr marL="0" indent="0" algn="ctr" defTabSz="522488" rtl="0" eaLnBrk="1" fontAlgn="base" hangingPunct="1">
              <a:spcBef>
                <a:spcPts val="914"/>
              </a:spcBef>
              <a:spcAft>
                <a:spcPct val="0"/>
              </a:spcAft>
              <a:buClr>
                <a:srgbClr val="000000"/>
              </a:buClr>
              <a:buSzPct val="100000"/>
              <a:buFont typeface="Times New Roman" pitchFamily="16" charset="0"/>
              <a:buNone/>
              <a:defRPr sz="3700">
                <a:solidFill>
                  <a:srgbClr val="000000"/>
                </a:solidFill>
                <a:latin typeface="+mn-lt"/>
                <a:ea typeface="+mn-ea"/>
                <a:cs typeface="+mn-cs"/>
              </a:defRPr>
            </a:lvl1pPr>
            <a:lvl2pPr marL="522488" indent="0" algn="ctr" defTabSz="522488" rtl="0" eaLnBrk="1" fontAlgn="base" hangingPunct="1">
              <a:spcBef>
                <a:spcPts val="800"/>
              </a:spcBef>
              <a:spcAft>
                <a:spcPct val="0"/>
              </a:spcAft>
              <a:buClr>
                <a:srgbClr val="000000"/>
              </a:buClr>
              <a:buSzPct val="100000"/>
              <a:buFont typeface="Times New Roman" pitchFamily="16" charset="0"/>
              <a:buNone/>
              <a:defRPr sz="3200">
                <a:solidFill>
                  <a:srgbClr val="000000"/>
                </a:solidFill>
                <a:latin typeface="+mn-lt"/>
                <a:cs typeface="+mn-cs"/>
              </a:defRPr>
            </a:lvl2pPr>
            <a:lvl3pPr marL="1044976" indent="0" algn="ctr" defTabSz="522488" rtl="0" eaLnBrk="1" fontAlgn="base" hangingPunct="1">
              <a:spcBef>
                <a:spcPts val="686"/>
              </a:spcBef>
              <a:spcAft>
                <a:spcPct val="0"/>
              </a:spcAft>
              <a:buClr>
                <a:srgbClr val="000000"/>
              </a:buClr>
              <a:buSzPct val="100000"/>
              <a:buFont typeface="Times New Roman" pitchFamily="16" charset="0"/>
              <a:buNone/>
              <a:defRPr sz="2700">
                <a:solidFill>
                  <a:srgbClr val="000000"/>
                </a:solidFill>
                <a:latin typeface="+mn-lt"/>
                <a:cs typeface="+mn-cs"/>
              </a:defRPr>
            </a:lvl3pPr>
            <a:lvl4pPr marL="1567464"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4pPr>
            <a:lvl5pPr marL="2089953"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5pPr>
            <a:lvl6pPr marL="2612441"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6pPr>
            <a:lvl7pPr marL="3134929"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7pPr>
            <a:lvl8pPr marL="3657417"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8pPr>
            <a:lvl9pPr marL="4179905"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9pPr>
          </a:lstStyle>
          <a:p>
            <a:pPr algn="l"/>
            <a:r>
              <a:rPr lang="en-US" sz="3600" kern="0" dirty="0" smtClean="0">
                <a:solidFill>
                  <a:schemeClr val="accent6">
                    <a:lumMod val="75000"/>
                  </a:schemeClr>
                </a:solidFill>
              </a:rPr>
              <a:t>Adaptations of the OE system via TailorPro can:</a:t>
            </a:r>
          </a:p>
          <a:p>
            <a:pPr marL="457200" indent="-457200" algn="l">
              <a:buFont typeface="Arial" panose="020B0604020202020204" pitchFamily="34" charset="0"/>
              <a:buChar char="•"/>
            </a:pPr>
            <a:r>
              <a:rPr lang="en-US" sz="3200" kern="0" dirty="0" smtClean="0">
                <a:solidFill>
                  <a:schemeClr val="accent6">
                    <a:lumMod val="75000"/>
                  </a:schemeClr>
                </a:solidFill>
              </a:rPr>
              <a:t>Improve business performance by adding high-value functionality into the OE application to meet the unique requirements of each enterprise</a:t>
            </a:r>
          </a:p>
          <a:p>
            <a:pPr marL="457200" indent="-457200" algn="l">
              <a:buFont typeface="Arial" panose="020B0604020202020204" pitchFamily="34" charset="0"/>
              <a:buChar char="•"/>
            </a:pPr>
            <a:r>
              <a:rPr lang="en-US" sz="3200" kern="0" dirty="0" smtClean="0">
                <a:solidFill>
                  <a:schemeClr val="accent6">
                    <a:lumMod val="75000"/>
                  </a:schemeClr>
                </a:solidFill>
              </a:rPr>
              <a:t>Enforce compliance with business policies</a:t>
            </a:r>
          </a:p>
          <a:p>
            <a:pPr marL="457200" indent="-457200" algn="l">
              <a:buFont typeface="Arial" panose="020B0604020202020204" pitchFamily="34" charset="0"/>
              <a:buChar char="•"/>
            </a:pPr>
            <a:r>
              <a:rPr lang="en-US" sz="3200" kern="0" dirty="0" smtClean="0">
                <a:solidFill>
                  <a:schemeClr val="accent6">
                    <a:lumMod val="75000"/>
                  </a:schemeClr>
                </a:solidFill>
              </a:rPr>
              <a:t>Coordinate complex business activities </a:t>
            </a:r>
          </a:p>
          <a:p>
            <a:pPr marL="457200" indent="-457200" algn="l">
              <a:buFont typeface="Arial" panose="020B0604020202020204" pitchFamily="34" charset="0"/>
              <a:buChar char="•"/>
            </a:pPr>
            <a:r>
              <a:rPr lang="en-US" sz="3200" kern="0" dirty="0" smtClean="0">
                <a:solidFill>
                  <a:schemeClr val="accent6">
                    <a:lumMod val="75000"/>
                  </a:schemeClr>
                </a:solidFill>
              </a:rPr>
              <a:t>Modernize applications including mobile and web UI</a:t>
            </a:r>
            <a:endParaRPr lang="en-US" sz="2800" kern="0" dirty="0" smtClean="0">
              <a:solidFill>
                <a:schemeClr val="accent6">
                  <a:lumMod val="75000"/>
                </a:schemeClr>
              </a:solidFill>
            </a:endParaRPr>
          </a:p>
          <a:p>
            <a:pPr marL="457200" indent="-457200" algn="l">
              <a:buFont typeface="Arial" panose="020B0604020202020204" pitchFamily="34" charset="0"/>
              <a:buChar char="•"/>
            </a:pPr>
            <a:r>
              <a:rPr lang="en-US" sz="3200" kern="0" dirty="0">
                <a:solidFill>
                  <a:schemeClr val="accent6">
                    <a:lumMod val="75000"/>
                  </a:schemeClr>
                </a:solidFill>
              </a:rPr>
              <a:t>I</a:t>
            </a:r>
            <a:r>
              <a:rPr lang="en-US" sz="3200" kern="0" dirty="0" smtClean="0">
                <a:solidFill>
                  <a:schemeClr val="accent6">
                    <a:lumMod val="75000"/>
                  </a:schemeClr>
                </a:solidFill>
              </a:rPr>
              <a:t>mprove application competitiveness by providing solutions for all the must-have requirements</a:t>
            </a:r>
            <a:endParaRPr lang="en-US" sz="2800" kern="0" dirty="0">
              <a:solidFill>
                <a:schemeClr val="accent6">
                  <a:lumMod val="75000"/>
                </a:schemeClr>
              </a:solidFill>
            </a:endParaRPr>
          </a:p>
        </p:txBody>
      </p:sp>
      <p:sp>
        <p:nvSpPr>
          <p:cNvPr id="9" name="TextBox 8"/>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10"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3789137"/>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583680"/>
            <a:ext cx="2120150" cy="1188720"/>
          </a:xfrm>
          <a:prstGeom prst="rect">
            <a:avLst/>
          </a:prstGeom>
        </p:spPr>
      </p:pic>
      <p:sp>
        <p:nvSpPr>
          <p:cNvPr id="3" name="TextBox 2"/>
          <p:cNvSpPr txBox="1"/>
          <p:nvPr/>
        </p:nvSpPr>
        <p:spPr>
          <a:xfrm>
            <a:off x="453363" y="486222"/>
            <a:ext cx="10064671" cy="782627"/>
          </a:xfrm>
          <a:prstGeom prst="rect">
            <a:avLst/>
          </a:prstGeom>
          <a:noFill/>
        </p:spPr>
        <p:txBody>
          <a:bodyPr wrap="square" lIns="104498" tIns="52249" rIns="104498" bIns="52249" rtlCol="0">
            <a:spAutoFit/>
          </a:bodyPr>
          <a:lstStyle/>
          <a:p>
            <a:pPr algn="ctr"/>
            <a:r>
              <a:rPr lang="en-US" sz="4400" b="1" dirty="0" smtClean="0">
                <a:solidFill>
                  <a:srgbClr val="2D2DB9">
                    <a:lumMod val="50000"/>
                  </a:srgbClr>
                </a:solidFill>
              </a:rPr>
              <a:t>“Get Better at What Matters”</a:t>
            </a:r>
            <a:endParaRPr lang="en-US" sz="4400" b="1" dirty="0">
              <a:solidFill>
                <a:srgbClr val="2D2DB9">
                  <a:lumMod val="50000"/>
                </a:srgbClr>
              </a:solidFill>
            </a:endParaRPr>
          </a:p>
        </p:txBody>
      </p:sp>
      <p:sp>
        <p:nvSpPr>
          <p:cNvPr id="7" name="Content Placeholder 2"/>
          <p:cNvSpPr txBox="1">
            <a:spLocks/>
          </p:cNvSpPr>
          <p:nvPr/>
        </p:nvSpPr>
        <p:spPr bwMode="auto">
          <a:xfrm>
            <a:off x="942128" y="1524000"/>
            <a:ext cx="9575906"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lvl1pPr marL="0" indent="0" algn="ctr" defTabSz="522488" rtl="0" eaLnBrk="1" fontAlgn="base" hangingPunct="1">
              <a:spcBef>
                <a:spcPts val="914"/>
              </a:spcBef>
              <a:spcAft>
                <a:spcPct val="0"/>
              </a:spcAft>
              <a:buClr>
                <a:srgbClr val="000000"/>
              </a:buClr>
              <a:buSzPct val="100000"/>
              <a:buFont typeface="Times New Roman" pitchFamily="16" charset="0"/>
              <a:buNone/>
              <a:defRPr sz="3700">
                <a:solidFill>
                  <a:srgbClr val="000000"/>
                </a:solidFill>
                <a:latin typeface="+mn-lt"/>
                <a:ea typeface="+mn-ea"/>
                <a:cs typeface="+mn-cs"/>
              </a:defRPr>
            </a:lvl1pPr>
            <a:lvl2pPr marL="522488" indent="0" algn="ctr" defTabSz="522488" rtl="0" eaLnBrk="1" fontAlgn="base" hangingPunct="1">
              <a:spcBef>
                <a:spcPts val="800"/>
              </a:spcBef>
              <a:spcAft>
                <a:spcPct val="0"/>
              </a:spcAft>
              <a:buClr>
                <a:srgbClr val="000000"/>
              </a:buClr>
              <a:buSzPct val="100000"/>
              <a:buFont typeface="Times New Roman" pitchFamily="16" charset="0"/>
              <a:buNone/>
              <a:defRPr sz="3200">
                <a:solidFill>
                  <a:srgbClr val="000000"/>
                </a:solidFill>
                <a:latin typeface="+mn-lt"/>
                <a:cs typeface="+mn-cs"/>
              </a:defRPr>
            </a:lvl2pPr>
            <a:lvl3pPr marL="1044976" indent="0" algn="ctr" defTabSz="522488" rtl="0" eaLnBrk="1" fontAlgn="base" hangingPunct="1">
              <a:spcBef>
                <a:spcPts val="686"/>
              </a:spcBef>
              <a:spcAft>
                <a:spcPct val="0"/>
              </a:spcAft>
              <a:buClr>
                <a:srgbClr val="000000"/>
              </a:buClr>
              <a:buSzPct val="100000"/>
              <a:buFont typeface="Times New Roman" pitchFamily="16" charset="0"/>
              <a:buNone/>
              <a:defRPr sz="2700">
                <a:solidFill>
                  <a:srgbClr val="000000"/>
                </a:solidFill>
                <a:latin typeface="+mn-lt"/>
                <a:cs typeface="+mn-cs"/>
              </a:defRPr>
            </a:lvl3pPr>
            <a:lvl4pPr marL="1567464"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4pPr>
            <a:lvl5pPr marL="2089953"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5pPr>
            <a:lvl6pPr marL="2612441"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6pPr>
            <a:lvl7pPr marL="3134929"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7pPr>
            <a:lvl8pPr marL="3657417"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8pPr>
            <a:lvl9pPr marL="4179905"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9pPr>
          </a:lstStyle>
          <a:p>
            <a:pPr marL="457200" indent="-457200" algn="l">
              <a:buFont typeface="Arial" panose="020B0604020202020204" pitchFamily="34" charset="0"/>
              <a:buChar char="•"/>
            </a:pPr>
            <a:r>
              <a:rPr lang="en-US" sz="3600" b="1" kern="0" dirty="0">
                <a:solidFill>
                  <a:schemeClr val="accent6">
                    <a:lumMod val="75000"/>
                  </a:schemeClr>
                </a:solidFill>
              </a:rPr>
              <a:t>TailorPro</a:t>
            </a:r>
            <a:r>
              <a:rPr lang="en-US" sz="3600" kern="0" dirty="0">
                <a:solidFill>
                  <a:schemeClr val="accent6">
                    <a:lumMod val="75000"/>
                  </a:schemeClr>
                </a:solidFill>
              </a:rPr>
              <a:t> </a:t>
            </a:r>
            <a:r>
              <a:rPr lang="en-US" sz="3600" kern="0" dirty="0" smtClean="0">
                <a:solidFill>
                  <a:schemeClr val="accent6">
                    <a:lumMod val="75000"/>
                  </a:schemeClr>
                </a:solidFill>
              </a:rPr>
              <a:t>enables “Non-invasive Customizations” </a:t>
            </a:r>
            <a:r>
              <a:rPr lang="en-US" sz="3600" kern="0" dirty="0">
                <a:solidFill>
                  <a:schemeClr val="accent6">
                    <a:lumMod val="75000"/>
                  </a:schemeClr>
                </a:solidFill>
              </a:rPr>
              <a:t>of OpenEdge applications to better fit business requirements</a:t>
            </a:r>
          </a:p>
          <a:p>
            <a:pPr marL="457200" indent="-457200" algn="l">
              <a:buFont typeface="Arial" panose="020B0604020202020204" pitchFamily="34" charset="0"/>
              <a:buChar char="•"/>
            </a:pPr>
            <a:r>
              <a:rPr lang="en-US" sz="3600" b="1" kern="0" dirty="0">
                <a:solidFill>
                  <a:schemeClr val="accent6">
                    <a:lumMod val="75000"/>
                  </a:schemeClr>
                </a:solidFill>
              </a:rPr>
              <a:t>MEI</a:t>
            </a:r>
            <a:r>
              <a:rPr lang="en-US" sz="3600" kern="0" dirty="0">
                <a:solidFill>
                  <a:schemeClr val="accent6">
                    <a:lumMod val="75000"/>
                  </a:schemeClr>
                </a:solidFill>
              </a:rPr>
              <a:t> </a:t>
            </a:r>
            <a:r>
              <a:rPr lang="en-US" sz="3600" kern="0" dirty="0" smtClean="0">
                <a:solidFill>
                  <a:schemeClr val="accent6">
                    <a:lumMod val="75000"/>
                  </a:schemeClr>
                </a:solidFill>
              </a:rPr>
              <a:t>enables </a:t>
            </a:r>
            <a:r>
              <a:rPr lang="en-US" sz="3600" kern="0" dirty="0">
                <a:solidFill>
                  <a:schemeClr val="accent6">
                    <a:lumMod val="75000"/>
                  </a:schemeClr>
                </a:solidFill>
              </a:rPr>
              <a:t>“automated coordination” of people and </a:t>
            </a:r>
            <a:r>
              <a:rPr lang="en-US" sz="3600" kern="0" dirty="0" smtClean="0">
                <a:solidFill>
                  <a:schemeClr val="accent6">
                    <a:lumMod val="75000"/>
                  </a:schemeClr>
                </a:solidFill>
              </a:rPr>
              <a:t>systems, across platforms, including any participant in business activity</a:t>
            </a:r>
          </a:p>
          <a:p>
            <a:pPr marL="979688" lvl="1" indent="-457200" algn="l">
              <a:buFont typeface="Arial" panose="020B0604020202020204" pitchFamily="34" charset="0"/>
              <a:buChar char="•"/>
            </a:pPr>
            <a:r>
              <a:rPr lang="en-US" sz="3100" kern="0" dirty="0" smtClean="0">
                <a:solidFill>
                  <a:schemeClr val="accent6">
                    <a:lumMod val="75000"/>
                  </a:schemeClr>
                </a:solidFill>
              </a:rPr>
              <a:t>E.g. Customers, suppliers, executive, engineers, etc.</a:t>
            </a:r>
            <a:endParaRPr lang="en-US" sz="3100" kern="0" dirty="0">
              <a:solidFill>
                <a:schemeClr val="accent6">
                  <a:lumMod val="75000"/>
                </a:schemeClr>
              </a:solidFill>
            </a:endParaRPr>
          </a:p>
          <a:p>
            <a:pPr marL="457200" indent="-457200" algn="l">
              <a:buFont typeface="Arial" panose="020B0604020202020204" pitchFamily="34" charset="0"/>
              <a:buChar char="•"/>
            </a:pPr>
            <a:r>
              <a:rPr lang="en-US" sz="3600" b="1" kern="0" dirty="0">
                <a:solidFill>
                  <a:schemeClr val="accent6">
                    <a:lumMod val="75000"/>
                  </a:schemeClr>
                </a:solidFill>
              </a:rPr>
              <a:t>MEI</a:t>
            </a:r>
            <a:r>
              <a:rPr lang="en-US" sz="3600" kern="0" dirty="0">
                <a:solidFill>
                  <a:schemeClr val="accent6">
                    <a:lumMod val="75000"/>
                  </a:schemeClr>
                </a:solidFill>
              </a:rPr>
              <a:t> users </a:t>
            </a:r>
            <a:r>
              <a:rPr lang="en-US" sz="3600" kern="0" dirty="0" smtClean="0">
                <a:solidFill>
                  <a:schemeClr val="accent6">
                    <a:lumMod val="75000"/>
                  </a:schemeClr>
                </a:solidFill>
              </a:rPr>
              <a:t>can work </a:t>
            </a:r>
            <a:r>
              <a:rPr lang="en-US" sz="3600" kern="0" dirty="0">
                <a:solidFill>
                  <a:schemeClr val="accent6">
                    <a:lumMod val="75000"/>
                  </a:schemeClr>
                </a:solidFill>
              </a:rPr>
              <a:t>on any mobile device or </a:t>
            </a:r>
            <a:r>
              <a:rPr lang="en-US" sz="3600" kern="0" dirty="0" smtClean="0">
                <a:solidFill>
                  <a:schemeClr val="accent6">
                    <a:lumMod val="75000"/>
                  </a:schemeClr>
                </a:solidFill>
              </a:rPr>
              <a:t>browser, in OE screens, or in .NET</a:t>
            </a:r>
            <a:endParaRPr lang="en-US" sz="3600" kern="0" dirty="0">
              <a:solidFill>
                <a:schemeClr val="accent6">
                  <a:lumMod val="75000"/>
                </a:schemeClr>
              </a:solidFill>
            </a:endParaRPr>
          </a:p>
        </p:txBody>
      </p:sp>
      <p:sp>
        <p:nvSpPr>
          <p:cNvPr id="9" name="TextBox 8"/>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10"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3424870"/>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02886"/>
            <a:ext cx="2620962" cy="1469514"/>
          </a:xfrm>
          <a:prstGeom prst="rect">
            <a:avLst/>
          </a:prstGeom>
        </p:spPr>
      </p:pic>
      <p:sp>
        <p:nvSpPr>
          <p:cNvPr id="2" name="TextBox 1"/>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2050" name="Picture 2"/>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215682" y="1979979"/>
            <a:ext cx="4157880" cy="4346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513" r="3461"/>
          <a:stretch/>
        </p:blipFill>
        <p:spPr>
          <a:xfrm>
            <a:off x="4513044" y="1221425"/>
            <a:ext cx="6302793" cy="5081461"/>
          </a:xfrm>
          <a:prstGeom prst="rect">
            <a:avLst/>
          </a:prstGeom>
        </p:spPr>
      </p:pic>
      <p:pic>
        <p:nvPicPr>
          <p:cNvPr id="9"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3363" y="304800"/>
            <a:ext cx="10064671" cy="1675179"/>
          </a:xfrm>
          <a:prstGeom prst="rect">
            <a:avLst/>
          </a:prstGeom>
          <a:noFill/>
        </p:spPr>
        <p:txBody>
          <a:bodyPr wrap="square" lIns="104498" tIns="52249" rIns="104498" bIns="52249" rtlCol="0">
            <a:spAutoFit/>
          </a:bodyPr>
          <a:lstStyle/>
          <a:p>
            <a:pPr algn="ctr"/>
            <a:r>
              <a:rPr lang="en-US" sz="4800" b="1" dirty="0" smtClean="0">
                <a:solidFill>
                  <a:srgbClr val="2D2DB9">
                    <a:lumMod val="50000"/>
                  </a:srgbClr>
                </a:solidFill>
              </a:rPr>
              <a:t>TailorPro </a:t>
            </a:r>
            <a:r>
              <a:rPr lang="en-US" sz="4800" b="1" dirty="0">
                <a:solidFill>
                  <a:srgbClr val="2D2DB9">
                    <a:lumMod val="50000"/>
                  </a:srgbClr>
                </a:solidFill>
              </a:rPr>
              <a:t>I</a:t>
            </a:r>
            <a:r>
              <a:rPr lang="en-US" sz="4800" b="1" dirty="0" smtClean="0">
                <a:solidFill>
                  <a:srgbClr val="2D2DB9">
                    <a:lumMod val="50000"/>
                  </a:srgbClr>
                </a:solidFill>
              </a:rPr>
              <a:t>ncludes </a:t>
            </a:r>
          </a:p>
          <a:p>
            <a:pPr algn="ctr"/>
            <a:r>
              <a:rPr lang="en-US" sz="4800" b="1" dirty="0" smtClean="0">
                <a:solidFill>
                  <a:srgbClr val="2D2DB9">
                    <a:lumMod val="50000"/>
                  </a:srgbClr>
                </a:solidFill>
              </a:rPr>
              <a:t>Mobile Enterprise Integration (MEI)</a:t>
            </a:r>
            <a:r>
              <a:rPr lang="en-US" sz="5400" b="1" dirty="0" smtClean="0">
                <a:solidFill>
                  <a:srgbClr val="2D2DB9">
                    <a:lumMod val="50000"/>
                  </a:srgbClr>
                </a:solidFill>
              </a:rPr>
              <a:t> </a:t>
            </a:r>
            <a:endParaRPr lang="en-US" sz="4800" b="1" dirty="0">
              <a:solidFill>
                <a:srgbClr val="2D2DB9">
                  <a:lumMod val="50000"/>
                </a:srgbClr>
              </a:solidFill>
            </a:endParaRPr>
          </a:p>
        </p:txBody>
      </p:sp>
    </p:spTree>
    <p:extLst>
      <p:ext uri="{BB962C8B-B14F-4D97-AF65-F5344CB8AC3E}">
        <p14:creationId xmlns:p14="http://schemas.microsoft.com/office/powerpoint/2010/main" val="2218990907"/>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44036" y="0"/>
            <a:ext cx="9792653" cy="1295400"/>
          </a:xfrm>
        </p:spPr>
        <p:txBody>
          <a:bodyPr/>
          <a:lstStyle/>
          <a:p>
            <a:pPr eaLnBrk="1" hangingPunct="1"/>
            <a:r>
              <a:rPr lang="en-US" altLang="en-US" sz="6000" b="1" dirty="0" smtClean="0"/>
              <a:t>“</a:t>
            </a:r>
            <a:r>
              <a:rPr lang="en-US" altLang="en-US" sz="6000" b="1" dirty="0"/>
              <a:t>Your system; your way!”</a:t>
            </a:r>
            <a:endParaRPr lang="en-US" altLang="en-US" sz="5600" i="1" dirty="0">
              <a:latin typeface="Garamond" pitchFamily="18" charset="0"/>
              <a:cs typeface="Times New Roman" pitchFamily="18" charset="0"/>
            </a:endParaRPr>
          </a:p>
        </p:txBody>
      </p:sp>
      <p:sp>
        <p:nvSpPr>
          <p:cNvPr id="5123" name="Rectangle 3"/>
          <p:cNvSpPr>
            <a:spLocks noGrp="1" noChangeArrowheads="1"/>
          </p:cNvSpPr>
          <p:nvPr>
            <p:ph type="body" sz="half" idx="1"/>
          </p:nvPr>
        </p:nvSpPr>
        <p:spPr>
          <a:xfrm>
            <a:off x="411162" y="1219200"/>
            <a:ext cx="10336689" cy="4697625"/>
          </a:xfrm>
        </p:spPr>
        <p:txBody>
          <a:bodyPr/>
          <a:lstStyle/>
          <a:p>
            <a:pPr marL="662342" eaLnBrk="1" hangingPunct="1">
              <a:lnSpc>
                <a:spcPct val="80000"/>
              </a:lnSpc>
              <a:spcBef>
                <a:spcPct val="40000"/>
              </a:spcBef>
              <a:buFont typeface="Arial" pitchFamily="34" charset="0"/>
              <a:buChar char="•"/>
              <a:defRPr/>
            </a:pPr>
            <a:r>
              <a:rPr lang="en-US" sz="3200" dirty="0" smtClean="0">
                <a:solidFill>
                  <a:schemeClr val="accent6">
                    <a:lumMod val="75000"/>
                  </a:schemeClr>
                </a:solidFill>
                <a:cs typeface="Arial" charset="0"/>
              </a:rPr>
              <a:t>Software development kit with libraries that simplify the most common customization elements</a:t>
            </a:r>
          </a:p>
          <a:p>
            <a:pPr marL="662342" eaLnBrk="1" hangingPunct="1">
              <a:lnSpc>
                <a:spcPct val="80000"/>
              </a:lnSpc>
              <a:spcBef>
                <a:spcPct val="40000"/>
              </a:spcBef>
              <a:buFont typeface="Arial" pitchFamily="34" charset="0"/>
              <a:buChar char="•"/>
              <a:defRPr/>
            </a:pPr>
            <a:r>
              <a:rPr lang="en-US" sz="3200" dirty="0" smtClean="0">
                <a:solidFill>
                  <a:schemeClr val="accent6">
                    <a:lumMod val="75000"/>
                  </a:schemeClr>
                </a:solidFill>
                <a:cs typeface="Arial" charset="0"/>
              </a:rPr>
              <a:t>Methodology dramatically simplifies development of:</a:t>
            </a:r>
          </a:p>
          <a:p>
            <a:pPr marL="1128641" lvl="1" eaLnBrk="1" hangingPunct="1">
              <a:lnSpc>
                <a:spcPct val="80000"/>
              </a:lnSpc>
              <a:spcBef>
                <a:spcPct val="40000"/>
              </a:spcBef>
              <a:buFont typeface="Arial" pitchFamily="34" charset="0"/>
              <a:buChar char="•"/>
              <a:defRPr/>
            </a:pPr>
            <a:r>
              <a:rPr lang="en-US" sz="2800" dirty="0" smtClean="0">
                <a:solidFill>
                  <a:schemeClr val="accent6">
                    <a:lumMod val="75000"/>
                  </a:schemeClr>
                </a:solidFill>
                <a:cs typeface="Arial" charset="0"/>
              </a:rPr>
              <a:t>Integration of new functionality into OE application</a:t>
            </a:r>
          </a:p>
          <a:p>
            <a:pPr marL="1128641" lvl="1" eaLnBrk="1" hangingPunct="1">
              <a:lnSpc>
                <a:spcPct val="80000"/>
              </a:lnSpc>
              <a:spcBef>
                <a:spcPct val="40000"/>
              </a:spcBef>
              <a:buFont typeface="Arial" pitchFamily="34" charset="0"/>
              <a:buChar char="•"/>
              <a:defRPr/>
            </a:pPr>
            <a:r>
              <a:rPr lang="en-US" sz="2800" dirty="0" smtClean="0">
                <a:solidFill>
                  <a:schemeClr val="accent6">
                    <a:lumMod val="75000"/>
                  </a:schemeClr>
                </a:solidFill>
                <a:cs typeface="Arial" charset="0"/>
              </a:rPr>
              <a:t>New </a:t>
            </a:r>
            <a:r>
              <a:rPr lang="en-US" sz="2800" dirty="0">
                <a:solidFill>
                  <a:schemeClr val="accent6">
                    <a:lumMod val="75000"/>
                  </a:schemeClr>
                </a:solidFill>
                <a:cs typeface="Arial" charset="0"/>
              </a:rPr>
              <a:t>and revised business logic</a:t>
            </a:r>
          </a:p>
          <a:p>
            <a:pPr marL="1128641" lvl="1" eaLnBrk="1" hangingPunct="1">
              <a:lnSpc>
                <a:spcPct val="80000"/>
              </a:lnSpc>
              <a:spcBef>
                <a:spcPct val="40000"/>
              </a:spcBef>
              <a:buFont typeface="Arial" pitchFamily="34" charset="0"/>
              <a:buChar char="•"/>
              <a:defRPr/>
            </a:pPr>
            <a:r>
              <a:rPr lang="en-US" sz="2800" dirty="0">
                <a:solidFill>
                  <a:schemeClr val="accent6">
                    <a:lumMod val="75000"/>
                  </a:schemeClr>
                </a:solidFill>
                <a:cs typeface="Arial" charset="0"/>
              </a:rPr>
              <a:t>New and revised data elements and structures</a:t>
            </a:r>
          </a:p>
          <a:p>
            <a:pPr marL="1128641" lvl="1" eaLnBrk="1" hangingPunct="1">
              <a:lnSpc>
                <a:spcPct val="80000"/>
              </a:lnSpc>
              <a:spcBef>
                <a:spcPct val="40000"/>
              </a:spcBef>
              <a:buFont typeface="Arial" pitchFamily="34" charset="0"/>
              <a:buChar char="•"/>
              <a:defRPr/>
            </a:pPr>
            <a:r>
              <a:rPr lang="en-US" sz="2800" dirty="0">
                <a:solidFill>
                  <a:schemeClr val="accent6">
                    <a:lumMod val="75000"/>
                  </a:schemeClr>
                </a:solidFill>
                <a:cs typeface="Arial" charset="0"/>
              </a:rPr>
              <a:t>New in-line screens </a:t>
            </a:r>
            <a:r>
              <a:rPr lang="en-US" sz="2800" dirty="0" smtClean="0">
                <a:solidFill>
                  <a:schemeClr val="accent6">
                    <a:lumMod val="75000"/>
                  </a:schemeClr>
                </a:solidFill>
                <a:cs typeface="Arial" charset="0"/>
              </a:rPr>
              <a:t>and </a:t>
            </a:r>
            <a:r>
              <a:rPr lang="en-US" sz="2800" dirty="0">
                <a:solidFill>
                  <a:schemeClr val="accent6">
                    <a:lumMod val="75000"/>
                  </a:schemeClr>
                </a:solidFill>
                <a:cs typeface="Arial" charset="0"/>
              </a:rPr>
              <a:t>revised existing screens</a:t>
            </a:r>
          </a:p>
          <a:p>
            <a:pPr marL="1128641" lvl="1" eaLnBrk="1" hangingPunct="1">
              <a:lnSpc>
                <a:spcPct val="80000"/>
              </a:lnSpc>
              <a:spcBef>
                <a:spcPct val="40000"/>
              </a:spcBef>
              <a:buFont typeface="Arial" pitchFamily="34" charset="0"/>
              <a:buChar char="•"/>
              <a:defRPr/>
            </a:pPr>
            <a:r>
              <a:rPr lang="en-US" sz="2800" dirty="0">
                <a:solidFill>
                  <a:schemeClr val="accent6">
                    <a:lumMod val="75000"/>
                  </a:schemeClr>
                </a:solidFill>
                <a:cs typeface="Arial" charset="0"/>
              </a:rPr>
              <a:t>Context-sensitive behaviors </a:t>
            </a:r>
          </a:p>
          <a:p>
            <a:pPr marL="662342" eaLnBrk="1" hangingPunct="1">
              <a:lnSpc>
                <a:spcPct val="80000"/>
              </a:lnSpc>
              <a:spcBef>
                <a:spcPct val="40000"/>
              </a:spcBef>
              <a:buFont typeface="Arial" pitchFamily="34" charset="0"/>
              <a:buChar char="•"/>
              <a:defRPr/>
            </a:pPr>
            <a:r>
              <a:rPr lang="en-US" sz="3200" dirty="0">
                <a:solidFill>
                  <a:schemeClr val="accent6">
                    <a:lumMod val="75000"/>
                  </a:schemeClr>
                </a:solidFill>
                <a:cs typeface="Arial" charset="0"/>
              </a:rPr>
              <a:t>Self-documenting repository of customizations</a:t>
            </a:r>
          </a:p>
          <a:p>
            <a:pPr marL="662342" eaLnBrk="1" hangingPunct="1">
              <a:lnSpc>
                <a:spcPct val="80000"/>
              </a:lnSpc>
              <a:spcBef>
                <a:spcPct val="40000"/>
              </a:spcBef>
              <a:buFont typeface="Arial" pitchFamily="34" charset="0"/>
              <a:buChar char="•"/>
              <a:defRPr/>
            </a:pPr>
            <a:r>
              <a:rPr lang="en-US" sz="3200" dirty="0">
                <a:solidFill>
                  <a:schemeClr val="accent6">
                    <a:lumMod val="75000"/>
                  </a:schemeClr>
                </a:solidFill>
                <a:cs typeface="Arial" charset="0"/>
              </a:rPr>
              <a:t>No change to </a:t>
            </a:r>
            <a:r>
              <a:rPr lang="en-US" sz="3200" dirty="0" smtClean="0">
                <a:solidFill>
                  <a:schemeClr val="accent6">
                    <a:lumMod val="75000"/>
                  </a:schemeClr>
                </a:solidFill>
                <a:cs typeface="Arial" charset="0"/>
              </a:rPr>
              <a:t>OpenEdge application code </a:t>
            </a:r>
            <a:r>
              <a:rPr lang="en-US" sz="3200" dirty="0">
                <a:solidFill>
                  <a:schemeClr val="accent6">
                    <a:lumMod val="75000"/>
                  </a:schemeClr>
                </a:solidFill>
                <a:cs typeface="Arial" charset="0"/>
              </a:rPr>
              <a:t>or schema</a:t>
            </a:r>
          </a:p>
          <a:p>
            <a:pPr marL="662342" eaLnBrk="1" hangingPunct="1">
              <a:lnSpc>
                <a:spcPct val="80000"/>
              </a:lnSpc>
              <a:spcBef>
                <a:spcPct val="40000"/>
              </a:spcBef>
              <a:buFont typeface="Arial" pitchFamily="34" charset="0"/>
              <a:buChar char="•"/>
              <a:defRPr/>
            </a:pPr>
            <a:r>
              <a:rPr lang="en-US" sz="3200" dirty="0">
                <a:solidFill>
                  <a:schemeClr val="accent6">
                    <a:lumMod val="75000"/>
                  </a:schemeClr>
                </a:solidFill>
                <a:cs typeface="Arial" charset="0"/>
              </a:rPr>
              <a:t>No hindrance to future upgrades</a:t>
            </a:r>
          </a:p>
        </p:txBody>
      </p:sp>
      <p:sp>
        <p:nvSpPr>
          <p:cNvPr id="5" name="TextBox 4"/>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8"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6866296"/>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473780"/>
            <a:ext cx="2316162" cy="1298620"/>
          </a:xfrm>
          <a:prstGeom prst="rect">
            <a:avLst/>
          </a:prstGeom>
        </p:spPr>
      </p:pic>
      <p:sp>
        <p:nvSpPr>
          <p:cNvPr id="3" name="TextBox 2"/>
          <p:cNvSpPr txBox="1"/>
          <p:nvPr/>
        </p:nvSpPr>
        <p:spPr>
          <a:xfrm>
            <a:off x="453363" y="76200"/>
            <a:ext cx="10064671" cy="844182"/>
          </a:xfrm>
          <a:prstGeom prst="rect">
            <a:avLst/>
          </a:prstGeom>
          <a:noFill/>
        </p:spPr>
        <p:txBody>
          <a:bodyPr wrap="square" lIns="104498" tIns="52249" rIns="104498" bIns="52249" rtlCol="0">
            <a:spAutoFit/>
          </a:bodyPr>
          <a:lstStyle/>
          <a:p>
            <a:pPr algn="ctr"/>
            <a:r>
              <a:rPr lang="en-US" sz="4800" b="1" dirty="0" smtClean="0">
                <a:solidFill>
                  <a:schemeClr val="accent6">
                    <a:lumMod val="50000"/>
                  </a:schemeClr>
                </a:solidFill>
                <a:latin typeface="+mj-lt"/>
              </a:rPr>
              <a:t>TailorPro Architecture</a:t>
            </a:r>
            <a:endParaRPr lang="en-US" sz="4800" b="1" dirty="0">
              <a:solidFill>
                <a:schemeClr val="accent6">
                  <a:lumMod val="50000"/>
                </a:schemeClr>
              </a:solidFill>
              <a:latin typeface="+mj-lt"/>
            </a:endParaRP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12453" b="17862"/>
          <a:stretch/>
        </p:blipFill>
        <p:spPr>
          <a:xfrm>
            <a:off x="0" y="920383"/>
            <a:ext cx="10902964" cy="5556618"/>
          </a:xfrm>
          <a:prstGeom prst="rect">
            <a:avLst/>
          </a:prstGeom>
        </p:spPr>
      </p:pic>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1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1059219"/>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44036" y="0"/>
            <a:ext cx="9785096" cy="1288203"/>
          </a:xfrm>
        </p:spPr>
        <p:txBody>
          <a:bodyPr/>
          <a:lstStyle/>
          <a:p>
            <a:pPr eaLnBrk="1" hangingPunct="1"/>
            <a:r>
              <a:rPr lang="en-US" altLang="en-US" b="1" dirty="0" smtClean="0"/>
              <a:t>ProStar History</a:t>
            </a:r>
          </a:p>
        </p:txBody>
      </p:sp>
      <p:sp>
        <p:nvSpPr>
          <p:cNvPr id="6147" name="Rectangle 3"/>
          <p:cNvSpPr>
            <a:spLocks noGrp="1" noChangeArrowheads="1"/>
          </p:cNvSpPr>
          <p:nvPr>
            <p:ph type="body" idx="1"/>
          </p:nvPr>
        </p:nvSpPr>
        <p:spPr>
          <a:xfrm>
            <a:off x="944562" y="1347575"/>
            <a:ext cx="10134600" cy="5129425"/>
          </a:xfrm>
        </p:spPr>
        <p:txBody>
          <a:bodyPr/>
          <a:lstStyle/>
          <a:p>
            <a:pPr marL="571500" indent="-571500" eaLnBrk="1" hangingPunct="1">
              <a:buFont typeface="Arial" panose="020B0604020202020204" pitchFamily="34" charset="0"/>
              <a:buChar char="•"/>
              <a:defRPr/>
            </a:pPr>
            <a:r>
              <a:rPr lang="en-US" dirty="0" smtClean="0">
                <a:solidFill>
                  <a:schemeClr val="accent6">
                    <a:lumMod val="75000"/>
                  </a:schemeClr>
                </a:solidFill>
              </a:rPr>
              <a:t>TailorPro invented by John Campbell: 1999 </a:t>
            </a:r>
          </a:p>
          <a:p>
            <a:pPr marL="571500" indent="-571500" eaLnBrk="1" hangingPunct="1">
              <a:buFont typeface="Arial" panose="020B0604020202020204" pitchFamily="34" charset="0"/>
              <a:buChar char="•"/>
              <a:defRPr/>
            </a:pPr>
            <a:r>
              <a:rPr lang="en-US" dirty="0" smtClean="0">
                <a:solidFill>
                  <a:schemeClr val="accent6">
                    <a:lumMod val="75000"/>
                  </a:schemeClr>
                </a:solidFill>
              </a:rPr>
              <a:t>Commercial product: 2001</a:t>
            </a:r>
          </a:p>
          <a:p>
            <a:pPr marL="1037799" lvl="1" indent="-571500" eaLnBrk="1" hangingPunct="1">
              <a:buFont typeface="Arial" panose="020B0604020202020204" pitchFamily="34" charset="0"/>
              <a:buChar char="•"/>
              <a:defRPr/>
            </a:pPr>
            <a:r>
              <a:rPr lang="en-US" dirty="0">
                <a:solidFill>
                  <a:schemeClr val="accent6">
                    <a:lumMod val="75000"/>
                  </a:schemeClr>
                </a:solidFill>
              </a:rPr>
              <a:t>“Non-Invasive Customizations”</a:t>
            </a:r>
          </a:p>
          <a:p>
            <a:pPr marL="1037799" lvl="1" indent="-571500" eaLnBrk="1" hangingPunct="1">
              <a:buFont typeface="Arial" panose="020B0604020202020204" pitchFamily="34" charset="0"/>
              <a:buChar char="•"/>
              <a:defRPr/>
            </a:pPr>
            <a:r>
              <a:rPr lang="en-US" dirty="0" smtClean="0">
                <a:solidFill>
                  <a:schemeClr val="accent6">
                    <a:lumMod val="75000"/>
                  </a:schemeClr>
                </a:solidFill>
              </a:rPr>
              <a:t>“Your system; your way”</a:t>
            </a:r>
          </a:p>
          <a:p>
            <a:pPr marL="1037799" lvl="1" indent="-571500" eaLnBrk="1" hangingPunct="1">
              <a:buFont typeface="Arial" panose="020B0604020202020204" pitchFamily="34" charset="0"/>
              <a:buChar char="•"/>
              <a:defRPr/>
            </a:pPr>
            <a:r>
              <a:rPr lang="en-US" dirty="0" smtClean="0">
                <a:solidFill>
                  <a:schemeClr val="accent6">
                    <a:lumMod val="75000"/>
                  </a:schemeClr>
                </a:solidFill>
              </a:rPr>
              <a:t>More than 100,000 customizations created by in-house developers; with every requirement met</a:t>
            </a:r>
          </a:p>
          <a:p>
            <a:pPr marL="523814" indent="-457200" eaLnBrk="1" hangingPunct="1">
              <a:buFont typeface="Arial" panose="020B0604020202020204" pitchFamily="34" charset="0"/>
              <a:buChar char="•"/>
              <a:defRPr/>
            </a:pPr>
            <a:r>
              <a:rPr lang="en-US" dirty="0" smtClean="0">
                <a:solidFill>
                  <a:schemeClr val="accent6">
                    <a:lumMod val="75000"/>
                  </a:schemeClr>
                </a:solidFill>
              </a:rPr>
              <a:t>ProStar Workflow: 2011</a:t>
            </a:r>
          </a:p>
          <a:p>
            <a:pPr marL="523814" indent="-457200" eaLnBrk="1" hangingPunct="1">
              <a:buFont typeface="Arial" panose="020B0604020202020204" pitchFamily="34" charset="0"/>
              <a:buChar char="•"/>
              <a:defRPr/>
            </a:pPr>
            <a:r>
              <a:rPr lang="en-US" dirty="0" smtClean="0">
                <a:solidFill>
                  <a:schemeClr val="accent6">
                    <a:lumMod val="75000"/>
                  </a:schemeClr>
                </a:solidFill>
              </a:rPr>
              <a:t>Mobile Enterprise Integration (MEI): 2013</a:t>
            </a:r>
          </a:p>
        </p:txBody>
      </p:sp>
      <p:sp>
        <p:nvSpPr>
          <p:cNvPr id="5" name="TextBox 4"/>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7"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7003180"/>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3"/>
          <p:cNvSpPr>
            <a:spLocks noGrp="1" noChangeArrowheads="1"/>
          </p:cNvSpPr>
          <p:nvPr>
            <p:ph type="subTitle" idx="1"/>
          </p:nvPr>
        </p:nvSpPr>
        <p:spPr>
          <a:xfrm>
            <a:off x="997400" y="3078480"/>
            <a:ext cx="8795253" cy="3627120"/>
          </a:xfrm>
        </p:spPr>
        <p:txBody>
          <a:bodyPr/>
          <a:lstStyle/>
          <a:p>
            <a:pPr eaLnBrk="1" hangingPunct="1"/>
            <a:r>
              <a:rPr lang="en-US" altLang="en-US" sz="7000" b="1" dirty="0" smtClean="0">
                <a:solidFill>
                  <a:srgbClr val="A50021"/>
                </a:solidFill>
              </a:rPr>
              <a:t>“</a:t>
            </a:r>
            <a:r>
              <a:rPr lang="en-US" altLang="en-US" sz="7000" b="1" dirty="0">
                <a:solidFill>
                  <a:srgbClr val="A50021"/>
                </a:solidFill>
              </a:rPr>
              <a:t>Catch Weights” </a:t>
            </a:r>
            <a:r>
              <a:rPr lang="en-US" altLang="en-US" sz="7000" b="1" dirty="0" smtClean="0">
                <a:solidFill>
                  <a:srgbClr val="A50021"/>
                </a:solidFill>
              </a:rPr>
              <a:t>example (in QAD)</a:t>
            </a:r>
            <a:endParaRPr lang="en-US" altLang="en-US" sz="5600" dirty="0">
              <a:solidFill>
                <a:srgbClr val="A50021"/>
              </a:solidFill>
            </a:endParaRPr>
          </a:p>
        </p:txBody>
      </p:sp>
      <p:sp>
        <p:nvSpPr>
          <p:cNvPr id="4" name="TextBox 3"/>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6"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263323" y="367626"/>
            <a:ext cx="6263406" cy="1627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7015827"/>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Development required</a:t>
            </a:r>
          </a:p>
        </p:txBody>
      </p:sp>
      <p:sp>
        <p:nvSpPr>
          <p:cNvPr id="19459" name="Rectangle 3"/>
          <p:cNvSpPr>
            <a:spLocks noGrp="1" noChangeArrowheads="1"/>
          </p:cNvSpPr>
          <p:nvPr>
            <p:ph type="body" idx="1"/>
          </p:nvPr>
        </p:nvSpPr>
        <p:spPr/>
        <p:txBody>
          <a:bodyPr/>
          <a:lstStyle/>
          <a:p>
            <a:pPr eaLnBrk="1" hangingPunct="1"/>
            <a:r>
              <a:rPr lang="en-US" altLang="en-US" dirty="0" smtClean="0"/>
              <a:t>When request was made of ProStar, in-house developers had spent to date “80 hours and were unsure as to how to finish.”</a:t>
            </a:r>
          </a:p>
          <a:p>
            <a:pPr eaLnBrk="1" hangingPunct="1"/>
            <a:r>
              <a:rPr lang="en-US" altLang="en-US" dirty="0" smtClean="0"/>
              <a:t>TailorPro Anchors required: 2</a:t>
            </a:r>
          </a:p>
          <a:p>
            <a:pPr eaLnBrk="1" hangingPunct="1"/>
            <a:r>
              <a:rPr lang="en-US" altLang="en-US" dirty="0" smtClean="0"/>
              <a:t>ProStar Development time required: 2 hours</a:t>
            </a:r>
          </a:p>
          <a:p>
            <a:pPr lvl="1" eaLnBrk="1" hangingPunct="1"/>
            <a:r>
              <a:rPr lang="en-US" altLang="en-US" dirty="0" smtClean="0"/>
              <a:t>Plus 2 additional hours in data prep and setup</a:t>
            </a:r>
          </a:p>
          <a:p>
            <a:pPr eaLnBrk="1" hangingPunct="1"/>
            <a:r>
              <a:rPr lang="en-US" altLang="en-US" dirty="0" smtClean="0"/>
              <a:t>Works in all versions of the QAD applications</a:t>
            </a:r>
          </a:p>
        </p:txBody>
      </p:sp>
      <p:sp>
        <p:nvSpPr>
          <p:cNvPr id="5" name="TextBox 4"/>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7"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0010709"/>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29454" y="1508842"/>
            <a:ext cx="9803161" cy="4990148"/>
            <a:chOff x="629454" y="1654492"/>
            <a:chExt cx="9803161" cy="4990148"/>
          </a:xfrm>
        </p:grpSpPr>
        <p:pic>
          <p:nvPicPr>
            <p:cNvPr id="204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54" y="1654492"/>
              <a:ext cx="9803161" cy="499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Oval 6"/>
            <p:cNvSpPr>
              <a:spLocks noChangeArrowheads="1"/>
            </p:cNvSpPr>
            <p:nvPr/>
          </p:nvSpPr>
          <p:spPr bwMode="auto">
            <a:xfrm>
              <a:off x="3869981" y="3276600"/>
              <a:ext cx="1722781" cy="77724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106582" tIns="53291" rIns="106582" bIns="53291" anchor="ctr"/>
            <a:lstStyle/>
            <a:p>
              <a:pPr algn="ctr">
                <a:spcBef>
                  <a:spcPct val="50000"/>
                </a:spcBef>
              </a:pPr>
              <a:endParaRPr lang="en-US" altLang="en-US"/>
            </a:p>
          </p:txBody>
        </p:sp>
        <p:sp>
          <p:nvSpPr>
            <p:cNvPr id="20487" name="Text Box 7"/>
            <p:cNvSpPr txBox="1">
              <a:spLocks noChangeArrowheads="1"/>
            </p:cNvSpPr>
            <p:nvPr/>
          </p:nvSpPr>
          <p:spPr bwMode="auto">
            <a:xfrm>
              <a:off x="5259017" y="4516120"/>
              <a:ext cx="2266818" cy="1077119"/>
            </a:xfrm>
            <a:prstGeom prst="rect">
              <a:avLst/>
            </a:prstGeom>
            <a:noFill/>
            <a:ln w="1905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106582" tIns="53291" rIns="106582" bIns="53291">
              <a:spAutoFit/>
            </a:bodyPr>
            <a:lstStyle/>
            <a:p>
              <a:pPr algn="ctr">
                <a:spcBef>
                  <a:spcPct val="50000"/>
                </a:spcBef>
              </a:pPr>
              <a:r>
                <a:rPr lang="en-US" altLang="en-US" dirty="0">
                  <a:solidFill>
                    <a:schemeClr val="tx1"/>
                  </a:solidFill>
                  <a:latin typeface="Arial" charset="0"/>
                </a:rPr>
                <a:t>Item identified as catch weight by item group</a:t>
              </a:r>
            </a:p>
          </p:txBody>
        </p:sp>
      </p:grpSp>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10"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3"/>
          <p:cNvSpPr>
            <a:spLocks noGrp="1" noChangeArrowheads="1"/>
          </p:cNvSpPr>
          <p:nvPr>
            <p:ph type="ctrTitle"/>
          </p:nvPr>
        </p:nvSpPr>
        <p:spPr>
          <a:xfrm>
            <a:off x="906727" y="311550"/>
            <a:ext cx="9248616" cy="1209040"/>
          </a:xfrm>
        </p:spPr>
        <p:txBody>
          <a:bodyPr/>
          <a:lstStyle/>
          <a:p>
            <a:pPr eaLnBrk="1" hangingPunct="1"/>
            <a:r>
              <a:rPr lang="en-US" altLang="en-US" sz="4200" dirty="0" smtClean="0"/>
              <a:t>Sales Order with Catch Weight Item(s)</a:t>
            </a:r>
            <a:endParaRPr lang="en-US" altLang="en-US" sz="4200" dirty="0"/>
          </a:p>
        </p:txBody>
      </p:sp>
    </p:spTree>
    <p:extLst>
      <p:ext uri="{BB962C8B-B14F-4D97-AF65-F5344CB8AC3E}">
        <p14:creationId xmlns:p14="http://schemas.microsoft.com/office/powerpoint/2010/main" val="1990320405"/>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187" y="1502425"/>
            <a:ext cx="9802368" cy="498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p:cNvSpPr>
            <a:spLocks noGrp="1" noChangeArrowheads="1"/>
          </p:cNvSpPr>
          <p:nvPr>
            <p:ph type="ctrTitle"/>
          </p:nvPr>
        </p:nvSpPr>
        <p:spPr>
          <a:xfrm>
            <a:off x="906727" y="304800"/>
            <a:ext cx="9248616" cy="1209040"/>
          </a:xfrm>
        </p:spPr>
        <p:txBody>
          <a:bodyPr/>
          <a:lstStyle/>
          <a:p>
            <a:pPr eaLnBrk="1" hangingPunct="1"/>
            <a:r>
              <a:rPr lang="en-US" altLang="en-US" sz="4200" dirty="0"/>
              <a:t>Accumulate Ship Weights  </a:t>
            </a:r>
          </a:p>
        </p:txBody>
      </p:sp>
      <p:sp>
        <p:nvSpPr>
          <p:cNvPr id="21510" name="Oval 6"/>
          <p:cNvSpPr>
            <a:spLocks noChangeArrowheads="1"/>
          </p:cNvSpPr>
          <p:nvPr/>
        </p:nvSpPr>
        <p:spPr bwMode="auto">
          <a:xfrm>
            <a:off x="5531035" y="4191000"/>
            <a:ext cx="3536236" cy="224536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106582" tIns="53291" rIns="106582" bIns="53291" anchor="ctr"/>
          <a:lstStyle/>
          <a:p>
            <a:pPr algn="ctr">
              <a:spcBef>
                <a:spcPct val="50000"/>
              </a:spcBef>
            </a:pPr>
            <a:endParaRPr lang="en-US" altLang="en-US"/>
          </a:p>
        </p:txBody>
      </p:sp>
      <p:sp>
        <p:nvSpPr>
          <p:cNvPr id="21511" name="Text Box 7"/>
          <p:cNvSpPr txBox="1">
            <a:spLocks noChangeArrowheads="1"/>
          </p:cNvSpPr>
          <p:nvPr/>
        </p:nvSpPr>
        <p:spPr bwMode="auto">
          <a:xfrm>
            <a:off x="2085472" y="4018281"/>
            <a:ext cx="2810854" cy="1400284"/>
          </a:xfrm>
          <a:prstGeom prst="rect">
            <a:avLst/>
          </a:prstGeom>
          <a:solidFill>
            <a:schemeClr val="bg1"/>
          </a:solidFill>
          <a:ln w="19050" algn="ctr">
            <a:solidFill>
              <a:schemeClr val="tx1"/>
            </a:solidFill>
            <a:miter lim="800000"/>
            <a:headEnd/>
            <a:tailEnd/>
          </a:ln>
        </p:spPr>
        <p:txBody>
          <a:bodyPr lIns="106582" tIns="53291" rIns="106582" bIns="53291">
            <a:spAutoFit/>
          </a:bodyPr>
          <a:lstStyle/>
          <a:p>
            <a:pPr algn="ctr">
              <a:spcBef>
                <a:spcPct val="50000"/>
              </a:spcBef>
            </a:pPr>
            <a:r>
              <a:rPr lang="en-US" altLang="en-US" dirty="0">
                <a:solidFill>
                  <a:schemeClr val="tx1"/>
                </a:solidFill>
                <a:latin typeface="Arial" charset="0"/>
              </a:rPr>
              <a:t>New frame tallies weight total from multiple units of different weights</a:t>
            </a:r>
          </a:p>
        </p:txBody>
      </p:sp>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11"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0438968"/>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ctrTitle"/>
          </p:nvPr>
        </p:nvSpPr>
        <p:spPr>
          <a:xfrm>
            <a:off x="181346" y="316375"/>
            <a:ext cx="10518034" cy="1209040"/>
          </a:xfrm>
        </p:spPr>
        <p:txBody>
          <a:bodyPr/>
          <a:lstStyle/>
          <a:p>
            <a:pPr eaLnBrk="1" hangingPunct="1"/>
            <a:r>
              <a:rPr lang="en-US" altLang="en-US" sz="4200" dirty="0"/>
              <a:t>Post Accumulated Ship Weight  </a:t>
            </a:r>
          </a:p>
        </p:txBody>
      </p:sp>
      <p:grpSp>
        <p:nvGrpSpPr>
          <p:cNvPr id="2" name="Group 1"/>
          <p:cNvGrpSpPr/>
          <p:nvPr/>
        </p:nvGrpSpPr>
        <p:grpSpPr>
          <a:xfrm>
            <a:off x="623133" y="1509340"/>
            <a:ext cx="9802368" cy="5025502"/>
            <a:chOff x="623133" y="1497765"/>
            <a:chExt cx="9802368" cy="5025502"/>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133" y="1497765"/>
              <a:ext cx="9802368" cy="499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Oval 6"/>
            <p:cNvSpPr>
              <a:spLocks noChangeArrowheads="1"/>
            </p:cNvSpPr>
            <p:nvPr/>
          </p:nvSpPr>
          <p:spPr bwMode="auto">
            <a:xfrm>
              <a:off x="3763962" y="3733800"/>
              <a:ext cx="3082872" cy="112268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106582" tIns="53291" rIns="106582" bIns="53291" anchor="ctr"/>
            <a:lstStyle/>
            <a:p>
              <a:pPr algn="ctr">
                <a:spcBef>
                  <a:spcPct val="50000"/>
                </a:spcBef>
              </a:pPr>
              <a:endParaRPr lang="en-US" altLang="en-US"/>
            </a:p>
          </p:txBody>
        </p:sp>
        <p:sp>
          <p:nvSpPr>
            <p:cNvPr id="22535" name="Text Box 7"/>
            <p:cNvSpPr txBox="1">
              <a:spLocks noChangeArrowheads="1"/>
            </p:cNvSpPr>
            <p:nvPr/>
          </p:nvSpPr>
          <p:spPr bwMode="auto">
            <a:xfrm>
              <a:off x="1088072" y="3830321"/>
              <a:ext cx="2538836" cy="2692946"/>
            </a:xfrm>
            <a:prstGeom prst="rect">
              <a:avLst/>
            </a:prstGeom>
            <a:solidFill>
              <a:schemeClr val="bg1"/>
            </a:solidFill>
            <a:ln w="19050" algn="ctr">
              <a:solidFill>
                <a:schemeClr val="tx1"/>
              </a:solidFill>
              <a:miter lim="800000"/>
              <a:headEnd/>
              <a:tailEnd/>
            </a:ln>
          </p:spPr>
          <p:txBody>
            <a:bodyPr lIns="106582" tIns="53291" rIns="106582" bIns="53291">
              <a:spAutoFit/>
            </a:bodyPr>
            <a:lstStyle/>
            <a:p>
              <a:pPr algn="ctr">
                <a:spcBef>
                  <a:spcPct val="50000"/>
                </a:spcBef>
              </a:pPr>
              <a:r>
                <a:rPr lang="en-US" altLang="en-US" dirty="0">
                  <a:solidFill>
                    <a:schemeClr val="tx1"/>
                  </a:solidFill>
                  <a:latin typeface="Arial" charset="0"/>
                </a:rPr>
                <a:t>Weight total automatically entered in </a:t>
              </a:r>
              <a:r>
                <a:rPr lang="en-US" altLang="en-US" dirty="0" err="1">
                  <a:solidFill>
                    <a:schemeClr val="tx1"/>
                  </a:solidFill>
                  <a:latin typeface="Arial" charset="0"/>
                </a:rPr>
                <a:t>Qty</a:t>
              </a:r>
              <a:r>
                <a:rPr lang="en-US" altLang="en-US" dirty="0">
                  <a:solidFill>
                    <a:schemeClr val="tx1"/>
                  </a:solidFill>
                  <a:latin typeface="Arial" charset="0"/>
                </a:rPr>
                <a:t> shipped.  Also Cancel B/O flag automatically default to Y for catch weight items</a:t>
              </a:r>
            </a:p>
          </p:txBody>
        </p:sp>
      </p:grpSp>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9"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8907556"/>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20894" y="1503059"/>
            <a:ext cx="9802368" cy="4989181"/>
            <a:chOff x="487362" y="1828800"/>
            <a:chExt cx="9802368" cy="4989181"/>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362" y="1828800"/>
              <a:ext cx="9802368" cy="498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Oval 6"/>
            <p:cNvSpPr>
              <a:spLocks noChangeArrowheads="1"/>
            </p:cNvSpPr>
            <p:nvPr/>
          </p:nvSpPr>
          <p:spPr bwMode="auto">
            <a:xfrm>
              <a:off x="5111671" y="3469640"/>
              <a:ext cx="3989599" cy="155448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106582" tIns="53291" rIns="106582" bIns="53291" anchor="ctr"/>
            <a:lstStyle/>
            <a:p>
              <a:pPr algn="ctr">
                <a:spcBef>
                  <a:spcPct val="50000"/>
                </a:spcBef>
              </a:pPr>
              <a:endParaRPr lang="en-US" altLang="en-US"/>
            </a:p>
          </p:txBody>
        </p:sp>
        <p:sp>
          <p:nvSpPr>
            <p:cNvPr id="23559" name="Text Box 7"/>
            <p:cNvSpPr txBox="1">
              <a:spLocks noChangeArrowheads="1"/>
            </p:cNvSpPr>
            <p:nvPr/>
          </p:nvSpPr>
          <p:spPr bwMode="auto">
            <a:xfrm>
              <a:off x="1401762" y="3383281"/>
              <a:ext cx="2629509" cy="1400284"/>
            </a:xfrm>
            <a:prstGeom prst="rect">
              <a:avLst/>
            </a:prstGeom>
            <a:solidFill>
              <a:schemeClr val="bg1"/>
            </a:solidFill>
            <a:ln w="19050" algn="ctr">
              <a:solidFill>
                <a:schemeClr val="tx1"/>
              </a:solidFill>
              <a:miter lim="800000"/>
              <a:headEnd/>
              <a:tailEnd/>
            </a:ln>
          </p:spPr>
          <p:txBody>
            <a:bodyPr lIns="106582" tIns="53291" rIns="106582" bIns="53291">
              <a:spAutoFit/>
            </a:bodyPr>
            <a:lstStyle/>
            <a:p>
              <a:pPr algn="ctr">
                <a:spcBef>
                  <a:spcPct val="50000"/>
                </a:spcBef>
              </a:pPr>
              <a:r>
                <a:rPr lang="en-US" altLang="en-US">
                  <a:solidFill>
                    <a:schemeClr val="tx1"/>
                  </a:solidFill>
                  <a:latin typeface="Arial" charset="0"/>
                </a:rPr>
                <a:t>Weights tallied for item being weighed in LBS and shipped in KG</a:t>
              </a:r>
            </a:p>
          </p:txBody>
        </p:sp>
      </p:grpSp>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9"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3"/>
          <p:cNvSpPr>
            <a:spLocks noGrp="1" noChangeArrowheads="1"/>
          </p:cNvSpPr>
          <p:nvPr>
            <p:ph type="ctrTitle"/>
          </p:nvPr>
        </p:nvSpPr>
        <p:spPr>
          <a:xfrm>
            <a:off x="181346" y="304800"/>
            <a:ext cx="10518034" cy="1209040"/>
          </a:xfrm>
        </p:spPr>
        <p:txBody>
          <a:bodyPr/>
          <a:lstStyle/>
          <a:p>
            <a:pPr eaLnBrk="1" hangingPunct="1"/>
            <a:r>
              <a:rPr lang="en-US" altLang="en-US" sz="4200" dirty="0" smtClean="0"/>
              <a:t>Different SO Line UOM from Item UOM</a:t>
            </a:r>
            <a:endParaRPr lang="en-US" altLang="en-US" sz="4200" dirty="0"/>
          </a:p>
        </p:txBody>
      </p:sp>
    </p:spTree>
    <p:extLst>
      <p:ext uri="{BB962C8B-B14F-4D97-AF65-F5344CB8AC3E}">
        <p14:creationId xmlns:p14="http://schemas.microsoft.com/office/powerpoint/2010/main" val="3358969032"/>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28187" y="1501908"/>
            <a:ext cx="9802368" cy="4990332"/>
            <a:chOff x="725382" y="2159000"/>
            <a:chExt cx="9802368" cy="4990332"/>
          </a:xfrm>
        </p:grpSpPr>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382" y="2159000"/>
              <a:ext cx="9802368" cy="4990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Oval 6"/>
            <p:cNvSpPr>
              <a:spLocks noChangeArrowheads="1"/>
            </p:cNvSpPr>
            <p:nvPr/>
          </p:nvSpPr>
          <p:spPr bwMode="auto">
            <a:xfrm>
              <a:off x="3354890" y="4145280"/>
              <a:ext cx="3989599" cy="155448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106582" tIns="53291" rIns="106582" bIns="53291" anchor="ctr"/>
            <a:lstStyle/>
            <a:p>
              <a:pPr algn="ctr">
                <a:spcBef>
                  <a:spcPct val="50000"/>
                </a:spcBef>
              </a:pPr>
              <a:endParaRPr lang="en-US" altLang="en-US"/>
            </a:p>
          </p:txBody>
        </p:sp>
        <p:sp>
          <p:nvSpPr>
            <p:cNvPr id="24583" name="Text Box 7"/>
            <p:cNvSpPr txBox="1">
              <a:spLocks noChangeArrowheads="1"/>
            </p:cNvSpPr>
            <p:nvPr/>
          </p:nvSpPr>
          <p:spPr bwMode="auto">
            <a:xfrm>
              <a:off x="7888525" y="3162368"/>
              <a:ext cx="2629509" cy="2692946"/>
            </a:xfrm>
            <a:prstGeom prst="rect">
              <a:avLst/>
            </a:prstGeom>
            <a:solidFill>
              <a:schemeClr val="bg1"/>
            </a:solidFill>
            <a:ln w="19050" algn="ctr">
              <a:solidFill>
                <a:schemeClr val="tx1"/>
              </a:solidFill>
              <a:miter lim="800000"/>
              <a:headEnd/>
              <a:tailEnd/>
            </a:ln>
          </p:spPr>
          <p:txBody>
            <a:bodyPr lIns="106582" tIns="53291" rIns="106582" bIns="53291">
              <a:spAutoFit/>
            </a:bodyPr>
            <a:lstStyle/>
            <a:p>
              <a:pPr algn="ctr">
                <a:spcBef>
                  <a:spcPct val="50000"/>
                </a:spcBef>
              </a:pPr>
              <a:r>
                <a:rPr lang="en-US" altLang="en-US" dirty="0">
                  <a:solidFill>
                    <a:schemeClr val="tx1"/>
                  </a:solidFill>
                  <a:latin typeface="Arial" charset="0"/>
                </a:rPr>
                <a:t>Weight converted from measured weight (item UOM = LBS) to SO line UOM of KG.  Also, Cancel B/O flag default to Y for catch weight items.</a:t>
              </a:r>
            </a:p>
          </p:txBody>
        </p:sp>
      </p:grpSp>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9"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3"/>
          <p:cNvSpPr txBox="1">
            <a:spLocks noChangeArrowheads="1"/>
          </p:cNvSpPr>
          <p:nvPr/>
        </p:nvSpPr>
        <p:spPr bwMode="auto">
          <a:xfrm>
            <a:off x="181346" y="304800"/>
            <a:ext cx="10518034" cy="1209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904" tIns="54550" rIns="104904" bIns="54550" numCol="1" anchor="ctr" anchorCtr="0" compatLnSpc="1">
            <a:prstTxWarp prst="textNoShape">
              <a:avLst/>
            </a:prstTxWarp>
          </a:bodyPr>
          <a:lstStyle>
            <a:lvl1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mj-lt"/>
                <a:ea typeface="+mj-ea"/>
                <a:cs typeface="+mj-cs"/>
              </a:defRPr>
            </a:lvl1pPr>
            <a:lvl2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2pPr>
            <a:lvl3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3pPr>
            <a:lvl4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4pPr>
            <a:lvl5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5pPr>
            <a:lvl6pPr marL="2931018"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6pPr>
            <a:lvl7pPr marL="3463930"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7pPr>
            <a:lvl8pPr marL="3996842"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8pPr>
            <a:lvl9pPr marL="4529755"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9pPr>
          </a:lstStyle>
          <a:p>
            <a:pPr eaLnBrk="1" hangingPunct="1"/>
            <a:r>
              <a:rPr lang="en-US" altLang="en-US" sz="4200" kern="0" dirty="0" smtClean="0"/>
              <a:t>Convert Item UOM to SO UOM</a:t>
            </a:r>
            <a:endParaRPr lang="en-US" altLang="en-US" sz="4200" kern="0" dirty="0"/>
          </a:p>
        </p:txBody>
      </p:sp>
    </p:spTree>
    <p:extLst>
      <p:ext uri="{BB962C8B-B14F-4D97-AF65-F5344CB8AC3E}">
        <p14:creationId xmlns:p14="http://schemas.microsoft.com/office/powerpoint/2010/main" val="3220968769"/>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906727" y="1219200"/>
            <a:ext cx="9611307" cy="5601434"/>
          </a:xfrm>
          <a:prstGeom prst="rect">
            <a:avLst/>
          </a:prstGeom>
          <a:noFill/>
        </p:spPr>
        <p:txBody>
          <a:bodyPr wrap="square" lIns="106582" tIns="53291" rIns="106582" bIns="53291" rtlCol="0">
            <a:spAutoFit/>
          </a:bodyPr>
          <a:lstStyle/>
          <a:p>
            <a:pPr marL="333070" indent="-333070">
              <a:buFont typeface="Wingdings" pitchFamily="2" charset="2"/>
              <a:buChar char="ü"/>
            </a:pPr>
            <a:r>
              <a:rPr lang="en-US" dirty="0"/>
              <a:t>Developer's </a:t>
            </a:r>
            <a:r>
              <a:rPr lang="en-US" dirty="0" err="1"/>
              <a:t>ToolKit</a:t>
            </a:r>
            <a:r>
              <a:rPr lang="en-US" dirty="0"/>
              <a:t>: extensive library of functions that </a:t>
            </a:r>
            <a:r>
              <a:rPr lang="en-US" dirty="0" smtClean="0"/>
              <a:t>enable complex functions and simplify </a:t>
            </a:r>
            <a:r>
              <a:rPr lang="en-US" dirty="0"/>
              <a:t>the most common customization needs. </a:t>
            </a:r>
          </a:p>
          <a:p>
            <a:pPr marL="333070" indent="-333070">
              <a:buFont typeface="Wingdings" pitchFamily="2" charset="2"/>
              <a:buChar char="ü"/>
            </a:pPr>
            <a:r>
              <a:rPr lang="en-US" dirty="0"/>
              <a:t>Business logic and rules control: modify existing functions</a:t>
            </a:r>
          </a:p>
          <a:p>
            <a:pPr marL="333070" indent="-333070">
              <a:buFont typeface="Wingdings" pitchFamily="2" charset="2"/>
              <a:buChar char="ü"/>
            </a:pPr>
            <a:r>
              <a:rPr lang="en-US" dirty="0"/>
              <a:t>Add new functionality where needed in the business </a:t>
            </a:r>
            <a:r>
              <a:rPr lang="en-US" dirty="0" smtClean="0"/>
              <a:t>process</a:t>
            </a:r>
            <a:endParaRPr lang="en-US" dirty="0"/>
          </a:p>
          <a:p>
            <a:pPr marL="333070" indent="-333070">
              <a:buFont typeface="Wingdings" pitchFamily="2" charset="2"/>
              <a:buChar char="ü"/>
            </a:pPr>
            <a:r>
              <a:rPr lang="en-US" dirty="0"/>
              <a:t>Event-driven invoking of custom programs to perform required functions</a:t>
            </a:r>
          </a:p>
          <a:p>
            <a:pPr marL="333070" indent="-333070">
              <a:buFont typeface="Wingdings" pitchFamily="2" charset="2"/>
              <a:buChar char="ü"/>
            </a:pPr>
            <a:r>
              <a:rPr lang="en-US" dirty="0" smtClean="0"/>
              <a:t>Pop-up </a:t>
            </a:r>
            <a:r>
              <a:rPr lang="en-US" dirty="0"/>
              <a:t>Frame wherever needed in the process</a:t>
            </a:r>
          </a:p>
          <a:p>
            <a:pPr marL="333070" indent="-333070">
              <a:buFont typeface="Wingdings" pitchFamily="2" charset="2"/>
              <a:buChar char="ü"/>
            </a:pPr>
            <a:r>
              <a:rPr lang="en-US" dirty="0"/>
              <a:t>Add New Fields in Pop-up Frames</a:t>
            </a:r>
          </a:p>
          <a:p>
            <a:pPr marL="333070" indent="-333070">
              <a:buFont typeface="Wingdings" pitchFamily="2" charset="2"/>
              <a:buChar char="ü"/>
            </a:pPr>
            <a:r>
              <a:rPr lang="en-US" dirty="0" smtClean="0"/>
              <a:t>Anchor technology to invoke functionality where needed in the UI</a:t>
            </a:r>
          </a:p>
          <a:p>
            <a:pPr marL="333070" indent="-333070">
              <a:buFont typeface="Wingdings" pitchFamily="2" charset="2"/>
              <a:buChar char="ü"/>
            </a:pPr>
            <a:r>
              <a:rPr lang="en-US" dirty="0"/>
              <a:t>Table </a:t>
            </a:r>
            <a:r>
              <a:rPr lang="en-US" dirty="0" smtClean="0"/>
              <a:t>Rules to invoke functionality from database events</a:t>
            </a:r>
            <a:endParaRPr lang="en-US" dirty="0"/>
          </a:p>
          <a:p>
            <a:pPr marL="333070" indent="-333070">
              <a:buFont typeface="Wingdings" pitchFamily="2" charset="2"/>
              <a:buChar char="ü"/>
            </a:pPr>
            <a:r>
              <a:rPr lang="en-US" dirty="0"/>
              <a:t>Record Extension for new data structures married to QAD tables</a:t>
            </a:r>
          </a:p>
          <a:p>
            <a:pPr marL="333070" indent="-333070">
              <a:buFont typeface="Wingdings" pitchFamily="2" charset="2"/>
              <a:buChar char="ü"/>
            </a:pPr>
            <a:r>
              <a:rPr lang="en-US" dirty="0" smtClean="0"/>
              <a:t>Rules-based </a:t>
            </a:r>
            <a:r>
              <a:rPr lang="en-US" dirty="0"/>
              <a:t>Default Values, Fixed Default Values</a:t>
            </a:r>
          </a:p>
          <a:p>
            <a:pPr marL="333070" indent="-333070">
              <a:buFont typeface="Wingdings" pitchFamily="2" charset="2"/>
              <a:buChar char="ü"/>
            </a:pPr>
            <a:r>
              <a:rPr lang="en-US" dirty="0"/>
              <a:t>Data Filtering: control the data available to programs</a:t>
            </a:r>
          </a:p>
          <a:p>
            <a:pPr marL="333070" indent="-333070">
              <a:buFont typeface="Wingdings" pitchFamily="2" charset="2"/>
              <a:buChar char="ü"/>
            </a:pPr>
            <a:r>
              <a:rPr lang="en-US" dirty="0"/>
              <a:t>Data Hiding: control the data available to users</a:t>
            </a:r>
          </a:p>
          <a:p>
            <a:pPr marL="333070" indent="-333070">
              <a:buFont typeface="Wingdings" pitchFamily="2" charset="2"/>
              <a:buChar char="ü"/>
            </a:pPr>
            <a:r>
              <a:rPr lang="en-US" dirty="0" smtClean="0"/>
              <a:t>Field </a:t>
            </a:r>
            <a:r>
              <a:rPr lang="en-US" dirty="0"/>
              <a:t>Changes: </a:t>
            </a:r>
            <a:r>
              <a:rPr lang="en-US" dirty="0" smtClean="0"/>
              <a:t>format, enable/disable, hide/visible</a:t>
            </a:r>
            <a:r>
              <a:rPr lang="en-US" dirty="0"/>
              <a:t>, </a:t>
            </a:r>
            <a:r>
              <a:rPr lang="en-US" dirty="0" smtClean="0"/>
              <a:t>password/e-signature</a:t>
            </a:r>
            <a:endParaRPr lang="en-US" dirty="0"/>
          </a:p>
          <a:p>
            <a:pPr marL="333070" indent="-333070">
              <a:buFont typeface="Wingdings" pitchFamily="2" charset="2"/>
              <a:buChar char="ü"/>
            </a:pPr>
            <a:r>
              <a:rPr lang="en-US" dirty="0" smtClean="0"/>
              <a:t>Audit </a:t>
            </a:r>
            <a:r>
              <a:rPr lang="en-US" dirty="0"/>
              <a:t>trail on any field</a:t>
            </a:r>
          </a:p>
          <a:p>
            <a:pPr marL="333070" indent="-333070">
              <a:buFont typeface="Wingdings" pitchFamily="2" charset="2"/>
              <a:buChar char="ü"/>
            </a:pPr>
            <a:r>
              <a:rPr lang="en-US" dirty="0"/>
              <a:t>Translation table - for all users' languages</a:t>
            </a:r>
          </a:p>
          <a:p>
            <a:pPr marL="333070" indent="-333070">
              <a:buFont typeface="Wingdings" pitchFamily="2" charset="2"/>
              <a:buChar char="ü"/>
            </a:pPr>
            <a:r>
              <a:rPr lang="en-US" dirty="0"/>
              <a:t>Project grouping and administration of anchor </a:t>
            </a:r>
            <a:r>
              <a:rPr lang="en-US" dirty="0" smtClean="0"/>
              <a:t>sets</a:t>
            </a:r>
            <a:endParaRPr lang="en-US" dirty="0"/>
          </a:p>
        </p:txBody>
      </p:sp>
      <p:sp>
        <p:nvSpPr>
          <p:cNvPr id="9" name="TextBox 8"/>
          <p:cNvSpPr txBox="1"/>
          <p:nvPr/>
        </p:nvSpPr>
        <p:spPr>
          <a:xfrm>
            <a:off x="-1" y="-27196"/>
            <a:ext cx="10880725" cy="1246396"/>
          </a:xfrm>
          <a:prstGeom prst="rect">
            <a:avLst/>
          </a:prstGeom>
          <a:noFill/>
        </p:spPr>
        <p:txBody>
          <a:bodyPr wrap="square" lIns="106582" tIns="53291" rIns="106582" bIns="53291" rtlCol="0">
            <a:spAutoFit/>
          </a:bodyPr>
          <a:lstStyle/>
          <a:p>
            <a:pPr algn="ctr"/>
            <a:r>
              <a:rPr lang="en-US" sz="3700" dirty="0"/>
              <a:t>TailorPro </a:t>
            </a:r>
            <a:r>
              <a:rPr lang="en-US" sz="3700" dirty="0" smtClean="0"/>
              <a:t>EE</a:t>
            </a:r>
          </a:p>
          <a:p>
            <a:pPr algn="ctr"/>
            <a:r>
              <a:rPr lang="en-US" sz="3700" dirty="0" smtClean="0"/>
              <a:t>Summary </a:t>
            </a:r>
            <a:r>
              <a:rPr lang="en-US" sz="3700" dirty="0"/>
              <a:t>of </a:t>
            </a:r>
            <a:r>
              <a:rPr lang="en-US" sz="3700" dirty="0" smtClean="0"/>
              <a:t>Functionality for True .NET Frames</a:t>
            </a:r>
            <a:endParaRPr lang="en-US" sz="3700" dirty="0"/>
          </a:p>
        </p:txBody>
      </p:sp>
      <p:sp>
        <p:nvSpPr>
          <p:cNvPr id="7" name="TextBox 6"/>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pic>
        <p:nvPicPr>
          <p:cNvPr id="1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41579" y="6802780"/>
            <a:ext cx="2888237" cy="7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7214030"/>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046544"/>
            <a:ext cx="3078162" cy="1725856"/>
          </a:xfrm>
          <a:prstGeom prst="rect">
            <a:avLst/>
          </a:prstGeom>
        </p:spPr>
      </p:pic>
      <p:sp>
        <p:nvSpPr>
          <p:cNvPr id="5" name="TextBox 4"/>
          <p:cNvSpPr txBox="1"/>
          <p:nvPr/>
        </p:nvSpPr>
        <p:spPr>
          <a:xfrm>
            <a:off x="182562" y="228600"/>
            <a:ext cx="10515600" cy="2136844"/>
          </a:xfrm>
          <a:prstGeom prst="rect">
            <a:avLst/>
          </a:prstGeom>
          <a:noFill/>
        </p:spPr>
        <p:txBody>
          <a:bodyPr wrap="square" lIns="104498" tIns="52249" rIns="104498" bIns="52249" rtlCol="0">
            <a:spAutoFit/>
          </a:bodyPr>
          <a:lstStyle/>
          <a:p>
            <a:pPr algn="ctr"/>
            <a:r>
              <a:rPr lang="en-US" sz="7200" b="1" dirty="0" smtClean="0">
                <a:solidFill>
                  <a:srgbClr val="2D2DB9">
                    <a:lumMod val="50000"/>
                  </a:srgbClr>
                </a:solidFill>
              </a:rPr>
              <a:t>M</a:t>
            </a:r>
            <a:r>
              <a:rPr lang="en-US" sz="6000" b="1" dirty="0" smtClean="0">
                <a:solidFill>
                  <a:srgbClr val="2D2DB9">
                    <a:lumMod val="50000"/>
                  </a:srgbClr>
                </a:solidFill>
              </a:rPr>
              <a:t>obile </a:t>
            </a:r>
            <a:r>
              <a:rPr lang="en-US" sz="7200" b="1" dirty="0" smtClean="0">
                <a:solidFill>
                  <a:srgbClr val="2D2DB9">
                    <a:lumMod val="50000"/>
                  </a:srgbClr>
                </a:solidFill>
              </a:rPr>
              <a:t>E</a:t>
            </a:r>
            <a:r>
              <a:rPr lang="en-US" sz="6000" b="1" dirty="0" smtClean="0">
                <a:solidFill>
                  <a:srgbClr val="2D2DB9">
                    <a:lumMod val="50000"/>
                  </a:srgbClr>
                </a:solidFill>
              </a:rPr>
              <a:t>nterprise </a:t>
            </a:r>
            <a:r>
              <a:rPr lang="en-US" sz="7200" b="1" dirty="0" smtClean="0">
                <a:solidFill>
                  <a:srgbClr val="2D2DB9">
                    <a:lumMod val="50000"/>
                  </a:srgbClr>
                </a:solidFill>
              </a:rPr>
              <a:t>I</a:t>
            </a:r>
            <a:r>
              <a:rPr lang="en-US" sz="6000" b="1" dirty="0" smtClean="0">
                <a:solidFill>
                  <a:srgbClr val="2D2DB9">
                    <a:lumMod val="50000"/>
                  </a:srgbClr>
                </a:solidFill>
              </a:rPr>
              <a:t>ntegration</a:t>
            </a:r>
          </a:p>
          <a:p>
            <a:pPr algn="ctr"/>
            <a:r>
              <a:rPr lang="en-US" sz="6000" b="1" dirty="0" smtClean="0">
                <a:solidFill>
                  <a:srgbClr val="2D2DB9">
                    <a:lumMod val="50000"/>
                  </a:srgbClr>
                </a:solidFill>
              </a:rPr>
              <a:t>for</a:t>
            </a:r>
            <a:r>
              <a:rPr lang="en-US" sz="6000" b="1" i="1" dirty="0" smtClean="0">
                <a:solidFill>
                  <a:srgbClr val="2D2DB9">
                    <a:lumMod val="50000"/>
                  </a:srgbClr>
                </a:solidFill>
              </a:rPr>
              <a:t> “Automated Coordination”</a:t>
            </a:r>
            <a:endParaRPr lang="en-US" sz="6000" b="1" i="1" dirty="0">
              <a:solidFill>
                <a:srgbClr val="2D2DB9">
                  <a:lumMod val="50000"/>
                </a:srgbClr>
              </a:solidFill>
            </a:endParaRP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54962" y="2174234"/>
            <a:ext cx="2667000" cy="2245366"/>
          </a:xfrm>
          <a:prstGeom prst="rect">
            <a:avLst/>
          </a:prstGeom>
        </p:spPr>
      </p:pic>
      <p:sp>
        <p:nvSpPr>
          <p:cNvPr id="9" name="TextBox 8"/>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grpSp>
        <p:nvGrpSpPr>
          <p:cNvPr id="10" name="Group 9"/>
          <p:cNvGrpSpPr/>
          <p:nvPr/>
        </p:nvGrpSpPr>
        <p:grpSpPr>
          <a:xfrm>
            <a:off x="2635366" y="2512088"/>
            <a:ext cx="5533792" cy="3534456"/>
            <a:chOff x="2635366" y="2512088"/>
            <a:chExt cx="5533792" cy="3534456"/>
          </a:xfrm>
        </p:grpSpPr>
        <p:sp>
          <p:nvSpPr>
            <p:cNvPr id="11" name="Rectangle 10"/>
            <p:cNvSpPr/>
            <p:nvPr/>
          </p:nvSpPr>
          <p:spPr bwMode="auto">
            <a:xfrm>
              <a:off x="3687762" y="3296917"/>
              <a:ext cx="2667000" cy="142748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smtClean="0">
                <a:ln>
                  <a:noFill/>
                </a:ln>
                <a:solidFill>
                  <a:schemeClr val="bg1"/>
                </a:solidFill>
                <a:effectLst/>
                <a:latin typeface="Calibri" pitchFamily="32" charset="0"/>
                <a:cs typeface="Arial Unicode MS" charset="0"/>
              </a:endParaRPr>
            </a:p>
          </p:txBody>
        </p:sp>
        <p:pic>
          <p:nvPicPr>
            <p:cNvPr id="12" name="Picture 1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35366" y="2512088"/>
              <a:ext cx="5533792" cy="3534456"/>
            </a:xfrm>
            <a:prstGeom prst="rect">
              <a:avLst/>
            </a:prstGeom>
          </p:spPr>
        </p:pic>
        <p:sp>
          <p:nvSpPr>
            <p:cNvPr id="13" name="TextBox 12"/>
            <p:cNvSpPr txBox="1"/>
            <p:nvPr/>
          </p:nvSpPr>
          <p:spPr>
            <a:xfrm>
              <a:off x="6354762" y="4419600"/>
              <a:ext cx="381000" cy="400110"/>
            </a:xfrm>
            <a:prstGeom prst="rect">
              <a:avLst/>
            </a:prstGeom>
            <a:noFill/>
            <a:ln>
              <a:noFill/>
            </a:ln>
          </p:spPr>
          <p:txBody>
            <a:bodyPr wrap="square" rtlCol="0">
              <a:spAutoFit/>
            </a:bodyPr>
            <a:lstStyle/>
            <a:p>
              <a:r>
                <a:rPr lang="en-US" sz="2000" dirty="0" smtClean="0">
                  <a:solidFill>
                    <a:schemeClr val="bg1"/>
                  </a:solidFill>
                </a:rPr>
                <a:t>®</a:t>
              </a:r>
            </a:p>
          </p:txBody>
        </p:sp>
      </p:grpSp>
      <p:pic>
        <p:nvPicPr>
          <p:cNvPr id="15" name="Picture 2"/>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535362" y="6394608"/>
            <a:ext cx="3249486" cy="844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38962" y="6172200"/>
            <a:ext cx="3835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3985880"/>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453363" y="204576"/>
            <a:ext cx="9792653" cy="1243224"/>
          </a:xfrm>
        </p:spPr>
        <p:txBody>
          <a:bodyPr/>
          <a:lstStyle/>
          <a:p>
            <a:pPr eaLnBrk="1" hangingPunct="1"/>
            <a:r>
              <a:rPr lang="en-US" altLang="en-US" sz="4400" b="1" dirty="0" smtClean="0"/>
              <a:t>MEI Workflow Benefits Include:</a:t>
            </a:r>
            <a:endParaRPr lang="en-US" altLang="en-US" sz="4400" b="1" dirty="0"/>
          </a:p>
        </p:txBody>
      </p:sp>
      <p:sp>
        <p:nvSpPr>
          <p:cNvPr id="5123" name="Rectangle 3"/>
          <p:cNvSpPr>
            <a:spLocks noGrp="1" noChangeArrowheads="1"/>
          </p:cNvSpPr>
          <p:nvPr>
            <p:ph sz="half" idx="4294967295"/>
          </p:nvPr>
        </p:nvSpPr>
        <p:spPr>
          <a:xfrm>
            <a:off x="634711" y="1711960"/>
            <a:ext cx="9883324" cy="4231640"/>
          </a:xfrm>
        </p:spPr>
        <p:txBody>
          <a:bodyPr/>
          <a:lstStyle/>
          <a:p>
            <a:pPr marL="532833" indent="-532833" eaLnBrk="1" hangingPunct="1">
              <a:lnSpc>
                <a:spcPct val="90000"/>
              </a:lnSpc>
              <a:spcBef>
                <a:spcPct val="0"/>
              </a:spcBef>
              <a:spcAft>
                <a:spcPts val="699"/>
              </a:spcAft>
              <a:buFont typeface="Arial" charset="0"/>
              <a:buChar char="•"/>
              <a:defRPr/>
            </a:pPr>
            <a:r>
              <a:rPr lang="en-US" sz="3100" dirty="0" smtClean="0">
                <a:solidFill>
                  <a:schemeClr val="accent6">
                    <a:lumMod val="75000"/>
                  </a:schemeClr>
                </a:solidFill>
              </a:rPr>
              <a:t>OpenEdge engine and logic – no Java!</a:t>
            </a:r>
          </a:p>
          <a:p>
            <a:pPr marL="532833" indent="-532833" eaLnBrk="1" hangingPunct="1">
              <a:lnSpc>
                <a:spcPct val="90000"/>
              </a:lnSpc>
              <a:spcBef>
                <a:spcPct val="0"/>
              </a:spcBef>
              <a:spcAft>
                <a:spcPts val="699"/>
              </a:spcAft>
              <a:buFont typeface="Arial" charset="0"/>
              <a:buChar char="•"/>
              <a:defRPr/>
            </a:pPr>
            <a:r>
              <a:rPr lang="en-US" sz="3100" dirty="0" smtClean="0">
                <a:solidFill>
                  <a:schemeClr val="accent6">
                    <a:lumMod val="75000"/>
                  </a:schemeClr>
                </a:solidFill>
              </a:rPr>
              <a:t>Enforce business policies and drive business procedures for improved business performance</a:t>
            </a:r>
          </a:p>
          <a:p>
            <a:pPr marL="532833" indent="-532833" eaLnBrk="1" hangingPunct="1">
              <a:lnSpc>
                <a:spcPct val="90000"/>
              </a:lnSpc>
              <a:spcBef>
                <a:spcPct val="0"/>
              </a:spcBef>
              <a:spcAft>
                <a:spcPts val="699"/>
              </a:spcAft>
              <a:buFont typeface="Arial" charset="0"/>
              <a:buChar char="•"/>
              <a:defRPr/>
            </a:pPr>
            <a:r>
              <a:rPr lang="en-US" sz="3100" dirty="0" smtClean="0">
                <a:solidFill>
                  <a:schemeClr val="accent6">
                    <a:lumMod val="75000"/>
                  </a:schemeClr>
                </a:solidFill>
              </a:rPr>
              <a:t>Selectively </a:t>
            </a:r>
            <a:r>
              <a:rPr lang="en-US" sz="3100" dirty="0">
                <a:solidFill>
                  <a:schemeClr val="accent6">
                    <a:lumMod val="75000"/>
                  </a:schemeClr>
                </a:solidFill>
              </a:rPr>
              <a:t>“build in” coordination, timeliness, validation, compliance and traceability to business processes across the organization</a:t>
            </a:r>
          </a:p>
          <a:p>
            <a:pPr marL="532833" indent="-532833" eaLnBrk="1" hangingPunct="1">
              <a:lnSpc>
                <a:spcPct val="90000"/>
              </a:lnSpc>
              <a:spcBef>
                <a:spcPct val="0"/>
              </a:spcBef>
              <a:spcAft>
                <a:spcPts val="699"/>
              </a:spcAft>
              <a:buFont typeface="Arial" charset="0"/>
              <a:buChar char="•"/>
              <a:defRPr/>
            </a:pPr>
            <a:r>
              <a:rPr lang="en-US" sz="3100" dirty="0" smtClean="0">
                <a:solidFill>
                  <a:schemeClr val="accent6">
                    <a:lumMod val="75000"/>
                  </a:schemeClr>
                </a:solidFill>
              </a:rPr>
              <a:t>Improve communications with all participants in business processes, including customers and suppliers</a:t>
            </a:r>
          </a:p>
          <a:p>
            <a:pPr marL="532833" indent="-532833" eaLnBrk="1" hangingPunct="1">
              <a:lnSpc>
                <a:spcPct val="90000"/>
              </a:lnSpc>
              <a:spcBef>
                <a:spcPct val="0"/>
              </a:spcBef>
              <a:spcAft>
                <a:spcPts val="699"/>
              </a:spcAft>
              <a:buFont typeface="Arial" charset="0"/>
              <a:buChar char="•"/>
              <a:defRPr/>
            </a:pPr>
            <a:r>
              <a:rPr lang="en-US" sz="3100" dirty="0" smtClean="0">
                <a:solidFill>
                  <a:schemeClr val="accent6">
                    <a:lumMod val="75000"/>
                  </a:schemeClr>
                </a:solidFill>
              </a:rPr>
              <a:t>Integrate </a:t>
            </a:r>
            <a:r>
              <a:rPr lang="en-US" sz="3100" dirty="0">
                <a:solidFill>
                  <a:schemeClr val="accent6">
                    <a:lumMod val="75000"/>
                  </a:schemeClr>
                </a:solidFill>
              </a:rPr>
              <a:t>users and databases outside of </a:t>
            </a:r>
            <a:r>
              <a:rPr lang="en-US" sz="3100" dirty="0" smtClean="0">
                <a:solidFill>
                  <a:schemeClr val="accent6">
                    <a:lumMod val="75000"/>
                  </a:schemeClr>
                </a:solidFill>
              </a:rPr>
              <a:t>primary system</a:t>
            </a:r>
            <a:endParaRPr lang="en-US" sz="3100" dirty="0">
              <a:solidFill>
                <a:schemeClr val="accent6">
                  <a:lumMod val="75000"/>
                </a:schemeClr>
              </a:solidFill>
            </a:endParaRPr>
          </a:p>
          <a:p>
            <a:pPr marL="532833" indent="-532833" eaLnBrk="1" hangingPunct="1">
              <a:lnSpc>
                <a:spcPct val="90000"/>
              </a:lnSpc>
              <a:spcBef>
                <a:spcPct val="0"/>
              </a:spcBef>
              <a:spcAft>
                <a:spcPts val="699"/>
              </a:spcAft>
              <a:buFont typeface="Arial" charset="0"/>
              <a:buChar char="•"/>
              <a:defRPr/>
            </a:pPr>
            <a:r>
              <a:rPr lang="en-US" sz="3100" dirty="0">
                <a:solidFill>
                  <a:schemeClr val="accent6">
                    <a:lumMod val="75000"/>
                  </a:schemeClr>
                </a:solidFill>
              </a:rPr>
              <a:t>Gain visibility and control, for performance </a:t>
            </a:r>
            <a:r>
              <a:rPr lang="en-US" sz="3100" dirty="0" smtClean="0">
                <a:solidFill>
                  <a:schemeClr val="accent6">
                    <a:lumMod val="75000"/>
                  </a:schemeClr>
                </a:solidFill>
              </a:rPr>
              <a:t>management, </a:t>
            </a:r>
            <a:r>
              <a:rPr lang="en-US" sz="3100" dirty="0">
                <a:solidFill>
                  <a:schemeClr val="accent6">
                    <a:lumMod val="75000"/>
                  </a:schemeClr>
                </a:solidFill>
              </a:rPr>
              <a:t>across the organization</a:t>
            </a:r>
          </a:p>
        </p:txBody>
      </p:sp>
      <p:sp>
        <p:nvSpPr>
          <p:cNvPr id="4" name="TextBox 3"/>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Tree>
    <p:extLst>
      <p:ext uri="{BB962C8B-B14F-4D97-AF65-F5344CB8AC3E}">
        <p14:creationId xmlns:p14="http://schemas.microsoft.com/office/powerpoint/2010/main" val="3492246231"/>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p:cNvSpPr>
            <a:spLocks noGrp="1" noChangeArrowheads="1"/>
          </p:cNvSpPr>
          <p:nvPr>
            <p:ph sz="half" idx="4294967295"/>
          </p:nvPr>
        </p:nvSpPr>
        <p:spPr>
          <a:xfrm>
            <a:off x="634710" y="2169160"/>
            <a:ext cx="9792653" cy="4231640"/>
          </a:xfrm>
        </p:spPr>
        <p:txBody>
          <a:bodyPr/>
          <a:lstStyle/>
          <a:p>
            <a:pPr marL="532833" indent="-532833" eaLnBrk="1" hangingPunct="1">
              <a:lnSpc>
                <a:spcPct val="90000"/>
              </a:lnSpc>
              <a:spcBef>
                <a:spcPct val="0"/>
              </a:spcBef>
              <a:spcAft>
                <a:spcPts val="699"/>
              </a:spcAft>
              <a:buFont typeface="Arial" charset="0"/>
              <a:buChar char="•"/>
              <a:defRPr/>
            </a:pPr>
            <a:r>
              <a:rPr lang="en-US" sz="3100" dirty="0" smtClean="0">
                <a:solidFill>
                  <a:schemeClr val="accent6">
                    <a:lumMod val="75000"/>
                  </a:schemeClr>
                </a:solidFill>
              </a:rPr>
              <a:t>Sales </a:t>
            </a:r>
            <a:r>
              <a:rPr lang="en-US" sz="3100" dirty="0" err="1">
                <a:solidFill>
                  <a:schemeClr val="accent6">
                    <a:lumMod val="75000"/>
                  </a:schemeClr>
                </a:solidFill>
              </a:rPr>
              <a:t>order→shipment→AR</a:t>
            </a:r>
            <a:r>
              <a:rPr lang="en-US" sz="3100" dirty="0">
                <a:solidFill>
                  <a:schemeClr val="accent6">
                    <a:lumMod val="75000"/>
                  </a:schemeClr>
                </a:solidFill>
              </a:rPr>
              <a:t> for key account or large $</a:t>
            </a:r>
          </a:p>
          <a:p>
            <a:pPr marL="532833" indent="-532833" eaLnBrk="1" hangingPunct="1">
              <a:lnSpc>
                <a:spcPct val="90000"/>
              </a:lnSpc>
              <a:spcBef>
                <a:spcPct val="0"/>
              </a:spcBef>
              <a:spcAft>
                <a:spcPts val="699"/>
              </a:spcAft>
              <a:buFont typeface="Arial" charset="0"/>
              <a:buChar char="•"/>
              <a:defRPr/>
            </a:pPr>
            <a:r>
              <a:rPr lang="en-US" sz="3100" dirty="0" err="1">
                <a:solidFill>
                  <a:schemeClr val="accent6">
                    <a:lumMod val="75000"/>
                  </a:schemeClr>
                </a:solidFill>
              </a:rPr>
              <a:t>Purchase→receipt→AP</a:t>
            </a:r>
            <a:r>
              <a:rPr lang="en-US" sz="3100" dirty="0">
                <a:solidFill>
                  <a:schemeClr val="accent6">
                    <a:lumMod val="75000"/>
                  </a:schemeClr>
                </a:solidFill>
              </a:rPr>
              <a:t> for key item or large $</a:t>
            </a:r>
          </a:p>
          <a:p>
            <a:pPr marL="532833" indent="-532833" eaLnBrk="1" hangingPunct="1">
              <a:lnSpc>
                <a:spcPct val="90000"/>
              </a:lnSpc>
              <a:spcBef>
                <a:spcPct val="0"/>
              </a:spcBef>
              <a:spcAft>
                <a:spcPts val="699"/>
              </a:spcAft>
              <a:buFont typeface="Arial" charset="0"/>
              <a:buChar char="•"/>
              <a:defRPr/>
            </a:pPr>
            <a:r>
              <a:rPr lang="en-US" sz="3100" dirty="0">
                <a:solidFill>
                  <a:schemeClr val="accent6">
                    <a:lumMod val="75000"/>
                  </a:schemeClr>
                </a:solidFill>
              </a:rPr>
              <a:t>New product introduction, including auditable PPAP</a:t>
            </a:r>
          </a:p>
          <a:p>
            <a:pPr marL="532833" indent="-532833" eaLnBrk="1" hangingPunct="1">
              <a:lnSpc>
                <a:spcPct val="90000"/>
              </a:lnSpc>
              <a:spcBef>
                <a:spcPct val="0"/>
              </a:spcBef>
              <a:spcAft>
                <a:spcPts val="699"/>
              </a:spcAft>
              <a:buFont typeface="Arial" charset="0"/>
              <a:buChar char="•"/>
              <a:defRPr/>
            </a:pPr>
            <a:r>
              <a:rPr lang="en-US" sz="3100" dirty="0">
                <a:solidFill>
                  <a:schemeClr val="accent6">
                    <a:lumMod val="75000"/>
                  </a:schemeClr>
                </a:solidFill>
              </a:rPr>
              <a:t>Engineering change </a:t>
            </a:r>
          </a:p>
          <a:p>
            <a:pPr marL="532833" indent="-532833" eaLnBrk="1" hangingPunct="1">
              <a:lnSpc>
                <a:spcPct val="90000"/>
              </a:lnSpc>
              <a:spcBef>
                <a:spcPct val="0"/>
              </a:spcBef>
              <a:spcAft>
                <a:spcPts val="699"/>
              </a:spcAft>
              <a:buFont typeface="Arial" charset="0"/>
              <a:buChar char="•"/>
              <a:defRPr/>
            </a:pPr>
            <a:r>
              <a:rPr lang="en-US" sz="3100" dirty="0">
                <a:solidFill>
                  <a:schemeClr val="accent6">
                    <a:lumMod val="75000"/>
                  </a:schemeClr>
                </a:solidFill>
              </a:rPr>
              <a:t>Credit collections process</a:t>
            </a:r>
          </a:p>
          <a:p>
            <a:pPr marL="532833" indent="-532833" eaLnBrk="1" hangingPunct="1">
              <a:lnSpc>
                <a:spcPct val="90000"/>
              </a:lnSpc>
              <a:spcBef>
                <a:spcPct val="0"/>
              </a:spcBef>
              <a:spcAft>
                <a:spcPts val="699"/>
              </a:spcAft>
              <a:buFont typeface="Arial" charset="0"/>
              <a:buChar char="•"/>
              <a:defRPr/>
            </a:pPr>
            <a:r>
              <a:rPr lang="en-US" sz="3100" dirty="0">
                <a:solidFill>
                  <a:schemeClr val="accent6">
                    <a:lumMod val="75000"/>
                  </a:schemeClr>
                </a:solidFill>
              </a:rPr>
              <a:t>Customer service / technical </a:t>
            </a:r>
            <a:r>
              <a:rPr lang="en-US" sz="3100" dirty="0" smtClean="0">
                <a:solidFill>
                  <a:schemeClr val="accent6">
                    <a:lumMod val="75000"/>
                  </a:schemeClr>
                </a:solidFill>
              </a:rPr>
              <a:t>support</a:t>
            </a:r>
          </a:p>
          <a:p>
            <a:pPr marL="532833" indent="-532833" eaLnBrk="1" hangingPunct="1">
              <a:lnSpc>
                <a:spcPct val="90000"/>
              </a:lnSpc>
              <a:spcBef>
                <a:spcPct val="0"/>
              </a:spcBef>
              <a:spcAft>
                <a:spcPts val="699"/>
              </a:spcAft>
              <a:buFont typeface="Arial" charset="0"/>
              <a:buChar char="•"/>
              <a:defRPr/>
            </a:pPr>
            <a:r>
              <a:rPr lang="en-US" sz="3100" dirty="0" smtClean="0">
                <a:solidFill>
                  <a:schemeClr val="accent6">
                    <a:lumMod val="75000"/>
                  </a:schemeClr>
                </a:solidFill>
              </a:rPr>
              <a:t>Quote-to-Close</a:t>
            </a:r>
            <a:endParaRPr lang="en-US" sz="3100" dirty="0">
              <a:solidFill>
                <a:schemeClr val="accent6">
                  <a:lumMod val="75000"/>
                </a:schemeClr>
              </a:solidFill>
            </a:endParaRPr>
          </a:p>
          <a:p>
            <a:pPr marL="532833" indent="-532833" eaLnBrk="1" hangingPunct="1">
              <a:lnSpc>
                <a:spcPct val="90000"/>
              </a:lnSpc>
              <a:spcBef>
                <a:spcPct val="0"/>
              </a:spcBef>
              <a:spcAft>
                <a:spcPts val="699"/>
              </a:spcAft>
              <a:buFont typeface="Arial" charset="0"/>
              <a:buChar char="•"/>
              <a:defRPr/>
            </a:pPr>
            <a:r>
              <a:rPr lang="en-US" sz="3100" dirty="0">
                <a:solidFill>
                  <a:schemeClr val="accent6">
                    <a:lumMod val="75000"/>
                  </a:schemeClr>
                </a:solidFill>
              </a:rPr>
              <a:t>Any or all of your ISO/QS/FDA/OSHA/etc. compliance</a:t>
            </a:r>
          </a:p>
          <a:p>
            <a:pPr marL="532833" indent="-532833" eaLnBrk="1" hangingPunct="1">
              <a:lnSpc>
                <a:spcPct val="90000"/>
              </a:lnSpc>
              <a:spcBef>
                <a:spcPct val="0"/>
              </a:spcBef>
              <a:spcAft>
                <a:spcPts val="699"/>
              </a:spcAft>
              <a:buFont typeface="Arial" charset="0"/>
              <a:buChar char="•"/>
              <a:defRPr/>
            </a:pPr>
            <a:endParaRPr lang="en-US" sz="3100" dirty="0">
              <a:solidFill>
                <a:schemeClr val="accent6">
                  <a:lumMod val="75000"/>
                </a:schemeClr>
              </a:solidFill>
            </a:endParaRPr>
          </a:p>
        </p:txBody>
      </p:sp>
      <p:sp>
        <p:nvSpPr>
          <p:cNvPr id="4" name="TextBox 3"/>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
        <p:nvSpPr>
          <p:cNvPr id="5" name="Rectangle 2"/>
          <p:cNvSpPr txBox="1">
            <a:spLocks noChangeArrowheads="1"/>
          </p:cNvSpPr>
          <p:nvPr/>
        </p:nvSpPr>
        <p:spPr bwMode="auto">
          <a:xfrm>
            <a:off x="453363" y="457200"/>
            <a:ext cx="9792653" cy="1243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904" tIns="54550" rIns="104904" bIns="54550" numCol="1" anchor="ctr" anchorCtr="0" compatLnSpc="1">
            <a:prstTxWarp prst="textNoShape">
              <a:avLst/>
            </a:prstTxWarp>
          </a:bodyPr>
          <a:lstStyle>
            <a:lvl1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mj-lt"/>
                <a:ea typeface="+mj-ea"/>
                <a:cs typeface="+mj-cs"/>
              </a:defRPr>
            </a:lvl1pPr>
            <a:lvl2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2pPr>
            <a:lvl3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3pPr>
            <a:lvl4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4pPr>
            <a:lvl5pPr algn="ctr" defTabSz="532912" rtl="0" eaLnBrk="0" fontAlgn="base" hangingPunct="0">
              <a:spcBef>
                <a:spcPct val="0"/>
              </a:spcBef>
              <a:spcAft>
                <a:spcPct val="0"/>
              </a:spcAft>
              <a:buClr>
                <a:srgbClr val="000000"/>
              </a:buClr>
              <a:buSzPct val="100000"/>
              <a:buFont typeface="Times New Roman" pitchFamily="18" charset="0"/>
              <a:defRPr sz="5100">
                <a:solidFill>
                  <a:srgbClr val="000000"/>
                </a:solidFill>
                <a:latin typeface="Calibri" pitchFamily="32" charset="0"/>
                <a:cs typeface="Arial Unicode MS" charset="0"/>
              </a:defRPr>
            </a:lvl5pPr>
            <a:lvl6pPr marL="2931018"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6pPr>
            <a:lvl7pPr marL="3463930"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7pPr>
            <a:lvl8pPr marL="3996842"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8pPr>
            <a:lvl9pPr marL="4529755" indent="-266456" algn="ctr" defTabSz="532912" rtl="0" fontAlgn="base">
              <a:spcBef>
                <a:spcPct val="0"/>
              </a:spcBef>
              <a:spcAft>
                <a:spcPct val="0"/>
              </a:spcAft>
              <a:buClr>
                <a:srgbClr val="000000"/>
              </a:buClr>
              <a:buSzPct val="100000"/>
              <a:buFont typeface="Times New Roman" pitchFamily="16" charset="0"/>
              <a:defRPr sz="5100">
                <a:solidFill>
                  <a:srgbClr val="000000"/>
                </a:solidFill>
                <a:latin typeface="Calibri" pitchFamily="32" charset="0"/>
                <a:cs typeface="Arial Unicode MS" charset="0"/>
              </a:defRPr>
            </a:lvl9pPr>
          </a:lstStyle>
          <a:p>
            <a:pPr eaLnBrk="1" hangingPunct="1"/>
            <a:r>
              <a:rPr lang="en-US" altLang="en-US" sz="4200" b="1" kern="0" dirty="0" smtClean="0"/>
              <a:t>Essential Business Processes (</a:t>
            </a:r>
            <a:r>
              <a:rPr lang="en-US" altLang="en-US" sz="4200" b="1" kern="0" dirty="0" err="1" smtClean="0"/>
              <a:t>Mfg</a:t>
            </a:r>
            <a:r>
              <a:rPr lang="en-US" altLang="en-US" sz="4200" b="1" kern="0" dirty="0" smtClean="0"/>
              <a:t> Context)</a:t>
            </a:r>
          </a:p>
          <a:p>
            <a:pPr eaLnBrk="1" hangingPunct="1"/>
            <a:r>
              <a:rPr lang="en-US" altLang="en-US" sz="4000" kern="0" dirty="0" smtClean="0"/>
              <a:t>that may merit selective controls include:</a:t>
            </a:r>
            <a:endParaRPr lang="en-US" altLang="en-US" sz="4000" kern="0" dirty="0"/>
          </a:p>
        </p:txBody>
      </p:sp>
    </p:spTree>
    <p:extLst>
      <p:ext uri="{BB962C8B-B14F-4D97-AF65-F5344CB8AC3E}">
        <p14:creationId xmlns:p14="http://schemas.microsoft.com/office/powerpoint/2010/main" val="1701213153"/>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457200" y="1219200"/>
            <a:ext cx="10060834"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lvl1pPr marL="0" indent="0" algn="ctr" defTabSz="522488" rtl="0" eaLnBrk="1" fontAlgn="base" hangingPunct="1">
              <a:spcBef>
                <a:spcPts val="914"/>
              </a:spcBef>
              <a:spcAft>
                <a:spcPct val="0"/>
              </a:spcAft>
              <a:buClr>
                <a:srgbClr val="000000"/>
              </a:buClr>
              <a:buSzPct val="100000"/>
              <a:buFont typeface="Times New Roman" pitchFamily="16" charset="0"/>
              <a:buNone/>
              <a:defRPr sz="3700">
                <a:solidFill>
                  <a:srgbClr val="000000"/>
                </a:solidFill>
                <a:latin typeface="+mn-lt"/>
                <a:ea typeface="+mn-ea"/>
                <a:cs typeface="+mn-cs"/>
              </a:defRPr>
            </a:lvl1pPr>
            <a:lvl2pPr marL="522488" indent="0" algn="ctr" defTabSz="522488" rtl="0" eaLnBrk="1" fontAlgn="base" hangingPunct="1">
              <a:spcBef>
                <a:spcPts val="800"/>
              </a:spcBef>
              <a:spcAft>
                <a:spcPct val="0"/>
              </a:spcAft>
              <a:buClr>
                <a:srgbClr val="000000"/>
              </a:buClr>
              <a:buSzPct val="100000"/>
              <a:buFont typeface="Times New Roman" pitchFamily="16" charset="0"/>
              <a:buNone/>
              <a:defRPr sz="3200">
                <a:solidFill>
                  <a:srgbClr val="000000"/>
                </a:solidFill>
                <a:latin typeface="+mn-lt"/>
                <a:cs typeface="+mn-cs"/>
              </a:defRPr>
            </a:lvl2pPr>
            <a:lvl3pPr marL="1044976" indent="0" algn="ctr" defTabSz="522488" rtl="0" eaLnBrk="1" fontAlgn="base" hangingPunct="1">
              <a:spcBef>
                <a:spcPts val="686"/>
              </a:spcBef>
              <a:spcAft>
                <a:spcPct val="0"/>
              </a:spcAft>
              <a:buClr>
                <a:srgbClr val="000000"/>
              </a:buClr>
              <a:buSzPct val="100000"/>
              <a:buFont typeface="Times New Roman" pitchFamily="16" charset="0"/>
              <a:buNone/>
              <a:defRPr sz="2700">
                <a:solidFill>
                  <a:srgbClr val="000000"/>
                </a:solidFill>
                <a:latin typeface="+mn-lt"/>
                <a:cs typeface="+mn-cs"/>
              </a:defRPr>
            </a:lvl3pPr>
            <a:lvl4pPr marL="1567464"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4pPr>
            <a:lvl5pPr marL="2089953"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5pPr>
            <a:lvl6pPr marL="2612441"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6pPr>
            <a:lvl7pPr marL="3134929"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7pPr>
            <a:lvl8pPr marL="3657417"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8pPr>
            <a:lvl9pPr marL="4179905"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9pPr>
          </a:lstStyle>
          <a:p>
            <a:pPr marL="457200" lvl="1" indent="-457200" algn="l">
              <a:spcBef>
                <a:spcPts val="914"/>
              </a:spcBef>
              <a:buFont typeface="Arial" panose="020B0604020202020204" pitchFamily="34" charset="0"/>
              <a:buChar char="•"/>
            </a:pPr>
            <a:r>
              <a:rPr lang="en-US" sz="3600" kern="0" dirty="0">
                <a:solidFill>
                  <a:schemeClr val="accent6">
                    <a:lumMod val="75000"/>
                  </a:schemeClr>
                </a:solidFill>
              </a:rPr>
              <a:t>Interaction </a:t>
            </a:r>
            <a:r>
              <a:rPr lang="en-US" sz="3600" kern="0" dirty="0" smtClean="0">
                <a:solidFill>
                  <a:schemeClr val="accent6">
                    <a:lumMod val="75000"/>
                  </a:schemeClr>
                </a:solidFill>
              </a:rPr>
              <a:t>available to users </a:t>
            </a:r>
            <a:r>
              <a:rPr lang="en-US" sz="3600" kern="0" dirty="0">
                <a:solidFill>
                  <a:schemeClr val="accent6">
                    <a:lumMod val="75000"/>
                  </a:schemeClr>
                </a:solidFill>
              </a:rPr>
              <a:t>via:</a:t>
            </a:r>
          </a:p>
          <a:p>
            <a:pPr marL="979688" lvl="2" indent="-457200" algn="l">
              <a:spcBef>
                <a:spcPts val="914"/>
              </a:spcBef>
              <a:buFont typeface="Arial" panose="020B0604020202020204" pitchFamily="34" charset="0"/>
              <a:buChar char="•"/>
            </a:pPr>
            <a:r>
              <a:rPr lang="en-US" sz="2800" kern="0" dirty="0">
                <a:solidFill>
                  <a:schemeClr val="accent6">
                    <a:lumMod val="75000"/>
                  </a:schemeClr>
                </a:solidFill>
              </a:rPr>
              <a:t>MEI </a:t>
            </a:r>
            <a:r>
              <a:rPr lang="en-US" sz="2800" kern="0" dirty="0" smtClean="0">
                <a:solidFill>
                  <a:schemeClr val="accent6">
                    <a:lumMod val="75000"/>
                  </a:schemeClr>
                </a:solidFill>
              </a:rPr>
              <a:t>application OE screens</a:t>
            </a:r>
            <a:endParaRPr lang="en-US" sz="2800" kern="0" dirty="0">
              <a:solidFill>
                <a:schemeClr val="accent6">
                  <a:lumMod val="75000"/>
                </a:schemeClr>
              </a:solidFill>
            </a:endParaRPr>
          </a:p>
          <a:p>
            <a:pPr marL="979688" lvl="2" indent="-457200" algn="l">
              <a:spcBef>
                <a:spcPts val="914"/>
              </a:spcBef>
              <a:buFont typeface="Arial" panose="020B0604020202020204" pitchFamily="34" charset="0"/>
              <a:buChar char="•"/>
            </a:pPr>
            <a:r>
              <a:rPr lang="en-US" sz="2800" kern="0" dirty="0" smtClean="0">
                <a:solidFill>
                  <a:schemeClr val="accent6">
                    <a:lumMod val="75000"/>
                  </a:schemeClr>
                </a:solidFill>
              </a:rPr>
              <a:t>Any mobile device or browser</a:t>
            </a:r>
            <a:endParaRPr lang="en-US" sz="2800" kern="0" dirty="0">
              <a:solidFill>
                <a:schemeClr val="accent6">
                  <a:lumMod val="75000"/>
                </a:schemeClr>
              </a:solidFill>
            </a:endParaRPr>
          </a:p>
          <a:p>
            <a:pPr marL="979688" lvl="2" indent="-457200" algn="l">
              <a:spcBef>
                <a:spcPts val="914"/>
              </a:spcBef>
              <a:buFont typeface="Arial" panose="020B0604020202020204" pitchFamily="34" charset="0"/>
              <a:buChar char="•"/>
            </a:pPr>
            <a:r>
              <a:rPr lang="en-US" sz="2800" kern="0" dirty="0" smtClean="0">
                <a:solidFill>
                  <a:schemeClr val="accent6">
                    <a:lumMod val="75000"/>
                  </a:schemeClr>
                </a:solidFill>
              </a:rPr>
              <a:t>Hyperlinks embedded in email messages</a:t>
            </a:r>
            <a:endParaRPr lang="en-US" sz="3300" kern="0" dirty="0" smtClean="0">
              <a:solidFill>
                <a:schemeClr val="accent6">
                  <a:lumMod val="75000"/>
                </a:schemeClr>
              </a:solidFill>
            </a:endParaRPr>
          </a:p>
          <a:p>
            <a:pPr marL="457200" lvl="1" indent="-457200" algn="l">
              <a:spcBef>
                <a:spcPts val="914"/>
              </a:spcBef>
              <a:buFont typeface="Arial" panose="020B0604020202020204" pitchFamily="34" charset="0"/>
              <a:buChar char="•"/>
            </a:pPr>
            <a:r>
              <a:rPr lang="en-US" sz="3300" kern="0" dirty="0" smtClean="0">
                <a:solidFill>
                  <a:schemeClr val="accent6">
                    <a:lumMod val="75000"/>
                  </a:schemeClr>
                </a:solidFill>
              </a:rPr>
              <a:t>Mobile and browser frames defined             dynamically, by the data stream itself.</a:t>
            </a:r>
          </a:p>
          <a:p>
            <a:pPr marL="457200" lvl="1" indent="-457200" algn="l">
              <a:spcBef>
                <a:spcPts val="914"/>
              </a:spcBef>
              <a:buFont typeface="Arial" panose="020B0604020202020204" pitchFamily="34" charset="0"/>
              <a:buChar char="•"/>
            </a:pPr>
            <a:r>
              <a:rPr lang="en-US" sz="3300" kern="0" dirty="0" smtClean="0">
                <a:solidFill>
                  <a:schemeClr val="accent6">
                    <a:lumMod val="75000"/>
                  </a:schemeClr>
                </a:solidFill>
              </a:rPr>
              <a:t>Users can interact with several                             business systems through their MEI frames</a:t>
            </a:r>
          </a:p>
          <a:p>
            <a:pPr marL="457200" lvl="1" indent="-457200" algn="l">
              <a:spcBef>
                <a:spcPts val="914"/>
              </a:spcBef>
              <a:buFont typeface="Arial" panose="020B0604020202020204" pitchFamily="34" charset="0"/>
              <a:buChar char="•"/>
            </a:pPr>
            <a:r>
              <a:rPr lang="en-US" sz="3300" kern="0" dirty="0" smtClean="0">
                <a:solidFill>
                  <a:schemeClr val="accent6">
                    <a:lumMod val="75000"/>
                  </a:schemeClr>
                </a:solidFill>
              </a:rPr>
              <a:t>Integration connectors include event processors with logic for real-time awareness of database activity</a:t>
            </a:r>
          </a:p>
        </p:txBody>
      </p:sp>
      <p:pic>
        <p:nvPicPr>
          <p:cNvPr id="102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592682" y="1236452"/>
            <a:ext cx="3288044" cy="3868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
        <p:nvSpPr>
          <p:cNvPr id="9" name="Rectangle 2"/>
          <p:cNvSpPr txBox="1">
            <a:spLocks noChangeArrowheads="1"/>
          </p:cNvSpPr>
          <p:nvPr/>
        </p:nvSpPr>
        <p:spPr bwMode="auto">
          <a:xfrm>
            <a:off x="453363" y="152400"/>
            <a:ext cx="9792653" cy="1243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ctr" anchorCtr="0" compatLnSpc="1">
            <a:prstTxWarp prst="textNoShape">
              <a:avLst/>
            </a:prstTxWarp>
          </a:bodyPr>
          <a:lstStyle>
            <a:lvl1pPr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mj-lt"/>
                <a:ea typeface="+mj-ea"/>
                <a:cs typeface="+mj-cs"/>
              </a:defRPr>
            </a:lvl1pPr>
            <a:lvl2pPr marL="849043" indent="-326555"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2pPr>
            <a:lvl3pPr marL="1306220"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3pPr>
            <a:lvl4pPr marL="182870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4pPr>
            <a:lvl5pPr marL="2351197"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5pPr>
            <a:lvl6pPr marL="2873685"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6pPr>
            <a:lvl7pPr marL="3396173"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7pPr>
            <a:lvl8pPr marL="3918661"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8pPr>
            <a:lvl9pPr marL="444114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9pPr>
          </a:lstStyle>
          <a:p>
            <a:r>
              <a:rPr lang="en-US" altLang="en-US" sz="4200" b="1" kern="0" dirty="0" smtClean="0"/>
              <a:t>MEI User Interface and Integration</a:t>
            </a:r>
            <a:endParaRPr lang="en-US" altLang="en-US" sz="4200" b="1" kern="0" dirty="0"/>
          </a:p>
        </p:txBody>
      </p:sp>
    </p:spTree>
    <p:extLst>
      <p:ext uri="{BB962C8B-B14F-4D97-AF65-F5344CB8AC3E}">
        <p14:creationId xmlns:p14="http://schemas.microsoft.com/office/powerpoint/2010/main" val="2749021394"/>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4114" y="1579319"/>
            <a:ext cx="5391150" cy="5286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335962" y="1752600"/>
            <a:ext cx="2368471" cy="4939814"/>
          </a:xfrm>
          <a:prstGeom prst="rect">
            <a:avLst/>
          </a:prstGeom>
          <a:noFill/>
        </p:spPr>
        <p:txBody>
          <a:bodyPr wrap="square" rtlCol="0">
            <a:spAutoFit/>
          </a:bodyPr>
          <a:lstStyle/>
          <a:p>
            <a:pPr marL="342900" indent="-342900">
              <a:buFont typeface="Arial" panose="020B0604020202020204" pitchFamily="34" charset="0"/>
              <a:buChar char="•"/>
            </a:pPr>
            <a:r>
              <a:rPr lang="en-US" dirty="0" smtClean="0"/>
              <a:t>Enterprise System</a:t>
            </a:r>
          </a:p>
          <a:p>
            <a:pPr marL="342900" indent="-342900">
              <a:buFont typeface="Arial" panose="020B0604020202020204" pitchFamily="34" charset="0"/>
              <a:buChar char="•"/>
            </a:pPr>
            <a:r>
              <a:rPr lang="en-US" dirty="0"/>
              <a:t>Controls</a:t>
            </a:r>
          </a:p>
          <a:p>
            <a:pPr marL="342900" indent="-342900">
              <a:buFont typeface="Arial" panose="020B0604020202020204" pitchFamily="34" charset="0"/>
              <a:buChar char="•"/>
            </a:pPr>
            <a:r>
              <a:rPr lang="en-US" dirty="0" smtClean="0"/>
              <a:t>Communications “Open task”</a:t>
            </a:r>
            <a:endParaRPr lang="en-US" dirty="0"/>
          </a:p>
          <a:p>
            <a:pPr marL="342900" indent="-342900">
              <a:buFont typeface="Arial" panose="020B0604020202020204" pitchFamily="34" charset="0"/>
              <a:buChar char="•"/>
            </a:pPr>
            <a:r>
              <a:rPr lang="en-US" dirty="0" smtClean="0"/>
              <a:t>MEI </a:t>
            </a:r>
          </a:p>
          <a:p>
            <a:pPr marL="865388" lvl="1" indent="-342900">
              <a:buFont typeface="Arial" panose="020B0604020202020204" pitchFamily="34" charset="0"/>
              <a:buChar char="•"/>
            </a:pPr>
            <a:r>
              <a:rPr lang="en-US" dirty="0" smtClean="0"/>
              <a:t>Broker</a:t>
            </a:r>
          </a:p>
          <a:p>
            <a:pPr marL="865388" lvl="1" indent="-342900">
              <a:buFont typeface="Arial" panose="020B0604020202020204" pitchFamily="34" charset="0"/>
              <a:buChar char="•"/>
            </a:pPr>
            <a:r>
              <a:rPr lang="en-US" dirty="0" smtClean="0"/>
              <a:t>Mobile UI</a:t>
            </a:r>
          </a:p>
          <a:p>
            <a:pPr marL="865388" lvl="1" indent="-342900">
              <a:buFont typeface="Arial" panose="020B0604020202020204" pitchFamily="34" charset="0"/>
              <a:buChar char="•"/>
            </a:pPr>
            <a:r>
              <a:rPr lang="en-US" dirty="0" smtClean="0"/>
              <a:t>Browser UI</a:t>
            </a:r>
          </a:p>
          <a:p>
            <a:pPr marL="865388" lvl="1" indent="-342900">
              <a:buFont typeface="Arial" panose="020B0604020202020204" pitchFamily="34" charset="0"/>
              <a:buChar char="•"/>
            </a:pPr>
            <a:r>
              <a:rPr lang="en-US" dirty="0" smtClean="0"/>
              <a:t>Progress UI</a:t>
            </a:r>
          </a:p>
          <a:p>
            <a:pPr marL="342900" indent="-342900">
              <a:buFont typeface="Arial" panose="020B0604020202020204" pitchFamily="34" charset="0"/>
              <a:buChar char="•"/>
            </a:pPr>
            <a:r>
              <a:rPr lang="en-US" dirty="0" smtClean="0"/>
              <a:t>System actions</a:t>
            </a:r>
          </a:p>
          <a:p>
            <a:pPr marL="342900" indent="-342900">
              <a:buFont typeface="Arial" panose="020B0604020202020204" pitchFamily="34" charset="0"/>
              <a:buChar char="•"/>
            </a:pPr>
            <a:r>
              <a:rPr lang="en-US" dirty="0" smtClean="0"/>
              <a:t>Communications “Process complete”</a:t>
            </a:r>
            <a:endParaRPr lang="en-US" dirty="0"/>
          </a:p>
          <a:p>
            <a:pPr marL="342900" indent="-342900">
              <a:buFont typeface="Arial" panose="020B0604020202020204" pitchFamily="34" charset="0"/>
              <a:buChar char="•"/>
            </a:pPr>
            <a:endParaRPr lang="en-US" dirty="0" smtClean="0"/>
          </a:p>
        </p:txBody>
      </p:sp>
      <p:sp>
        <p:nvSpPr>
          <p:cNvPr id="4" name="TextBox 3"/>
          <p:cNvSpPr txBox="1"/>
          <p:nvPr/>
        </p:nvSpPr>
        <p:spPr>
          <a:xfrm>
            <a:off x="487362" y="1876425"/>
            <a:ext cx="2057400" cy="2354491"/>
          </a:xfrm>
          <a:prstGeom prst="rect">
            <a:avLst/>
          </a:prstGeom>
          <a:noFill/>
        </p:spPr>
        <p:txBody>
          <a:bodyPr wrap="square" rtlCol="0">
            <a:spAutoFit/>
          </a:bodyPr>
          <a:lstStyle/>
          <a:p>
            <a:pPr marL="342900" indent="-342900">
              <a:buFont typeface="Arial" panose="020B0604020202020204" pitchFamily="34" charset="0"/>
              <a:buChar char="•"/>
            </a:pPr>
            <a:r>
              <a:rPr lang="en-US" dirty="0"/>
              <a:t>Automated coordination of users</a:t>
            </a:r>
          </a:p>
          <a:p>
            <a:pPr marL="342900" indent="-342900">
              <a:buFont typeface="Arial" panose="020B0604020202020204" pitchFamily="34" charset="0"/>
              <a:buChar char="•"/>
            </a:pPr>
            <a:r>
              <a:rPr lang="en-US" dirty="0"/>
              <a:t>Automated coordination of systems</a:t>
            </a:r>
          </a:p>
          <a:p>
            <a:endParaRPr lang="en-US" dirty="0"/>
          </a:p>
        </p:txBody>
      </p:sp>
      <p:sp>
        <p:nvSpPr>
          <p:cNvPr id="5" name="TextBox 4"/>
          <p:cNvSpPr txBox="1"/>
          <p:nvPr/>
        </p:nvSpPr>
        <p:spPr>
          <a:xfrm>
            <a:off x="6202362" y="6331803"/>
            <a:ext cx="4315672" cy="830997"/>
          </a:xfrm>
          <a:prstGeom prst="rect">
            <a:avLst/>
          </a:prstGeom>
          <a:solidFill>
            <a:srgbClr val="FFFF00"/>
          </a:solidFill>
        </p:spPr>
        <p:txBody>
          <a:bodyPr wrap="square" rtlCol="0">
            <a:spAutoFit/>
          </a:bodyPr>
          <a:lstStyle/>
          <a:p>
            <a:r>
              <a:rPr lang="en-US" sz="2400" dirty="0" smtClean="0"/>
              <a:t>Result: Business policy enforced, business procedure completed</a:t>
            </a:r>
            <a:endParaRPr lang="en-US" sz="2400" dirty="0"/>
          </a:p>
        </p:txBody>
      </p:sp>
      <p:sp>
        <p:nvSpPr>
          <p:cNvPr id="9" name="TextBox 8"/>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
        <p:nvSpPr>
          <p:cNvPr id="10" name="Rectangle 2"/>
          <p:cNvSpPr txBox="1">
            <a:spLocks noChangeArrowheads="1"/>
          </p:cNvSpPr>
          <p:nvPr/>
        </p:nvSpPr>
        <p:spPr bwMode="auto">
          <a:xfrm>
            <a:off x="453363" y="152400"/>
            <a:ext cx="9792653" cy="1243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ctr" anchorCtr="0" compatLnSpc="1">
            <a:prstTxWarp prst="textNoShape">
              <a:avLst/>
            </a:prstTxWarp>
          </a:bodyPr>
          <a:lstStyle>
            <a:lvl1pPr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mj-lt"/>
                <a:ea typeface="+mj-ea"/>
                <a:cs typeface="+mj-cs"/>
              </a:defRPr>
            </a:lvl1pPr>
            <a:lvl2pPr marL="849043" indent="-326555"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2pPr>
            <a:lvl3pPr marL="1306220"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3pPr>
            <a:lvl4pPr marL="182870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4pPr>
            <a:lvl5pPr marL="2351197"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5pPr>
            <a:lvl6pPr marL="2873685"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6pPr>
            <a:lvl7pPr marL="3396173"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7pPr>
            <a:lvl8pPr marL="3918661"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8pPr>
            <a:lvl9pPr marL="444114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9pPr>
          </a:lstStyle>
          <a:p>
            <a:r>
              <a:rPr lang="en-US" altLang="en-US" sz="4200" b="1" kern="0" dirty="0" smtClean="0"/>
              <a:t>MEI Workflow Example: PO Approval</a:t>
            </a:r>
            <a:endParaRPr lang="en-US" altLang="en-US" sz="4200" b="1" kern="0" dirty="0"/>
          </a:p>
        </p:txBody>
      </p:sp>
    </p:spTree>
    <p:extLst>
      <p:ext uri="{BB962C8B-B14F-4D97-AF65-F5344CB8AC3E}">
        <p14:creationId xmlns:p14="http://schemas.microsoft.com/office/powerpoint/2010/main" val="2991858322"/>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87362" y="1697777"/>
            <a:ext cx="5555952" cy="4169623"/>
            <a:chOff x="2306572" y="5207974"/>
            <a:chExt cx="5956539" cy="4353464"/>
          </a:xfrm>
        </p:grpSpPr>
        <p:pic>
          <p:nvPicPr>
            <p:cNvPr id="8" name="Picture 7"/>
            <p:cNvPicPr/>
            <p:nvPr/>
          </p:nvPicPr>
          <p:blipFill rotWithShape="1">
            <a:blip r:embed="rId3" cstate="screen">
              <a:extLst>
                <a:ext uri="{28A0092B-C50C-407E-A947-70E740481C1C}">
                  <a14:useLocalDpi xmlns:a14="http://schemas.microsoft.com/office/drawing/2010/main"/>
                </a:ext>
              </a:extLst>
            </a:blip>
            <a:srcRect/>
            <a:stretch/>
          </p:blipFill>
          <p:spPr>
            <a:xfrm>
              <a:off x="2306572" y="5207974"/>
              <a:ext cx="5956539" cy="4353464"/>
            </a:xfrm>
            <a:prstGeom prst="rect">
              <a:avLst/>
            </a:prstGeom>
          </p:spPr>
        </p:pic>
        <p:pic>
          <p:nvPicPr>
            <p:cNvPr id="9" name="Picture 8"/>
            <p:cNvPicPr/>
            <p:nvPr/>
          </p:nvPicPr>
          <p:blipFill rotWithShape="1">
            <a:blip r:embed="rId4" cstate="screen">
              <a:extLst>
                <a:ext uri="{28A0092B-C50C-407E-A947-70E740481C1C}">
                  <a14:useLocalDpi xmlns:a14="http://schemas.microsoft.com/office/drawing/2010/main"/>
                </a:ext>
              </a:extLst>
            </a:blip>
            <a:srcRect/>
            <a:stretch/>
          </p:blipFill>
          <p:spPr>
            <a:xfrm>
              <a:off x="3279772" y="6862999"/>
              <a:ext cx="3614467" cy="1912189"/>
            </a:xfrm>
            <a:prstGeom prst="rect">
              <a:avLst/>
            </a:prstGeom>
            <a:ln w="38100">
              <a:solidFill>
                <a:srgbClr val="FF0000"/>
              </a:solidFill>
            </a:ln>
          </p:spPr>
        </p:pic>
      </p:grpSp>
      <p:sp>
        <p:nvSpPr>
          <p:cNvPr id="10" name="Oval 9"/>
          <p:cNvSpPr/>
          <p:nvPr/>
        </p:nvSpPr>
        <p:spPr>
          <a:xfrm>
            <a:off x="1858962" y="3733800"/>
            <a:ext cx="1676400" cy="304800"/>
          </a:xfrm>
          <a:prstGeom prst="ellipse">
            <a:avLst/>
          </a:prstGeom>
          <a:solidFill>
            <a:srgbClr val="FFFF00">
              <a:alpha val="20000"/>
            </a:srgb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p:nvPr/>
        </p:nvPicPr>
        <p:blipFill>
          <a:blip r:embed="rId5" cstate="screen">
            <a:extLst>
              <a:ext uri="{28A0092B-C50C-407E-A947-70E740481C1C}">
                <a14:useLocalDpi xmlns:a14="http://schemas.microsoft.com/office/drawing/2010/main"/>
              </a:ext>
            </a:extLst>
          </a:blip>
          <a:stretch>
            <a:fillRect/>
          </a:stretch>
        </p:blipFill>
        <p:spPr>
          <a:xfrm>
            <a:off x="6611979" y="1295400"/>
            <a:ext cx="3781383" cy="2279015"/>
          </a:xfrm>
          <a:prstGeom prst="rect">
            <a:avLst/>
          </a:prstGeom>
        </p:spPr>
      </p:pic>
      <p:pic>
        <p:nvPicPr>
          <p:cNvPr id="12" name="Picture 11"/>
          <p:cNvPicPr/>
          <p:nvPr/>
        </p:nvPicPr>
        <p:blipFill rotWithShape="1">
          <a:blip r:embed="rId6" cstate="screen">
            <a:extLst>
              <a:ext uri="{28A0092B-C50C-407E-A947-70E740481C1C}">
                <a14:useLocalDpi xmlns:a14="http://schemas.microsoft.com/office/drawing/2010/main"/>
              </a:ext>
            </a:extLst>
          </a:blip>
          <a:srcRect/>
          <a:stretch/>
        </p:blipFill>
        <p:spPr>
          <a:xfrm>
            <a:off x="6659562" y="3657600"/>
            <a:ext cx="3685261" cy="3444815"/>
          </a:xfrm>
          <a:prstGeom prst="rect">
            <a:avLst/>
          </a:prstGeom>
        </p:spPr>
      </p:pic>
      <p:sp>
        <p:nvSpPr>
          <p:cNvPr id="14" name="TextBox 13"/>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
        <p:nvSpPr>
          <p:cNvPr id="15" name="Rectangle 2"/>
          <p:cNvSpPr txBox="1">
            <a:spLocks noChangeArrowheads="1"/>
          </p:cNvSpPr>
          <p:nvPr/>
        </p:nvSpPr>
        <p:spPr bwMode="auto">
          <a:xfrm>
            <a:off x="453363" y="152400"/>
            <a:ext cx="9792653" cy="1243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ctr" anchorCtr="0" compatLnSpc="1">
            <a:prstTxWarp prst="textNoShape">
              <a:avLst/>
            </a:prstTxWarp>
          </a:bodyPr>
          <a:lstStyle>
            <a:lvl1pPr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mj-lt"/>
                <a:ea typeface="+mj-ea"/>
                <a:cs typeface="+mj-cs"/>
              </a:defRPr>
            </a:lvl1pPr>
            <a:lvl2pPr marL="849043" indent="-326555"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2pPr>
            <a:lvl3pPr marL="1306220"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3pPr>
            <a:lvl4pPr marL="182870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4pPr>
            <a:lvl5pPr marL="2351197"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5pPr>
            <a:lvl6pPr marL="2873685"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6pPr>
            <a:lvl7pPr marL="3396173"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7pPr>
            <a:lvl8pPr marL="3918661"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8pPr>
            <a:lvl9pPr marL="444114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9pPr>
          </a:lstStyle>
          <a:p>
            <a:r>
              <a:rPr lang="en-US" altLang="en-US" sz="4200" b="1" kern="0" dirty="0" smtClean="0"/>
              <a:t>MEI Workflow Example: PO Approval</a:t>
            </a:r>
            <a:endParaRPr lang="en-US" altLang="en-US" sz="4200" b="1" kern="0" dirty="0"/>
          </a:p>
        </p:txBody>
      </p:sp>
    </p:spTree>
    <p:extLst>
      <p:ext uri="{BB962C8B-B14F-4D97-AF65-F5344CB8AC3E}">
        <p14:creationId xmlns:p14="http://schemas.microsoft.com/office/powerpoint/2010/main" val="3347225451"/>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256328" y="1219200"/>
            <a:ext cx="4705754" cy="5806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lvl1pPr marL="0" indent="0" algn="ctr" defTabSz="522488" rtl="0" eaLnBrk="1" fontAlgn="base" hangingPunct="1">
              <a:spcBef>
                <a:spcPts val="914"/>
              </a:spcBef>
              <a:spcAft>
                <a:spcPct val="0"/>
              </a:spcAft>
              <a:buClr>
                <a:srgbClr val="000000"/>
              </a:buClr>
              <a:buSzPct val="100000"/>
              <a:buFont typeface="Times New Roman" pitchFamily="16" charset="0"/>
              <a:buNone/>
              <a:defRPr sz="3700">
                <a:solidFill>
                  <a:srgbClr val="000000"/>
                </a:solidFill>
                <a:latin typeface="+mn-lt"/>
                <a:ea typeface="+mn-ea"/>
                <a:cs typeface="+mn-cs"/>
              </a:defRPr>
            </a:lvl1pPr>
            <a:lvl2pPr marL="522488" indent="0" algn="ctr" defTabSz="522488" rtl="0" eaLnBrk="1" fontAlgn="base" hangingPunct="1">
              <a:spcBef>
                <a:spcPts val="800"/>
              </a:spcBef>
              <a:spcAft>
                <a:spcPct val="0"/>
              </a:spcAft>
              <a:buClr>
                <a:srgbClr val="000000"/>
              </a:buClr>
              <a:buSzPct val="100000"/>
              <a:buFont typeface="Times New Roman" pitchFamily="16" charset="0"/>
              <a:buNone/>
              <a:defRPr sz="3200">
                <a:solidFill>
                  <a:srgbClr val="000000"/>
                </a:solidFill>
                <a:latin typeface="+mn-lt"/>
                <a:cs typeface="+mn-cs"/>
              </a:defRPr>
            </a:lvl2pPr>
            <a:lvl3pPr marL="1044976" indent="0" algn="ctr" defTabSz="522488" rtl="0" eaLnBrk="1" fontAlgn="base" hangingPunct="1">
              <a:spcBef>
                <a:spcPts val="686"/>
              </a:spcBef>
              <a:spcAft>
                <a:spcPct val="0"/>
              </a:spcAft>
              <a:buClr>
                <a:srgbClr val="000000"/>
              </a:buClr>
              <a:buSzPct val="100000"/>
              <a:buFont typeface="Times New Roman" pitchFamily="16" charset="0"/>
              <a:buNone/>
              <a:defRPr sz="2700">
                <a:solidFill>
                  <a:srgbClr val="000000"/>
                </a:solidFill>
                <a:latin typeface="+mn-lt"/>
                <a:cs typeface="+mn-cs"/>
              </a:defRPr>
            </a:lvl3pPr>
            <a:lvl4pPr marL="1567464"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4pPr>
            <a:lvl5pPr marL="2089953"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5pPr>
            <a:lvl6pPr marL="2612441"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6pPr>
            <a:lvl7pPr marL="3134929"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7pPr>
            <a:lvl8pPr marL="3657417"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8pPr>
            <a:lvl9pPr marL="4179905"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9pPr>
          </a:lstStyle>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Purpose: Enforce executive approval policy</a:t>
            </a:r>
          </a:p>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Functions integrated </a:t>
            </a:r>
            <a:r>
              <a:rPr lang="en-US" kern="0" dirty="0">
                <a:solidFill>
                  <a:schemeClr val="accent6">
                    <a:lumMod val="75000"/>
                  </a:schemeClr>
                </a:solidFill>
              </a:rPr>
              <a:t>with </a:t>
            </a:r>
            <a:r>
              <a:rPr lang="en-US" kern="0" dirty="0" smtClean="0">
                <a:solidFill>
                  <a:schemeClr val="accent6">
                    <a:lumMod val="75000"/>
                  </a:schemeClr>
                </a:solidFill>
              </a:rPr>
              <a:t>ERP</a:t>
            </a:r>
            <a:endParaRPr lang="en-US" kern="0" dirty="0">
              <a:solidFill>
                <a:schemeClr val="accent6">
                  <a:lumMod val="75000"/>
                </a:schemeClr>
              </a:solidFill>
            </a:endParaRPr>
          </a:p>
          <a:p>
            <a:pPr marL="457200" lvl="1" indent="-457200" algn="l">
              <a:spcBef>
                <a:spcPts val="914"/>
              </a:spcBef>
              <a:buFont typeface="Arial" panose="020B0604020202020204" pitchFamily="34" charset="0"/>
              <a:buChar char="•"/>
            </a:pPr>
            <a:r>
              <a:rPr lang="en-US" kern="0" dirty="0">
                <a:solidFill>
                  <a:schemeClr val="accent6">
                    <a:lumMod val="75000"/>
                  </a:schemeClr>
                </a:solidFill>
              </a:rPr>
              <a:t>Rules applied to Approval </a:t>
            </a:r>
            <a:r>
              <a:rPr lang="en-US" kern="0" dirty="0" smtClean="0">
                <a:solidFill>
                  <a:schemeClr val="accent6">
                    <a:lumMod val="75000"/>
                  </a:schemeClr>
                </a:solidFill>
              </a:rPr>
              <a:t>Levels</a:t>
            </a:r>
          </a:p>
          <a:p>
            <a:pPr marL="979688" lvl="2" indent="-457200" algn="l">
              <a:spcBef>
                <a:spcPts val="914"/>
              </a:spcBef>
              <a:buFont typeface="Arial" panose="020B0604020202020204" pitchFamily="34" charset="0"/>
              <a:buChar char="•"/>
            </a:pPr>
            <a:r>
              <a:rPr lang="en-US" sz="2800" kern="0" dirty="0">
                <a:solidFill>
                  <a:schemeClr val="accent6">
                    <a:lumMod val="75000"/>
                  </a:schemeClr>
                </a:solidFill>
              </a:rPr>
              <a:t>Approvers assigned </a:t>
            </a:r>
            <a:r>
              <a:rPr lang="en-US" sz="2800" kern="0" dirty="0" smtClean="0">
                <a:solidFill>
                  <a:schemeClr val="accent6">
                    <a:lumMod val="75000"/>
                  </a:schemeClr>
                </a:solidFill>
              </a:rPr>
              <a:t>dynamically</a:t>
            </a:r>
          </a:p>
          <a:p>
            <a:pPr marL="979688" lvl="2" indent="-457200" algn="l">
              <a:spcBef>
                <a:spcPts val="914"/>
              </a:spcBef>
              <a:buFont typeface="Arial" panose="020B0604020202020204" pitchFamily="34" charset="0"/>
              <a:buChar char="•"/>
            </a:pPr>
            <a:r>
              <a:rPr lang="en-US" sz="2800" kern="0" dirty="0">
                <a:solidFill>
                  <a:schemeClr val="accent6">
                    <a:lumMod val="75000"/>
                  </a:schemeClr>
                </a:solidFill>
              </a:rPr>
              <a:t>Approvers not required to be </a:t>
            </a:r>
            <a:r>
              <a:rPr lang="en-US" sz="2800" kern="0" dirty="0" smtClean="0">
                <a:solidFill>
                  <a:schemeClr val="accent6">
                    <a:lumMod val="75000"/>
                  </a:schemeClr>
                </a:solidFill>
              </a:rPr>
              <a:t>ERP users</a:t>
            </a:r>
            <a:endParaRPr lang="en-US" sz="2800" kern="0" dirty="0">
              <a:solidFill>
                <a:schemeClr val="accent6">
                  <a:lumMod val="75000"/>
                </a:schemeClr>
              </a:solidFill>
            </a:endParaRP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62082" y="1295400"/>
            <a:ext cx="5555952" cy="2007860"/>
          </a:xfrm>
          <a:prstGeom prst="rect">
            <a:avLst/>
          </a:prstGeom>
          <a:ln w="25400">
            <a:solidFill>
              <a:schemeClr val="accent6">
                <a:lumMod val="75000"/>
              </a:schemeClr>
            </a:solidFill>
          </a:ln>
        </p:spPr>
      </p:pic>
      <p:sp>
        <p:nvSpPr>
          <p:cNvPr id="4" name="TextBox 3"/>
          <p:cNvSpPr txBox="1"/>
          <p:nvPr/>
        </p:nvSpPr>
        <p:spPr>
          <a:xfrm>
            <a:off x="4923611" y="3468737"/>
            <a:ext cx="5594423" cy="3770263"/>
          </a:xfrm>
          <a:prstGeom prst="rect">
            <a:avLst/>
          </a:prstGeom>
          <a:noFill/>
        </p:spPr>
        <p:txBody>
          <a:bodyPr wrap="square" rtlCol="0">
            <a:spAutoFit/>
          </a:bodyPr>
          <a:lstStyle/>
          <a:p>
            <a:pPr marL="457200" lvl="1" indent="-457200">
              <a:spcBef>
                <a:spcPts val="914"/>
              </a:spcBef>
              <a:buFont typeface="Arial" panose="020B0604020202020204" pitchFamily="34" charset="0"/>
              <a:buChar char="•"/>
            </a:pPr>
            <a:r>
              <a:rPr lang="en-US" sz="3200" kern="0" dirty="0" smtClean="0">
                <a:solidFill>
                  <a:schemeClr val="accent6">
                    <a:lumMod val="75000"/>
                  </a:schemeClr>
                </a:solidFill>
              </a:rPr>
              <a:t>Approvers </a:t>
            </a:r>
            <a:r>
              <a:rPr lang="en-US" sz="3200" kern="0" dirty="0">
                <a:solidFill>
                  <a:schemeClr val="accent6">
                    <a:lumMod val="75000"/>
                  </a:schemeClr>
                </a:solidFill>
              </a:rPr>
              <a:t>approve, decline or request change</a:t>
            </a:r>
          </a:p>
          <a:p>
            <a:pPr marL="457200" lvl="1" indent="-457200">
              <a:spcBef>
                <a:spcPts val="914"/>
              </a:spcBef>
              <a:buFont typeface="Arial" panose="020B0604020202020204" pitchFamily="34" charset="0"/>
              <a:buChar char="•"/>
            </a:pPr>
            <a:r>
              <a:rPr lang="en-US" sz="3200" kern="0" dirty="0">
                <a:solidFill>
                  <a:schemeClr val="accent6">
                    <a:lumMod val="75000"/>
                  </a:schemeClr>
                </a:solidFill>
              </a:rPr>
              <a:t>Approval by hyperlink, browser entry or Workflow Processor </a:t>
            </a:r>
            <a:r>
              <a:rPr lang="en-US" sz="3200" kern="0" dirty="0" smtClean="0">
                <a:solidFill>
                  <a:schemeClr val="accent6">
                    <a:lumMod val="75000"/>
                  </a:schemeClr>
                </a:solidFill>
              </a:rPr>
              <a:t>Engine</a:t>
            </a:r>
          </a:p>
          <a:p>
            <a:pPr marL="457200" lvl="1" indent="-457200">
              <a:spcBef>
                <a:spcPts val="914"/>
              </a:spcBef>
              <a:buFont typeface="Arial" panose="020B0604020202020204" pitchFamily="34" charset="0"/>
              <a:buChar char="•"/>
            </a:pPr>
            <a:r>
              <a:rPr lang="en-US" sz="3200" kern="0" dirty="0" smtClean="0">
                <a:solidFill>
                  <a:schemeClr val="accent6">
                    <a:lumMod val="75000"/>
                  </a:schemeClr>
                </a:solidFill>
              </a:rPr>
              <a:t>PO </a:t>
            </a:r>
            <a:r>
              <a:rPr lang="en-US" sz="3200" kern="0" dirty="0">
                <a:solidFill>
                  <a:schemeClr val="accent6">
                    <a:lumMod val="75000"/>
                  </a:schemeClr>
                </a:solidFill>
              </a:rPr>
              <a:t>is held until all Approvals </a:t>
            </a:r>
            <a:r>
              <a:rPr lang="en-US" sz="3200" kern="0" dirty="0" smtClean="0">
                <a:solidFill>
                  <a:schemeClr val="accent6">
                    <a:lumMod val="75000"/>
                  </a:schemeClr>
                </a:solidFill>
              </a:rPr>
              <a:t>complete</a:t>
            </a:r>
            <a:endParaRPr lang="en-US" sz="3200" kern="0" dirty="0">
              <a:solidFill>
                <a:schemeClr val="accent6">
                  <a:lumMod val="75000"/>
                </a:schemeClr>
              </a:solidFill>
            </a:endParaRPr>
          </a:p>
        </p:txBody>
      </p:sp>
      <p:sp>
        <p:nvSpPr>
          <p:cNvPr id="9" name="TextBox 8"/>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
        <p:nvSpPr>
          <p:cNvPr id="10" name="Rectangle 2"/>
          <p:cNvSpPr txBox="1">
            <a:spLocks noChangeArrowheads="1"/>
          </p:cNvSpPr>
          <p:nvPr/>
        </p:nvSpPr>
        <p:spPr bwMode="auto">
          <a:xfrm>
            <a:off x="453363" y="152400"/>
            <a:ext cx="9792653" cy="1243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ctr" anchorCtr="0" compatLnSpc="1">
            <a:prstTxWarp prst="textNoShape">
              <a:avLst/>
            </a:prstTxWarp>
          </a:bodyPr>
          <a:lstStyle>
            <a:lvl1pPr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mj-lt"/>
                <a:ea typeface="+mj-ea"/>
                <a:cs typeface="+mj-cs"/>
              </a:defRPr>
            </a:lvl1pPr>
            <a:lvl2pPr marL="849043" indent="-326555"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2pPr>
            <a:lvl3pPr marL="1306220"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3pPr>
            <a:lvl4pPr marL="182870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4pPr>
            <a:lvl5pPr marL="2351197"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5pPr>
            <a:lvl6pPr marL="2873685"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6pPr>
            <a:lvl7pPr marL="3396173"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7pPr>
            <a:lvl8pPr marL="3918661"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8pPr>
            <a:lvl9pPr marL="4441149" indent="-261244" algn="ctr" defTabSz="522488" rtl="0" eaLnBrk="1" fontAlgn="base" hangingPunct="1">
              <a:spcBef>
                <a:spcPct val="0"/>
              </a:spcBef>
              <a:spcAft>
                <a:spcPct val="0"/>
              </a:spcAft>
              <a:buClr>
                <a:srgbClr val="000000"/>
              </a:buClr>
              <a:buSzPct val="100000"/>
              <a:buFont typeface="Times New Roman" pitchFamily="16" charset="0"/>
              <a:defRPr sz="5000">
                <a:solidFill>
                  <a:srgbClr val="000000"/>
                </a:solidFill>
                <a:latin typeface="Calibri" pitchFamily="32" charset="0"/>
                <a:cs typeface="Arial Unicode MS" charset="0"/>
              </a:defRPr>
            </a:lvl9pPr>
          </a:lstStyle>
          <a:p>
            <a:r>
              <a:rPr lang="en-US" altLang="en-US" sz="4200" b="1" kern="0" dirty="0" smtClean="0"/>
              <a:t>MEI Workflow Example: PO Approval</a:t>
            </a:r>
            <a:endParaRPr lang="en-US" altLang="en-US" sz="4200" b="1" kern="0" dirty="0"/>
          </a:p>
        </p:txBody>
      </p:sp>
    </p:spTree>
    <p:extLst>
      <p:ext uri="{BB962C8B-B14F-4D97-AF65-F5344CB8AC3E}">
        <p14:creationId xmlns:p14="http://schemas.microsoft.com/office/powerpoint/2010/main" val="99688993"/>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3363" y="284173"/>
            <a:ext cx="10064671" cy="782627"/>
          </a:xfrm>
          <a:prstGeom prst="rect">
            <a:avLst/>
          </a:prstGeom>
          <a:noFill/>
        </p:spPr>
        <p:txBody>
          <a:bodyPr wrap="square" lIns="104498" tIns="52249" rIns="104498" bIns="52249" rtlCol="0">
            <a:spAutoFit/>
          </a:bodyPr>
          <a:lstStyle/>
          <a:p>
            <a:pPr algn="ctr"/>
            <a:r>
              <a:rPr lang="en-US" sz="4400" b="1" dirty="0" smtClean="0">
                <a:solidFill>
                  <a:schemeClr val="accent6">
                    <a:lumMod val="50000"/>
                  </a:schemeClr>
                </a:solidFill>
                <a:latin typeface="+mj-lt"/>
              </a:rPr>
              <a:t>MEI Controls Business Procedures</a:t>
            </a:r>
            <a:endParaRPr lang="en-US" sz="4400" b="1" dirty="0">
              <a:solidFill>
                <a:schemeClr val="accent6">
                  <a:lumMod val="50000"/>
                </a:schemeClr>
              </a:solidFill>
              <a:latin typeface="+mj-lt"/>
            </a:endParaRPr>
          </a:p>
        </p:txBody>
      </p:sp>
      <p:sp>
        <p:nvSpPr>
          <p:cNvPr id="7" name="Content Placeholder 2"/>
          <p:cNvSpPr txBox="1">
            <a:spLocks/>
          </p:cNvSpPr>
          <p:nvPr/>
        </p:nvSpPr>
        <p:spPr bwMode="auto">
          <a:xfrm>
            <a:off x="561128" y="1219200"/>
            <a:ext cx="10060834" cy="434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lvl1pPr marL="0" indent="0" algn="ctr" defTabSz="522488" rtl="0" eaLnBrk="1" fontAlgn="base" hangingPunct="1">
              <a:spcBef>
                <a:spcPts val="914"/>
              </a:spcBef>
              <a:spcAft>
                <a:spcPct val="0"/>
              </a:spcAft>
              <a:buClr>
                <a:srgbClr val="000000"/>
              </a:buClr>
              <a:buSzPct val="100000"/>
              <a:buFont typeface="Times New Roman" pitchFamily="16" charset="0"/>
              <a:buNone/>
              <a:defRPr sz="3700">
                <a:solidFill>
                  <a:srgbClr val="000000"/>
                </a:solidFill>
                <a:latin typeface="+mn-lt"/>
                <a:ea typeface="+mn-ea"/>
                <a:cs typeface="+mn-cs"/>
              </a:defRPr>
            </a:lvl1pPr>
            <a:lvl2pPr marL="522488" indent="0" algn="ctr" defTabSz="522488" rtl="0" eaLnBrk="1" fontAlgn="base" hangingPunct="1">
              <a:spcBef>
                <a:spcPts val="800"/>
              </a:spcBef>
              <a:spcAft>
                <a:spcPct val="0"/>
              </a:spcAft>
              <a:buClr>
                <a:srgbClr val="000000"/>
              </a:buClr>
              <a:buSzPct val="100000"/>
              <a:buFont typeface="Times New Roman" pitchFamily="16" charset="0"/>
              <a:buNone/>
              <a:defRPr sz="3200">
                <a:solidFill>
                  <a:srgbClr val="000000"/>
                </a:solidFill>
                <a:latin typeface="+mn-lt"/>
                <a:cs typeface="+mn-cs"/>
              </a:defRPr>
            </a:lvl2pPr>
            <a:lvl3pPr marL="1044976" indent="0" algn="ctr" defTabSz="522488" rtl="0" eaLnBrk="1" fontAlgn="base" hangingPunct="1">
              <a:spcBef>
                <a:spcPts val="686"/>
              </a:spcBef>
              <a:spcAft>
                <a:spcPct val="0"/>
              </a:spcAft>
              <a:buClr>
                <a:srgbClr val="000000"/>
              </a:buClr>
              <a:buSzPct val="100000"/>
              <a:buFont typeface="Times New Roman" pitchFamily="16" charset="0"/>
              <a:buNone/>
              <a:defRPr sz="2700">
                <a:solidFill>
                  <a:srgbClr val="000000"/>
                </a:solidFill>
                <a:latin typeface="+mn-lt"/>
                <a:cs typeface="+mn-cs"/>
              </a:defRPr>
            </a:lvl3pPr>
            <a:lvl4pPr marL="1567464"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4pPr>
            <a:lvl5pPr marL="2089953"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5pPr>
            <a:lvl6pPr marL="2612441"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6pPr>
            <a:lvl7pPr marL="3134929"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7pPr>
            <a:lvl8pPr marL="3657417"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8pPr>
            <a:lvl9pPr marL="4179905"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9pPr>
          </a:lstStyle>
          <a:p>
            <a:pPr marL="457200" indent="-457200" algn="l">
              <a:buFont typeface="Arial" panose="020B0604020202020204" pitchFamily="34" charset="0"/>
              <a:buChar char="•"/>
            </a:pPr>
            <a:r>
              <a:rPr lang="en-US" sz="3200" kern="0" dirty="0">
                <a:solidFill>
                  <a:schemeClr val="accent6">
                    <a:lumMod val="75000"/>
                  </a:schemeClr>
                </a:solidFill>
              </a:rPr>
              <a:t>MEI provides a library of </a:t>
            </a:r>
            <a:r>
              <a:rPr lang="en-US" sz="3200" kern="0" dirty="0" smtClean="0">
                <a:solidFill>
                  <a:schemeClr val="accent6">
                    <a:lumMod val="75000"/>
                  </a:schemeClr>
                </a:solidFill>
              </a:rPr>
              <a:t>workflows</a:t>
            </a:r>
          </a:p>
          <a:p>
            <a:pPr marL="979688" lvl="1" indent="-457200" algn="l">
              <a:buFont typeface="Arial" panose="020B0604020202020204" pitchFamily="34" charset="0"/>
              <a:buChar char="•"/>
            </a:pPr>
            <a:r>
              <a:rPr lang="en-US" sz="2800" kern="0" dirty="0" smtClean="0">
                <a:solidFill>
                  <a:schemeClr val="accent6">
                    <a:lumMod val="75000"/>
                  </a:schemeClr>
                </a:solidFill>
              </a:rPr>
              <a:t>to improve communication </a:t>
            </a:r>
          </a:p>
          <a:p>
            <a:pPr marL="979688" lvl="1" indent="-457200" algn="l">
              <a:buFont typeface="Arial" panose="020B0604020202020204" pitchFamily="34" charset="0"/>
              <a:buChar char="•"/>
            </a:pPr>
            <a:r>
              <a:rPr lang="en-US" sz="2800" kern="0" dirty="0" smtClean="0">
                <a:solidFill>
                  <a:schemeClr val="accent6">
                    <a:lumMod val="75000"/>
                  </a:schemeClr>
                </a:solidFill>
              </a:rPr>
              <a:t>and automate coordination </a:t>
            </a:r>
            <a:r>
              <a:rPr lang="en-US" sz="2800" kern="0" dirty="0">
                <a:solidFill>
                  <a:schemeClr val="accent6">
                    <a:lumMod val="75000"/>
                  </a:schemeClr>
                </a:solidFill>
              </a:rPr>
              <a:t>of </a:t>
            </a:r>
            <a:r>
              <a:rPr lang="en-US" sz="2800" kern="0" dirty="0" smtClean="0">
                <a:solidFill>
                  <a:schemeClr val="accent6">
                    <a:lumMod val="75000"/>
                  </a:schemeClr>
                </a:solidFill>
              </a:rPr>
              <a:t>business activities</a:t>
            </a:r>
            <a:endParaRPr lang="en-US" sz="2800" kern="0" dirty="0">
              <a:solidFill>
                <a:schemeClr val="accent6">
                  <a:lumMod val="75000"/>
                </a:schemeClr>
              </a:solidFill>
            </a:endParaRPr>
          </a:p>
          <a:p>
            <a:pPr marL="457200" indent="-457200" algn="l">
              <a:buFont typeface="Arial" panose="020B0604020202020204" pitchFamily="34" charset="0"/>
              <a:buChar char="•"/>
            </a:pPr>
            <a:r>
              <a:rPr lang="en-US" sz="3200" kern="0" dirty="0">
                <a:solidFill>
                  <a:schemeClr val="accent6">
                    <a:lumMod val="75000"/>
                  </a:schemeClr>
                </a:solidFill>
              </a:rPr>
              <a:t>Tasks </a:t>
            </a:r>
            <a:r>
              <a:rPr lang="en-US" sz="3200" kern="0" dirty="0" smtClean="0">
                <a:solidFill>
                  <a:schemeClr val="accent6">
                    <a:lumMod val="75000"/>
                  </a:schemeClr>
                </a:solidFill>
              </a:rPr>
              <a:t>can be </a:t>
            </a:r>
            <a:r>
              <a:rPr lang="en-US" sz="3200" kern="0" dirty="0">
                <a:solidFill>
                  <a:schemeClr val="accent6">
                    <a:lumMod val="75000"/>
                  </a:schemeClr>
                </a:solidFill>
              </a:rPr>
              <a:t>internal or </a:t>
            </a:r>
            <a:r>
              <a:rPr lang="en-US" sz="3200" kern="0" dirty="0" smtClean="0">
                <a:solidFill>
                  <a:schemeClr val="accent6">
                    <a:lumMod val="75000"/>
                  </a:schemeClr>
                </a:solidFill>
              </a:rPr>
              <a:t>external</a:t>
            </a:r>
          </a:p>
          <a:p>
            <a:pPr marL="979688" lvl="1" indent="-457200" algn="l">
              <a:buFont typeface="Arial" panose="020B0604020202020204" pitchFamily="34" charset="0"/>
              <a:buChar char="•"/>
            </a:pPr>
            <a:r>
              <a:rPr lang="en-US" sz="2800" kern="0" dirty="0" smtClean="0">
                <a:solidFill>
                  <a:schemeClr val="accent6">
                    <a:lumMod val="75000"/>
                  </a:schemeClr>
                </a:solidFill>
              </a:rPr>
              <a:t>including </a:t>
            </a:r>
            <a:r>
              <a:rPr lang="en-US" sz="2800" kern="0" dirty="0">
                <a:solidFill>
                  <a:schemeClr val="accent6">
                    <a:lumMod val="75000"/>
                  </a:schemeClr>
                </a:solidFill>
              </a:rPr>
              <a:t>but not limited to </a:t>
            </a:r>
            <a:r>
              <a:rPr lang="en-US" sz="2800" kern="0" dirty="0" smtClean="0">
                <a:solidFill>
                  <a:schemeClr val="accent6">
                    <a:lumMod val="75000"/>
                  </a:schemeClr>
                </a:solidFill>
              </a:rPr>
              <a:t>Progress/OpenEdge applications</a:t>
            </a:r>
          </a:p>
          <a:p>
            <a:pPr marL="979688" lvl="1" indent="-457200" algn="l">
              <a:buFont typeface="Arial" panose="020B0604020202020204" pitchFamily="34" charset="0"/>
              <a:buChar char="•"/>
            </a:pPr>
            <a:r>
              <a:rPr lang="en-US" sz="2800" kern="0" dirty="0" smtClean="0">
                <a:solidFill>
                  <a:schemeClr val="accent6">
                    <a:lumMod val="75000"/>
                  </a:schemeClr>
                </a:solidFill>
              </a:rPr>
              <a:t>Including other systems connected by MEI</a:t>
            </a:r>
            <a:endParaRPr lang="en-US" sz="2800" kern="0" dirty="0">
              <a:solidFill>
                <a:schemeClr val="accent6">
                  <a:lumMod val="75000"/>
                </a:schemeClr>
              </a:solidFill>
            </a:endParaRPr>
          </a:p>
          <a:p>
            <a:pPr marL="457200" indent="-457200" algn="l">
              <a:buFont typeface="Arial" panose="020B0604020202020204" pitchFamily="34" charset="0"/>
              <a:buChar char="•"/>
            </a:pPr>
            <a:r>
              <a:rPr lang="en-US" sz="3200" kern="0" dirty="0">
                <a:solidFill>
                  <a:schemeClr val="accent6">
                    <a:lumMod val="75000"/>
                  </a:schemeClr>
                </a:solidFill>
              </a:rPr>
              <a:t>Workflows are customizable and </a:t>
            </a:r>
            <a:r>
              <a:rPr lang="en-US" sz="3200" kern="0" dirty="0" smtClean="0">
                <a:solidFill>
                  <a:schemeClr val="accent6">
                    <a:lumMod val="75000"/>
                  </a:schemeClr>
                </a:solidFill>
              </a:rPr>
              <a:t>configurable</a:t>
            </a:r>
          </a:p>
        </p:txBody>
      </p:sp>
      <p:sp>
        <p:nvSpPr>
          <p:cNvPr id="4" name="TextBox 3"/>
          <p:cNvSpPr txBox="1"/>
          <p:nvPr/>
        </p:nvSpPr>
        <p:spPr>
          <a:xfrm>
            <a:off x="563562" y="5181600"/>
            <a:ext cx="10088562" cy="2162130"/>
          </a:xfrm>
          <a:prstGeom prst="rect">
            <a:avLst/>
          </a:prstGeom>
          <a:noFill/>
        </p:spPr>
        <p:txBody>
          <a:bodyPr wrap="square" numCol="2" rtlCol="0">
            <a:spAutoFit/>
          </a:bodyPr>
          <a:lstStyle/>
          <a:p>
            <a:pPr marL="979688" lvl="1" indent="-457200">
              <a:buFont typeface="Arial" panose="020B0604020202020204" pitchFamily="34" charset="0"/>
              <a:buChar char="•"/>
            </a:pPr>
            <a:r>
              <a:rPr lang="en-US" sz="2800" kern="0" dirty="0">
                <a:solidFill>
                  <a:schemeClr val="accent6">
                    <a:lumMod val="75000"/>
                  </a:schemeClr>
                </a:solidFill>
              </a:rPr>
              <a:t>Who is involved?</a:t>
            </a:r>
          </a:p>
          <a:p>
            <a:pPr marL="979688" lvl="2" indent="-457200">
              <a:spcBef>
                <a:spcPts val="914"/>
              </a:spcBef>
              <a:buFont typeface="Arial" panose="020B0604020202020204" pitchFamily="34" charset="0"/>
              <a:buChar char="•"/>
            </a:pPr>
            <a:r>
              <a:rPr lang="en-US" sz="2800" kern="0" dirty="0">
                <a:solidFill>
                  <a:schemeClr val="accent6">
                    <a:lumMod val="75000"/>
                  </a:schemeClr>
                </a:solidFill>
              </a:rPr>
              <a:t>What should they do?</a:t>
            </a:r>
          </a:p>
          <a:p>
            <a:pPr marL="979688" lvl="2" indent="-457200">
              <a:spcBef>
                <a:spcPts val="914"/>
              </a:spcBef>
              <a:buFont typeface="Arial" panose="020B0604020202020204" pitchFamily="34" charset="0"/>
              <a:buChar char="•"/>
            </a:pPr>
            <a:r>
              <a:rPr lang="en-US" sz="2800" kern="0" dirty="0">
                <a:solidFill>
                  <a:schemeClr val="accent6">
                    <a:lumMod val="75000"/>
                  </a:schemeClr>
                </a:solidFill>
              </a:rPr>
              <a:t>When should they do it</a:t>
            </a:r>
            <a:r>
              <a:rPr lang="en-US" sz="2800" kern="0" dirty="0" smtClean="0">
                <a:solidFill>
                  <a:schemeClr val="accent6">
                    <a:lumMod val="75000"/>
                  </a:schemeClr>
                </a:solidFill>
              </a:rPr>
              <a:t>?</a:t>
            </a:r>
          </a:p>
          <a:p>
            <a:pPr marL="522488" lvl="2">
              <a:spcBef>
                <a:spcPts val="914"/>
              </a:spcBef>
            </a:pPr>
            <a:endParaRPr lang="en-US" sz="2800" kern="0" dirty="0">
              <a:solidFill>
                <a:schemeClr val="accent6">
                  <a:lumMod val="75000"/>
                </a:schemeClr>
              </a:solidFill>
            </a:endParaRPr>
          </a:p>
          <a:p>
            <a:pPr marL="979688" lvl="2" indent="-457200">
              <a:spcBef>
                <a:spcPts val="914"/>
              </a:spcBef>
              <a:buFont typeface="Arial" panose="020B0604020202020204" pitchFamily="34" charset="0"/>
              <a:buChar char="•"/>
            </a:pPr>
            <a:r>
              <a:rPr lang="en-US" sz="2800" kern="0" dirty="0">
                <a:solidFill>
                  <a:schemeClr val="accent6">
                    <a:lumMod val="75000"/>
                  </a:schemeClr>
                </a:solidFill>
              </a:rPr>
              <a:t>What </a:t>
            </a:r>
            <a:r>
              <a:rPr lang="en-US" sz="2800" kern="0" dirty="0" smtClean="0">
                <a:solidFill>
                  <a:schemeClr val="accent6">
                    <a:lumMod val="75000"/>
                  </a:schemeClr>
                </a:solidFill>
              </a:rPr>
              <a:t>happens </a:t>
            </a:r>
            <a:r>
              <a:rPr lang="en-US" sz="2800" kern="0" dirty="0">
                <a:solidFill>
                  <a:schemeClr val="accent6">
                    <a:lumMod val="75000"/>
                  </a:schemeClr>
                </a:solidFill>
              </a:rPr>
              <a:t>next?</a:t>
            </a:r>
          </a:p>
          <a:p>
            <a:pPr marL="979688" lvl="2" indent="-457200">
              <a:spcBef>
                <a:spcPts val="914"/>
              </a:spcBef>
              <a:buFont typeface="Arial" panose="020B0604020202020204" pitchFamily="34" charset="0"/>
              <a:buChar char="•"/>
            </a:pPr>
            <a:r>
              <a:rPr lang="en-US" sz="2800" kern="0" dirty="0">
                <a:solidFill>
                  <a:schemeClr val="accent6">
                    <a:lumMod val="75000"/>
                  </a:schemeClr>
                </a:solidFill>
              </a:rPr>
              <a:t>How long should it take?</a:t>
            </a:r>
          </a:p>
          <a:p>
            <a:pPr marL="979688" lvl="2" indent="-457200">
              <a:spcBef>
                <a:spcPts val="914"/>
              </a:spcBef>
              <a:buFont typeface="Arial" panose="020B0604020202020204" pitchFamily="34" charset="0"/>
              <a:buChar char="•"/>
            </a:pPr>
            <a:r>
              <a:rPr lang="en-US" sz="2800" kern="0" dirty="0">
                <a:solidFill>
                  <a:schemeClr val="accent6">
                    <a:lumMod val="75000"/>
                  </a:schemeClr>
                </a:solidFill>
              </a:rPr>
              <a:t>How long did it take</a:t>
            </a:r>
            <a:r>
              <a:rPr lang="en-US" sz="2800" kern="0" dirty="0" smtClean="0">
                <a:solidFill>
                  <a:schemeClr val="accent6">
                    <a:lumMod val="75000"/>
                  </a:schemeClr>
                </a:solidFill>
              </a:rPr>
              <a:t>?</a:t>
            </a:r>
            <a:endParaRPr lang="en-US" sz="2000" dirty="0"/>
          </a:p>
        </p:txBody>
      </p:sp>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Tree>
    <p:extLst>
      <p:ext uri="{BB962C8B-B14F-4D97-AF65-F5344CB8AC3E}">
        <p14:creationId xmlns:p14="http://schemas.microsoft.com/office/powerpoint/2010/main" val="2914358795"/>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557291" y="1371600"/>
            <a:ext cx="10064671"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lvl1pPr marL="0" indent="0" algn="ctr" defTabSz="522488" rtl="0" eaLnBrk="1" fontAlgn="base" hangingPunct="1">
              <a:spcBef>
                <a:spcPts val="914"/>
              </a:spcBef>
              <a:spcAft>
                <a:spcPct val="0"/>
              </a:spcAft>
              <a:buClr>
                <a:srgbClr val="000000"/>
              </a:buClr>
              <a:buSzPct val="100000"/>
              <a:buFont typeface="Times New Roman" pitchFamily="16" charset="0"/>
              <a:buNone/>
              <a:defRPr sz="3700">
                <a:solidFill>
                  <a:srgbClr val="000000"/>
                </a:solidFill>
                <a:latin typeface="+mn-lt"/>
                <a:ea typeface="+mn-ea"/>
                <a:cs typeface="+mn-cs"/>
              </a:defRPr>
            </a:lvl1pPr>
            <a:lvl2pPr marL="522488" indent="0" algn="ctr" defTabSz="522488" rtl="0" eaLnBrk="1" fontAlgn="base" hangingPunct="1">
              <a:spcBef>
                <a:spcPts val="800"/>
              </a:spcBef>
              <a:spcAft>
                <a:spcPct val="0"/>
              </a:spcAft>
              <a:buClr>
                <a:srgbClr val="000000"/>
              </a:buClr>
              <a:buSzPct val="100000"/>
              <a:buFont typeface="Times New Roman" pitchFamily="16" charset="0"/>
              <a:buNone/>
              <a:defRPr sz="3200">
                <a:solidFill>
                  <a:srgbClr val="000000"/>
                </a:solidFill>
                <a:latin typeface="+mn-lt"/>
                <a:cs typeface="+mn-cs"/>
              </a:defRPr>
            </a:lvl2pPr>
            <a:lvl3pPr marL="1044976" indent="0" algn="ctr" defTabSz="522488" rtl="0" eaLnBrk="1" fontAlgn="base" hangingPunct="1">
              <a:spcBef>
                <a:spcPts val="686"/>
              </a:spcBef>
              <a:spcAft>
                <a:spcPct val="0"/>
              </a:spcAft>
              <a:buClr>
                <a:srgbClr val="000000"/>
              </a:buClr>
              <a:buSzPct val="100000"/>
              <a:buFont typeface="Times New Roman" pitchFamily="16" charset="0"/>
              <a:buNone/>
              <a:defRPr sz="2700">
                <a:solidFill>
                  <a:srgbClr val="000000"/>
                </a:solidFill>
                <a:latin typeface="+mn-lt"/>
                <a:cs typeface="+mn-cs"/>
              </a:defRPr>
            </a:lvl3pPr>
            <a:lvl4pPr marL="1567464"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4pPr>
            <a:lvl5pPr marL="2089953"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5pPr>
            <a:lvl6pPr marL="2612441"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6pPr>
            <a:lvl7pPr marL="3134929"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7pPr>
            <a:lvl8pPr marL="3657417"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8pPr>
            <a:lvl9pPr marL="4179905"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9pPr>
          </a:lstStyle>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Purpose:  Team effort for closing significant sales</a:t>
            </a:r>
          </a:p>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Rule after a new </a:t>
            </a:r>
            <a:r>
              <a:rPr lang="en-US" kern="0" dirty="0">
                <a:solidFill>
                  <a:schemeClr val="accent6">
                    <a:lumMod val="75000"/>
                  </a:schemeClr>
                </a:solidFill>
              </a:rPr>
              <a:t>quote </a:t>
            </a:r>
            <a:r>
              <a:rPr lang="en-US" kern="0" dirty="0" smtClean="0">
                <a:solidFill>
                  <a:schemeClr val="accent6">
                    <a:lumMod val="75000"/>
                  </a:schemeClr>
                </a:solidFill>
              </a:rPr>
              <a:t>entered via MEI screen</a:t>
            </a:r>
          </a:p>
          <a:p>
            <a:pPr marL="979688" lvl="2" indent="-457200" algn="l">
              <a:spcBef>
                <a:spcPts val="914"/>
              </a:spcBef>
              <a:buFont typeface="Arial" panose="020B0604020202020204" pitchFamily="34" charset="0"/>
              <a:buChar char="•"/>
            </a:pPr>
            <a:r>
              <a:rPr lang="en-US" kern="0" dirty="0" smtClean="0">
                <a:solidFill>
                  <a:schemeClr val="accent6">
                    <a:lumMod val="75000"/>
                  </a:schemeClr>
                </a:solidFill>
              </a:rPr>
              <a:t>Automated entry of Quote in ERP and Opportunity in Salesforce</a:t>
            </a:r>
          </a:p>
          <a:p>
            <a:pPr marL="979688" lvl="2" indent="-457200" algn="l">
              <a:spcBef>
                <a:spcPts val="914"/>
              </a:spcBef>
              <a:buFont typeface="Arial" panose="020B0604020202020204" pitchFamily="34" charset="0"/>
              <a:buChar char="•"/>
            </a:pPr>
            <a:r>
              <a:rPr lang="en-US" sz="2800" kern="0" dirty="0" smtClean="0">
                <a:solidFill>
                  <a:schemeClr val="accent6">
                    <a:lumMod val="75000"/>
                  </a:schemeClr>
                </a:solidFill>
              </a:rPr>
              <a:t>if quote exceeds a threshold, then MEI invokes Quote to Close Workflow</a:t>
            </a:r>
            <a:endParaRPr lang="en-US" sz="2800" kern="0" dirty="0">
              <a:solidFill>
                <a:schemeClr val="accent6">
                  <a:lumMod val="75000"/>
                </a:schemeClr>
              </a:solidFill>
            </a:endParaRPr>
          </a:p>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VP Sales, Credit Manager, Inside Sales and Field Sales all coordinated towards closing the sale</a:t>
            </a:r>
          </a:p>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Status flags include: Need confirmed, Budget approved, Time frame, Right contact, Credit OK</a:t>
            </a:r>
          </a:p>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When all flags ready then Sales should close deal</a:t>
            </a:r>
            <a:endParaRPr lang="en-US" kern="0" dirty="0">
              <a:solidFill>
                <a:schemeClr val="accent6">
                  <a:lumMod val="75000"/>
                </a:schemeClr>
              </a:solidFill>
            </a:endParaRPr>
          </a:p>
        </p:txBody>
      </p:sp>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
        <p:nvSpPr>
          <p:cNvPr id="9" name="TextBox 8"/>
          <p:cNvSpPr txBox="1"/>
          <p:nvPr/>
        </p:nvSpPr>
        <p:spPr>
          <a:xfrm>
            <a:off x="453363" y="284173"/>
            <a:ext cx="10064671" cy="782627"/>
          </a:xfrm>
          <a:prstGeom prst="rect">
            <a:avLst/>
          </a:prstGeom>
          <a:noFill/>
        </p:spPr>
        <p:txBody>
          <a:bodyPr wrap="square" lIns="104498" tIns="52249" rIns="104498" bIns="52249" rtlCol="0">
            <a:spAutoFit/>
          </a:bodyPr>
          <a:lstStyle/>
          <a:p>
            <a:pPr algn="ctr"/>
            <a:r>
              <a:rPr lang="en-US" sz="4400" b="1" dirty="0" smtClean="0">
                <a:solidFill>
                  <a:schemeClr val="accent6">
                    <a:lumMod val="50000"/>
                  </a:schemeClr>
                </a:solidFill>
                <a:latin typeface="+mj-lt"/>
              </a:rPr>
              <a:t>MEI Workflow: Quote To Close</a:t>
            </a:r>
            <a:endParaRPr lang="en-US" sz="4400" b="1" dirty="0">
              <a:solidFill>
                <a:schemeClr val="accent6">
                  <a:lumMod val="50000"/>
                </a:schemeClr>
              </a:solidFill>
              <a:latin typeface="+mj-lt"/>
            </a:endParaRPr>
          </a:p>
        </p:txBody>
      </p:sp>
    </p:spTree>
    <p:extLst>
      <p:ext uri="{BB962C8B-B14F-4D97-AF65-F5344CB8AC3E}">
        <p14:creationId xmlns:p14="http://schemas.microsoft.com/office/powerpoint/2010/main" val="3266895168"/>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457200" y="1447800"/>
            <a:ext cx="10060834"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lvl1pPr marL="0" indent="0" algn="ctr" defTabSz="522488" rtl="0" eaLnBrk="1" fontAlgn="base" hangingPunct="1">
              <a:spcBef>
                <a:spcPts val="914"/>
              </a:spcBef>
              <a:spcAft>
                <a:spcPct val="0"/>
              </a:spcAft>
              <a:buClr>
                <a:srgbClr val="000000"/>
              </a:buClr>
              <a:buSzPct val="100000"/>
              <a:buFont typeface="Times New Roman" pitchFamily="16" charset="0"/>
              <a:buNone/>
              <a:defRPr sz="3700">
                <a:solidFill>
                  <a:srgbClr val="000000"/>
                </a:solidFill>
                <a:latin typeface="+mn-lt"/>
                <a:ea typeface="+mn-ea"/>
                <a:cs typeface="+mn-cs"/>
              </a:defRPr>
            </a:lvl1pPr>
            <a:lvl2pPr marL="522488" indent="0" algn="ctr" defTabSz="522488" rtl="0" eaLnBrk="1" fontAlgn="base" hangingPunct="1">
              <a:spcBef>
                <a:spcPts val="800"/>
              </a:spcBef>
              <a:spcAft>
                <a:spcPct val="0"/>
              </a:spcAft>
              <a:buClr>
                <a:srgbClr val="000000"/>
              </a:buClr>
              <a:buSzPct val="100000"/>
              <a:buFont typeface="Times New Roman" pitchFamily="16" charset="0"/>
              <a:buNone/>
              <a:defRPr sz="3200">
                <a:solidFill>
                  <a:srgbClr val="000000"/>
                </a:solidFill>
                <a:latin typeface="+mn-lt"/>
                <a:cs typeface="+mn-cs"/>
              </a:defRPr>
            </a:lvl2pPr>
            <a:lvl3pPr marL="1044976" indent="0" algn="ctr" defTabSz="522488" rtl="0" eaLnBrk="1" fontAlgn="base" hangingPunct="1">
              <a:spcBef>
                <a:spcPts val="686"/>
              </a:spcBef>
              <a:spcAft>
                <a:spcPct val="0"/>
              </a:spcAft>
              <a:buClr>
                <a:srgbClr val="000000"/>
              </a:buClr>
              <a:buSzPct val="100000"/>
              <a:buFont typeface="Times New Roman" pitchFamily="16" charset="0"/>
              <a:buNone/>
              <a:defRPr sz="2700">
                <a:solidFill>
                  <a:srgbClr val="000000"/>
                </a:solidFill>
                <a:latin typeface="+mn-lt"/>
                <a:cs typeface="+mn-cs"/>
              </a:defRPr>
            </a:lvl3pPr>
            <a:lvl4pPr marL="1567464"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4pPr>
            <a:lvl5pPr marL="2089953"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5pPr>
            <a:lvl6pPr marL="2612441"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6pPr>
            <a:lvl7pPr marL="3134929"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7pPr>
            <a:lvl8pPr marL="3657417"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8pPr>
            <a:lvl9pPr marL="4179905"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9pPr>
          </a:lstStyle>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Purpose: Assure PO delivery data for “key” items is accurate for MRP planning</a:t>
            </a:r>
          </a:p>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Suppliers emailed two (or X) weeks before due date to confirm PO lines for key items </a:t>
            </a:r>
          </a:p>
          <a:p>
            <a:pPr marL="979688" lvl="2" indent="-457200" algn="l">
              <a:spcBef>
                <a:spcPts val="914"/>
              </a:spcBef>
              <a:buFont typeface="Arial" panose="020B0604020202020204" pitchFamily="34" charset="0"/>
              <a:buChar char="•"/>
            </a:pPr>
            <a:r>
              <a:rPr lang="en-US" sz="2800" kern="0" dirty="0">
                <a:solidFill>
                  <a:schemeClr val="accent6">
                    <a:lumMod val="75000"/>
                  </a:schemeClr>
                </a:solidFill>
              </a:rPr>
              <a:t>Supplier can re-affirm or request change to PO</a:t>
            </a:r>
          </a:p>
          <a:p>
            <a:pPr marL="979688" lvl="2" indent="-457200" algn="l">
              <a:spcBef>
                <a:spcPts val="914"/>
              </a:spcBef>
              <a:buFont typeface="Arial" panose="020B0604020202020204" pitchFamily="34" charset="0"/>
              <a:buChar char="•"/>
            </a:pPr>
            <a:r>
              <a:rPr lang="en-US" sz="2800" kern="0" dirty="0" smtClean="0">
                <a:solidFill>
                  <a:schemeClr val="accent6">
                    <a:lumMod val="75000"/>
                  </a:schemeClr>
                </a:solidFill>
              </a:rPr>
              <a:t>Supplier response can be </a:t>
            </a:r>
            <a:r>
              <a:rPr lang="en-US" sz="2800" kern="0" dirty="0">
                <a:solidFill>
                  <a:schemeClr val="accent6">
                    <a:lumMod val="75000"/>
                  </a:schemeClr>
                </a:solidFill>
              </a:rPr>
              <a:t>done via hyperlink, browser or Workflow Application</a:t>
            </a:r>
          </a:p>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Buyer (ERP-licensed user) receives updates and accepts for automated entry by MEI, or “issue for resolution”</a:t>
            </a:r>
            <a:endParaRPr lang="en-US" kern="0" dirty="0">
              <a:solidFill>
                <a:schemeClr val="accent6">
                  <a:lumMod val="75000"/>
                </a:schemeClr>
              </a:solidFill>
            </a:endParaRPr>
          </a:p>
        </p:txBody>
      </p:sp>
      <p:sp>
        <p:nvSpPr>
          <p:cNvPr id="9" name="TextBox 8"/>
          <p:cNvSpPr txBox="1"/>
          <p:nvPr/>
        </p:nvSpPr>
        <p:spPr>
          <a:xfrm>
            <a:off x="453363" y="284173"/>
            <a:ext cx="10064671" cy="782627"/>
          </a:xfrm>
          <a:prstGeom prst="rect">
            <a:avLst/>
          </a:prstGeom>
          <a:noFill/>
        </p:spPr>
        <p:txBody>
          <a:bodyPr wrap="square" lIns="104498" tIns="52249" rIns="104498" bIns="52249" rtlCol="0">
            <a:spAutoFit/>
          </a:bodyPr>
          <a:lstStyle/>
          <a:p>
            <a:pPr algn="ctr"/>
            <a:r>
              <a:rPr lang="en-US" sz="4400" b="1" dirty="0" smtClean="0">
                <a:solidFill>
                  <a:schemeClr val="accent6">
                    <a:lumMod val="50000"/>
                  </a:schemeClr>
                </a:solidFill>
                <a:latin typeface="+mj-lt"/>
              </a:rPr>
              <a:t>MEI Workflow: Supplier Feedback</a:t>
            </a:r>
            <a:endParaRPr lang="en-US" sz="4400" b="1" dirty="0">
              <a:solidFill>
                <a:schemeClr val="accent6">
                  <a:lumMod val="50000"/>
                </a:schemeClr>
              </a:solidFill>
              <a:latin typeface="+mj-lt"/>
            </a:endParaRPr>
          </a:p>
        </p:txBody>
      </p:sp>
    </p:spTree>
    <p:extLst>
      <p:ext uri="{BB962C8B-B14F-4D97-AF65-F5344CB8AC3E}">
        <p14:creationId xmlns:p14="http://schemas.microsoft.com/office/powerpoint/2010/main" val="4153621646"/>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759565" y="1524000"/>
            <a:ext cx="10090997"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52" tIns="53483" rIns="102852" bIns="53483" numCol="1" anchor="t" anchorCtr="0" compatLnSpc="1">
            <a:prstTxWarp prst="textNoShape">
              <a:avLst/>
            </a:prstTxWarp>
          </a:bodyPr>
          <a:lstStyle>
            <a:lvl1pPr marL="0" indent="0" algn="ctr" defTabSz="522488" rtl="0" eaLnBrk="1" fontAlgn="base" hangingPunct="1">
              <a:spcBef>
                <a:spcPts val="914"/>
              </a:spcBef>
              <a:spcAft>
                <a:spcPct val="0"/>
              </a:spcAft>
              <a:buClr>
                <a:srgbClr val="000000"/>
              </a:buClr>
              <a:buSzPct val="100000"/>
              <a:buFont typeface="Times New Roman" pitchFamily="16" charset="0"/>
              <a:buNone/>
              <a:defRPr sz="3700">
                <a:solidFill>
                  <a:srgbClr val="000000"/>
                </a:solidFill>
                <a:latin typeface="+mn-lt"/>
                <a:ea typeface="+mn-ea"/>
                <a:cs typeface="+mn-cs"/>
              </a:defRPr>
            </a:lvl1pPr>
            <a:lvl2pPr marL="522488" indent="0" algn="ctr" defTabSz="522488" rtl="0" eaLnBrk="1" fontAlgn="base" hangingPunct="1">
              <a:spcBef>
                <a:spcPts val="800"/>
              </a:spcBef>
              <a:spcAft>
                <a:spcPct val="0"/>
              </a:spcAft>
              <a:buClr>
                <a:srgbClr val="000000"/>
              </a:buClr>
              <a:buSzPct val="100000"/>
              <a:buFont typeface="Times New Roman" pitchFamily="16" charset="0"/>
              <a:buNone/>
              <a:defRPr sz="3200">
                <a:solidFill>
                  <a:srgbClr val="000000"/>
                </a:solidFill>
                <a:latin typeface="+mn-lt"/>
                <a:cs typeface="+mn-cs"/>
              </a:defRPr>
            </a:lvl2pPr>
            <a:lvl3pPr marL="1044976" indent="0" algn="ctr" defTabSz="522488" rtl="0" eaLnBrk="1" fontAlgn="base" hangingPunct="1">
              <a:spcBef>
                <a:spcPts val="686"/>
              </a:spcBef>
              <a:spcAft>
                <a:spcPct val="0"/>
              </a:spcAft>
              <a:buClr>
                <a:srgbClr val="000000"/>
              </a:buClr>
              <a:buSzPct val="100000"/>
              <a:buFont typeface="Times New Roman" pitchFamily="16" charset="0"/>
              <a:buNone/>
              <a:defRPr sz="2700">
                <a:solidFill>
                  <a:srgbClr val="000000"/>
                </a:solidFill>
                <a:latin typeface="+mn-lt"/>
                <a:cs typeface="+mn-cs"/>
              </a:defRPr>
            </a:lvl3pPr>
            <a:lvl4pPr marL="1567464"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4pPr>
            <a:lvl5pPr marL="2089953"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5pPr>
            <a:lvl6pPr marL="2612441"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6pPr>
            <a:lvl7pPr marL="3134929"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7pPr>
            <a:lvl8pPr marL="3657417"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8pPr>
            <a:lvl9pPr marL="4179905" indent="0" algn="ctr" defTabSz="522488" rtl="0" eaLnBrk="1" fontAlgn="base" hangingPunct="1">
              <a:spcBef>
                <a:spcPts val="571"/>
              </a:spcBef>
              <a:spcAft>
                <a:spcPct val="0"/>
              </a:spcAft>
              <a:buClr>
                <a:srgbClr val="000000"/>
              </a:buClr>
              <a:buSzPct val="100000"/>
              <a:buFont typeface="Times New Roman" pitchFamily="16" charset="0"/>
              <a:buNone/>
              <a:defRPr sz="2300">
                <a:solidFill>
                  <a:srgbClr val="000000"/>
                </a:solidFill>
                <a:latin typeface="+mn-lt"/>
                <a:cs typeface="+mn-cs"/>
              </a:defRPr>
            </a:lvl9pPr>
          </a:lstStyle>
          <a:p>
            <a:pPr marL="457200" lvl="1" indent="-457200" algn="l">
              <a:spcBef>
                <a:spcPts val="914"/>
              </a:spcBef>
              <a:buFont typeface="Arial" panose="020B0604020202020204" pitchFamily="34" charset="0"/>
              <a:buChar char="•"/>
            </a:pPr>
            <a:r>
              <a:rPr lang="en-US" kern="0" dirty="0">
                <a:solidFill>
                  <a:schemeClr val="accent6">
                    <a:lumMod val="75000"/>
                  </a:schemeClr>
                </a:solidFill>
              </a:rPr>
              <a:t>Progress-</a:t>
            </a:r>
            <a:r>
              <a:rPr lang="en-US" kern="0" dirty="0" err="1">
                <a:solidFill>
                  <a:schemeClr val="accent6">
                    <a:lumMod val="75000"/>
                  </a:schemeClr>
                </a:solidFill>
              </a:rPr>
              <a:t>OpenEdge</a:t>
            </a:r>
            <a:r>
              <a:rPr lang="en-US" kern="0" dirty="0">
                <a:solidFill>
                  <a:schemeClr val="accent6">
                    <a:lumMod val="75000"/>
                  </a:schemeClr>
                </a:solidFill>
              </a:rPr>
              <a:t> based application used to create and maintain workflows (templates)</a:t>
            </a:r>
          </a:p>
          <a:p>
            <a:pPr marL="979688" lvl="2" indent="-457200" algn="l">
              <a:spcBef>
                <a:spcPts val="914"/>
              </a:spcBef>
              <a:buFont typeface="Arial" panose="020B0604020202020204" pitchFamily="34" charset="0"/>
              <a:buChar char="•"/>
            </a:pPr>
            <a:r>
              <a:rPr lang="en-US" sz="3200" kern="0" dirty="0" smtClean="0">
                <a:solidFill>
                  <a:schemeClr val="accent6">
                    <a:lumMod val="75000"/>
                  </a:schemeClr>
                </a:solidFill>
              </a:rPr>
              <a:t>Create, configure </a:t>
            </a:r>
            <a:r>
              <a:rPr lang="en-US" sz="3200" kern="0" dirty="0">
                <a:solidFill>
                  <a:schemeClr val="accent6">
                    <a:lumMod val="75000"/>
                  </a:schemeClr>
                </a:solidFill>
              </a:rPr>
              <a:t>and </a:t>
            </a:r>
            <a:r>
              <a:rPr lang="en-US" sz="3200" kern="0" dirty="0" smtClean="0">
                <a:solidFill>
                  <a:schemeClr val="accent6">
                    <a:lumMod val="75000"/>
                  </a:schemeClr>
                </a:solidFill>
              </a:rPr>
              <a:t>customize </a:t>
            </a:r>
            <a:r>
              <a:rPr lang="en-US" sz="3200" kern="0" dirty="0">
                <a:solidFill>
                  <a:schemeClr val="accent6">
                    <a:lumMod val="75000"/>
                  </a:schemeClr>
                </a:solidFill>
              </a:rPr>
              <a:t>workflows</a:t>
            </a:r>
          </a:p>
          <a:p>
            <a:pPr marL="979688" lvl="2" indent="-457200" algn="l">
              <a:spcBef>
                <a:spcPts val="914"/>
              </a:spcBef>
              <a:buFont typeface="Arial" panose="020B0604020202020204" pitchFamily="34" charset="0"/>
              <a:buChar char="•"/>
            </a:pPr>
            <a:r>
              <a:rPr lang="en-US" sz="3200" kern="0" dirty="0">
                <a:solidFill>
                  <a:schemeClr val="accent6">
                    <a:lumMod val="75000"/>
                  </a:schemeClr>
                </a:solidFill>
              </a:rPr>
              <a:t>Defines </a:t>
            </a:r>
            <a:r>
              <a:rPr lang="en-US" sz="3200" kern="0" dirty="0" smtClean="0">
                <a:solidFill>
                  <a:schemeClr val="accent6">
                    <a:lumMod val="75000"/>
                  </a:schemeClr>
                </a:solidFill>
              </a:rPr>
              <a:t>objects to include </a:t>
            </a:r>
            <a:r>
              <a:rPr lang="en-US" sz="3200" kern="0" dirty="0">
                <a:solidFill>
                  <a:schemeClr val="accent6">
                    <a:lumMod val="75000"/>
                  </a:schemeClr>
                </a:solidFill>
              </a:rPr>
              <a:t>in a workflow</a:t>
            </a:r>
          </a:p>
          <a:p>
            <a:pPr marL="1502176" lvl="3" indent="-457200" algn="l">
              <a:spcBef>
                <a:spcPts val="914"/>
              </a:spcBef>
              <a:buFont typeface="Arial" panose="020B0604020202020204" pitchFamily="34" charset="0"/>
              <a:buChar char="•"/>
            </a:pPr>
            <a:r>
              <a:rPr lang="en-US" sz="2800" kern="0" dirty="0" smtClean="0">
                <a:solidFill>
                  <a:schemeClr val="accent6">
                    <a:lumMod val="75000"/>
                  </a:schemeClr>
                </a:solidFill>
              </a:rPr>
              <a:t>ERP actions, </a:t>
            </a:r>
            <a:r>
              <a:rPr lang="en-US" sz="2800" kern="0" dirty="0">
                <a:solidFill>
                  <a:schemeClr val="accent6">
                    <a:lumMod val="75000"/>
                  </a:schemeClr>
                </a:solidFill>
              </a:rPr>
              <a:t> </a:t>
            </a:r>
            <a:r>
              <a:rPr lang="en-US" sz="2800" kern="0" dirty="0" smtClean="0">
                <a:solidFill>
                  <a:schemeClr val="accent6">
                    <a:lumMod val="75000"/>
                  </a:schemeClr>
                </a:solidFill>
              </a:rPr>
              <a:t>actions outside of ERP</a:t>
            </a:r>
            <a:endParaRPr lang="en-US" sz="2800" kern="0" dirty="0">
              <a:solidFill>
                <a:schemeClr val="accent6">
                  <a:lumMod val="75000"/>
                </a:schemeClr>
              </a:solidFill>
            </a:endParaRPr>
          </a:p>
          <a:p>
            <a:pPr marL="1502176" lvl="3" indent="-457200" algn="l">
              <a:spcBef>
                <a:spcPts val="914"/>
              </a:spcBef>
              <a:buFont typeface="Arial" panose="020B0604020202020204" pitchFamily="34" charset="0"/>
              <a:buChar char="•"/>
            </a:pPr>
            <a:r>
              <a:rPr lang="en-US" sz="2800" kern="0" dirty="0" smtClean="0">
                <a:solidFill>
                  <a:schemeClr val="accent6">
                    <a:lumMod val="75000"/>
                  </a:schemeClr>
                </a:solidFill>
              </a:rPr>
              <a:t>Emails, SMS text messages, Google Calendar</a:t>
            </a:r>
            <a:endParaRPr lang="en-US" sz="2800" kern="0" dirty="0">
              <a:solidFill>
                <a:schemeClr val="accent6">
                  <a:lumMod val="75000"/>
                </a:schemeClr>
              </a:solidFill>
            </a:endParaRPr>
          </a:p>
          <a:p>
            <a:pPr marL="1502176" lvl="3" indent="-457200" algn="l">
              <a:spcBef>
                <a:spcPts val="914"/>
              </a:spcBef>
              <a:buFont typeface="Arial" panose="020B0604020202020204" pitchFamily="34" charset="0"/>
              <a:buChar char="•"/>
            </a:pPr>
            <a:r>
              <a:rPr lang="en-US" sz="2800" kern="0" dirty="0" smtClean="0">
                <a:solidFill>
                  <a:schemeClr val="accent6">
                    <a:lumMod val="75000"/>
                  </a:schemeClr>
                </a:solidFill>
              </a:rPr>
              <a:t>Documents</a:t>
            </a:r>
          </a:p>
          <a:p>
            <a:pPr marL="1502176" lvl="3" indent="-457200" algn="l">
              <a:spcBef>
                <a:spcPts val="914"/>
              </a:spcBef>
              <a:buFont typeface="Arial" panose="020B0604020202020204" pitchFamily="34" charset="0"/>
              <a:buChar char="•"/>
            </a:pPr>
            <a:r>
              <a:rPr lang="en-US" sz="2800" kern="0" dirty="0" smtClean="0">
                <a:solidFill>
                  <a:schemeClr val="accent6">
                    <a:lumMod val="75000"/>
                  </a:schemeClr>
                </a:solidFill>
              </a:rPr>
              <a:t>Reminders, Escalations, Re-assignment, etc.</a:t>
            </a:r>
            <a:endParaRPr lang="en-US" sz="2800" kern="0" dirty="0">
              <a:solidFill>
                <a:schemeClr val="accent6">
                  <a:lumMod val="75000"/>
                </a:schemeClr>
              </a:solidFill>
            </a:endParaRPr>
          </a:p>
          <a:p>
            <a:pPr marL="457200" lvl="1" indent="-457200" algn="l">
              <a:spcBef>
                <a:spcPts val="914"/>
              </a:spcBef>
              <a:buFont typeface="Arial" panose="020B0604020202020204" pitchFamily="34" charset="0"/>
              <a:buChar char="•"/>
            </a:pPr>
            <a:r>
              <a:rPr lang="en-US" kern="0" dirty="0" smtClean="0">
                <a:solidFill>
                  <a:schemeClr val="accent6">
                    <a:lumMod val="75000"/>
                  </a:schemeClr>
                </a:solidFill>
              </a:rPr>
              <a:t>Workflows can be created in Visio and imported</a:t>
            </a:r>
            <a:endParaRPr lang="en-US" kern="0" dirty="0">
              <a:solidFill>
                <a:schemeClr val="accent6">
                  <a:lumMod val="75000"/>
                </a:schemeClr>
              </a:solidFill>
            </a:endParaRPr>
          </a:p>
        </p:txBody>
      </p:sp>
      <p:sp>
        <p:nvSpPr>
          <p:cNvPr id="8" name="TextBox 7"/>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
        <p:nvSpPr>
          <p:cNvPr id="9" name="TextBox 8"/>
          <p:cNvSpPr txBox="1"/>
          <p:nvPr/>
        </p:nvSpPr>
        <p:spPr>
          <a:xfrm>
            <a:off x="453363" y="284173"/>
            <a:ext cx="10064671" cy="782627"/>
          </a:xfrm>
          <a:prstGeom prst="rect">
            <a:avLst/>
          </a:prstGeom>
          <a:noFill/>
        </p:spPr>
        <p:txBody>
          <a:bodyPr wrap="square" lIns="104498" tIns="52249" rIns="104498" bIns="52249" rtlCol="0">
            <a:spAutoFit/>
          </a:bodyPr>
          <a:lstStyle/>
          <a:p>
            <a:pPr algn="ctr"/>
            <a:r>
              <a:rPr lang="en-US" sz="4400" b="1" dirty="0" smtClean="0">
                <a:solidFill>
                  <a:schemeClr val="accent6">
                    <a:lumMod val="50000"/>
                  </a:schemeClr>
                </a:solidFill>
                <a:latin typeface="+mj-lt"/>
              </a:rPr>
              <a:t>MEI Developer Application</a:t>
            </a:r>
            <a:endParaRPr lang="en-US" sz="4400" b="1" dirty="0">
              <a:solidFill>
                <a:schemeClr val="accent6">
                  <a:lumMod val="50000"/>
                </a:schemeClr>
              </a:solidFill>
              <a:latin typeface="+mj-lt"/>
            </a:endParaRPr>
          </a:p>
        </p:txBody>
      </p:sp>
    </p:spTree>
    <p:extLst>
      <p:ext uri="{BB962C8B-B14F-4D97-AF65-F5344CB8AC3E}">
        <p14:creationId xmlns:p14="http://schemas.microsoft.com/office/powerpoint/2010/main" val="755788789"/>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3562" y="762000"/>
            <a:ext cx="10064671" cy="6261050"/>
          </a:xfrm>
          <a:prstGeom prst="rect">
            <a:avLst/>
          </a:prstGeom>
          <a:noFill/>
        </p:spPr>
        <p:txBody>
          <a:bodyPr wrap="square" lIns="104498" tIns="52249" rIns="104498" bIns="52249" rtlCol="0">
            <a:spAutoFit/>
          </a:bodyPr>
          <a:lstStyle/>
          <a:p>
            <a:pPr algn="ctr"/>
            <a:r>
              <a:rPr lang="en-US" sz="6000" b="1" dirty="0" smtClean="0">
                <a:solidFill>
                  <a:srgbClr val="2D2DB9">
                    <a:lumMod val="50000"/>
                  </a:srgbClr>
                </a:solidFill>
              </a:rPr>
              <a:t>How do you do customizations today in your application?</a:t>
            </a:r>
          </a:p>
          <a:p>
            <a:pPr algn="ctr"/>
            <a:endParaRPr lang="en-US" sz="2000" b="1" dirty="0" smtClean="0">
              <a:solidFill>
                <a:srgbClr val="2D2DB9">
                  <a:lumMod val="50000"/>
                </a:srgbClr>
              </a:solidFill>
            </a:endParaRPr>
          </a:p>
          <a:p>
            <a:pPr algn="ctr"/>
            <a:endParaRPr lang="en-US" sz="2000" b="1" dirty="0" smtClean="0">
              <a:solidFill>
                <a:srgbClr val="2D2DB9">
                  <a:lumMod val="50000"/>
                </a:srgbClr>
              </a:solidFill>
            </a:endParaRPr>
          </a:p>
          <a:p>
            <a:pPr algn="ctr"/>
            <a:r>
              <a:rPr lang="en-US" sz="6000" b="1" dirty="0" smtClean="0">
                <a:solidFill>
                  <a:srgbClr val="2D2DB9">
                    <a:lumMod val="50000"/>
                  </a:srgbClr>
                </a:solidFill>
              </a:rPr>
              <a:t>Has your application not been selected for lack of function(s) that could be provided through TailorPro with MEI?</a:t>
            </a:r>
          </a:p>
        </p:txBody>
      </p:sp>
      <p:sp>
        <p:nvSpPr>
          <p:cNvPr id="5" name="TextBox 4"/>
          <p:cNvSpPr txBox="1"/>
          <p:nvPr/>
        </p:nvSpPr>
        <p:spPr>
          <a:xfrm>
            <a:off x="7954962" y="7254241"/>
            <a:ext cx="2563072" cy="305573"/>
          </a:xfrm>
          <a:prstGeom prst="rect">
            <a:avLst/>
          </a:prstGeom>
          <a:noFill/>
        </p:spPr>
        <p:txBody>
          <a:bodyPr wrap="square" lIns="104498" tIns="52249" rIns="104498" bIns="52249" rtlCol="0">
            <a:spAutoFit/>
          </a:bodyPr>
          <a:lstStyle/>
          <a:p>
            <a:r>
              <a:rPr lang="en-US" sz="1300" dirty="0">
                <a:solidFill>
                  <a:srgbClr val="AAE2CA">
                    <a:lumMod val="50000"/>
                  </a:srgbClr>
                </a:solidFill>
              </a:rPr>
              <a:t>© copyright ProStar Software, Inc</a:t>
            </a:r>
            <a:r>
              <a:rPr lang="en-US" sz="1300" dirty="0" smtClean="0">
                <a:solidFill>
                  <a:srgbClr val="AAE2CA">
                    <a:lumMod val="50000"/>
                  </a:srgbClr>
                </a:solidFill>
              </a:rPr>
              <a:t>.</a:t>
            </a:r>
            <a:endParaRPr lang="en-US" sz="1300" dirty="0">
              <a:solidFill>
                <a:srgbClr val="AAE2CA">
                  <a:lumMod val="50000"/>
                </a:srgbClr>
              </a:solidFill>
            </a:endParaRPr>
          </a:p>
        </p:txBody>
      </p:sp>
    </p:spTree>
    <p:extLst>
      <p:ext uri="{BB962C8B-B14F-4D97-AF65-F5344CB8AC3E}">
        <p14:creationId xmlns:p14="http://schemas.microsoft.com/office/powerpoint/2010/main" val="4124532623"/>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046544"/>
            <a:ext cx="3078162" cy="1725856"/>
          </a:xfrm>
          <a:prstGeom prst="rect">
            <a:avLst/>
          </a:prstGeom>
        </p:spPr>
      </p:pic>
      <p:pic>
        <p:nvPicPr>
          <p:cNvPr id="1026"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51917" y="3581400"/>
            <a:ext cx="5890911" cy="1530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397366" y="4930914"/>
            <a:ext cx="4100396" cy="707886"/>
          </a:xfrm>
          <a:prstGeom prst="rect">
            <a:avLst/>
          </a:prstGeom>
          <a:noFill/>
        </p:spPr>
        <p:txBody>
          <a:bodyPr wrap="square" rtlCol="0">
            <a:spAutoFit/>
          </a:bodyPr>
          <a:lstStyle/>
          <a:p>
            <a:pPr algn="ctr"/>
            <a:r>
              <a:rPr lang="en-US" sz="4000" b="1" dirty="0" smtClean="0">
                <a:effectLst>
                  <a:outerShdw blurRad="38100" dist="38100" dir="2700000" algn="tl">
                    <a:srgbClr val="000000">
                      <a:alpha val="43137"/>
                    </a:srgbClr>
                  </a:outerShdw>
                </a:effectLst>
                <a:latin typeface="Garamond" panose="02020404030301010803" pitchFamily="18" charset="0"/>
              </a:rPr>
              <a:t>Including</a:t>
            </a:r>
            <a:endParaRPr lang="en-US" sz="4000" b="1" dirty="0">
              <a:effectLst>
                <a:outerShdw blurRad="38100" dist="38100" dir="2700000" algn="tl">
                  <a:srgbClr val="000000">
                    <a:alpha val="43137"/>
                  </a:srgbClr>
                </a:outerShdw>
              </a:effectLst>
              <a:latin typeface="Garamond" panose="02020404030301010803" pitchFamily="18" charset="0"/>
            </a:endParaRPr>
          </a:p>
        </p:txBody>
      </p:sp>
      <p:grpSp>
        <p:nvGrpSpPr>
          <p:cNvPr id="11" name="Group 10"/>
          <p:cNvGrpSpPr/>
          <p:nvPr/>
        </p:nvGrpSpPr>
        <p:grpSpPr>
          <a:xfrm>
            <a:off x="6735762" y="4038600"/>
            <a:ext cx="3733800" cy="2362200"/>
            <a:chOff x="2635366" y="2512088"/>
            <a:chExt cx="5533792" cy="3534456"/>
          </a:xfrm>
        </p:grpSpPr>
        <p:sp>
          <p:nvSpPr>
            <p:cNvPr id="8" name="Rectangle 7"/>
            <p:cNvSpPr/>
            <p:nvPr/>
          </p:nvSpPr>
          <p:spPr bwMode="auto">
            <a:xfrm>
              <a:off x="3687762" y="3296917"/>
              <a:ext cx="2667000" cy="142748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smtClean="0">
                <a:ln>
                  <a:noFill/>
                </a:ln>
                <a:solidFill>
                  <a:schemeClr val="bg1"/>
                </a:solidFill>
                <a:effectLst/>
                <a:latin typeface="Calibri" pitchFamily="32" charset="0"/>
                <a:cs typeface="Arial Unicode MS" charset="0"/>
              </a:endParaRPr>
            </a:p>
          </p:txBody>
        </p:sp>
        <p:pic>
          <p:nvPicPr>
            <p:cNvPr id="2" name="Picture 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35366" y="2512088"/>
              <a:ext cx="5533792" cy="3534456"/>
            </a:xfrm>
            <a:prstGeom prst="rect">
              <a:avLst/>
            </a:prstGeom>
          </p:spPr>
        </p:pic>
        <p:sp>
          <p:nvSpPr>
            <p:cNvPr id="5" name="TextBox 4"/>
            <p:cNvSpPr txBox="1"/>
            <p:nvPr/>
          </p:nvSpPr>
          <p:spPr>
            <a:xfrm>
              <a:off x="6354762" y="4419600"/>
              <a:ext cx="381000" cy="400110"/>
            </a:xfrm>
            <a:prstGeom prst="rect">
              <a:avLst/>
            </a:prstGeom>
            <a:noFill/>
            <a:ln>
              <a:noFill/>
            </a:ln>
          </p:spPr>
          <p:txBody>
            <a:bodyPr wrap="square" rtlCol="0">
              <a:spAutoFit/>
            </a:bodyPr>
            <a:lstStyle/>
            <a:p>
              <a:r>
                <a:rPr lang="en-US" sz="2000" dirty="0" smtClean="0">
                  <a:solidFill>
                    <a:schemeClr val="bg1"/>
                  </a:solidFill>
                </a:rPr>
                <a:t>®</a:t>
              </a:r>
            </a:p>
          </p:txBody>
        </p:sp>
      </p:grpSp>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8962" y="6629400"/>
            <a:ext cx="3835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87362" y="381000"/>
            <a:ext cx="9982200" cy="3077766"/>
          </a:xfrm>
          <a:prstGeom prst="rect">
            <a:avLst/>
          </a:prstGeom>
          <a:noFill/>
        </p:spPr>
        <p:txBody>
          <a:bodyPr wrap="square" rtlCol="0">
            <a:spAutoFit/>
          </a:bodyPr>
          <a:lstStyle/>
          <a:p>
            <a:pPr algn="ctr"/>
            <a:r>
              <a:rPr lang="en-US" sz="6000" b="1" dirty="0" smtClean="0">
                <a:solidFill>
                  <a:schemeClr val="accent6">
                    <a:lumMod val="50000"/>
                  </a:schemeClr>
                </a:solidFill>
              </a:rPr>
              <a:t>“Your System, Your Way!”</a:t>
            </a:r>
          </a:p>
          <a:p>
            <a:pPr algn="ctr"/>
            <a:endParaRPr lang="en-US" sz="1600" b="1" i="1" dirty="0" smtClean="0">
              <a:solidFill>
                <a:schemeClr val="accent6">
                  <a:lumMod val="50000"/>
                </a:schemeClr>
              </a:solidFill>
            </a:endParaRPr>
          </a:p>
          <a:p>
            <a:pPr algn="ctr"/>
            <a:r>
              <a:rPr lang="en-US" sz="3600" b="1" i="1" dirty="0" smtClean="0">
                <a:solidFill>
                  <a:schemeClr val="accent6">
                    <a:lumMod val="50000"/>
                  </a:schemeClr>
                </a:solidFill>
              </a:rPr>
              <a:t>Increasing the Capabilities and Competitiveness  </a:t>
            </a:r>
          </a:p>
          <a:p>
            <a:pPr algn="ctr"/>
            <a:r>
              <a:rPr lang="en-US" sz="3600" b="1" i="1" dirty="0" smtClean="0">
                <a:solidFill>
                  <a:schemeClr val="accent6">
                    <a:lumMod val="50000"/>
                  </a:schemeClr>
                </a:solidFill>
              </a:rPr>
              <a:t>of Open Edge  Applications</a:t>
            </a:r>
          </a:p>
          <a:p>
            <a:pPr algn="ctr"/>
            <a:endParaRPr lang="en-US" sz="1400" dirty="0" smtClean="0">
              <a:solidFill>
                <a:schemeClr val="accent6">
                  <a:lumMod val="50000"/>
                </a:schemeClr>
              </a:solidFill>
            </a:endParaRPr>
          </a:p>
          <a:p>
            <a:pPr algn="ctr"/>
            <a:r>
              <a:rPr lang="en-US" sz="3200" b="1" dirty="0" smtClean="0">
                <a:solidFill>
                  <a:schemeClr val="accent6">
                    <a:lumMod val="50000"/>
                  </a:schemeClr>
                </a:solidFill>
              </a:rPr>
              <a:t>ProStar Software , a Progress Technology Alliance Partner</a:t>
            </a:r>
            <a:endParaRPr lang="en-US" sz="3200" b="1" dirty="0">
              <a:solidFill>
                <a:schemeClr val="accent6">
                  <a:lumMod val="50000"/>
                </a:schemeClr>
              </a:solidFill>
            </a:endParaRPr>
          </a:p>
        </p:txBody>
      </p:sp>
    </p:spTree>
    <p:extLst>
      <p:ext uri="{BB962C8B-B14F-4D97-AF65-F5344CB8AC3E}">
        <p14:creationId xmlns:p14="http://schemas.microsoft.com/office/powerpoint/2010/main" val="490308171"/>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par>
    </p:tnLst>
  </p:timing>
</p:sld>
</file>

<file path=ppt/theme/theme1.xml><?xml version="1.0" encoding="utf-8"?>
<a:theme xmlns:a="http://schemas.openxmlformats.org/drawingml/2006/main" name="PrISM theme a 201102">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Arial Unicode MS"/>
      </a:majorFont>
      <a:minorFont>
        <a:latin typeface="Calibri"/>
        <a:ea typeface=""/>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cs typeface="Arial Unicode MS"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Arial Unicode MS"/>
      </a:majorFont>
      <a:minorFont>
        <a:latin typeface="Calibri"/>
        <a:ea typeface=""/>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cs typeface="Arial Unicode MS"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PrISM theme a 201102</Template>
  <TotalTime>12706</TotalTime>
  <Words>1798</Words>
  <Application>Microsoft Office PowerPoint</Application>
  <PresentationFormat>Custom</PresentationFormat>
  <Paragraphs>261</Paragraphs>
  <Slides>29</Slides>
  <Notes>29</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PrISM theme a 201102</vt:lpstr>
      <vt:lpstr>Office Theme</vt:lpstr>
      <vt:lpstr>PowerPoint Presentation</vt:lpstr>
      <vt:lpstr>PowerPoint Presentation</vt:lpstr>
      <vt:lpstr>PowerPoint Presentation</vt:lpstr>
      <vt:lpstr>PowerPoint Presentation</vt:lpstr>
      <vt:lpstr>PowerPoint Presentation</vt:lpstr>
      <vt:lpstr>“Your system; your way!”</vt:lpstr>
      <vt:lpstr>PowerPoint Presentation</vt:lpstr>
      <vt:lpstr>ProStar History</vt:lpstr>
      <vt:lpstr>PowerPoint Presentation</vt:lpstr>
      <vt:lpstr>Development required</vt:lpstr>
      <vt:lpstr>Sales Order with Catch Weight Item(s)</vt:lpstr>
      <vt:lpstr>Accumulate Ship Weights  </vt:lpstr>
      <vt:lpstr>Post Accumulated Ship Weight  </vt:lpstr>
      <vt:lpstr>Different SO Line UOM from Item UOM</vt:lpstr>
      <vt:lpstr>PowerPoint Presentation</vt:lpstr>
      <vt:lpstr>PowerPoint Presentation</vt:lpstr>
      <vt:lpstr>PowerPoint Presentation</vt:lpstr>
      <vt:lpstr>MEI Workflow Benefits Include: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Bruce LeBel</dc:creator>
  <cp:lastModifiedBy>Bruce LeBel</cp:lastModifiedBy>
  <cp:revision>154</cp:revision>
  <dcterms:created xsi:type="dcterms:W3CDTF">2011-02-04T22:22:44Z</dcterms:created>
  <dcterms:modified xsi:type="dcterms:W3CDTF">2015-06-08T00:51:22Z</dcterms:modified>
</cp:coreProperties>
</file>