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diagrams/drawing10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notesSlides/notesSlide13.xml" ContentType="application/vnd.openxmlformats-officedocument.presentationml.notesSlide+xml"/>
  <Override PartName="/ppt/diagrams/colors9.xml" ContentType="application/vnd.openxmlformats-officedocument.drawingml.diagramColor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30"/>
  </p:notesMasterIdLst>
  <p:handoutMasterIdLst>
    <p:handoutMasterId r:id="rId31"/>
  </p:handoutMasterIdLst>
  <p:sldIdLst>
    <p:sldId id="1478" r:id="rId5"/>
    <p:sldId id="1483" r:id="rId6"/>
    <p:sldId id="1484" r:id="rId7"/>
    <p:sldId id="1485" r:id="rId8"/>
    <p:sldId id="1486" r:id="rId9"/>
    <p:sldId id="1487" r:id="rId10"/>
    <p:sldId id="1488" r:id="rId11"/>
    <p:sldId id="1489" r:id="rId12"/>
    <p:sldId id="1490" r:id="rId13"/>
    <p:sldId id="1491" r:id="rId14"/>
    <p:sldId id="1492" r:id="rId15"/>
    <p:sldId id="1493" r:id="rId16"/>
    <p:sldId id="1494" r:id="rId17"/>
    <p:sldId id="1495" r:id="rId18"/>
    <p:sldId id="1496" r:id="rId19"/>
    <p:sldId id="1497" r:id="rId20"/>
    <p:sldId id="1498" r:id="rId21"/>
    <p:sldId id="1499" r:id="rId22"/>
    <p:sldId id="1500" r:id="rId23"/>
    <p:sldId id="1501" r:id="rId24"/>
    <p:sldId id="1502" r:id="rId25"/>
    <p:sldId id="1503" r:id="rId26"/>
    <p:sldId id="1504" r:id="rId27"/>
    <p:sldId id="1505" r:id="rId28"/>
    <p:sldId id="1481" r:id="rId29"/>
  </p:sldIdLst>
  <p:sldSz cx="12188825" cy="6858000"/>
  <p:notesSz cx="7010400" cy="9296400"/>
  <p:custDataLst>
    <p:tags r:id="rId32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DD461E"/>
    <a:srgbClr val="2F5662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 autoAdjust="0"/>
    <p:restoredTop sz="84903" autoAdjust="0"/>
  </p:normalViewPr>
  <p:slideViewPr>
    <p:cSldViewPr snapToGrid="0" showGuides="1">
      <p:cViewPr varScale="1">
        <p:scale>
          <a:sx n="79" d="100"/>
          <a:sy n="79" d="100"/>
        </p:scale>
        <p:origin x="-816" y="-72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16" y="1548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32 bit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Compile of project</c:v>
                </c:pt>
                <c:pt idx="1">
                  <c:v>Build project</c:v>
                </c:pt>
                <c:pt idx="2">
                  <c:v>Start with -clean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</c:v>
                </c:pt>
                <c:pt idx="1">
                  <c:v>88</c:v>
                </c:pt>
                <c:pt idx="2">
                  <c:v>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64 bit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Compile of project</c:v>
                </c:pt>
                <c:pt idx="1">
                  <c:v>Build project</c:v>
                </c:pt>
                <c:pt idx="2">
                  <c:v>Start with -clean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</c:v>
                </c:pt>
                <c:pt idx="1">
                  <c:v>77</c:v>
                </c:pt>
                <c:pt idx="2">
                  <c:v>15</c:v>
                </c:pt>
              </c:numCache>
            </c:numRef>
          </c:val>
        </c:ser>
        <c:dLbls>
          <c:showVal val="1"/>
        </c:dLbls>
        <c:gapWidth val="75"/>
        <c:axId val="177500928"/>
        <c:axId val="177502464"/>
      </c:barChart>
      <c:catAx>
        <c:axId val="177500928"/>
        <c:scaling>
          <c:orientation val="minMax"/>
        </c:scaling>
        <c:axPos val="b"/>
        <c:majorTickMark val="none"/>
        <c:tickLblPos val="nextTo"/>
        <c:crossAx val="177502464"/>
        <c:crosses val="autoZero"/>
        <c:auto val="1"/>
        <c:lblAlgn val="ctr"/>
        <c:lblOffset val="100"/>
      </c:catAx>
      <c:valAx>
        <c:axId val="177502464"/>
        <c:scaling>
          <c:orientation val="minMax"/>
        </c:scaling>
        <c:axPos val="l"/>
        <c:numFmt formatCode="General" sourceLinked="1"/>
        <c:majorTickMark val="none"/>
        <c:tickLblPos val="nextTo"/>
        <c:crossAx val="177500928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Xmx 1024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Compile of project</c:v>
                </c:pt>
                <c:pt idx="1">
                  <c:v>Build project</c:v>
                </c:pt>
                <c:pt idx="2">
                  <c:v>Start with -clean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77</c:v>
                </c:pt>
                <c:pt idx="2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Xmx 384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Compile of project</c:v>
                </c:pt>
                <c:pt idx="1">
                  <c:v>Build project</c:v>
                </c:pt>
                <c:pt idx="2">
                  <c:v>Start with -clean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96</c:v>
                </c:pt>
                <c:pt idx="1">
                  <c:v>119</c:v>
                </c:pt>
                <c:pt idx="2">
                  <c:v>26</c:v>
                </c:pt>
              </c:numCache>
            </c:numRef>
          </c:val>
        </c:ser>
        <c:dLbls>
          <c:showVal val="1"/>
        </c:dLbls>
        <c:gapWidth val="75"/>
        <c:axId val="178418816"/>
        <c:axId val="178420352"/>
      </c:barChart>
      <c:catAx>
        <c:axId val="178418816"/>
        <c:scaling>
          <c:orientation val="minMax"/>
        </c:scaling>
        <c:axPos val="b"/>
        <c:majorTickMark val="none"/>
        <c:tickLblPos val="nextTo"/>
        <c:crossAx val="178420352"/>
        <c:crosses val="autoZero"/>
        <c:auto val="1"/>
        <c:lblAlgn val="ctr"/>
        <c:lblOffset val="100"/>
      </c:catAx>
      <c:valAx>
        <c:axId val="178420352"/>
        <c:scaling>
          <c:orientation val="minMax"/>
        </c:scaling>
        <c:axPos val="l"/>
        <c:numFmt formatCode="General" sourceLinked="1"/>
        <c:majorTickMark val="none"/>
        <c:tickLblPos val="nextTo"/>
        <c:crossAx val="178418816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0B5B80-5490-48EB-8141-3CC694306538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BDBCF9D4-818E-4835-9854-BFB0C2F9B441}">
      <dgm:prSet phldrT="[Text]" custT="1"/>
      <dgm:spPr/>
      <dgm:t>
        <a:bodyPr/>
        <a:lstStyle/>
        <a:p>
          <a:r>
            <a:rPr lang="en-US" sz="3600" dirty="0" smtClean="0"/>
            <a:t>Introduction to PDS for OE</a:t>
          </a:r>
          <a:endParaRPr lang="en-IN" sz="3600" dirty="0"/>
        </a:p>
      </dgm:t>
    </dgm:pt>
    <dgm:pt modelId="{346D55AE-2A4F-4336-89C0-3614FC145E9E}" type="parTrans" cxnId="{56138470-F721-40C8-A299-C5E5DCFC841B}">
      <dgm:prSet/>
      <dgm:spPr/>
      <dgm:t>
        <a:bodyPr/>
        <a:lstStyle/>
        <a:p>
          <a:endParaRPr lang="en-IN" sz="3200"/>
        </a:p>
      </dgm:t>
    </dgm:pt>
    <dgm:pt modelId="{9618A303-5E02-4CCB-90F3-B44BC0E4122E}" type="sibTrans" cxnId="{56138470-F721-40C8-A299-C5E5DCFC841B}">
      <dgm:prSet/>
      <dgm:spPr/>
      <dgm:t>
        <a:bodyPr/>
        <a:lstStyle/>
        <a:p>
          <a:endParaRPr lang="en-IN" sz="3200"/>
        </a:p>
      </dgm:t>
    </dgm:pt>
    <dgm:pt modelId="{1A693105-9BF7-46DB-964D-A45B2078BC70}">
      <dgm:prSet custT="1"/>
      <dgm:spPr/>
      <dgm:t>
        <a:bodyPr/>
        <a:lstStyle/>
        <a:p>
          <a:r>
            <a:rPr lang="en-US" sz="3600" dirty="0" smtClean="0"/>
            <a:t>Tips for different User personas</a:t>
          </a:r>
        </a:p>
      </dgm:t>
    </dgm:pt>
    <dgm:pt modelId="{60499916-74E3-4671-B67A-75E399C480E9}" type="parTrans" cxnId="{29E0F790-744C-43FE-A2F2-A3C7AFA955F7}">
      <dgm:prSet/>
      <dgm:spPr/>
      <dgm:t>
        <a:bodyPr/>
        <a:lstStyle/>
        <a:p>
          <a:endParaRPr lang="en-IN" sz="3200"/>
        </a:p>
      </dgm:t>
    </dgm:pt>
    <dgm:pt modelId="{781579E6-54AA-407B-8647-3D3E742AEE95}" type="sibTrans" cxnId="{29E0F790-744C-43FE-A2F2-A3C7AFA955F7}">
      <dgm:prSet/>
      <dgm:spPr/>
      <dgm:t>
        <a:bodyPr/>
        <a:lstStyle/>
        <a:p>
          <a:endParaRPr lang="en-IN" sz="3200"/>
        </a:p>
      </dgm:t>
    </dgm:pt>
    <dgm:pt modelId="{626089F5-5566-4047-8F1C-45EEA2ED65CE}" type="pres">
      <dgm:prSet presAssocID="{410B5B80-5490-48EB-8141-3CC6943065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1C8CFEE-B493-472C-A93E-FB95086BD7A7}" type="pres">
      <dgm:prSet presAssocID="{BDBCF9D4-818E-4835-9854-BFB0C2F9B441}" presName="linNode" presStyleCnt="0"/>
      <dgm:spPr/>
      <dgm:t>
        <a:bodyPr/>
        <a:lstStyle/>
        <a:p>
          <a:endParaRPr lang="en-IN"/>
        </a:p>
      </dgm:t>
    </dgm:pt>
    <dgm:pt modelId="{3ECC7BE4-8D92-4D4B-9894-8C118DCB94EB}" type="pres">
      <dgm:prSet presAssocID="{BDBCF9D4-818E-4835-9854-BFB0C2F9B441}" presName="parentText" presStyleLbl="node1" presStyleIdx="0" presStyleCnt="2" custScaleX="277711" custLinFactNeighborX="406" custLinFactNeighborY="628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19EC19D-9E61-4187-957D-96033133A08B}" type="pres">
      <dgm:prSet presAssocID="{9618A303-5E02-4CCB-90F3-B44BC0E4122E}" presName="sp" presStyleCnt="0"/>
      <dgm:spPr/>
      <dgm:t>
        <a:bodyPr/>
        <a:lstStyle/>
        <a:p>
          <a:endParaRPr lang="en-IN"/>
        </a:p>
      </dgm:t>
    </dgm:pt>
    <dgm:pt modelId="{9A9550CE-C86B-49A7-8F73-B29476592389}" type="pres">
      <dgm:prSet presAssocID="{1A693105-9BF7-46DB-964D-A45B2078BC70}" presName="linNode" presStyleCnt="0"/>
      <dgm:spPr/>
      <dgm:t>
        <a:bodyPr/>
        <a:lstStyle/>
        <a:p>
          <a:endParaRPr lang="en-IN"/>
        </a:p>
      </dgm:t>
    </dgm:pt>
    <dgm:pt modelId="{FE0F3EAA-87A3-40F2-917C-5550277EB09B}" type="pres">
      <dgm:prSet presAssocID="{1A693105-9BF7-46DB-964D-A45B2078BC70}" presName="parentText" presStyleLbl="node1" presStyleIdx="1" presStyleCnt="2" custScaleX="277711" custLinFactNeighborX="406" custLinFactNeighborY="628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9E0F790-744C-43FE-A2F2-A3C7AFA955F7}" srcId="{410B5B80-5490-48EB-8141-3CC694306538}" destId="{1A693105-9BF7-46DB-964D-A45B2078BC70}" srcOrd="1" destOrd="0" parTransId="{60499916-74E3-4671-B67A-75E399C480E9}" sibTransId="{781579E6-54AA-407B-8647-3D3E742AEE95}"/>
    <dgm:cxn modelId="{F2233E66-2A84-4AE4-8C04-F8DB3089A7BA}" type="presOf" srcId="{410B5B80-5490-48EB-8141-3CC694306538}" destId="{626089F5-5566-4047-8F1C-45EEA2ED65CE}" srcOrd="0" destOrd="0" presId="urn:microsoft.com/office/officeart/2005/8/layout/vList5"/>
    <dgm:cxn modelId="{56138470-F721-40C8-A299-C5E5DCFC841B}" srcId="{410B5B80-5490-48EB-8141-3CC694306538}" destId="{BDBCF9D4-818E-4835-9854-BFB0C2F9B441}" srcOrd="0" destOrd="0" parTransId="{346D55AE-2A4F-4336-89C0-3614FC145E9E}" sibTransId="{9618A303-5E02-4CCB-90F3-B44BC0E4122E}"/>
    <dgm:cxn modelId="{F876478D-B698-4297-986B-9A49C83ADEEA}" type="presOf" srcId="{1A693105-9BF7-46DB-964D-A45B2078BC70}" destId="{FE0F3EAA-87A3-40F2-917C-5550277EB09B}" srcOrd="0" destOrd="0" presId="urn:microsoft.com/office/officeart/2005/8/layout/vList5"/>
    <dgm:cxn modelId="{5F647DFC-F06F-4D6A-94A7-06A411702448}" type="presOf" srcId="{BDBCF9D4-818E-4835-9854-BFB0C2F9B441}" destId="{3ECC7BE4-8D92-4D4B-9894-8C118DCB94EB}" srcOrd="0" destOrd="0" presId="urn:microsoft.com/office/officeart/2005/8/layout/vList5"/>
    <dgm:cxn modelId="{E6C35083-74C9-4D70-8AC4-C5AE2A6FFB87}" type="presParOf" srcId="{626089F5-5566-4047-8F1C-45EEA2ED65CE}" destId="{71C8CFEE-B493-472C-A93E-FB95086BD7A7}" srcOrd="0" destOrd="0" presId="urn:microsoft.com/office/officeart/2005/8/layout/vList5"/>
    <dgm:cxn modelId="{0D95287A-A93B-40BB-AD72-F841E1969A93}" type="presParOf" srcId="{71C8CFEE-B493-472C-A93E-FB95086BD7A7}" destId="{3ECC7BE4-8D92-4D4B-9894-8C118DCB94EB}" srcOrd="0" destOrd="0" presId="urn:microsoft.com/office/officeart/2005/8/layout/vList5"/>
    <dgm:cxn modelId="{7F76FB93-49E6-400B-A036-64A819DFD296}" type="presParOf" srcId="{626089F5-5566-4047-8F1C-45EEA2ED65CE}" destId="{919EC19D-9E61-4187-957D-96033133A08B}" srcOrd="1" destOrd="0" presId="urn:microsoft.com/office/officeart/2005/8/layout/vList5"/>
    <dgm:cxn modelId="{7FD73D91-4C23-4F14-BE25-8A653FD15357}" type="presParOf" srcId="{626089F5-5566-4047-8F1C-45EEA2ED65CE}" destId="{9A9550CE-C86B-49A7-8F73-B29476592389}" srcOrd="2" destOrd="0" presId="urn:microsoft.com/office/officeart/2005/8/layout/vList5"/>
    <dgm:cxn modelId="{7EFE36CD-E55A-4AC3-BEC8-46A82DE53E6A}" type="presParOf" srcId="{9A9550CE-C86B-49A7-8F73-B29476592389}" destId="{FE0F3EAA-87A3-40F2-917C-5550277EB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962C24-3DF9-44B5-BBED-8D7841D8E096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73D2726F-5385-41F4-9431-B25D1F965AFF}">
      <dgm:prSet phldrT="[Text]"/>
      <dgm:spPr/>
      <dgm:t>
        <a:bodyPr/>
        <a:lstStyle/>
        <a:p>
          <a:r>
            <a:rPr lang="en-US" dirty="0" smtClean="0"/>
            <a:t>Configure</a:t>
          </a:r>
          <a:endParaRPr lang="en-IN" dirty="0"/>
        </a:p>
      </dgm:t>
    </dgm:pt>
    <dgm:pt modelId="{6A5E6F7A-921D-4483-B97B-FBC755F4033C}" type="parTrans" cxnId="{4977C30D-37BE-444B-BF11-90F5717F4DC3}">
      <dgm:prSet/>
      <dgm:spPr/>
      <dgm:t>
        <a:bodyPr/>
        <a:lstStyle/>
        <a:p>
          <a:endParaRPr lang="en-IN"/>
        </a:p>
      </dgm:t>
    </dgm:pt>
    <dgm:pt modelId="{5F09D670-3347-4AAF-A307-3DB148606ED2}" type="sibTrans" cxnId="{4977C30D-37BE-444B-BF11-90F5717F4DC3}">
      <dgm:prSet/>
      <dgm:spPr/>
      <dgm:t>
        <a:bodyPr/>
        <a:lstStyle/>
        <a:p>
          <a:endParaRPr lang="en-IN"/>
        </a:p>
      </dgm:t>
    </dgm:pt>
    <dgm:pt modelId="{3AD2391A-99DA-4A02-91A7-62DC1DFBD5DD}">
      <dgm:prSet phldrT="[Text]"/>
      <dgm:spPr/>
      <dgm:t>
        <a:bodyPr/>
        <a:lstStyle/>
        <a:p>
          <a:r>
            <a:rPr lang="en-US" dirty="0" smtClean="0"/>
            <a:t>Develop</a:t>
          </a:r>
          <a:endParaRPr lang="en-IN" dirty="0"/>
        </a:p>
      </dgm:t>
    </dgm:pt>
    <dgm:pt modelId="{9D47CC4B-90D8-47CA-AA81-636EE3BF4749}" type="parTrans" cxnId="{6C8FAF86-6B66-41CA-93E2-283E8876136D}">
      <dgm:prSet/>
      <dgm:spPr/>
      <dgm:t>
        <a:bodyPr/>
        <a:lstStyle/>
        <a:p>
          <a:endParaRPr lang="en-IN"/>
        </a:p>
      </dgm:t>
    </dgm:pt>
    <dgm:pt modelId="{54F92820-B339-4B25-8561-EF4A3874125E}" type="sibTrans" cxnId="{6C8FAF86-6B66-41CA-93E2-283E8876136D}">
      <dgm:prSet/>
      <dgm:spPr/>
      <dgm:t>
        <a:bodyPr/>
        <a:lstStyle/>
        <a:p>
          <a:endParaRPr lang="en-IN"/>
        </a:p>
      </dgm:t>
    </dgm:pt>
    <dgm:pt modelId="{CFF07114-5FB9-42EA-8EA0-6549F4A37F90}">
      <dgm:prSet phldrT="[Text]"/>
      <dgm:spPr/>
      <dgm:t>
        <a:bodyPr/>
        <a:lstStyle/>
        <a:p>
          <a:r>
            <a:rPr lang="en-US" dirty="0" smtClean="0"/>
            <a:t>Build</a:t>
          </a:r>
          <a:endParaRPr lang="en-IN" dirty="0"/>
        </a:p>
      </dgm:t>
    </dgm:pt>
    <dgm:pt modelId="{DDC9EC87-CABD-460C-AE11-AEB97A94C616}" type="parTrans" cxnId="{ECE50531-AA0B-4F9E-B1BB-17D729007DF2}">
      <dgm:prSet/>
      <dgm:spPr/>
      <dgm:t>
        <a:bodyPr/>
        <a:lstStyle/>
        <a:p>
          <a:endParaRPr lang="en-IN"/>
        </a:p>
      </dgm:t>
    </dgm:pt>
    <dgm:pt modelId="{9961B065-C0F1-4FEE-82BE-12ADF6473FDA}" type="sibTrans" cxnId="{ECE50531-AA0B-4F9E-B1BB-17D729007DF2}">
      <dgm:prSet/>
      <dgm:spPr/>
      <dgm:t>
        <a:bodyPr/>
        <a:lstStyle/>
        <a:p>
          <a:endParaRPr lang="en-IN"/>
        </a:p>
      </dgm:t>
    </dgm:pt>
    <dgm:pt modelId="{F755D1B1-2E62-4692-AF80-278367B01853}">
      <dgm:prSet phldrT="[Text]"/>
      <dgm:spPr/>
      <dgm:t>
        <a:bodyPr/>
        <a:lstStyle/>
        <a:p>
          <a:r>
            <a:rPr lang="en-US" dirty="0" smtClean="0"/>
            <a:t>Publish</a:t>
          </a:r>
          <a:endParaRPr lang="en-IN" dirty="0"/>
        </a:p>
      </dgm:t>
    </dgm:pt>
    <dgm:pt modelId="{F137E5DC-DED3-471E-A1D4-FC762C324940}" type="parTrans" cxnId="{B8AB3DB6-BE98-49F5-ABD2-DA3B4521BD42}">
      <dgm:prSet/>
      <dgm:spPr/>
      <dgm:t>
        <a:bodyPr/>
        <a:lstStyle/>
        <a:p>
          <a:endParaRPr lang="en-IN"/>
        </a:p>
      </dgm:t>
    </dgm:pt>
    <dgm:pt modelId="{7F92B625-4DCD-44BD-BC2C-71CBA44B37FF}" type="sibTrans" cxnId="{B8AB3DB6-BE98-49F5-ABD2-DA3B4521BD42}">
      <dgm:prSet/>
      <dgm:spPr/>
      <dgm:t>
        <a:bodyPr/>
        <a:lstStyle/>
        <a:p>
          <a:endParaRPr lang="en-IN"/>
        </a:p>
      </dgm:t>
    </dgm:pt>
    <dgm:pt modelId="{36E77546-A2D8-42B1-9951-D9274F9A5EFF}">
      <dgm:prSet phldrT="[Text]"/>
      <dgm:spPr/>
      <dgm:t>
        <a:bodyPr/>
        <a:lstStyle/>
        <a:p>
          <a:r>
            <a:rPr lang="en-US" dirty="0" smtClean="0"/>
            <a:t>Test</a:t>
          </a:r>
          <a:endParaRPr lang="en-IN" dirty="0"/>
        </a:p>
      </dgm:t>
    </dgm:pt>
    <dgm:pt modelId="{328392F5-7355-4D66-801B-DB9065CF0EA2}" type="parTrans" cxnId="{7E45439B-BB9D-4353-90C9-10ED3AC9715F}">
      <dgm:prSet/>
      <dgm:spPr/>
      <dgm:t>
        <a:bodyPr/>
        <a:lstStyle/>
        <a:p>
          <a:endParaRPr lang="en-IN"/>
        </a:p>
      </dgm:t>
    </dgm:pt>
    <dgm:pt modelId="{4F2EBB37-FBDE-44EB-8256-90226673417C}" type="sibTrans" cxnId="{7E45439B-BB9D-4353-90C9-10ED3AC9715F}">
      <dgm:prSet/>
      <dgm:spPr/>
      <dgm:t>
        <a:bodyPr/>
        <a:lstStyle/>
        <a:p>
          <a:endParaRPr lang="en-IN"/>
        </a:p>
      </dgm:t>
    </dgm:pt>
    <dgm:pt modelId="{C30CD1DB-4B39-4699-934D-DC533546FB7E}" type="pres">
      <dgm:prSet presAssocID="{CA962C24-3DF9-44B5-BBED-8D7841D8E0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F47522-1C06-4F87-8C96-7EC8CCA9B0A2}" type="pres">
      <dgm:prSet presAssocID="{73D2726F-5385-41F4-9431-B25D1F965A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02D4AB-DD89-4714-A7CB-DEF348136E8A}" type="pres">
      <dgm:prSet presAssocID="{73D2726F-5385-41F4-9431-B25D1F965AFF}" presName="spNode" presStyleCnt="0"/>
      <dgm:spPr/>
      <dgm:t>
        <a:bodyPr/>
        <a:lstStyle/>
        <a:p>
          <a:endParaRPr lang="en-IN"/>
        </a:p>
      </dgm:t>
    </dgm:pt>
    <dgm:pt modelId="{44F77FFF-A4A9-415A-8C00-0737EC39F199}" type="pres">
      <dgm:prSet presAssocID="{5F09D670-3347-4AAF-A307-3DB148606ED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66D1F940-C64E-4962-A84A-AB98A23BFD39}" type="pres">
      <dgm:prSet presAssocID="{3AD2391A-99DA-4A02-91A7-62DC1DFBD5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F0AD5D-2833-40EF-9222-8A3429A4C2B0}" type="pres">
      <dgm:prSet presAssocID="{3AD2391A-99DA-4A02-91A7-62DC1DFBD5DD}" presName="spNode" presStyleCnt="0"/>
      <dgm:spPr/>
      <dgm:t>
        <a:bodyPr/>
        <a:lstStyle/>
        <a:p>
          <a:endParaRPr lang="en-IN"/>
        </a:p>
      </dgm:t>
    </dgm:pt>
    <dgm:pt modelId="{5A1C20CE-B84C-4A53-97CD-12EA382D70AA}" type="pres">
      <dgm:prSet presAssocID="{54F92820-B339-4B25-8561-EF4A3874125E}" presName="sibTrans" presStyleLbl="sibTrans1D1" presStyleIdx="1" presStyleCnt="5"/>
      <dgm:spPr/>
      <dgm:t>
        <a:bodyPr/>
        <a:lstStyle/>
        <a:p>
          <a:endParaRPr lang="en-IN"/>
        </a:p>
      </dgm:t>
    </dgm:pt>
    <dgm:pt modelId="{386CA91F-8E91-4567-AA68-7FA43BE99426}" type="pres">
      <dgm:prSet presAssocID="{CFF07114-5FB9-42EA-8EA0-6549F4A37F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BAA347-DF85-4BD9-A7F8-CA96EBED0C10}" type="pres">
      <dgm:prSet presAssocID="{CFF07114-5FB9-42EA-8EA0-6549F4A37F90}" presName="spNode" presStyleCnt="0"/>
      <dgm:spPr/>
      <dgm:t>
        <a:bodyPr/>
        <a:lstStyle/>
        <a:p>
          <a:endParaRPr lang="en-IN"/>
        </a:p>
      </dgm:t>
    </dgm:pt>
    <dgm:pt modelId="{AB6C9848-DFF3-49ED-AF52-78E6C36A76D6}" type="pres">
      <dgm:prSet presAssocID="{9961B065-C0F1-4FEE-82BE-12ADF6473FD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3337E3C7-DF54-4DC1-A56B-2E8BFFFD1C42}" type="pres">
      <dgm:prSet presAssocID="{F755D1B1-2E62-4692-AF80-278367B018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F75162-0004-48AF-83F4-C4FA86ADF4D6}" type="pres">
      <dgm:prSet presAssocID="{F755D1B1-2E62-4692-AF80-278367B01853}" presName="spNode" presStyleCnt="0"/>
      <dgm:spPr/>
      <dgm:t>
        <a:bodyPr/>
        <a:lstStyle/>
        <a:p>
          <a:endParaRPr lang="en-IN"/>
        </a:p>
      </dgm:t>
    </dgm:pt>
    <dgm:pt modelId="{3F05BE5E-F8A4-4326-877C-A469229C51B0}" type="pres">
      <dgm:prSet presAssocID="{7F92B625-4DCD-44BD-BC2C-71CBA44B37FF}" presName="sibTrans" presStyleLbl="sibTrans1D1" presStyleIdx="3" presStyleCnt="5"/>
      <dgm:spPr/>
      <dgm:t>
        <a:bodyPr/>
        <a:lstStyle/>
        <a:p>
          <a:endParaRPr lang="en-IN"/>
        </a:p>
      </dgm:t>
    </dgm:pt>
    <dgm:pt modelId="{D970A628-E8C9-41C4-A911-3B0AAF5AAC3A}" type="pres">
      <dgm:prSet presAssocID="{36E77546-A2D8-42B1-9951-D9274F9A5E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009E08-C472-4D5A-A11D-BB50C59C7BEB}" type="pres">
      <dgm:prSet presAssocID="{36E77546-A2D8-42B1-9951-D9274F9A5EFF}" presName="spNode" presStyleCnt="0"/>
      <dgm:spPr/>
      <dgm:t>
        <a:bodyPr/>
        <a:lstStyle/>
        <a:p>
          <a:endParaRPr lang="en-IN"/>
        </a:p>
      </dgm:t>
    </dgm:pt>
    <dgm:pt modelId="{E61333A5-2BBE-4D27-AB08-9FC333910154}" type="pres">
      <dgm:prSet presAssocID="{4F2EBB37-FBDE-44EB-8256-90226673417C}" presName="sibTrans" presStyleLbl="sibTrans1D1" presStyleIdx="4" presStyleCnt="5"/>
      <dgm:spPr/>
      <dgm:t>
        <a:bodyPr/>
        <a:lstStyle/>
        <a:p>
          <a:endParaRPr lang="en-IN"/>
        </a:p>
      </dgm:t>
    </dgm:pt>
  </dgm:ptLst>
  <dgm:cxnLst>
    <dgm:cxn modelId="{74CE8ABE-E9FC-4895-94EF-C7C135D3FBB1}" type="presOf" srcId="{54F92820-B339-4B25-8561-EF4A3874125E}" destId="{5A1C20CE-B84C-4A53-97CD-12EA382D70AA}" srcOrd="0" destOrd="0" presId="urn:microsoft.com/office/officeart/2005/8/layout/cycle5"/>
    <dgm:cxn modelId="{ECE50531-AA0B-4F9E-B1BB-17D729007DF2}" srcId="{CA962C24-3DF9-44B5-BBED-8D7841D8E096}" destId="{CFF07114-5FB9-42EA-8EA0-6549F4A37F90}" srcOrd="2" destOrd="0" parTransId="{DDC9EC87-CABD-460C-AE11-AEB97A94C616}" sibTransId="{9961B065-C0F1-4FEE-82BE-12ADF6473FDA}"/>
    <dgm:cxn modelId="{1F79BC2A-BDF9-4DFD-A05E-7DCEF7C162B3}" type="presOf" srcId="{4F2EBB37-FBDE-44EB-8256-90226673417C}" destId="{E61333A5-2BBE-4D27-AB08-9FC333910154}" srcOrd="0" destOrd="0" presId="urn:microsoft.com/office/officeart/2005/8/layout/cycle5"/>
    <dgm:cxn modelId="{25D46BB8-18B4-45D0-8A52-EBBB0F8A9DA3}" type="presOf" srcId="{73D2726F-5385-41F4-9431-B25D1F965AFF}" destId="{61F47522-1C06-4F87-8C96-7EC8CCA9B0A2}" srcOrd="0" destOrd="0" presId="urn:microsoft.com/office/officeart/2005/8/layout/cycle5"/>
    <dgm:cxn modelId="{76B514C4-730F-4B46-B728-48794C5B4B80}" type="presOf" srcId="{5F09D670-3347-4AAF-A307-3DB148606ED2}" destId="{44F77FFF-A4A9-415A-8C00-0737EC39F199}" srcOrd="0" destOrd="0" presId="urn:microsoft.com/office/officeart/2005/8/layout/cycle5"/>
    <dgm:cxn modelId="{B8AB3DB6-BE98-49F5-ABD2-DA3B4521BD42}" srcId="{CA962C24-3DF9-44B5-BBED-8D7841D8E096}" destId="{F755D1B1-2E62-4692-AF80-278367B01853}" srcOrd="3" destOrd="0" parTransId="{F137E5DC-DED3-471E-A1D4-FC762C324940}" sibTransId="{7F92B625-4DCD-44BD-BC2C-71CBA44B37FF}"/>
    <dgm:cxn modelId="{1252078F-B2FA-46E1-B0B8-71F5F2E08329}" type="presOf" srcId="{3AD2391A-99DA-4A02-91A7-62DC1DFBD5DD}" destId="{66D1F940-C64E-4962-A84A-AB98A23BFD39}" srcOrd="0" destOrd="0" presId="urn:microsoft.com/office/officeart/2005/8/layout/cycle5"/>
    <dgm:cxn modelId="{CAFACEDF-6479-4E56-BAEA-7136266596E5}" type="presOf" srcId="{9961B065-C0F1-4FEE-82BE-12ADF6473FDA}" destId="{AB6C9848-DFF3-49ED-AF52-78E6C36A76D6}" srcOrd="0" destOrd="0" presId="urn:microsoft.com/office/officeart/2005/8/layout/cycle5"/>
    <dgm:cxn modelId="{029C70A3-0B1D-4483-921C-B503E57E887F}" type="presOf" srcId="{7F92B625-4DCD-44BD-BC2C-71CBA44B37FF}" destId="{3F05BE5E-F8A4-4326-877C-A469229C51B0}" srcOrd="0" destOrd="0" presId="urn:microsoft.com/office/officeart/2005/8/layout/cycle5"/>
    <dgm:cxn modelId="{7E45439B-BB9D-4353-90C9-10ED3AC9715F}" srcId="{CA962C24-3DF9-44B5-BBED-8D7841D8E096}" destId="{36E77546-A2D8-42B1-9951-D9274F9A5EFF}" srcOrd="4" destOrd="0" parTransId="{328392F5-7355-4D66-801B-DB9065CF0EA2}" sibTransId="{4F2EBB37-FBDE-44EB-8256-90226673417C}"/>
    <dgm:cxn modelId="{4977C30D-37BE-444B-BF11-90F5717F4DC3}" srcId="{CA962C24-3DF9-44B5-BBED-8D7841D8E096}" destId="{73D2726F-5385-41F4-9431-B25D1F965AFF}" srcOrd="0" destOrd="0" parTransId="{6A5E6F7A-921D-4483-B97B-FBC755F4033C}" sibTransId="{5F09D670-3347-4AAF-A307-3DB148606ED2}"/>
    <dgm:cxn modelId="{CD3F4EA2-7819-490F-AD2C-57B310C7B536}" type="presOf" srcId="{CA962C24-3DF9-44B5-BBED-8D7841D8E096}" destId="{C30CD1DB-4B39-4699-934D-DC533546FB7E}" srcOrd="0" destOrd="0" presId="urn:microsoft.com/office/officeart/2005/8/layout/cycle5"/>
    <dgm:cxn modelId="{7858D2A3-8E39-4D02-94FF-7E97EA5AC974}" type="presOf" srcId="{36E77546-A2D8-42B1-9951-D9274F9A5EFF}" destId="{D970A628-E8C9-41C4-A911-3B0AAF5AAC3A}" srcOrd="0" destOrd="0" presId="urn:microsoft.com/office/officeart/2005/8/layout/cycle5"/>
    <dgm:cxn modelId="{A47529E0-E19E-4B98-B9D7-E34AFEC33B04}" type="presOf" srcId="{F755D1B1-2E62-4692-AF80-278367B01853}" destId="{3337E3C7-DF54-4DC1-A56B-2E8BFFFD1C42}" srcOrd="0" destOrd="0" presId="urn:microsoft.com/office/officeart/2005/8/layout/cycle5"/>
    <dgm:cxn modelId="{1022BA89-3B77-4AFE-BDC5-069676845B2B}" type="presOf" srcId="{CFF07114-5FB9-42EA-8EA0-6549F4A37F90}" destId="{386CA91F-8E91-4567-AA68-7FA43BE99426}" srcOrd="0" destOrd="0" presId="urn:microsoft.com/office/officeart/2005/8/layout/cycle5"/>
    <dgm:cxn modelId="{6C8FAF86-6B66-41CA-93E2-283E8876136D}" srcId="{CA962C24-3DF9-44B5-BBED-8D7841D8E096}" destId="{3AD2391A-99DA-4A02-91A7-62DC1DFBD5DD}" srcOrd="1" destOrd="0" parTransId="{9D47CC4B-90D8-47CA-AA81-636EE3BF4749}" sibTransId="{54F92820-B339-4B25-8561-EF4A3874125E}"/>
    <dgm:cxn modelId="{4F4AD2E5-5C7F-49B7-ABB4-4B45881080C4}" type="presParOf" srcId="{C30CD1DB-4B39-4699-934D-DC533546FB7E}" destId="{61F47522-1C06-4F87-8C96-7EC8CCA9B0A2}" srcOrd="0" destOrd="0" presId="urn:microsoft.com/office/officeart/2005/8/layout/cycle5"/>
    <dgm:cxn modelId="{38AD778C-B8C4-4C6D-B69D-9C28F470A617}" type="presParOf" srcId="{C30CD1DB-4B39-4699-934D-DC533546FB7E}" destId="{C502D4AB-DD89-4714-A7CB-DEF348136E8A}" srcOrd="1" destOrd="0" presId="urn:microsoft.com/office/officeart/2005/8/layout/cycle5"/>
    <dgm:cxn modelId="{37C05FE8-24F4-471F-A620-5726DF042F15}" type="presParOf" srcId="{C30CD1DB-4B39-4699-934D-DC533546FB7E}" destId="{44F77FFF-A4A9-415A-8C00-0737EC39F199}" srcOrd="2" destOrd="0" presId="urn:microsoft.com/office/officeart/2005/8/layout/cycle5"/>
    <dgm:cxn modelId="{CE648FA7-A185-4CB2-B369-08C0C0EE52B6}" type="presParOf" srcId="{C30CD1DB-4B39-4699-934D-DC533546FB7E}" destId="{66D1F940-C64E-4962-A84A-AB98A23BFD39}" srcOrd="3" destOrd="0" presId="urn:microsoft.com/office/officeart/2005/8/layout/cycle5"/>
    <dgm:cxn modelId="{0C0DEA74-7115-4F4F-906F-F84F462D2C28}" type="presParOf" srcId="{C30CD1DB-4B39-4699-934D-DC533546FB7E}" destId="{5CF0AD5D-2833-40EF-9222-8A3429A4C2B0}" srcOrd="4" destOrd="0" presId="urn:microsoft.com/office/officeart/2005/8/layout/cycle5"/>
    <dgm:cxn modelId="{2DF0A55A-8722-4756-8BFD-B65C70061EF1}" type="presParOf" srcId="{C30CD1DB-4B39-4699-934D-DC533546FB7E}" destId="{5A1C20CE-B84C-4A53-97CD-12EA382D70AA}" srcOrd="5" destOrd="0" presId="urn:microsoft.com/office/officeart/2005/8/layout/cycle5"/>
    <dgm:cxn modelId="{09F4FCDF-A136-41D3-A6E4-8E05E940965E}" type="presParOf" srcId="{C30CD1DB-4B39-4699-934D-DC533546FB7E}" destId="{386CA91F-8E91-4567-AA68-7FA43BE99426}" srcOrd="6" destOrd="0" presId="urn:microsoft.com/office/officeart/2005/8/layout/cycle5"/>
    <dgm:cxn modelId="{DAA7A58D-28A3-4319-ABF2-F29E8FC31471}" type="presParOf" srcId="{C30CD1DB-4B39-4699-934D-DC533546FB7E}" destId="{05BAA347-DF85-4BD9-A7F8-CA96EBED0C10}" srcOrd="7" destOrd="0" presId="urn:microsoft.com/office/officeart/2005/8/layout/cycle5"/>
    <dgm:cxn modelId="{19EFD03F-053A-46A4-96FA-129F59021A4B}" type="presParOf" srcId="{C30CD1DB-4B39-4699-934D-DC533546FB7E}" destId="{AB6C9848-DFF3-49ED-AF52-78E6C36A76D6}" srcOrd="8" destOrd="0" presId="urn:microsoft.com/office/officeart/2005/8/layout/cycle5"/>
    <dgm:cxn modelId="{1EA5EC23-076F-4B1F-A48C-DEA914FE6D8E}" type="presParOf" srcId="{C30CD1DB-4B39-4699-934D-DC533546FB7E}" destId="{3337E3C7-DF54-4DC1-A56B-2E8BFFFD1C42}" srcOrd="9" destOrd="0" presId="urn:microsoft.com/office/officeart/2005/8/layout/cycle5"/>
    <dgm:cxn modelId="{E5F4719E-545B-4CA8-95CD-B63B70CB681C}" type="presParOf" srcId="{C30CD1DB-4B39-4699-934D-DC533546FB7E}" destId="{84F75162-0004-48AF-83F4-C4FA86ADF4D6}" srcOrd="10" destOrd="0" presId="urn:microsoft.com/office/officeart/2005/8/layout/cycle5"/>
    <dgm:cxn modelId="{488F2895-2019-487F-99D5-37ADEDD28D1B}" type="presParOf" srcId="{C30CD1DB-4B39-4699-934D-DC533546FB7E}" destId="{3F05BE5E-F8A4-4326-877C-A469229C51B0}" srcOrd="11" destOrd="0" presId="urn:microsoft.com/office/officeart/2005/8/layout/cycle5"/>
    <dgm:cxn modelId="{FC15F060-1B43-4FF3-B021-0A8118CE01A1}" type="presParOf" srcId="{C30CD1DB-4B39-4699-934D-DC533546FB7E}" destId="{D970A628-E8C9-41C4-A911-3B0AAF5AAC3A}" srcOrd="12" destOrd="0" presId="urn:microsoft.com/office/officeart/2005/8/layout/cycle5"/>
    <dgm:cxn modelId="{A0B94FBF-34D8-4396-A643-1DBB71347F44}" type="presParOf" srcId="{C30CD1DB-4B39-4699-934D-DC533546FB7E}" destId="{04009E08-C472-4D5A-A11D-BB50C59C7BEB}" srcOrd="13" destOrd="0" presId="urn:microsoft.com/office/officeart/2005/8/layout/cycle5"/>
    <dgm:cxn modelId="{0897D53D-510B-48C0-ABD4-53A9580C2837}" type="presParOf" srcId="{C30CD1DB-4B39-4699-934D-DC533546FB7E}" destId="{E61333A5-2BBE-4D27-AB08-9FC3339101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315E10-D869-479C-9EA2-E383401EB2A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A2B1B6-C5C6-4E31-84AE-DFA50A2363D4}">
      <dgm:prSet phldrT="[Text]"/>
      <dgm:spPr/>
      <dgm:t>
        <a:bodyPr/>
        <a:lstStyle/>
        <a:p>
          <a:r>
            <a:rPr lang="en-US" dirty="0" smtClean="0"/>
            <a:t>Vivid keyboard User</a:t>
          </a:r>
          <a:endParaRPr lang="en-US" dirty="0"/>
        </a:p>
      </dgm:t>
    </dgm:pt>
    <dgm:pt modelId="{729D945D-4B7F-41D2-AA2B-E57170BA3ACF}" type="parTrans" cxnId="{D6B7FFE3-0B01-4AB4-B982-17854726031F}">
      <dgm:prSet/>
      <dgm:spPr/>
      <dgm:t>
        <a:bodyPr/>
        <a:lstStyle/>
        <a:p>
          <a:endParaRPr lang="en-US"/>
        </a:p>
      </dgm:t>
    </dgm:pt>
    <dgm:pt modelId="{1F633425-C4F3-49D4-B9D3-35C5F4F5DC73}" type="sibTrans" cxnId="{D6B7FFE3-0B01-4AB4-B982-17854726031F}">
      <dgm:prSet/>
      <dgm:spPr/>
      <dgm:t>
        <a:bodyPr/>
        <a:lstStyle/>
        <a:p>
          <a:endParaRPr lang="en-US"/>
        </a:p>
      </dgm:t>
    </dgm:pt>
    <dgm:pt modelId="{581F5BF3-8D42-40A9-AAEB-9FDDDD81E207}">
      <dgm:prSet phldrT="[Text]"/>
      <dgm:spPr/>
      <dgm:t>
        <a:bodyPr/>
        <a:lstStyle/>
        <a:p>
          <a:r>
            <a:rPr lang="en-US" dirty="0" smtClean="0"/>
            <a:t>Large projects</a:t>
          </a:r>
          <a:endParaRPr lang="en-US" dirty="0"/>
        </a:p>
      </dgm:t>
    </dgm:pt>
    <dgm:pt modelId="{CE816AAE-EA6E-4E3E-985E-19987242032E}" type="parTrans" cxnId="{CD4EBB1E-18F4-43F2-859C-73A6EFB481AB}">
      <dgm:prSet/>
      <dgm:spPr/>
      <dgm:t>
        <a:bodyPr/>
        <a:lstStyle/>
        <a:p>
          <a:endParaRPr lang="en-US"/>
        </a:p>
      </dgm:t>
    </dgm:pt>
    <dgm:pt modelId="{F1220476-0B15-4906-A57A-3465926BBA62}" type="sibTrans" cxnId="{CD4EBB1E-18F4-43F2-859C-73A6EFB481AB}">
      <dgm:prSet/>
      <dgm:spPr/>
      <dgm:t>
        <a:bodyPr/>
        <a:lstStyle/>
        <a:p>
          <a:endParaRPr lang="en-US"/>
        </a:p>
      </dgm:t>
    </dgm:pt>
    <dgm:pt modelId="{6E2C7DFA-78F2-4693-A988-A43F163E8A2D}">
      <dgm:prSet phldrT="[Text]"/>
      <dgm:spPr/>
      <dgm:t>
        <a:bodyPr/>
        <a:lstStyle/>
        <a:p>
          <a:r>
            <a:rPr lang="en-US" dirty="0" smtClean="0"/>
            <a:t>Response time</a:t>
          </a:r>
          <a:endParaRPr lang="en-US" dirty="0"/>
        </a:p>
      </dgm:t>
    </dgm:pt>
    <dgm:pt modelId="{7B3B6470-5BC5-4C25-AE16-CF679D07B97E}" type="parTrans" cxnId="{8CC05C2D-C307-411A-B79B-15EFAA56BB5F}">
      <dgm:prSet/>
      <dgm:spPr/>
      <dgm:t>
        <a:bodyPr/>
        <a:lstStyle/>
        <a:p>
          <a:endParaRPr lang="en-US"/>
        </a:p>
      </dgm:t>
    </dgm:pt>
    <dgm:pt modelId="{5FA4037C-02B7-45A3-9E6C-F5B80613CC24}" type="sibTrans" cxnId="{8CC05C2D-C307-411A-B79B-15EFAA56BB5F}">
      <dgm:prSet/>
      <dgm:spPr/>
      <dgm:t>
        <a:bodyPr/>
        <a:lstStyle/>
        <a:p>
          <a:endParaRPr lang="en-US"/>
        </a:p>
      </dgm:t>
    </dgm:pt>
    <dgm:pt modelId="{E841E5CE-5006-488D-A2DB-EF838717DBAA}">
      <dgm:prSet phldrT="[Text]"/>
      <dgm:spPr/>
      <dgm:t>
        <a:bodyPr/>
        <a:lstStyle/>
        <a:p>
          <a:r>
            <a:rPr lang="en-US" dirty="0" smtClean="0"/>
            <a:t>Customizations</a:t>
          </a:r>
          <a:endParaRPr lang="en-US" dirty="0"/>
        </a:p>
      </dgm:t>
    </dgm:pt>
    <dgm:pt modelId="{E0A216E4-8FD1-440C-B265-F7CA0AC56388}" type="parTrans" cxnId="{D6936F93-280E-4840-ACFC-08125D8B895F}">
      <dgm:prSet/>
      <dgm:spPr/>
      <dgm:t>
        <a:bodyPr/>
        <a:lstStyle/>
        <a:p>
          <a:endParaRPr lang="en-US"/>
        </a:p>
      </dgm:t>
    </dgm:pt>
    <dgm:pt modelId="{6A34A7A8-62F6-4C04-A052-DFAA5BBDB345}" type="sibTrans" cxnId="{D6936F93-280E-4840-ACFC-08125D8B895F}">
      <dgm:prSet/>
      <dgm:spPr/>
      <dgm:t>
        <a:bodyPr/>
        <a:lstStyle/>
        <a:p>
          <a:endParaRPr lang="en-US"/>
        </a:p>
      </dgm:t>
    </dgm:pt>
    <dgm:pt modelId="{9BDF3360-B4D7-42C8-AD46-97EF0AA2C007}">
      <dgm:prSet phldrT="[Text]"/>
      <dgm:spPr/>
      <dgm:t>
        <a:bodyPr/>
        <a:lstStyle/>
        <a:p>
          <a:r>
            <a:rPr lang="en-US" dirty="0" smtClean="0"/>
            <a:t>Keep things clean</a:t>
          </a:r>
          <a:endParaRPr lang="en-US" dirty="0"/>
        </a:p>
      </dgm:t>
    </dgm:pt>
    <dgm:pt modelId="{4537CD6B-68D0-4959-9573-63407071553C}" type="parTrans" cxnId="{EA6FFD01-3347-488A-8F33-FAFA5E311F00}">
      <dgm:prSet/>
      <dgm:spPr/>
    </dgm:pt>
    <dgm:pt modelId="{D002FDCF-157B-45AA-8AA1-66AD84D8DFDF}" type="sibTrans" cxnId="{EA6FFD01-3347-488A-8F33-FAFA5E311F00}">
      <dgm:prSet/>
      <dgm:spPr/>
    </dgm:pt>
    <dgm:pt modelId="{DDA9A97F-4B99-47D1-9D8B-344821B0C5E9}" type="pres">
      <dgm:prSet presAssocID="{79315E10-D869-479C-9EA2-E383401E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EAE7C9-2437-4189-92D6-951FA627E3AB}" type="pres">
      <dgm:prSet presAssocID="{9BDF3360-B4D7-42C8-AD46-97EF0AA2C00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F19D6D-DA2A-4531-B3CC-C7308FD24407}" type="pres">
      <dgm:prSet presAssocID="{D002FDCF-157B-45AA-8AA1-66AD84D8DFDF}" presName="sibTrans" presStyleCnt="0"/>
      <dgm:spPr/>
    </dgm:pt>
    <dgm:pt modelId="{84E42B6F-A335-4378-8F99-782F0CFAA232}" type="pres">
      <dgm:prSet presAssocID="{A7A2B1B6-C5C6-4E31-84AE-DFA50A2363D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51581F-69BD-4490-912F-1A7097F5FC34}" type="pres">
      <dgm:prSet presAssocID="{1F633425-C4F3-49D4-B9D3-35C5F4F5DC73}" presName="sibTrans" presStyleCnt="0"/>
      <dgm:spPr/>
    </dgm:pt>
    <dgm:pt modelId="{A32D1F50-C92A-4B3F-8528-1D47F185FFB9}" type="pres">
      <dgm:prSet presAssocID="{6E2C7DFA-78F2-4693-A988-A43F163E8A2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5EB364-B1EE-43EB-AADE-10BD2A9D5704}" type="pres">
      <dgm:prSet presAssocID="{5FA4037C-02B7-45A3-9E6C-F5B80613CC24}" presName="sibTrans" presStyleCnt="0"/>
      <dgm:spPr/>
    </dgm:pt>
    <dgm:pt modelId="{BF758BBA-AA8E-4F4E-8701-1E249CF338AF}" type="pres">
      <dgm:prSet presAssocID="{581F5BF3-8D42-40A9-AAEB-9FDDDD81E20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381BE-7FD9-4C43-A522-60DEFF5E420B}" type="pres">
      <dgm:prSet presAssocID="{F1220476-0B15-4906-A57A-3465926BBA62}" presName="sibTrans" presStyleCnt="0"/>
      <dgm:spPr/>
    </dgm:pt>
    <dgm:pt modelId="{C1647CC4-2E01-488E-B66F-355DBDC4DF09}" type="pres">
      <dgm:prSet presAssocID="{E841E5CE-5006-488D-A2DB-EF838717DBA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150DFB-F55D-47F1-9A17-DF9C8BAAEE2C}" type="presOf" srcId="{581F5BF3-8D42-40A9-AAEB-9FDDDD81E207}" destId="{BF758BBA-AA8E-4F4E-8701-1E249CF338AF}" srcOrd="0" destOrd="0" presId="urn:microsoft.com/office/officeart/2005/8/layout/default"/>
    <dgm:cxn modelId="{EA6FFD01-3347-488A-8F33-FAFA5E311F00}" srcId="{79315E10-D869-479C-9EA2-E383401EB2A7}" destId="{9BDF3360-B4D7-42C8-AD46-97EF0AA2C007}" srcOrd="0" destOrd="0" parTransId="{4537CD6B-68D0-4959-9573-63407071553C}" sibTransId="{D002FDCF-157B-45AA-8AA1-66AD84D8DFDF}"/>
    <dgm:cxn modelId="{1D9C9134-320D-40ED-A862-905B90B88E96}" type="presOf" srcId="{9BDF3360-B4D7-42C8-AD46-97EF0AA2C007}" destId="{47EAE7C9-2437-4189-92D6-951FA627E3AB}" srcOrd="0" destOrd="0" presId="urn:microsoft.com/office/officeart/2005/8/layout/default"/>
    <dgm:cxn modelId="{1C8C705D-6ECE-4A9C-AB9B-F392282EDD18}" type="presOf" srcId="{79315E10-D869-479C-9EA2-E383401EB2A7}" destId="{DDA9A97F-4B99-47D1-9D8B-344821B0C5E9}" srcOrd="0" destOrd="0" presId="urn:microsoft.com/office/officeart/2005/8/layout/default"/>
    <dgm:cxn modelId="{8CC05C2D-C307-411A-B79B-15EFAA56BB5F}" srcId="{79315E10-D869-479C-9EA2-E383401EB2A7}" destId="{6E2C7DFA-78F2-4693-A988-A43F163E8A2D}" srcOrd="2" destOrd="0" parTransId="{7B3B6470-5BC5-4C25-AE16-CF679D07B97E}" sibTransId="{5FA4037C-02B7-45A3-9E6C-F5B80613CC24}"/>
    <dgm:cxn modelId="{D6936F93-280E-4840-ACFC-08125D8B895F}" srcId="{79315E10-D869-479C-9EA2-E383401EB2A7}" destId="{E841E5CE-5006-488D-A2DB-EF838717DBAA}" srcOrd="4" destOrd="0" parTransId="{E0A216E4-8FD1-440C-B265-F7CA0AC56388}" sibTransId="{6A34A7A8-62F6-4C04-A052-DFAA5BBDB345}"/>
    <dgm:cxn modelId="{6C845DEC-F180-491A-8F13-C20C6E5DD3AD}" type="presOf" srcId="{A7A2B1B6-C5C6-4E31-84AE-DFA50A2363D4}" destId="{84E42B6F-A335-4378-8F99-782F0CFAA232}" srcOrd="0" destOrd="0" presId="urn:microsoft.com/office/officeart/2005/8/layout/default"/>
    <dgm:cxn modelId="{CD4EBB1E-18F4-43F2-859C-73A6EFB481AB}" srcId="{79315E10-D869-479C-9EA2-E383401EB2A7}" destId="{581F5BF3-8D42-40A9-AAEB-9FDDDD81E207}" srcOrd="3" destOrd="0" parTransId="{CE816AAE-EA6E-4E3E-985E-19987242032E}" sibTransId="{F1220476-0B15-4906-A57A-3465926BBA62}"/>
    <dgm:cxn modelId="{A5B27700-3E28-4F06-81C4-27250E4F9855}" type="presOf" srcId="{6E2C7DFA-78F2-4693-A988-A43F163E8A2D}" destId="{A32D1F50-C92A-4B3F-8528-1D47F185FFB9}" srcOrd="0" destOrd="0" presId="urn:microsoft.com/office/officeart/2005/8/layout/default"/>
    <dgm:cxn modelId="{CC6219F9-B8AB-45C2-AF13-861FC93CAA03}" type="presOf" srcId="{E841E5CE-5006-488D-A2DB-EF838717DBAA}" destId="{C1647CC4-2E01-488E-B66F-355DBDC4DF09}" srcOrd="0" destOrd="0" presId="urn:microsoft.com/office/officeart/2005/8/layout/default"/>
    <dgm:cxn modelId="{D6B7FFE3-0B01-4AB4-B982-17854726031F}" srcId="{79315E10-D869-479C-9EA2-E383401EB2A7}" destId="{A7A2B1B6-C5C6-4E31-84AE-DFA50A2363D4}" srcOrd="1" destOrd="0" parTransId="{729D945D-4B7F-41D2-AA2B-E57170BA3ACF}" sibTransId="{1F633425-C4F3-49D4-B9D3-35C5F4F5DC73}"/>
    <dgm:cxn modelId="{B670ABB0-8419-4D63-BAB4-9AC1C41CF061}" type="presParOf" srcId="{DDA9A97F-4B99-47D1-9D8B-344821B0C5E9}" destId="{47EAE7C9-2437-4189-92D6-951FA627E3AB}" srcOrd="0" destOrd="0" presId="urn:microsoft.com/office/officeart/2005/8/layout/default"/>
    <dgm:cxn modelId="{85080EA6-AB04-4E6E-91FE-A1E169BC4BAD}" type="presParOf" srcId="{DDA9A97F-4B99-47D1-9D8B-344821B0C5E9}" destId="{4EF19D6D-DA2A-4531-B3CC-C7308FD24407}" srcOrd="1" destOrd="0" presId="urn:microsoft.com/office/officeart/2005/8/layout/default"/>
    <dgm:cxn modelId="{CFCE5FBB-84E2-42E8-B247-E9DC4AB67E1E}" type="presParOf" srcId="{DDA9A97F-4B99-47D1-9D8B-344821B0C5E9}" destId="{84E42B6F-A335-4378-8F99-782F0CFAA232}" srcOrd="2" destOrd="0" presId="urn:microsoft.com/office/officeart/2005/8/layout/default"/>
    <dgm:cxn modelId="{82C162A0-BCD2-42A5-BC82-E728C890D9AE}" type="presParOf" srcId="{DDA9A97F-4B99-47D1-9D8B-344821B0C5E9}" destId="{E251581F-69BD-4490-912F-1A7097F5FC34}" srcOrd="3" destOrd="0" presId="urn:microsoft.com/office/officeart/2005/8/layout/default"/>
    <dgm:cxn modelId="{60A277F7-F745-4ADF-B07D-750AF4D8CB2E}" type="presParOf" srcId="{DDA9A97F-4B99-47D1-9D8B-344821B0C5E9}" destId="{A32D1F50-C92A-4B3F-8528-1D47F185FFB9}" srcOrd="4" destOrd="0" presId="urn:microsoft.com/office/officeart/2005/8/layout/default"/>
    <dgm:cxn modelId="{F9EA9007-3A4E-44DA-A0D0-4BFDDB22768B}" type="presParOf" srcId="{DDA9A97F-4B99-47D1-9D8B-344821B0C5E9}" destId="{B25EB364-B1EE-43EB-AADE-10BD2A9D5704}" srcOrd="5" destOrd="0" presId="urn:microsoft.com/office/officeart/2005/8/layout/default"/>
    <dgm:cxn modelId="{DD83D458-92B6-4951-A6E0-C2471DDA2EC5}" type="presParOf" srcId="{DDA9A97F-4B99-47D1-9D8B-344821B0C5E9}" destId="{BF758BBA-AA8E-4F4E-8701-1E249CF338AF}" srcOrd="6" destOrd="0" presId="urn:microsoft.com/office/officeart/2005/8/layout/default"/>
    <dgm:cxn modelId="{7E45EEBB-727E-4ACE-986B-50E8887053A0}" type="presParOf" srcId="{DDA9A97F-4B99-47D1-9D8B-344821B0C5E9}" destId="{785381BE-7FD9-4C43-A522-60DEFF5E420B}" srcOrd="7" destOrd="0" presId="urn:microsoft.com/office/officeart/2005/8/layout/default"/>
    <dgm:cxn modelId="{45652AE4-9F10-423B-8665-5DE40C23E033}" type="presParOf" srcId="{DDA9A97F-4B99-47D1-9D8B-344821B0C5E9}" destId="{C1647CC4-2E01-488E-B66F-355DBDC4DF0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315E10-D869-479C-9EA2-E383401EB2A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A2B1B6-C5C6-4E31-84AE-DFA50A2363D4}">
      <dgm:prSet phldrT="[Text]"/>
      <dgm:spPr/>
      <dgm:t>
        <a:bodyPr/>
        <a:lstStyle/>
        <a:p>
          <a:r>
            <a:rPr lang="en-US" dirty="0" smtClean="0"/>
            <a:t>Keep things clean</a:t>
          </a:r>
          <a:endParaRPr lang="en-US" dirty="0"/>
        </a:p>
      </dgm:t>
    </dgm:pt>
    <dgm:pt modelId="{729D945D-4B7F-41D2-AA2B-E57170BA3ACF}" type="parTrans" cxnId="{D6B7FFE3-0B01-4AB4-B982-17854726031F}">
      <dgm:prSet/>
      <dgm:spPr/>
      <dgm:t>
        <a:bodyPr/>
        <a:lstStyle/>
        <a:p>
          <a:endParaRPr lang="en-US"/>
        </a:p>
      </dgm:t>
    </dgm:pt>
    <dgm:pt modelId="{1F633425-C4F3-49D4-B9D3-35C5F4F5DC73}" type="sibTrans" cxnId="{D6B7FFE3-0B01-4AB4-B982-17854726031F}">
      <dgm:prSet/>
      <dgm:spPr/>
      <dgm:t>
        <a:bodyPr/>
        <a:lstStyle/>
        <a:p>
          <a:endParaRPr lang="en-US"/>
        </a:p>
      </dgm:t>
    </dgm:pt>
    <dgm:pt modelId="{581F5BF3-8D42-40A9-AAEB-9FDDDD81E207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Large projects</a:t>
          </a:r>
          <a:endParaRPr lang="en-US" dirty="0"/>
        </a:p>
      </dgm:t>
    </dgm:pt>
    <dgm:pt modelId="{CE816AAE-EA6E-4E3E-985E-19987242032E}" type="parTrans" cxnId="{CD4EBB1E-18F4-43F2-859C-73A6EFB481AB}">
      <dgm:prSet/>
      <dgm:spPr/>
      <dgm:t>
        <a:bodyPr/>
        <a:lstStyle/>
        <a:p>
          <a:endParaRPr lang="en-US"/>
        </a:p>
      </dgm:t>
    </dgm:pt>
    <dgm:pt modelId="{F1220476-0B15-4906-A57A-3465926BBA62}" type="sibTrans" cxnId="{CD4EBB1E-18F4-43F2-859C-73A6EFB481AB}">
      <dgm:prSet/>
      <dgm:spPr/>
      <dgm:t>
        <a:bodyPr/>
        <a:lstStyle/>
        <a:p>
          <a:endParaRPr lang="en-US"/>
        </a:p>
      </dgm:t>
    </dgm:pt>
    <dgm:pt modelId="{6E2C7DFA-78F2-4693-A988-A43F163E8A2D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Response time</a:t>
          </a:r>
          <a:endParaRPr lang="en-US" dirty="0"/>
        </a:p>
      </dgm:t>
    </dgm:pt>
    <dgm:pt modelId="{7B3B6470-5BC5-4C25-AE16-CF679D07B97E}" type="parTrans" cxnId="{8CC05C2D-C307-411A-B79B-15EFAA56BB5F}">
      <dgm:prSet/>
      <dgm:spPr/>
      <dgm:t>
        <a:bodyPr/>
        <a:lstStyle/>
        <a:p>
          <a:endParaRPr lang="en-US"/>
        </a:p>
      </dgm:t>
    </dgm:pt>
    <dgm:pt modelId="{5FA4037C-02B7-45A3-9E6C-F5B80613CC24}" type="sibTrans" cxnId="{8CC05C2D-C307-411A-B79B-15EFAA56BB5F}">
      <dgm:prSet/>
      <dgm:spPr/>
      <dgm:t>
        <a:bodyPr/>
        <a:lstStyle/>
        <a:p>
          <a:endParaRPr lang="en-US"/>
        </a:p>
      </dgm:t>
    </dgm:pt>
    <dgm:pt modelId="{E841E5CE-5006-488D-A2DB-EF838717DBAA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Customizations</a:t>
          </a:r>
          <a:endParaRPr lang="en-US" dirty="0"/>
        </a:p>
      </dgm:t>
    </dgm:pt>
    <dgm:pt modelId="{E0A216E4-8FD1-440C-B265-F7CA0AC56388}" type="parTrans" cxnId="{D6936F93-280E-4840-ACFC-08125D8B895F}">
      <dgm:prSet/>
      <dgm:spPr/>
      <dgm:t>
        <a:bodyPr/>
        <a:lstStyle/>
        <a:p>
          <a:endParaRPr lang="en-US"/>
        </a:p>
      </dgm:t>
    </dgm:pt>
    <dgm:pt modelId="{6A34A7A8-62F6-4C04-A052-DFAA5BBDB345}" type="sibTrans" cxnId="{D6936F93-280E-4840-ACFC-08125D8B895F}">
      <dgm:prSet/>
      <dgm:spPr/>
      <dgm:t>
        <a:bodyPr/>
        <a:lstStyle/>
        <a:p>
          <a:endParaRPr lang="en-US"/>
        </a:p>
      </dgm:t>
    </dgm:pt>
    <dgm:pt modelId="{8F1E47A8-43D0-4BB9-8103-2919E0AADAFB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Vivid keyboard User</a:t>
          </a:r>
          <a:endParaRPr lang="en-US" dirty="0"/>
        </a:p>
      </dgm:t>
    </dgm:pt>
    <dgm:pt modelId="{AB7A58DD-9D95-4166-824F-3F4DD98D54E0}" type="sibTrans" cxnId="{C9E55086-5D4D-4337-BF28-3153C17DCDD9}">
      <dgm:prSet/>
      <dgm:spPr/>
      <dgm:t>
        <a:bodyPr/>
        <a:lstStyle/>
        <a:p>
          <a:endParaRPr lang="en-US"/>
        </a:p>
      </dgm:t>
    </dgm:pt>
    <dgm:pt modelId="{9BFC690F-94AC-4E7A-8EE0-F358F271850F}" type="parTrans" cxnId="{C9E55086-5D4D-4337-BF28-3153C17DCDD9}">
      <dgm:prSet/>
      <dgm:spPr/>
      <dgm:t>
        <a:bodyPr/>
        <a:lstStyle/>
        <a:p>
          <a:endParaRPr lang="en-US"/>
        </a:p>
      </dgm:t>
    </dgm:pt>
    <dgm:pt modelId="{0C3C6EDB-85C7-4436-A2FA-F6A2C76BAA13}" type="pres">
      <dgm:prSet presAssocID="{79315E10-D869-479C-9EA2-E383401E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5C3F04-FF46-4C89-A10C-B348FAAFE60A}" type="pres">
      <dgm:prSet presAssocID="{A7A2B1B6-C5C6-4E31-84AE-DFA50A2363D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3AA828-5FFB-4D70-B40C-C6F2DA399698}" type="pres">
      <dgm:prSet presAssocID="{1F633425-C4F3-49D4-B9D3-35C5F4F5DC73}" presName="sibTrans" presStyleCnt="0"/>
      <dgm:spPr/>
    </dgm:pt>
    <dgm:pt modelId="{2C2380FF-3DB3-430A-A899-DEDD95174983}" type="pres">
      <dgm:prSet presAssocID="{8F1E47A8-43D0-4BB9-8103-2919E0AADAF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05E29F-3F19-4D1D-81D4-AE571D5884E7}" type="pres">
      <dgm:prSet presAssocID="{AB7A58DD-9D95-4166-824F-3F4DD98D54E0}" presName="sibTrans" presStyleCnt="0"/>
      <dgm:spPr/>
    </dgm:pt>
    <dgm:pt modelId="{2501046D-2DB3-417A-BEF4-9B9F43BD9BEF}" type="pres">
      <dgm:prSet presAssocID="{6E2C7DFA-78F2-4693-A988-A43F163E8A2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808805-9664-4D5D-B3CD-42E6BBA173C3}" type="pres">
      <dgm:prSet presAssocID="{5FA4037C-02B7-45A3-9E6C-F5B80613CC24}" presName="sibTrans" presStyleCnt="0"/>
      <dgm:spPr/>
    </dgm:pt>
    <dgm:pt modelId="{3422AA15-EABF-483F-A2E2-55FF8E67CE8A}" type="pres">
      <dgm:prSet presAssocID="{581F5BF3-8D42-40A9-AAEB-9FDDDD81E20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9EFE9F-86B0-4203-AE0A-8C2975758BF5}" type="pres">
      <dgm:prSet presAssocID="{F1220476-0B15-4906-A57A-3465926BBA62}" presName="sibTrans" presStyleCnt="0"/>
      <dgm:spPr/>
    </dgm:pt>
    <dgm:pt modelId="{C0C5DD97-E169-4545-9E09-2BC11AB5D4DD}" type="pres">
      <dgm:prSet presAssocID="{E841E5CE-5006-488D-A2DB-EF838717DBA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3313E7-0E53-44E9-B684-35949D1BB281}" type="presOf" srcId="{79315E10-D869-479C-9EA2-E383401EB2A7}" destId="{0C3C6EDB-85C7-4436-A2FA-F6A2C76BAA13}" srcOrd="0" destOrd="0" presId="urn:microsoft.com/office/officeart/2005/8/layout/default"/>
    <dgm:cxn modelId="{8CC05C2D-C307-411A-B79B-15EFAA56BB5F}" srcId="{79315E10-D869-479C-9EA2-E383401EB2A7}" destId="{6E2C7DFA-78F2-4693-A988-A43F163E8A2D}" srcOrd="2" destOrd="0" parTransId="{7B3B6470-5BC5-4C25-AE16-CF679D07B97E}" sibTransId="{5FA4037C-02B7-45A3-9E6C-F5B80613CC24}"/>
    <dgm:cxn modelId="{D6936F93-280E-4840-ACFC-08125D8B895F}" srcId="{79315E10-D869-479C-9EA2-E383401EB2A7}" destId="{E841E5CE-5006-488D-A2DB-EF838717DBAA}" srcOrd="4" destOrd="0" parTransId="{E0A216E4-8FD1-440C-B265-F7CA0AC56388}" sibTransId="{6A34A7A8-62F6-4C04-A052-DFAA5BBDB345}"/>
    <dgm:cxn modelId="{20402EE6-3104-43D0-BB2C-FA74540D3860}" type="presOf" srcId="{E841E5CE-5006-488D-A2DB-EF838717DBAA}" destId="{C0C5DD97-E169-4545-9E09-2BC11AB5D4DD}" srcOrd="0" destOrd="0" presId="urn:microsoft.com/office/officeart/2005/8/layout/default"/>
    <dgm:cxn modelId="{C9E55086-5D4D-4337-BF28-3153C17DCDD9}" srcId="{79315E10-D869-479C-9EA2-E383401EB2A7}" destId="{8F1E47A8-43D0-4BB9-8103-2919E0AADAFB}" srcOrd="1" destOrd="0" parTransId="{9BFC690F-94AC-4E7A-8EE0-F358F271850F}" sibTransId="{AB7A58DD-9D95-4166-824F-3F4DD98D54E0}"/>
    <dgm:cxn modelId="{1866D2EE-A1D4-4E2E-9503-23FAA67B252F}" type="presOf" srcId="{6E2C7DFA-78F2-4693-A988-A43F163E8A2D}" destId="{2501046D-2DB3-417A-BEF4-9B9F43BD9BEF}" srcOrd="0" destOrd="0" presId="urn:microsoft.com/office/officeart/2005/8/layout/default"/>
    <dgm:cxn modelId="{63D6089D-8665-4EC4-9A07-16BDF8CB3353}" type="presOf" srcId="{581F5BF3-8D42-40A9-AAEB-9FDDDD81E207}" destId="{3422AA15-EABF-483F-A2E2-55FF8E67CE8A}" srcOrd="0" destOrd="0" presId="urn:microsoft.com/office/officeart/2005/8/layout/default"/>
    <dgm:cxn modelId="{CD4EBB1E-18F4-43F2-859C-73A6EFB481AB}" srcId="{79315E10-D869-479C-9EA2-E383401EB2A7}" destId="{581F5BF3-8D42-40A9-AAEB-9FDDDD81E207}" srcOrd="3" destOrd="0" parTransId="{CE816AAE-EA6E-4E3E-985E-19987242032E}" sibTransId="{F1220476-0B15-4906-A57A-3465926BBA62}"/>
    <dgm:cxn modelId="{55F27CA6-A70A-4B0E-B2D6-35B5E2BD31D5}" type="presOf" srcId="{8F1E47A8-43D0-4BB9-8103-2919E0AADAFB}" destId="{2C2380FF-3DB3-430A-A899-DEDD95174983}" srcOrd="0" destOrd="0" presId="urn:microsoft.com/office/officeart/2005/8/layout/default"/>
    <dgm:cxn modelId="{F2243E54-2981-43B2-BBD3-0DA940225A9A}" type="presOf" srcId="{A7A2B1B6-C5C6-4E31-84AE-DFA50A2363D4}" destId="{E55C3F04-FF46-4C89-A10C-B348FAAFE60A}" srcOrd="0" destOrd="0" presId="urn:microsoft.com/office/officeart/2005/8/layout/default"/>
    <dgm:cxn modelId="{D6B7FFE3-0B01-4AB4-B982-17854726031F}" srcId="{79315E10-D869-479C-9EA2-E383401EB2A7}" destId="{A7A2B1B6-C5C6-4E31-84AE-DFA50A2363D4}" srcOrd="0" destOrd="0" parTransId="{729D945D-4B7F-41D2-AA2B-E57170BA3ACF}" sibTransId="{1F633425-C4F3-49D4-B9D3-35C5F4F5DC73}"/>
    <dgm:cxn modelId="{B910585F-1CEE-4B56-BD26-5D9E98538173}" type="presParOf" srcId="{0C3C6EDB-85C7-4436-A2FA-F6A2C76BAA13}" destId="{E55C3F04-FF46-4C89-A10C-B348FAAFE60A}" srcOrd="0" destOrd="0" presId="urn:microsoft.com/office/officeart/2005/8/layout/default"/>
    <dgm:cxn modelId="{335EAE47-4533-487B-8700-FAFB72EAA41B}" type="presParOf" srcId="{0C3C6EDB-85C7-4436-A2FA-F6A2C76BAA13}" destId="{213AA828-5FFB-4D70-B40C-C6F2DA399698}" srcOrd="1" destOrd="0" presId="urn:microsoft.com/office/officeart/2005/8/layout/default"/>
    <dgm:cxn modelId="{D2964A29-8335-410A-AE41-FEE1B69D8285}" type="presParOf" srcId="{0C3C6EDB-85C7-4436-A2FA-F6A2C76BAA13}" destId="{2C2380FF-3DB3-430A-A899-DEDD95174983}" srcOrd="2" destOrd="0" presId="urn:microsoft.com/office/officeart/2005/8/layout/default"/>
    <dgm:cxn modelId="{570DC087-182E-45F4-9DCE-9EF9F59F25A7}" type="presParOf" srcId="{0C3C6EDB-85C7-4436-A2FA-F6A2C76BAA13}" destId="{4605E29F-3F19-4D1D-81D4-AE571D5884E7}" srcOrd="3" destOrd="0" presId="urn:microsoft.com/office/officeart/2005/8/layout/default"/>
    <dgm:cxn modelId="{01FF370C-C9F6-4DD7-B14F-55FAB6D34DD9}" type="presParOf" srcId="{0C3C6EDB-85C7-4436-A2FA-F6A2C76BAA13}" destId="{2501046D-2DB3-417A-BEF4-9B9F43BD9BEF}" srcOrd="4" destOrd="0" presId="urn:microsoft.com/office/officeart/2005/8/layout/default"/>
    <dgm:cxn modelId="{40BED914-2202-4BF3-AC5D-057CDCA1D48E}" type="presParOf" srcId="{0C3C6EDB-85C7-4436-A2FA-F6A2C76BAA13}" destId="{F5808805-9664-4D5D-B3CD-42E6BBA173C3}" srcOrd="5" destOrd="0" presId="urn:microsoft.com/office/officeart/2005/8/layout/default"/>
    <dgm:cxn modelId="{4CC61021-31AE-4F0E-850B-20C1D0813C2F}" type="presParOf" srcId="{0C3C6EDB-85C7-4436-A2FA-F6A2C76BAA13}" destId="{3422AA15-EABF-483F-A2E2-55FF8E67CE8A}" srcOrd="6" destOrd="0" presId="urn:microsoft.com/office/officeart/2005/8/layout/default"/>
    <dgm:cxn modelId="{EDF20036-DAB4-4F11-A953-6AE3B170CF85}" type="presParOf" srcId="{0C3C6EDB-85C7-4436-A2FA-F6A2C76BAA13}" destId="{589EFE9F-86B0-4203-AE0A-8C2975758BF5}" srcOrd="7" destOrd="0" presId="urn:microsoft.com/office/officeart/2005/8/layout/default"/>
    <dgm:cxn modelId="{D295F7D7-EB29-45E3-9BE3-02473E531C82}" type="presParOf" srcId="{0C3C6EDB-85C7-4436-A2FA-F6A2C76BAA13}" destId="{C0C5DD97-E169-4545-9E09-2BC11AB5D4D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856A18-92BF-4B76-841F-5490840B001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5FF62D-4FDD-4175-9C0A-9E058FB3E0F9}">
      <dgm:prSet phldrT="[Text]"/>
      <dgm:spPr/>
      <dgm:t>
        <a:bodyPr/>
        <a:lstStyle/>
        <a:p>
          <a:r>
            <a:rPr lang="en-US" dirty="0" smtClean="0"/>
            <a:t>Developer Studio</a:t>
          </a:r>
          <a:endParaRPr lang="en-US" dirty="0"/>
        </a:p>
      </dgm:t>
    </dgm:pt>
    <dgm:pt modelId="{7DF72C22-E227-4EF0-B5AB-2F552BA925F9}" type="parTrans" cxnId="{CACE9F3A-2041-43FE-BB57-FE14E9ED40BA}">
      <dgm:prSet/>
      <dgm:spPr/>
      <dgm:t>
        <a:bodyPr/>
        <a:lstStyle/>
        <a:p>
          <a:endParaRPr lang="en-US"/>
        </a:p>
      </dgm:t>
    </dgm:pt>
    <dgm:pt modelId="{78897EF0-C889-4C54-9933-95AC1D8B0DF6}" type="sibTrans" cxnId="{CACE9F3A-2041-43FE-BB57-FE14E9ED40BA}">
      <dgm:prSet/>
      <dgm:spPr/>
      <dgm:t>
        <a:bodyPr/>
        <a:lstStyle/>
        <a:p>
          <a:endParaRPr lang="en-US"/>
        </a:p>
      </dgm:t>
    </dgm:pt>
    <dgm:pt modelId="{401A1D96-E061-4356-A05E-FCE5392BA916}">
      <dgm:prSet phldrT="[Text]" custT="1"/>
      <dgm:spPr/>
      <dgm:t>
        <a:bodyPr/>
        <a:lstStyle/>
        <a:p>
          <a:r>
            <a:rPr lang="en-US" sz="2400" dirty="0" smtClean="0"/>
            <a:t>2x to 3x times faster</a:t>
          </a:r>
          <a:endParaRPr lang="en-US" sz="2400" dirty="0"/>
        </a:p>
      </dgm:t>
    </dgm:pt>
    <dgm:pt modelId="{1A298F77-6A55-423D-AF61-E5258D0F1A04}" type="parTrans" cxnId="{9F4E063A-8AE3-4A99-9D98-2B8C54B852F7}">
      <dgm:prSet/>
      <dgm:spPr/>
      <dgm:t>
        <a:bodyPr/>
        <a:lstStyle/>
        <a:p>
          <a:endParaRPr lang="en-US"/>
        </a:p>
      </dgm:t>
    </dgm:pt>
    <dgm:pt modelId="{43CF308B-CE59-416A-8AB6-D62FE1089280}" type="sibTrans" cxnId="{9F4E063A-8AE3-4A99-9D98-2B8C54B852F7}">
      <dgm:prSet/>
      <dgm:spPr/>
      <dgm:t>
        <a:bodyPr/>
        <a:lstStyle/>
        <a:p>
          <a:endParaRPr lang="en-US"/>
        </a:p>
      </dgm:t>
    </dgm:pt>
    <dgm:pt modelId="{DF2C1F8F-3E57-4AF9-94A4-11B880533C58}">
      <dgm:prSet phldrT="[Text]"/>
      <dgm:spPr/>
      <dgm:t>
        <a:bodyPr/>
        <a:lstStyle/>
        <a:p>
          <a:r>
            <a:rPr lang="en-US" dirty="0" smtClean="0"/>
            <a:t>Developer Studio -clean</a:t>
          </a:r>
          <a:endParaRPr lang="en-US" dirty="0"/>
        </a:p>
      </dgm:t>
    </dgm:pt>
    <dgm:pt modelId="{236D9916-16BE-4F67-AB41-32860BAF2499}" type="parTrans" cxnId="{0CC6036B-D335-42E9-9D38-51354AF168A0}">
      <dgm:prSet/>
      <dgm:spPr/>
      <dgm:t>
        <a:bodyPr/>
        <a:lstStyle/>
        <a:p>
          <a:endParaRPr lang="en-US"/>
        </a:p>
      </dgm:t>
    </dgm:pt>
    <dgm:pt modelId="{C8D6D90A-AC2A-48B5-AC38-B42FEC0B789C}" type="sibTrans" cxnId="{0CC6036B-D335-42E9-9D38-51354AF168A0}">
      <dgm:prSet/>
      <dgm:spPr/>
      <dgm:t>
        <a:bodyPr/>
        <a:lstStyle/>
        <a:p>
          <a:endParaRPr lang="en-US"/>
        </a:p>
      </dgm:t>
    </dgm:pt>
    <dgm:pt modelId="{8365A529-C0F7-4C1E-A746-F0E62C30ADD2}">
      <dgm:prSet phldrT="[Text]" custT="1"/>
      <dgm:spPr/>
      <dgm:t>
        <a:bodyPr/>
        <a:lstStyle/>
        <a:p>
          <a:r>
            <a:rPr lang="en-US" sz="2400" dirty="0" smtClean="0"/>
            <a:t>Keeps PDS OE clean</a:t>
          </a:r>
          <a:endParaRPr lang="en-US" sz="2400" dirty="0"/>
        </a:p>
      </dgm:t>
    </dgm:pt>
    <dgm:pt modelId="{32F61693-E6F9-407C-805C-64B45005964B}" type="parTrans" cxnId="{AAFBE2DF-B7D2-403C-9F4D-303C17F9ABB6}">
      <dgm:prSet/>
      <dgm:spPr/>
      <dgm:t>
        <a:bodyPr/>
        <a:lstStyle/>
        <a:p>
          <a:endParaRPr lang="en-US"/>
        </a:p>
      </dgm:t>
    </dgm:pt>
    <dgm:pt modelId="{47A789C1-00F2-443A-9B4C-09E84A3DF353}" type="sibTrans" cxnId="{AAFBE2DF-B7D2-403C-9F4D-303C17F9ABB6}">
      <dgm:prSet/>
      <dgm:spPr/>
      <dgm:t>
        <a:bodyPr/>
        <a:lstStyle/>
        <a:p>
          <a:endParaRPr lang="en-US"/>
        </a:p>
      </dgm:t>
    </dgm:pt>
    <dgm:pt modelId="{9DB9D924-140C-417F-BE00-D0CB3CA348D9}">
      <dgm:prSet phldrT="[Text]" custT="1"/>
      <dgm:spPr/>
      <dgm:t>
        <a:bodyPr/>
        <a:lstStyle/>
        <a:p>
          <a:r>
            <a:rPr lang="en-US" sz="2400" dirty="0" smtClean="0"/>
            <a:t>Clear stale cache information</a:t>
          </a:r>
          <a:endParaRPr lang="en-US" sz="2400" dirty="0"/>
        </a:p>
      </dgm:t>
    </dgm:pt>
    <dgm:pt modelId="{F95AC832-B827-47B4-ABF7-0BDCBBFEC3C8}" type="parTrans" cxnId="{0F7CA933-D440-4A6E-8223-FD6999BE2CA0}">
      <dgm:prSet/>
      <dgm:spPr/>
      <dgm:t>
        <a:bodyPr/>
        <a:lstStyle/>
        <a:p>
          <a:endParaRPr lang="en-US"/>
        </a:p>
      </dgm:t>
    </dgm:pt>
    <dgm:pt modelId="{08021D2E-240D-4F65-ADFE-C1F41EE35AA2}" type="sibTrans" cxnId="{0F7CA933-D440-4A6E-8223-FD6999BE2CA0}">
      <dgm:prSet/>
      <dgm:spPr/>
      <dgm:t>
        <a:bodyPr/>
        <a:lstStyle/>
        <a:p>
          <a:endParaRPr lang="en-US"/>
        </a:p>
      </dgm:t>
    </dgm:pt>
    <dgm:pt modelId="{89EE4337-7AB9-41C8-88FA-E467289CAFBB}">
      <dgm:prSet phldrT="[Text]" custT="1"/>
      <dgm:spPr/>
      <dgm:t>
        <a:bodyPr/>
        <a:lstStyle/>
        <a:p>
          <a:r>
            <a:rPr lang="en-US" sz="2400" dirty="0" smtClean="0"/>
            <a:t>For daily use</a:t>
          </a:r>
          <a:endParaRPr lang="en-US" sz="2400" dirty="0"/>
        </a:p>
      </dgm:t>
    </dgm:pt>
    <dgm:pt modelId="{8104D411-7614-410B-ABF3-4CD039437B83}" type="parTrans" cxnId="{0313C7D0-DC0B-4B64-9377-1E7607091F86}">
      <dgm:prSet/>
      <dgm:spPr/>
      <dgm:t>
        <a:bodyPr/>
        <a:lstStyle/>
        <a:p>
          <a:endParaRPr lang="en-US"/>
        </a:p>
      </dgm:t>
    </dgm:pt>
    <dgm:pt modelId="{662D6356-CAE8-4935-A00A-005829A23BCF}" type="sibTrans" cxnId="{0313C7D0-DC0B-4B64-9377-1E7607091F86}">
      <dgm:prSet/>
      <dgm:spPr/>
      <dgm:t>
        <a:bodyPr/>
        <a:lstStyle/>
        <a:p>
          <a:endParaRPr lang="en-US"/>
        </a:p>
      </dgm:t>
    </dgm:pt>
    <dgm:pt modelId="{8275E5DE-1C56-4A5A-A0E9-8E5FC6DB57A0}">
      <dgm:prSet phldrT="[Text]" custT="1"/>
      <dgm:spPr/>
      <dgm:t>
        <a:bodyPr/>
        <a:lstStyle/>
        <a:p>
          <a:r>
            <a:rPr lang="en-US" sz="2400" dirty="0" smtClean="0"/>
            <a:t>When you update plugins</a:t>
          </a:r>
          <a:endParaRPr lang="en-US" sz="2400" dirty="0"/>
        </a:p>
      </dgm:t>
    </dgm:pt>
    <dgm:pt modelId="{E4CA39B1-38B0-4A66-BCF2-4224F1D8FE55}" type="parTrans" cxnId="{9014D27A-FBB7-440B-966D-78EDC2691FEB}">
      <dgm:prSet/>
      <dgm:spPr/>
      <dgm:t>
        <a:bodyPr/>
        <a:lstStyle/>
        <a:p>
          <a:endParaRPr lang="en-US"/>
        </a:p>
      </dgm:t>
    </dgm:pt>
    <dgm:pt modelId="{1BFD9487-27AD-479C-BB51-CD19B88ADCA8}" type="sibTrans" cxnId="{9014D27A-FBB7-440B-966D-78EDC2691FEB}">
      <dgm:prSet/>
      <dgm:spPr/>
      <dgm:t>
        <a:bodyPr/>
        <a:lstStyle/>
        <a:p>
          <a:endParaRPr lang="en-US"/>
        </a:p>
      </dgm:t>
    </dgm:pt>
    <dgm:pt modelId="{547CD367-22B9-428A-A5FF-2AEF46CB38E6}" type="pres">
      <dgm:prSet presAssocID="{A8856A18-92BF-4B76-841F-5490840B00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32FB43-56FA-49FE-875B-38DEE0DFE824}" type="pres">
      <dgm:prSet presAssocID="{325FF62D-4FDD-4175-9C0A-9E058FB3E0F9}" presName="linNode" presStyleCnt="0"/>
      <dgm:spPr/>
    </dgm:pt>
    <dgm:pt modelId="{9DDC0D12-7526-4D4D-9C3C-6B12FC23BD59}" type="pres">
      <dgm:prSet presAssocID="{325FF62D-4FDD-4175-9C0A-9E058FB3E0F9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6E923-C5FA-4956-8EE6-5B1E95FF0A19}" type="pres">
      <dgm:prSet presAssocID="{325FF62D-4FDD-4175-9C0A-9E058FB3E0F9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31A8E-770A-4DB9-A9A1-C38253C4BF88}" type="pres">
      <dgm:prSet presAssocID="{78897EF0-C889-4C54-9933-95AC1D8B0DF6}" presName="sp" presStyleCnt="0"/>
      <dgm:spPr/>
    </dgm:pt>
    <dgm:pt modelId="{245CAA1D-6222-4E1D-9CA6-3BCB147EE666}" type="pres">
      <dgm:prSet presAssocID="{DF2C1F8F-3E57-4AF9-94A4-11B880533C58}" presName="linNode" presStyleCnt="0"/>
      <dgm:spPr/>
    </dgm:pt>
    <dgm:pt modelId="{82B0FB71-B233-4267-9017-32B82A2858CC}" type="pres">
      <dgm:prSet presAssocID="{DF2C1F8F-3E57-4AF9-94A4-11B880533C58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CB1F35-4DEA-4858-8BF7-1D22D0E5AEC7}" type="pres">
      <dgm:prSet presAssocID="{DF2C1F8F-3E57-4AF9-94A4-11B880533C58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CE9F3A-2041-43FE-BB57-FE14E9ED40BA}" srcId="{A8856A18-92BF-4B76-841F-5490840B0013}" destId="{325FF62D-4FDD-4175-9C0A-9E058FB3E0F9}" srcOrd="0" destOrd="0" parTransId="{7DF72C22-E227-4EF0-B5AB-2F552BA925F9}" sibTransId="{78897EF0-C889-4C54-9933-95AC1D8B0DF6}"/>
    <dgm:cxn modelId="{D14F97BE-14AF-41D9-8F64-A428E9BCD0A8}" type="presOf" srcId="{401A1D96-E061-4356-A05E-FCE5392BA916}" destId="{3746E923-C5FA-4956-8EE6-5B1E95FF0A19}" srcOrd="0" destOrd="1" presId="urn:microsoft.com/office/officeart/2005/8/layout/vList5"/>
    <dgm:cxn modelId="{8A34F854-D41A-4BBC-A449-A9AB06F93CB5}" type="presOf" srcId="{8365A529-C0F7-4C1E-A746-F0E62C30ADD2}" destId="{38CB1F35-4DEA-4858-8BF7-1D22D0E5AEC7}" srcOrd="0" destOrd="0" presId="urn:microsoft.com/office/officeart/2005/8/layout/vList5"/>
    <dgm:cxn modelId="{0F7CA933-D440-4A6E-8223-FD6999BE2CA0}" srcId="{DF2C1F8F-3E57-4AF9-94A4-11B880533C58}" destId="{9DB9D924-140C-417F-BE00-D0CB3CA348D9}" srcOrd="1" destOrd="0" parTransId="{F95AC832-B827-47B4-ABF7-0BDCBBFEC3C8}" sibTransId="{08021D2E-240D-4F65-ADFE-C1F41EE35AA2}"/>
    <dgm:cxn modelId="{7F59B73C-1029-475C-A3F8-6167DD55357C}" type="presOf" srcId="{DF2C1F8F-3E57-4AF9-94A4-11B880533C58}" destId="{82B0FB71-B233-4267-9017-32B82A2858CC}" srcOrd="0" destOrd="0" presId="urn:microsoft.com/office/officeart/2005/8/layout/vList5"/>
    <dgm:cxn modelId="{9F4E063A-8AE3-4A99-9D98-2B8C54B852F7}" srcId="{325FF62D-4FDD-4175-9C0A-9E058FB3E0F9}" destId="{401A1D96-E061-4356-A05E-FCE5392BA916}" srcOrd="1" destOrd="0" parTransId="{1A298F77-6A55-423D-AF61-E5258D0F1A04}" sibTransId="{43CF308B-CE59-416A-8AB6-D62FE1089280}"/>
    <dgm:cxn modelId="{9014D27A-FBB7-440B-966D-78EDC2691FEB}" srcId="{DF2C1F8F-3E57-4AF9-94A4-11B880533C58}" destId="{8275E5DE-1C56-4A5A-A0E9-8E5FC6DB57A0}" srcOrd="2" destOrd="0" parTransId="{E4CA39B1-38B0-4A66-BCF2-4224F1D8FE55}" sibTransId="{1BFD9487-27AD-479C-BB51-CD19B88ADCA8}"/>
    <dgm:cxn modelId="{0CC6036B-D335-42E9-9D38-51354AF168A0}" srcId="{A8856A18-92BF-4B76-841F-5490840B0013}" destId="{DF2C1F8F-3E57-4AF9-94A4-11B880533C58}" srcOrd="1" destOrd="0" parTransId="{236D9916-16BE-4F67-AB41-32860BAF2499}" sibTransId="{C8D6D90A-AC2A-48B5-AC38-B42FEC0B789C}"/>
    <dgm:cxn modelId="{DF4E0F4F-F424-4518-B7B1-966AF9E45EAB}" type="presOf" srcId="{325FF62D-4FDD-4175-9C0A-9E058FB3E0F9}" destId="{9DDC0D12-7526-4D4D-9C3C-6B12FC23BD59}" srcOrd="0" destOrd="0" presId="urn:microsoft.com/office/officeart/2005/8/layout/vList5"/>
    <dgm:cxn modelId="{A0DFF890-90B3-40F9-A7C3-09531284C122}" type="presOf" srcId="{8275E5DE-1C56-4A5A-A0E9-8E5FC6DB57A0}" destId="{38CB1F35-4DEA-4858-8BF7-1D22D0E5AEC7}" srcOrd="0" destOrd="2" presId="urn:microsoft.com/office/officeart/2005/8/layout/vList5"/>
    <dgm:cxn modelId="{BD2B6851-2820-45CC-B632-9B764931E4DA}" type="presOf" srcId="{9DB9D924-140C-417F-BE00-D0CB3CA348D9}" destId="{38CB1F35-4DEA-4858-8BF7-1D22D0E5AEC7}" srcOrd="0" destOrd="1" presId="urn:microsoft.com/office/officeart/2005/8/layout/vList5"/>
    <dgm:cxn modelId="{073CD67A-6B99-44B4-A40A-CA87F86CA72E}" type="presOf" srcId="{89EE4337-7AB9-41C8-88FA-E467289CAFBB}" destId="{3746E923-C5FA-4956-8EE6-5B1E95FF0A19}" srcOrd="0" destOrd="0" presId="urn:microsoft.com/office/officeart/2005/8/layout/vList5"/>
    <dgm:cxn modelId="{AAFBE2DF-B7D2-403C-9F4D-303C17F9ABB6}" srcId="{DF2C1F8F-3E57-4AF9-94A4-11B880533C58}" destId="{8365A529-C0F7-4C1E-A746-F0E62C30ADD2}" srcOrd="0" destOrd="0" parTransId="{32F61693-E6F9-407C-805C-64B45005964B}" sibTransId="{47A789C1-00F2-443A-9B4C-09E84A3DF353}"/>
    <dgm:cxn modelId="{0313C7D0-DC0B-4B64-9377-1E7607091F86}" srcId="{325FF62D-4FDD-4175-9C0A-9E058FB3E0F9}" destId="{89EE4337-7AB9-41C8-88FA-E467289CAFBB}" srcOrd="0" destOrd="0" parTransId="{8104D411-7614-410B-ABF3-4CD039437B83}" sibTransId="{662D6356-CAE8-4935-A00A-005829A23BCF}"/>
    <dgm:cxn modelId="{B2CDE7B0-0818-4AAF-AF7F-506A641EF581}" type="presOf" srcId="{A8856A18-92BF-4B76-841F-5490840B0013}" destId="{547CD367-22B9-428A-A5FF-2AEF46CB38E6}" srcOrd="0" destOrd="0" presId="urn:microsoft.com/office/officeart/2005/8/layout/vList5"/>
    <dgm:cxn modelId="{99CFF42B-87F6-4E7C-A10D-98796D1D7BB7}" type="presParOf" srcId="{547CD367-22B9-428A-A5FF-2AEF46CB38E6}" destId="{D432FB43-56FA-49FE-875B-38DEE0DFE824}" srcOrd="0" destOrd="0" presId="urn:microsoft.com/office/officeart/2005/8/layout/vList5"/>
    <dgm:cxn modelId="{A09BC72D-3267-4823-9447-4448C4A2C1A4}" type="presParOf" srcId="{D432FB43-56FA-49FE-875B-38DEE0DFE824}" destId="{9DDC0D12-7526-4D4D-9C3C-6B12FC23BD59}" srcOrd="0" destOrd="0" presId="urn:microsoft.com/office/officeart/2005/8/layout/vList5"/>
    <dgm:cxn modelId="{A950DFEF-AAB4-4CBC-A34F-191B1265403F}" type="presParOf" srcId="{D432FB43-56FA-49FE-875B-38DEE0DFE824}" destId="{3746E923-C5FA-4956-8EE6-5B1E95FF0A19}" srcOrd="1" destOrd="0" presId="urn:microsoft.com/office/officeart/2005/8/layout/vList5"/>
    <dgm:cxn modelId="{D1FB815D-4549-4131-B2D7-DFDD7B8DDF75}" type="presParOf" srcId="{547CD367-22B9-428A-A5FF-2AEF46CB38E6}" destId="{C9831A8E-770A-4DB9-A9A1-C38253C4BF88}" srcOrd="1" destOrd="0" presId="urn:microsoft.com/office/officeart/2005/8/layout/vList5"/>
    <dgm:cxn modelId="{C495ABF2-E46E-482C-9A03-D1FF7AAB28CA}" type="presParOf" srcId="{547CD367-22B9-428A-A5FF-2AEF46CB38E6}" destId="{245CAA1D-6222-4E1D-9CA6-3BCB147EE666}" srcOrd="2" destOrd="0" presId="urn:microsoft.com/office/officeart/2005/8/layout/vList5"/>
    <dgm:cxn modelId="{D740AD22-9824-4DC3-A13B-DADA008087E2}" type="presParOf" srcId="{245CAA1D-6222-4E1D-9CA6-3BCB147EE666}" destId="{82B0FB71-B233-4267-9017-32B82A2858CC}" srcOrd="0" destOrd="0" presId="urn:microsoft.com/office/officeart/2005/8/layout/vList5"/>
    <dgm:cxn modelId="{D70A076E-5B93-4EE2-B221-86AA85F14AEB}" type="presParOf" srcId="{245CAA1D-6222-4E1D-9CA6-3BCB147EE666}" destId="{38CB1F35-4DEA-4858-8BF7-1D22D0E5AE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315E10-D869-479C-9EA2-E383401EB2A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A2B1B6-C5C6-4E31-84AE-DFA50A2363D4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Keep things clean</a:t>
          </a:r>
          <a:endParaRPr lang="en-US" dirty="0"/>
        </a:p>
      </dgm:t>
    </dgm:pt>
    <dgm:pt modelId="{729D945D-4B7F-41D2-AA2B-E57170BA3ACF}" type="parTrans" cxnId="{D6B7FFE3-0B01-4AB4-B982-17854726031F}">
      <dgm:prSet/>
      <dgm:spPr/>
      <dgm:t>
        <a:bodyPr/>
        <a:lstStyle/>
        <a:p>
          <a:endParaRPr lang="en-US"/>
        </a:p>
      </dgm:t>
    </dgm:pt>
    <dgm:pt modelId="{1F633425-C4F3-49D4-B9D3-35C5F4F5DC73}" type="sibTrans" cxnId="{D6B7FFE3-0B01-4AB4-B982-17854726031F}">
      <dgm:prSet/>
      <dgm:spPr/>
      <dgm:t>
        <a:bodyPr/>
        <a:lstStyle/>
        <a:p>
          <a:endParaRPr lang="en-US"/>
        </a:p>
      </dgm:t>
    </dgm:pt>
    <dgm:pt modelId="{581F5BF3-8D42-40A9-AAEB-9FDDDD81E207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Large projects</a:t>
          </a:r>
          <a:endParaRPr lang="en-US" dirty="0"/>
        </a:p>
      </dgm:t>
    </dgm:pt>
    <dgm:pt modelId="{CE816AAE-EA6E-4E3E-985E-19987242032E}" type="parTrans" cxnId="{CD4EBB1E-18F4-43F2-859C-73A6EFB481AB}">
      <dgm:prSet/>
      <dgm:spPr/>
      <dgm:t>
        <a:bodyPr/>
        <a:lstStyle/>
        <a:p>
          <a:endParaRPr lang="en-US"/>
        </a:p>
      </dgm:t>
    </dgm:pt>
    <dgm:pt modelId="{F1220476-0B15-4906-A57A-3465926BBA62}" type="sibTrans" cxnId="{CD4EBB1E-18F4-43F2-859C-73A6EFB481AB}">
      <dgm:prSet/>
      <dgm:spPr/>
      <dgm:t>
        <a:bodyPr/>
        <a:lstStyle/>
        <a:p>
          <a:endParaRPr lang="en-US"/>
        </a:p>
      </dgm:t>
    </dgm:pt>
    <dgm:pt modelId="{8F1E47A8-43D0-4BB9-8103-2919E0AADAFB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Vivid keyboard User</a:t>
          </a:r>
          <a:endParaRPr lang="en-US" dirty="0"/>
        </a:p>
      </dgm:t>
    </dgm:pt>
    <dgm:pt modelId="{9BFC690F-94AC-4E7A-8EE0-F358F271850F}" type="parTrans" cxnId="{C9E55086-5D4D-4337-BF28-3153C17DCDD9}">
      <dgm:prSet/>
      <dgm:spPr/>
      <dgm:t>
        <a:bodyPr/>
        <a:lstStyle/>
        <a:p>
          <a:endParaRPr lang="en-US"/>
        </a:p>
      </dgm:t>
    </dgm:pt>
    <dgm:pt modelId="{AB7A58DD-9D95-4166-824F-3F4DD98D54E0}" type="sibTrans" cxnId="{C9E55086-5D4D-4337-BF28-3153C17DCDD9}">
      <dgm:prSet/>
      <dgm:spPr/>
      <dgm:t>
        <a:bodyPr/>
        <a:lstStyle/>
        <a:p>
          <a:endParaRPr lang="en-US"/>
        </a:p>
      </dgm:t>
    </dgm:pt>
    <dgm:pt modelId="{6E2C7DFA-78F2-4693-A988-A43F163E8A2D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Response time</a:t>
          </a:r>
          <a:endParaRPr lang="en-US" dirty="0"/>
        </a:p>
      </dgm:t>
    </dgm:pt>
    <dgm:pt modelId="{7B3B6470-5BC5-4C25-AE16-CF679D07B97E}" type="parTrans" cxnId="{8CC05C2D-C307-411A-B79B-15EFAA56BB5F}">
      <dgm:prSet/>
      <dgm:spPr/>
      <dgm:t>
        <a:bodyPr/>
        <a:lstStyle/>
        <a:p>
          <a:endParaRPr lang="en-US"/>
        </a:p>
      </dgm:t>
    </dgm:pt>
    <dgm:pt modelId="{5FA4037C-02B7-45A3-9E6C-F5B80613CC24}" type="sibTrans" cxnId="{8CC05C2D-C307-411A-B79B-15EFAA56BB5F}">
      <dgm:prSet/>
      <dgm:spPr/>
      <dgm:t>
        <a:bodyPr/>
        <a:lstStyle/>
        <a:p>
          <a:endParaRPr lang="en-US"/>
        </a:p>
      </dgm:t>
    </dgm:pt>
    <dgm:pt modelId="{E841E5CE-5006-488D-A2DB-EF838717DBAA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Customizations</a:t>
          </a:r>
          <a:endParaRPr lang="en-US" dirty="0"/>
        </a:p>
      </dgm:t>
    </dgm:pt>
    <dgm:pt modelId="{E0A216E4-8FD1-440C-B265-F7CA0AC56388}" type="parTrans" cxnId="{D6936F93-280E-4840-ACFC-08125D8B895F}">
      <dgm:prSet/>
      <dgm:spPr/>
      <dgm:t>
        <a:bodyPr/>
        <a:lstStyle/>
        <a:p>
          <a:endParaRPr lang="en-US"/>
        </a:p>
      </dgm:t>
    </dgm:pt>
    <dgm:pt modelId="{6A34A7A8-62F6-4C04-A052-DFAA5BBDB345}" type="sibTrans" cxnId="{D6936F93-280E-4840-ACFC-08125D8B895F}">
      <dgm:prSet/>
      <dgm:spPr/>
      <dgm:t>
        <a:bodyPr/>
        <a:lstStyle/>
        <a:p>
          <a:endParaRPr lang="en-US"/>
        </a:p>
      </dgm:t>
    </dgm:pt>
    <dgm:pt modelId="{24A2BF6F-7291-4D17-9D8A-9B4416E03886}" type="pres">
      <dgm:prSet presAssocID="{79315E10-D869-479C-9EA2-E383401E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174981-53D2-4AB2-8ED6-3F20DCD5589F}" type="pres">
      <dgm:prSet presAssocID="{A7A2B1B6-C5C6-4E31-84AE-DFA50A2363D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36EA62-E2CA-445B-B286-054B1218D251}" type="pres">
      <dgm:prSet presAssocID="{1F633425-C4F3-49D4-B9D3-35C5F4F5DC73}" presName="sibTrans" presStyleCnt="0"/>
      <dgm:spPr/>
    </dgm:pt>
    <dgm:pt modelId="{68BEF4DD-C118-48FC-B2B3-C784F23C9F33}" type="pres">
      <dgm:prSet presAssocID="{8F1E47A8-43D0-4BB9-8103-2919E0AADAF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C74CE0-D104-46C2-8326-1F26E71CD7C1}" type="pres">
      <dgm:prSet presAssocID="{AB7A58DD-9D95-4166-824F-3F4DD98D54E0}" presName="sibTrans" presStyleCnt="0"/>
      <dgm:spPr/>
    </dgm:pt>
    <dgm:pt modelId="{FAD82031-7D86-48E9-A2EC-C661B1E48DF0}" type="pres">
      <dgm:prSet presAssocID="{6E2C7DFA-78F2-4693-A988-A43F163E8A2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50DA77-492A-4CE7-90C6-E031777EABF4}" type="pres">
      <dgm:prSet presAssocID="{5FA4037C-02B7-45A3-9E6C-F5B80613CC24}" presName="sibTrans" presStyleCnt="0"/>
      <dgm:spPr/>
    </dgm:pt>
    <dgm:pt modelId="{6B094170-727C-4D53-B607-A0E02DFA27F9}" type="pres">
      <dgm:prSet presAssocID="{581F5BF3-8D42-40A9-AAEB-9FDDDD81E20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16748-7EB0-451D-AF2A-50AE548B6023}" type="pres">
      <dgm:prSet presAssocID="{F1220476-0B15-4906-A57A-3465926BBA62}" presName="sibTrans" presStyleCnt="0"/>
      <dgm:spPr/>
    </dgm:pt>
    <dgm:pt modelId="{E2CFCA07-562B-4879-B611-3218513D7DC7}" type="pres">
      <dgm:prSet presAssocID="{E841E5CE-5006-488D-A2DB-EF838717DBA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32BC4D-6799-4FDF-953E-A767B3E78AF9}" type="presOf" srcId="{A7A2B1B6-C5C6-4E31-84AE-DFA50A2363D4}" destId="{15174981-53D2-4AB2-8ED6-3F20DCD5589F}" srcOrd="0" destOrd="0" presId="urn:microsoft.com/office/officeart/2005/8/layout/default"/>
    <dgm:cxn modelId="{82931228-1392-4750-B789-6D15D18DCD12}" type="presOf" srcId="{E841E5CE-5006-488D-A2DB-EF838717DBAA}" destId="{E2CFCA07-562B-4879-B611-3218513D7DC7}" srcOrd="0" destOrd="0" presId="urn:microsoft.com/office/officeart/2005/8/layout/default"/>
    <dgm:cxn modelId="{8CC05C2D-C307-411A-B79B-15EFAA56BB5F}" srcId="{79315E10-D869-479C-9EA2-E383401EB2A7}" destId="{6E2C7DFA-78F2-4693-A988-A43F163E8A2D}" srcOrd="2" destOrd="0" parTransId="{7B3B6470-5BC5-4C25-AE16-CF679D07B97E}" sibTransId="{5FA4037C-02B7-45A3-9E6C-F5B80613CC24}"/>
    <dgm:cxn modelId="{D6936F93-280E-4840-ACFC-08125D8B895F}" srcId="{79315E10-D869-479C-9EA2-E383401EB2A7}" destId="{E841E5CE-5006-488D-A2DB-EF838717DBAA}" srcOrd="4" destOrd="0" parTransId="{E0A216E4-8FD1-440C-B265-F7CA0AC56388}" sibTransId="{6A34A7A8-62F6-4C04-A052-DFAA5BBDB345}"/>
    <dgm:cxn modelId="{3FB6D59B-885E-4580-96C3-506FA63F7B2E}" type="presOf" srcId="{6E2C7DFA-78F2-4693-A988-A43F163E8A2D}" destId="{FAD82031-7D86-48E9-A2EC-C661B1E48DF0}" srcOrd="0" destOrd="0" presId="urn:microsoft.com/office/officeart/2005/8/layout/default"/>
    <dgm:cxn modelId="{C9E55086-5D4D-4337-BF28-3153C17DCDD9}" srcId="{79315E10-D869-479C-9EA2-E383401EB2A7}" destId="{8F1E47A8-43D0-4BB9-8103-2919E0AADAFB}" srcOrd="1" destOrd="0" parTransId="{9BFC690F-94AC-4E7A-8EE0-F358F271850F}" sibTransId="{AB7A58DD-9D95-4166-824F-3F4DD98D54E0}"/>
    <dgm:cxn modelId="{B4AE225C-EA29-4603-81CA-FF0AB8843E30}" type="presOf" srcId="{8F1E47A8-43D0-4BB9-8103-2919E0AADAFB}" destId="{68BEF4DD-C118-48FC-B2B3-C784F23C9F33}" srcOrd="0" destOrd="0" presId="urn:microsoft.com/office/officeart/2005/8/layout/default"/>
    <dgm:cxn modelId="{1B84F077-8CCE-413C-AFE3-A915FFF87DFD}" type="presOf" srcId="{581F5BF3-8D42-40A9-AAEB-9FDDDD81E207}" destId="{6B094170-727C-4D53-B607-A0E02DFA27F9}" srcOrd="0" destOrd="0" presId="urn:microsoft.com/office/officeart/2005/8/layout/default"/>
    <dgm:cxn modelId="{CD4EBB1E-18F4-43F2-859C-73A6EFB481AB}" srcId="{79315E10-D869-479C-9EA2-E383401EB2A7}" destId="{581F5BF3-8D42-40A9-AAEB-9FDDDD81E207}" srcOrd="3" destOrd="0" parTransId="{CE816AAE-EA6E-4E3E-985E-19987242032E}" sibTransId="{F1220476-0B15-4906-A57A-3465926BBA62}"/>
    <dgm:cxn modelId="{D6B7FFE3-0B01-4AB4-B982-17854726031F}" srcId="{79315E10-D869-479C-9EA2-E383401EB2A7}" destId="{A7A2B1B6-C5C6-4E31-84AE-DFA50A2363D4}" srcOrd="0" destOrd="0" parTransId="{729D945D-4B7F-41D2-AA2B-E57170BA3ACF}" sibTransId="{1F633425-C4F3-49D4-B9D3-35C5F4F5DC73}"/>
    <dgm:cxn modelId="{D49FBF16-F74B-4C54-B594-3609630F70CE}" type="presOf" srcId="{79315E10-D869-479C-9EA2-E383401EB2A7}" destId="{24A2BF6F-7291-4D17-9D8A-9B4416E03886}" srcOrd="0" destOrd="0" presId="urn:microsoft.com/office/officeart/2005/8/layout/default"/>
    <dgm:cxn modelId="{356DD69A-C255-4824-931F-DDADD86A028D}" type="presParOf" srcId="{24A2BF6F-7291-4D17-9D8A-9B4416E03886}" destId="{15174981-53D2-4AB2-8ED6-3F20DCD5589F}" srcOrd="0" destOrd="0" presId="urn:microsoft.com/office/officeart/2005/8/layout/default"/>
    <dgm:cxn modelId="{97B43728-4880-4032-B320-F515CD79E53C}" type="presParOf" srcId="{24A2BF6F-7291-4D17-9D8A-9B4416E03886}" destId="{2F36EA62-E2CA-445B-B286-054B1218D251}" srcOrd="1" destOrd="0" presId="urn:microsoft.com/office/officeart/2005/8/layout/default"/>
    <dgm:cxn modelId="{BA7C168E-467E-4107-B65D-F4C6AF096A8B}" type="presParOf" srcId="{24A2BF6F-7291-4D17-9D8A-9B4416E03886}" destId="{68BEF4DD-C118-48FC-B2B3-C784F23C9F33}" srcOrd="2" destOrd="0" presId="urn:microsoft.com/office/officeart/2005/8/layout/default"/>
    <dgm:cxn modelId="{3033CCA6-ECF6-4C47-B0D7-6544537B2D60}" type="presParOf" srcId="{24A2BF6F-7291-4D17-9D8A-9B4416E03886}" destId="{E5C74CE0-D104-46C2-8326-1F26E71CD7C1}" srcOrd="3" destOrd="0" presId="urn:microsoft.com/office/officeart/2005/8/layout/default"/>
    <dgm:cxn modelId="{03E0C478-EC7E-42FB-A120-CC90BDD318FF}" type="presParOf" srcId="{24A2BF6F-7291-4D17-9D8A-9B4416E03886}" destId="{FAD82031-7D86-48E9-A2EC-C661B1E48DF0}" srcOrd="4" destOrd="0" presId="urn:microsoft.com/office/officeart/2005/8/layout/default"/>
    <dgm:cxn modelId="{291C51C1-9B90-4EEB-BBBC-E6091C5AFFA2}" type="presParOf" srcId="{24A2BF6F-7291-4D17-9D8A-9B4416E03886}" destId="{2150DA77-492A-4CE7-90C6-E031777EABF4}" srcOrd="5" destOrd="0" presId="urn:microsoft.com/office/officeart/2005/8/layout/default"/>
    <dgm:cxn modelId="{4EF3295F-3CCB-4A74-A7D4-FE5A7AF24483}" type="presParOf" srcId="{24A2BF6F-7291-4D17-9D8A-9B4416E03886}" destId="{6B094170-727C-4D53-B607-A0E02DFA27F9}" srcOrd="6" destOrd="0" presId="urn:microsoft.com/office/officeart/2005/8/layout/default"/>
    <dgm:cxn modelId="{C436A16F-D5B9-4174-93C5-DCE5FE0F7ED8}" type="presParOf" srcId="{24A2BF6F-7291-4D17-9D8A-9B4416E03886}" destId="{78216748-7EB0-451D-AF2A-50AE548B6023}" srcOrd="7" destOrd="0" presId="urn:microsoft.com/office/officeart/2005/8/layout/default"/>
    <dgm:cxn modelId="{BA4A99D1-1BB3-40BD-9B19-50733E033917}" type="presParOf" srcId="{24A2BF6F-7291-4D17-9D8A-9B4416E03886}" destId="{E2CFCA07-562B-4879-B611-3218513D7DC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315E10-D869-479C-9EA2-E383401EB2A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A2B1B6-C5C6-4E31-84AE-DFA50A2363D4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Vivid keyboard User</a:t>
          </a:r>
          <a:endParaRPr lang="en-US" dirty="0"/>
        </a:p>
      </dgm:t>
    </dgm:pt>
    <dgm:pt modelId="{729D945D-4B7F-41D2-AA2B-E57170BA3ACF}" type="parTrans" cxnId="{D6B7FFE3-0B01-4AB4-B982-17854726031F}">
      <dgm:prSet/>
      <dgm:spPr/>
      <dgm:t>
        <a:bodyPr/>
        <a:lstStyle/>
        <a:p>
          <a:endParaRPr lang="en-US"/>
        </a:p>
      </dgm:t>
    </dgm:pt>
    <dgm:pt modelId="{1F633425-C4F3-49D4-B9D3-35C5F4F5DC73}" type="sibTrans" cxnId="{D6B7FFE3-0B01-4AB4-B982-17854726031F}">
      <dgm:prSet/>
      <dgm:spPr/>
      <dgm:t>
        <a:bodyPr/>
        <a:lstStyle/>
        <a:p>
          <a:endParaRPr lang="en-US"/>
        </a:p>
      </dgm:t>
    </dgm:pt>
    <dgm:pt modelId="{581F5BF3-8D42-40A9-AAEB-9FDDDD81E207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Large projects</a:t>
          </a:r>
          <a:endParaRPr lang="en-US" dirty="0"/>
        </a:p>
      </dgm:t>
    </dgm:pt>
    <dgm:pt modelId="{CE816AAE-EA6E-4E3E-985E-19987242032E}" type="parTrans" cxnId="{CD4EBB1E-18F4-43F2-859C-73A6EFB481AB}">
      <dgm:prSet/>
      <dgm:spPr/>
      <dgm:t>
        <a:bodyPr/>
        <a:lstStyle/>
        <a:p>
          <a:endParaRPr lang="en-US"/>
        </a:p>
      </dgm:t>
    </dgm:pt>
    <dgm:pt modelId="{F1220476-0B15-4906-A57A-3465926BBA62}" type="sibTrans" cxnId="{CD4EBB1E-18F4-43F2-859C-73A6EFB481AB}">
      <dgm:prSet/>
      <dgm:spPr/>
      <dgm:t>
        <a:bodyPr/>
        <a:lstStyle/>
        <a:p>
          <a:endParaRPr lang="en-US"/>
        </a:p>
      </dgm:t>
    </dgm:pt>
    <dgm:pt modelId="{6E2C7DFA-78F2-4693-A988-A43F163E8A2D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Response time</a:t>
          </a:r>
          <a:endParaRPr lang="en-US" dirty="0"/>
        </a:p>
      </dgm:t>
    </dgm:pt>
    <dgm:pt modelId="{7B3B6470-5BC5-4C25-AE16-CF679D07B97E}" type="parTrans" cxnId="{8CC05C2D-C307-411A-B79B-15EFAA56BB5F}">
      <dgm:prSet/>
      <dgm:spPr/>
      <dgm:t>
        <a:bodyPr/>
        <a:lstStyle/>
        <a:p>
          <a:endParaRPr lang="en-US"/>
        </a:p>
      </dgm:t>
    </dgm:pt>
    <dgm:pt modelId="{5FA4037C-02B7-45A3-9E6C-F5B80613CC24}" type="sibTrans" cxnId="{8CC05C2D-C307-411A-B79B-15EFAA56BB5F}">
      <dgm:prSet/>
      <dgm:spPr/>
      <dgm:t>
        <a:bodyPr/>
        <a:lstStyle/>
        <a:p>
          <a:endParaRPr lang="en-US"/>
        </a:p>
      </dgm:t>
    </dgm:pt>
    <dgm:pt modelId="{E841E5CE-5006-488D-A2DB-EF838717DBAA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Customizations</a:t>
          </a:r>
          <a:endParaRPr lang="en-US" dirty="0"/>
        </a:p>
      </dgm:t>
    </dgm:pt>
    <dgm:pt modelId="{E0A216E4-8FD1-440C-B265-F7CA0AC56388}" type="parTrans" cxnId="{D6936F93-280E-4840-ACFC-08125D8B895F}">
      <dgm:prSet/>
      <dgm:spPr/>
      <dgm:t>
        <a:bodyPr/>
        <a:lstStyle/>
        <a:p>
          <a:endParaRPr lang="en-US"/>
        </a:p>
      </dgm:t>
    </dgm:pt>
    <dgm:pt modelId="{6A34A7A8-62F6-4C04-A052-DFAA5BBDB345}" type="sibTrans" cxnId="{D6936F93-280E-4840-ACFC-08125D8B895F}">
      <dgm:prSet/>
      <dgm:spPr/>
      <dgm:t>
        <a:bodyPr/>
        <a:lstStyle/>
        <a:p>
          <a:endParaRPr lang="en-US"/>
        </a:p>
      </dgm:t>
    </dgm:pt>
    <dgm:pt modelId="{8D54C83B-C7A7-4AF5-AEEF-A0F6FC48BB0F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Keep things clean</a:t>
          </a:r>
          <a:endParaRPr lang="en-US" dirty="0"/>
        </a:p>
      </dgm:t>
    </dgm:pt>
    <dgm:pt modelId="{BB74CAC5-672A-4CFD-BE30-DF4F5440CEE5}" type="parTrans" cxnId="{950172B8-98EE-4713-949F-33CC43B7BE17}">
      <dgm:prSet/>
      <dgm:spPr/>
    </dgm:pt>
    <dgm:pt modelId="{57E46B97-607F-4641-BB21-59BD609294AA}" type="sibTrans" cxnId="{950172B8-98EE-4713-949F-33CC43B7BE17}">
      <dgm:prSet/>
      <dgm:spPr/>
    </dgm:pt>
    <dgm:pt modelId="{1D3F10FC-89D0-4414-8CCB-9B18065AF855}" type="pres">
      <dgm:prSet presAssocID="{79315E10-D869-479C-9EA2-E383401E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65DD3A-3C3C-4CC4-BD35-5331A1341DD7}" type="pres">
      <dgm:prSet presAssocID="{8D54C83B-C7A7-4AF5-AEEF-A0F6FC48BB0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709DFC-4602-43D1-8F41-4CE1E6956E65}" type="pres">
      <dgm:prSet presAssocID="{57E46B97-607F-4641-BB21-59BD609294AA}" presName="sibTrans" presStyleCnt="0"/>
      <dgm:spPr/>
    </dgm:pt>
    <dgm:pt modelId="{00905CC6-8455-4404-9251-22B285CF10A5}" type="pres">
      <dgm:prSet presAssocID="{A7A2B1B6-C5C6-4E31-84AE-DFA50A2363D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C173D8-3BEE-44EF-B0D2-BA6307EB843E}" type="pres">
      <dgm:prSet presAssocID="{1F633425-C4F3-49D4-B9D3-35C5F4F5DC73}" presName="sibTrans" presStyleCnt="0"/>
      <dgm:spPr/>
    </dgm:pt>
    <dgm:pt modelId="{BFB1BF38-C009-432A-9ED8-3F54FE1174C7}" type="pres">
      <dgm:prSet presAssocID="{6E2C7DFA-78F2-4693-A988-A43F163E8A2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4576B-4B14-4D6A-8CE9-1DDC106E1431}" type="pres">
      <dgm:prSet presAssocID="{5FA4037C-02B7-45A3-9E6C-F5B80613CC24}" presName="sibTrans" presStyleCnt="0"/>
      <dgm:spPr/>
    </dgm:pt>
    <dgm:pt modelId="{C77F0354-06A1-49DE-B29A-93B85BEBB38E}" type="pres">
      <dgm:prSet presAssocID="{581F5BF3-8D42-40A9-AAEB-9FDDDD81E20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0C5255-CC5B-4834-9F8B-ECA76B3869E9}" type="pres">
      <dgm:prSet presAssocID="{F1220476-0B15-4906-A57A-3465926BBA62}" presName="sibTrans" presStyleCnt="0"/>
      <dgm:spPr/>
    </dgm:pt>
    <dgm:pt modelId="{FB67E0DC-3A3A-485F-AE11-4515F671B715}" type="pres">
      <dgm:prSet presAssocID="{E841E5CE-5006-488D-A2DB-EF838717DBA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F41D25-43A8-4885-8DC9-B8044A74F6E2}" type="presOf" srcId="{79315E10-D869-479C-9EA2-E383401EB2A7}" destId="{1D3F10FC-89D0-4414-8CCB-9B18065AF855}" srcOrd="0" destOrd="0" presId="urn:microsoft.com/office/officeart/2005/8/layout/default"/>
    <dgm:cxn modelId="{96F27575-2426-4840-8826-C4595FD7B154}" type="presOf" srcId="{6E2C7DFA-78F2-4693-A988-A43F163E8A2D}" destId="{BFB1BF38-C009-432A-9ED8-3F54FE1174C7}" srcOrd="0" destOrd="0" presId="urn:microsoft.com/office/officeart/2005/8/layout/default"/>
    <dgm:cxn modelId="{950172B8-98EE-4713-949F-33CC43B7BE17}" srcId="{79315E10-D869-479C-9EA2-E383401EB2A7}" destId="{8D54C83B-C7A7-4AF5-AEEF-A0F6FC48BB0F}" srcOrd="0" destOrd="0" parTransId="{BB74CAC5-672A-4CFD-BE30-DF4F5440CEE5}" sibTransId="{57E46B97-607F-4641-BB21-59BD609294AA}"/>
    <dgm:cxn modelId="{8CC05C2D-C307-411A-B79B-15EFAA56BB5F}" srcId="{79315E10-D869-479C-9EA2-E383401EB2A7}" destId="{6E2C7DFA-78F2-4693-A988-A43F163E8A2D}" srcOrd="2" destOrd="0" parTransId="{7B3B6470-5BC5-4C25-AE16-CF679D07B97E}" sibTransId="{5FA4037C-02B7-45A3-9E6C-F5B80613CC24}"/>
    <dgm:cxn modelId="{4801E583-C117-4350-B35F-D8DD292FCF16}" type="presOf" srcId="{E841E5CE-5006-488D-A2DB-EF838717DBAA}" destId="{FB67E0DC-3A3A-485F-AE11-4515F671B715}" srcOrd="0" destOrd="0" presId="urn:microsoft.com/office/officeart/2005/8/layout/default"/>
    <dgm:cxn modelId="{2D4A6EEF-4EAA-4205-9BEA-432AD6BCE622}" type="presOf" srcId="{581F5BF3-8D42-40A9-AAEB-9FDDDD81E207}" destId="{C77F0354-06A1-49DE-B29A-93B85BEBB38E}" srcOrd="0" destOrd="0" presId="urn:microsoft.com/office/officeart/2005/8/layout/default"/>
    <dgm:cxn modelId="{C7A4348A-F90F-462F-882C-6732CFE093FD}" type="presOf" srcId="{8D54C83B-C7A7-4AF5-AEEF-A0F6FC48BB0F}" destId="{3465DD3A-3C3C-4CC4-BD35-5331A1341DD7}" srcOrd="0" destOrd="0" presId="urn:microsoft.com/office/officeart/2005/8/layout/default"/>
    <dgm:cxn modelId="{D6936F93-280E-4840-ACFC-08125D8B895F}" srcId="{79315E10-D869-479C-9EA2-E383401EB2A7}" destId="{E841E5CE-5006-488D-A2DB-EF838717DBAA}" srcOrd="4" destOrd="0" parTransId="{E0A216E4-8FD1-440C-B265-F7CA0AC56388}" sibTransId="{6A34A7A8-62F6-4C04-A052-DFAA5BBDB345}"/>
    <dgm:cxn modelId="{CD4EBB1E-18F4-43F2-859C-73A6EFB481AB}" srcId="{79315E10-D869-479C-9EA2-E383401EB2A7}" destId="{581F5BF3-8D42-40A9-AAEB-9FDDDD81E207}" srcOrd="3" destOrd="0" parTransId="{CE816AAE-EA6E-4E3E-985E-19987242032E}" sibTransId="{F1220476-0B15-4906-A57A-3465926BBA62}"/>
    <dgm:cxn modelId="{AE1D6268-1995-47C3-A238-65A90BA0BE06}" type="presOf" srcId="{A7A2B1B6-C5C6-4E31-84AE-DFA50A2363D4}" destId="{00905CC6-8455-4404-9251-22B285CF10A5}" srcOrd="0" destOrd="0" presId="urn:microsoft.com/office/officeart/2005/8/layout/default"/>
    <dgm:cxn modelId="{D6B7FFE3-0B01-4AB4-B982-17854726031F}" srcId="{79315E10-D869-479C-9EA2-E383401EB2A7}" destId="{A7A2B1B6-C5C6-4E31-84AE-DFA50A2363D4}" srcOrd="1" destOrd="0" parTransId="{729D945D-4B7F-41D2-AA2B-E57170BA3ACF}" sibTransId="{1F633425-C4F3-49D4-B9D3-35C5F4F5DC73}"/>
    <dgm:cxn modelId="{39620EC1-25A8-44D1-B810-52E6FE2E36AC}" type="presParOf" srcId="{1D3F10FC-89D0-4414-8CCB-9B18065AF855}" destId="{3465DD3A-3C3C-4CC4-BD35-5331A1341DD7}" srcOrd="0" destOrd="0" presId="urn:microsoft.com/office/officeart/2005/8/layout/default"/>
    <dgm:cxn modelId="{F393B929-6A93-4FC9-A280-210EA5545752}" type="presParOf" srcId="{1D3F10FC-89D0-4414-8CCB-9B18065AF855}" destId="{AB709DFC-4602-43D1-8F41-4CE1E6956E65}" srcOrd="1" destOrd="0" presId="urn:microsoft.com/office/officeart/2005/8/layout/default"/>
    <dgm:cxn modelId="{C6531DB4-41E0-47C9-BF83-48586A1E0810}" type="presParOf" srcId="{1D3F10FC-89D0-4414-8CCB-9B18065AF855}" destId="{00905CC6-8455-4404-9251-22B285CF10A5}" srcOrd="2" destOrd="0" presId="urn:microsoft.com/office/officeart/2005/8/layout/default"/>
    <dgm:cxn modelId="{DB415C13-243D-4A6C-8863-CD1807012825}" type="presParOf" srcId="{1D3F10FC-89D0-4414-8CCB-9B18065AF855}" destId="{69C173D8-3BEE-44EF-B0D2-BA6307EB843E}" srcOrd="3" destOrd="0" presId="urn:microsoft.com/office/officeart/2005/8/layout/default"/>
    <dgm:cxn modelId="{2202801E-E1D1-4636-BE4C-4CCA8C22C867}" type="presParOf" srcId="{1D3F10FC-89D0-4414-8CCB-9B18065AF855}" destId="{BFB1BF38-C009-432A-9ED8-3F54FE1174C7}" srcOrd="4" destOrd="0" presId="urn:microsoft.com/office/officeart/2005/8/layout/default"/>
    <dgm:cxn modelId="{8C6F14AA-F6CE-4AFE-97F4-F34B91B8BE52}" type="presParOf" srcId="{1D3F10FC-89D0-4414-8CCB-9B18065AF855}" destId="{FCA4576B-4B14-4D6A-8CE9-1DDC106E1431}" srcOrd="5" destOrd="0" presId="urn:microsoft.com/office/officeart/2005/8/layout/default"/>
    <dgm:cxn modelId="{D47FEFF8-59F5-40F6-BCBB-8686BA1FB2FD}" type="presParOf" srcId="{1D3F10FC-89D0-4414-8CCB-9B18065AF855}" destId="{C77F0354-06A1-49DE-B29A-93B85BEBB38E}" srcOrd="6" destOrd="0" presId="urn:microsoft.com/office/officeart/2005/8/layout/default"/>
    <dgm:cxn modelId="{3D53F29D-4A3D-4503-B6DE-6303D26B79F1}" type="presParOf" srcId="{1D3F10FC-89D0-4414-8CCB-9B18065AF855}" destId="{740C5255-CC5B-4834-9F8B-ECA76B3869E9}" srcOrd="7" destOrd="0" presId="urn:microsoft.com/office/officeart/2005/8/layout/default"/>
    <dgm:cxn modelId="{AA382021-BAA4-4A14-B6C1-0D148C324B95}" type="presParOf" srcId="{1D3F10FC-89D0-4414-8CCB-9B18065AF855}" destId="{FB67E0DC-3A3A-485F-AE11-4515F671B71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315E10-D869-479C-9EA2-E383401EB2A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A2B1B6-C5C6-4E31-84AE-DFA50A2363D4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Vivid keyboard User</a:t>
          </a:r>
          <a:endParaRPr lang="en-US" dirty="0"/>
        </a:p>
      </dgm:t>
    </dgm:pt>
    <dgm:pt modelId="{729D945D-4B7F-41D2-AA2B-E57170BA3ACF}" type="parTrans" cxnId="{D6B7FFE3-0B01-4AB4-B982-17854726031F}">
      <dgm:prSet/>
      <dgm:spPr/>
      <dgm:t>
        <a:bodyPr/>
        <a:lstStyle/>
        <a:p>
          <a:endParaRPr lang="en-US"/>
        </a:p>
      </dgm:t>
    </dgm:pt>
    <dgm:pt modelId="{1F633425-C4F3-49D4-B9D3-35C5F4F5DC73}" type="sibTrans" cxnId="{D6B7FFE3-0B01-4AB4-B982-17854726031F}">
      <dgm:prSet/>
      <dgm:spPr/>
      <dgm:t>
        <a:bodyPr/>
        <a:lstStyle/>
        <a:p>
          <a:endParaRPr lang="en-US"/>
        </a:p>
      </dgm:t>
    </dgm:pt>
    <dgm:pt modelId="{581F5BF3-8D42-40A9-AAEB-9FDDDD81E207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Large projects</a:t>
          </a:r>
          <a:endParaRPr lang="en-US" dirty="0"/>
        </a:p>
      </dgm:t>
    </dgm:pt>
    <dgm:pt modelId="{CE816AAE-EA6E-4E3E-985E-19987242032E}" type="parTrans" cxnId="{CD4EBB1E-18F4-43F2-859C-73A6EFB481AB}">
      <dgm:prSet/>
      <dgm:spPr/>
      <dgm:t>
        <a:bodyPr/>
        <a:lstStyle/>
        <a:p>
          <a:endParaRPr lang="en-US"/>
        </a:p>
      </dgm:t>
    </dgm:pt>
    <dgm:pt modelId="{F1220476-0B15-4906-A57A-3465926BBA62}" type="sibTrans" cxnId="{CD4EBB1E-18F4-43F2-859C-73A6EFB481AB}">
      <dgm:prSet/>
      <dgm:spPr/>
      <dgm:t>
        <a:bodyPr/>
        <a:lstStyle/>
        <a:p>
          <a:endParaRPr lang="en-US"/>
        </a:p>
      </dgm:t>
    </dgm:pt>
    <dgm:pt modelId="{6E2C7DFA-78F2-4693-A988-A43F163E8A2D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Response time</a:t>
          </a:r>
          <a:endParaRPr lang="en-US" dirty="0"/>
        </a:p>
      </dgm:t>
    </dgm:pt>
    <dgm:pt modelId="{7B3B6470-5BC5-4C25-AE16-CF679D07B97E}" type="parTrans" cxnId="{8CC05C2D-C307-411A-B79B-15EFAA56BB5F}">
      <dgm:prSet/>
      <dgm:spPr/>
      <dgm:t>
        <a:bodyPr/>
        <a:lstStyle/>
        <a:p>
          <a:endParaRPr lang="en-US"/>
        </a:p>
      </dgm:t>
    </dgm:pt>
    <dgm:pt modelId="{5FA4037C-02B7-45A3-9E6C-F5B80613CC24}" type="sibTrans" cxnId="{8CC05C2D-C307-411A-B79B-15EFAA56BB5F}">
      <dgm:prSet/>
      <dgm:spPr/>
      <dgm:t>
        <a:bodyPr/>
        <a:lstStyle/>
        <a:p>
          <a:endParaRPr lang="en-US"/>
        </a:p>
      </dgm:t>
    </dgm:pt>
    <dgm:pt modelId="{E841E5CE-5006-488D-A2DB-EF838717DBAA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Customizations</a:t>
          </a:r>
          <a:endParaRPr lang="en-US" dirty="0"/>
        </a:p>
      </dgm:t>
    </dgm:pt>
    <dgm:pt modelId="{E0A216E4-8FD1-440C-B265-F7CA0AC56388}" type="parTrans" cxnId="{D6936F93-280E-4840-ACFC-08125D8B895F}">
      <dgm:prSet/>
      <dgm:spPr/>
      <dgm:t>
        <a:bodyPr/>
        <a:lstStyle/>
        <a:p>
          <a:endParaRPr lang="en-US"/>
        </a:p>
      </dgm:t>
    </dgm:pt>
    <dgm:pt modelId="{6A34A7A8-62F6-4C04-A052-DFAA5BBDB345}" type="sibTrans" cxnId="{D6936F93-280E-4840-ACFC-08125D8B895F}">
      <dgm:prSet/>
      <dgm:spPr/>
      <dgm:t>
        <a:bodyPr/>
        <a:lstStyle/>
        <a:p>
          <a:endParaRPr lang="en-US"/>
        </a:p>
      </dgm:t>
    </dgm:pt>
    <dgm:pt modelId="{FD130880-919D-434D-BA56-8FFA7E8D2EBF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Keep things clean</a:t>
          </a:r>
          <a:endParaRPr lang="en-US" dirty="0"/>
        </a:p>
      </dgm:t>
    </dgm:pt>
    <dgm:pt modelId="{A09CCC41-6530-4236-A5F3-30328C5916BD}" type="parTrans" cxnId="{5F1A2787-FC73-49DB-967F-D221E3A89CE6}">
      <dgm:prSet/>
      <dgm:spPr/>
    </dgm:pt>
    <dgm:pt modelId="{F92E40B7-EE19-4F02-9A77-DC0635871450}" type="sibTrans" cxnId="{5F1A2787-FC73-49DB-967F-D221E3A89CE6}">
      <dgm:prSet/>
      <dgm:spPr/>
    </dgm:pt>
    <dgm:pt modelId="{56FDA9EC-A724-4D00-8407-994A82D12F08}" type="pres">
      <dgm:prSet presAssocID="{79315E10-D869-479C-9EA2-E383401E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76BA47-A26E-43CA-B5DC-3B1863CCE346}" type="pres">
      <dgm:prSet presAssocID="{FD130880-919D-434D-BA56-8FFA7E8D2EB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13B69-5E60-49D8-9FD5-46B6E399C1B9}" type="pres">
      <dgm:prSet presAssocID="{F92E40B7-EE19-4F02-9A77-DC0635871450}" presName="sibTrans" presStyleCnt="0"/>
      <dgm:spPr/>
    </dgm:pt>
    <dgm:pt modelId="{7B2AC99B-851B-4A5F-9E12-EABC61A669F5}" type="pres">
      <dgm:prSet presAssocID="{A7A2B1B6-C5C6-4E31-84AE-DFA50A2363D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5563F5-5600-4C06-835B-D60C0FD750A3}" type="pres">
      <dgm:prSet presAssocID="{1F633425-C4F3-49D4-B9D3-35C5F4F5DC73}" presName="sibTrans" presStyleCnt="0"/>
      <dgm:spPr/>
    </dgm:pt>
    <dgm:pt modelId="{0BD49DA4-1BAE-4F2D-A466-A38D34F1D6FD}" type="pres">
      <dgm:prSet presAssocID="{6E2C7DFA-78F2-4693-A988-A43F163E8A2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E230E5-D59C-4C8C-8D8B-745B3C2462D1}" type="pres">
      <dgm:prSet presAssocID="{5FA4037C-02B7-45A3-9E6C-F5B80613CC24}" presName="sibTrans" presStyleCnt="0"/>
      <dgm:spPr/>
    </dgm:pt>
    <dgm:pt modelId="{03CDC20C-048E-44C5-90B7-E8B1F5072B5E}" type="pres">
      <dgm:prSet presAssocID="{581F5BF3-8D42-40A9-AAEB-9FDDDD81E20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353E2-1C32-4B94-9CC8-EA6378301F60}" type="pres">
      <dgm:prSet presAssocID="{F1220476-0B15-4906-A57A-3465926BBA62}" presName="sibTrans" presStyleCnt="0"/>
      <dgm:spPr/>
    </dgm:pt>
    <dgm:pt modelId="{DFFDE8AA-5E29-440B-A353-138024639834}" type="pres">
      <dgm:prSet presAssocID="{E841E5CE-5006-488D-A2DB-EF838717DBA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C3FC13-3D93-4123-BC69-7E9D632AD2D3}" type="presOf" srcId="{6E2C7DFA-78F2-4693-A988-A43F163E8A2D}" destId="{0BD49DA4-1BAE-4F2D-A466-A38D34F1D6FD}" srcOrd="0" destOrd="0" presId="urn:microsoft.com/office/officeart/2005/8/layout/default"/>
    <dgm:cxn modelId="{EAC2C2EB-73B8-4619-8979-50A792E1EC46}" type="presOf" srcId="{A7A2B1B6-C5C6-4E31-84AE-DFA50A2363D4}" destId="{7B2AC99B-851B-4A5F-9E12-EABC61A669F5}" srcOrd="0" destOrd="0" presId="urn:microsoft.com/office/officeart/2005/8/layout/default"/>
    <dgm:cxn modelId="{8CC05C2D-C307-411A-B79B-15EFAA56BB5F}" srcId="{79315E10-D869-479C-9EA2-E383401EB2A7}" destId="{6E2C7DFA-78F2-4693-A988-A43F163E8A2D}" srcOrd="2" destOrd="0" parTransId="{7B3B6470-5BC5-4C25-AE16-CF679D07B97E}" sibTransId="{5FA4037C-02B7-45A3-9E6C-F5B80613CC24}"/>
    <dgm:cxn modelId="{ECEA950A-8A45-449E-AD65-A8C9514D984B}" type="presOf" srcId="{581F5BF3-8D42-40A9-AAEB-9FDDDD81E207}" destId="{03CDC20C-048E-44C5-90B7-E8B1F5072B5E}" srcOrd="0" destOrd="0" presId="urn:microsoft.com/office/officeart/2005/8/layout/default"/>
    <dgm:cxn modelId="{D6936F93-280E-4840-ACFC-08125D8B895F}" srcId="{79315E10-D869-479C-9EA2-E383401EB2A7}" destId="{E841E5CE-5006-488D-A2DB-EF838717DBAA}" srcOrd="4" destOrd="0" parTransId="{E0A216E4-8FD1-440C-B265-F7CA0AC56388}" sibTransId="{6A34A7A8-62F6-4C04-A052-DFAA5BBDB345}"/>
    <dgm:cxn modelId="{0549BC26-1A13-45C2-9F42-B4FFE9907168}" type="presOf" srcId="{FD130880-919D-434D-BA56-8FFA7E8D2EBF}" destId="{8476BA47-A26E-43CA-B5DC-3B1863CCE346}" srcOrd="0" destOrd="0" presId="urn:microsoft.com/office/officeart/2005/8/layout/default"/>
    <dgm:cxn modelId="{5F1A2787-FC73-49DB-967F-D221E3A89CE6}" srcId="{79315E10-D869-479C-9EA2-E383401EB2A7}" destId="{FD130880-919D-434D-BA56-8FFA7E8D2EBF}" srcOrd="0" destOrd="0" parTransId="{A09CCC41-6530-4236-A5F3-30328C5916BD}" sibTransId="{F92E40B7-EE19-4F02-9A77-DC0635871450}"/>
    <dgm:cxn modelId="{E88FF005-AC2B-431F-82E0-6118787E290C}" type="presOf" srcId="{79315E10-D869-479C-9EA2-E383401EB2A7}" destId="{56FDA9EC-A724-4D00-8407-994A82D12F08}" srcOrd="0" destOrd="0" presId="urn:microsoft.com/office/officeart/2005/8/layout/default"/>
    <dgm:cxn modelId="{F16F6986-735A-43C8-A745-0027847D0D58}" type="presOf" srcId="{E841E5CE-5006-488D-A2DB-EF838717DBAA}" destId="{DFFDE8AA-5E29-440B-A353-138024639834}" srcOrd="0" destOrd="0" presId="urn:microsoft.com/office/officeart/2005/8/layout/default"/>
    <dgm:cxn modelId="{CD4EBB1E-18F4-43F2-859C-73A6EFB481AB}" srcId="{79315E10-D869-479C-9EA2-E383401EB2A7}" destId="{581F5BF3-8D42-40A9-AAEB-9FDDDD81E207}" srcOrd="3" destOrd="0" parTransId="{CE816AAE-EA6E-4E3E-985E-19987242032E}" sibTransId="{F1220476-0B15-4906-A57A-3465926BBA62}"/>
    <dgm:cxn modelId="{D6B7FFE3-0B01-4AB4-B982-17854726031F}" srcId="{79315E10-D869-479C-9EA2-E383401EB2A7}" destId="{A7A2B1B6-C5C6-4E31-84AE-DFA50A2363D4}" srcOrd="1" destOrd="0" parTransId="{729D945D-4B7F-41D2-AA2B-E57170BA3ACF}" sibTransId="{1F633425-C4F3-49D4-B9D3-35C5F4F5DC73}"/>
    <dgm:cxn modelId="{61EA6A6A-2841-427A-B049-CAECBE7A020F}" type="presParOf" srcId="{56FDA9EC-A724-4D00-8407-994A82D12F08}" destId="{8476BA47-A26E-43CA-B5DC-3B1863CCE346}" srcOrd="0" destOrd="0" presId="urn:microsoft.com/office/officeart/2005/8/layout/default"/>
    <dgm:cxn modelId="{0E09C254-C691-46CC-9F1E-C44440F9268D}" type="presParOf" srcId="{56FDA9EC-A724-4D00-8407-994A82D12F08}" destId="{FB413B69-5E60-49D8-9FD5-46B6E399C1B9}" srcOrd="1" destOrd="0" presId="urn:microsoft.com/office/officeart/2005/8/layout/default"/>
    <dgm:cxn modelId="{1DD00DC0-AD6A-4502-BFC3-F170FCFD8541}" type="presParOf" srcId="{56FDA9EC-A724-4D00-8407-994A82D12F08}" destId="{7B2AC99B-851B-4A5F-9E12-EABC61A669F5}" srcOrd="2" destOrd="0" presId="urn:microsoft.com/office/officeart/2005/8/layout/default"/>
    <dgm:cxn modelId="{1D298DB6-6B6F-4A50-B3DE-14277044FBBA}" type="presParOf" srcId="{56FDA9EC-A724-4D00-8407-994A82D12F08}" destId="{D25563F5-5600-4C06-835B-D60C0FD750A3}" srcOrd="3" destOrd="0" presId="urn:microsoft.com/office/officeart/2005/8/layout/default"/>
    <dgm:cxn modelId="{29A45361-B903-44AF-BFCC-07CD5B251A87}" type="presParOf" srcId="{56FDA9EC-A724-4D00-8407-994A82D12F08}" destId="{0BD49DA4-1BAE-4F2D-A466-A38D34F1D6FD}" srcOrd="4" destOrd="0" presId="urn:microsoft.com/office/officeart/2005/8/layout/default"/>
    <dgm:cxn modelId="{7CC3B6E7-0C7E-49AE-945C-191EC36707DF}" type="presParOf" srcId="{56FDA9EC-A724-4D00-8407-994A82D12F08}" destId="{96E230E5-D59C-4C8C-8D8B-745B3C2462D1}" srcOrd="5" destOrd="0" presId="urn:microsoft.com/office/officeart/2005/8/layout/default"/>
    <dgm:cxn modelId="{D1C6F276-5FA8-4686-81A4-BB8AD0857126}" type="presParOf" srcId="{56FDA9EC-A724-4D00-8407-994A82D12F08}" destId="{03CDC20C-048E-44C5-90B7-E8B1F5072B5E}" srcOrd="6" destOrd="0" presId="urn:microsoft.com/office/officeart/2005/8/layout/default"/>
    <dgm:cxn modelId="{3D5B54FC-A84F-4855-AC8C-B83E998D3877}" type="presParOf" srcId="{56FDA9EC-A724-4D00-8407-994A82D12F08}" destId="{8EC353E2-1C32-4B94-9CC8-EA6378301F60}" srcOrd="7" destOrd="0" presId="urn:microsoft.com/office/officeart/2005/8/layout/default"/>
    <dgm:cxn modelId="{6264FFC7-2B5D-4FA7-B721-954EB09B1DE8}" type="presParOf" srcId="{56FDA9EC-A724-4D00-8407-994A82D12F08}" destId="{DFFDE8AA-5E29-440B-A353-13802463983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37C4547-D75C-4884-8F33-525BCB0AA511}" type="doc">
      <dgm:prSet loTypeId="urn:microsoft.com/office/officeart/2005/8/layout/lProcess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5FFFCF2-D858-4DD0-BCCE-DB7423184D60}">
      <dgm:prSet phldrT="[Text]"/>
      <dgm:spPr/>
      <dgm:t>
        <a:bodyPr/>
        <a:lstStyle/>
        <a:p>
          <a:r>
            <a:rPr lang="en-US" dirty="0" smtClean="0"/>
            <a:t>Auto build mode</a:t>
          </a:r>
          <a:endParaRPr lang="en-US" dirty="0"/>
        </a:p>
      </dgm:t>
    </dgm:pt>
    <dgm:pt modelId="{13B1D1AA-0BB3-4477-924A-E3F27C56A949}" type="parTrans" cxnId="{148BD8AF-5CEA-4332-83D5-7AE05C95AC6E}">
      <dgm:prSet/>
      <dgm:spPr/>
      <dgm:t>
        <a:bodyPr/>
        <a:lstStyle/>
        <a:p>
          <a:endParaRPr lang="en-US"/>
        </a:p>
      </dgm:t>
    </dgm:pt>
    <dgm:pt modelId="{24123EE4-B46C-4D01-AE6B-7712D28684E8}" type="sibTrans" cxnId="{148BD8AF-5CEA-4332-83D5-7AE05C95AC6E}">
      <dgm:prSet/>
      <dgm:spPr/>
      <dgm:t>
        <a:bodyPr/>
        <a:lstStyle/>
        <a:p>
          <a:endParaRPr lang="en-US"/>
        </a:p>
      </dgm:t>
    </dgm:pt>
    <dgm:pt modelId="{9B296C3F-9EDF-4E56-B25B-A2C5622325E3}">
      <dgm:prSet phldrT="[Text]"/>
      <dgm:spPr/>
      <dgm:t>
        <a:bodyPr/>
        <a:lstStyle/>
        <a:p>
          <a:r>
            <a:rPr lang="en-US" dirty="0" smtClean="0"/>
            <a:t>Time consuming for large projects</a:t>
          </a:r>
          <a:endParaRPr lang="en-US" dirty="0"/>
        </a:p>
      </dgm:t>
    </dgm:pt>
    <dgm:pt modelId="{710974F1-477C-4D89-9241-4B269A2ACB88}" type="parTrans" cxnId="{9CB77B2D-37E9-4813-A5CC-9C71B45DB694}">
      <dgm:prSet/>
      <dgm:spPr/>
      <dgm:t>
        <a:bodyPr/>
        <a:lstStyle/>
        <a:p>
          <a:endParaRPr lang="en-US"/>
        </a:p>
      </dgm:t>
    </dgm:pt>
    <dgm:pt modelId="{3F5D41B1-A6A7-421B-A280-91DD588ECCB8}" type="sibTrans" cxnId="{9CB77B2D-37E9-4813-A5CC-9C71B45DB694}">
      <dgm:prSet/>
      <dgm:spPr/>
      <dgm:t>
        <a:bodyPr/>
        <a:lstStyle/>
        <a:p>
          <a:endParaRPr lang="en-US"/>
        </a:p>
      </dgm:t>
    </dgm:pt>
    <dgm:pt modelId="{23CA2212-B21F-49BA-BACD-D29ECBC2BE87}">
      <dgm:prSet phldrT="[Text]"/>
      <dgm:spPr/>
      <dgm:t>
        <a:bodyPr/>
        <a:lstStyle/>
        <a:p>
          <a:r>
            <a:rPr lang="en-US" dirty="0" smtClean="0"/>
            <a:t>Keeps your project up to date</a:t>
          </a:r>
          <a:endParaRPr lang="en-US" dirty="0"/>
        </a:p>
      </dgm:t>
    </dgm:pt>
    <dgm:pt modelId="{B08926F7-5893-4DAB-920F-BC22B47E2CC6}" type="parTrans" cxnId="{0A5D3F03-C5D0-4FA3-9BE1-C7CADA3AD0C6}">
      <dgm:prSet/>
      <dgm:spPr/>
      <dgm:t>
        <a:bodyPr/>
        <a:lstStyle/>
        <a:p>
          <a:endParaRPr lang="en-US"/>
        </a:p>
      </dgm:t>
    </dgm:pt>
    <dgm:pt modelId="{BFB685EB-A52A-44B8-B90D-77416B621B9F}" type="sibTrans" cxnId="{0A5D3F03-C5D0-4FA3-9BE1-C7CADA3AD0C6}">
      <dgm:prSet/>
      <dgm:spPr/>
      <dgm:t>
        <a:bodyPr/>
        <a:lstStyle/>
        <a:p>
          <a:endParaRPr lang="en-US"/>
        </a:p>
      </dgm:t>
    </dgm:pt>
    <dgm:pt modelId="{477EDA99-40CA-4878-AF68-0E7DD4840F4A}">
      <dgm:prSet phldrT="[Text]"/>
      <dgm:spPr/>
      <dgm:t>
        <a:bodyPr/>
        <a:lstStyle/>
        <a:p>
          <a:r>
            <a:rPr lang="en-US" dirty="0" smtClean="0"/>
            <a:t>Manual build mode</a:t>
          </a:r>
          <a:endParaRPr lang="en-US" dirty="0"/>
        </a:p>
      </dgm:t>
    </dgm:pt>
    <dgm:pt modelId="{4F905B83-7093-4A8A-8EA8-89524E9C1809}" type="parTrans" cxnId="{D6805AFC-1FD8-4498-97A5-2D7F8BBF9D9E}">
      <dgm:prSet/>
      <dgm:spPr/>
      <dgm:t>
        <a:bodyPr/>
        <a:lstStyle/>
        <a:p>
          <a:endParaRPr lang="en-US"/>
        </a:p>
      </dgm:t>
    </dgm:pt>
    <dgm:pt modelId="{D2A51672-F853-407F-9A5C-A4B13D7F0506}" type="sibTrans" cxnId="{D6805AFC-1FD8-4498-97A5-2D7F8BBF9D9E}">
      <dgm:prSet/>
      <dgm:spPr/>
      <dgm:t>
        <a:bodyPr/>
        <a:lstStyle/>
        <a:p>
          <a:endParaRPr lang="en-US"/>
        </a:p>
      </dgm:t>
    </dgm:pt>
    <dgm:pt modelId="{7A87C815-E793-4F00-BDDC-B695AAA6A34C}">
      <dgm:prSet phldrT="[Text]"/>
      <dgm:spPr/>
      <dgm:t>
        <a:bodyPr/>
        <a:lstStyle/>
        <a:p>
          <a:r>
            <a:rPr lang="en-US" dirty="0" smtClean="0"/>
            <a:t>Control on builds</a:t>
          </a:r>
          <a:endParaRPr lang="en-US" dirty="0"/>
        </a:p>
      </dgm:t>
    </dgm:pt>
    <dgm:pt modelId="{85D52830-9B8C-4B05-B7E9-B907052EEB23}" type="parTrans" cxnId="{95EAC3C1-709A-4473-A321-A435E9A5A531}">
      <dgm:prSet/>
      <dgm:spPr/>
      <dgm:t>
        <a:bodyPr/>
        <a:lstStyle/>
        <a:p>
          <a:endParaRPr lang="en-US"/>
        </a:p>
      </dgm:t>
    </dgm:pt>
    <dgm:pt modelId="{62C8D86A-2F6C-4F7E-A0C8-A524A79BC961}" type="sibTrans" cxnId="{95EAC3C1-709A-4473-A321-A435E9A5A531}">
      <dgm:prSet/>
      <dgm:spPr/>
      <dgm:t>
        <a:bodyPr/>
        <a:lstStyle/>
        <a:p>
          <a:endParaRPr lang="en-US"/>
        </a:p>
      </dgm:t>
    </dgm:pt>
    <dgm:pt modelId="{1D7E93E6-6CB9-4183-9FA1-1C714C02B82A}">
      <dgm:prSet phldrT="[Text]"/>
      <dgm:spPr/>
      <dgm:t>
        <a:bodyPr/>
        <a:lstStyle/>
        <a:p>
          <a:r>
            <a:rPr lang="en-US" dirty="0" smtClean="0"/>
            <a:t>Can’t see errors unless you build</a:t>
          </a:r>
          <a:endParaRPr lang="en-US" dirty="0"/>
        </a:p>
      </dgm:t>
    </dgm:pt>
    <dgm:pt modelId="{03CDA4DC-5E9B-4B47-9BE8-829A14A81CA5}" type="parTrans" cxnId="{20CBDE14-C4D0-4DDD-8F77-2C5C72210F54}">
      <dgm:prSet/>
      <dgm:spPr/>
      <dgm:t>
        <a:bodyPr/>
        <a:lstStyle/>
        <a:p>
          <a:endParaRPr lang="en-US"/>
        </a:p>
      </dgm:t>
    </dgm:pt>
    <dgm:pt modelId="{F131E367-7A0C-467D-BA2B-05E8B154A628}" type="sibTrans" cxnId="{20CBDE14-C4D0-4DDD-8F77-2C5C72210F54}">
      <dgm:prSet/>
      <dgm:spPr/>
      <dgm:t>
        <a:bodyPr/>
        <a:lstStyle/>
        <a:p>
          <a:endParaRPr lang="en-US"/>
        </a:p>
      </dgm:t>
    </dgm:pt>
    <dgm:pt modelId="{6D2235DF-FCC7-4369-9AB1-B45966D1EC47}">
      <dgm:prSet phldrT="[Text]"/>
      <dgm:spPr/>
      <dgm:t>
        <a:bodyPr/>
        <a:lstStyle/>
        <a:p>
          <a:r>
            <a:rPr lang="en-US" dirty="0" smtClean="0"/>
            <a:t>Other options</a:t>
          </a:r>
          <a:endParaRPr lang="en-US" dirty="0"/>
        </a:p>
      </dgm:t>
    </dgm:pt>
    <dgm:pt modelId="{597E7D5C-3A38-48FD-A010-7D353EC3CC7F}" type="parTrans" cxnId="{CD91B358-0946-47EF-8A31-05A2534B775E}">
      <dgm:prSet/>
      <dgm:spPr/>
      <dgm:t>
        <a:bodyPr/>
        <a:lstStyle/>
        <a:p>
          <a:endParaRPr lang="en-US"/>
        </a:p>
      </dgm:t>
    </dgm:pt>
    <dgm:pt modelId="{86676EA9-62F5-4935-990A-3F5656B3C190}" type="sibTrans" cxnId="{CD91B358-0946-47EF-8A31-05A2534B775E}">
      <dgm:prSet/>
      <dgm:spPr/>
      <dgm:t>
        <a:bodyPr/>
        <a:lstStyle/>
        <a:p>
          <a:endParaRPr lang="en-US"/>
        </a:p>
      </dgm:t>
    </dgm:pt>
    <dgm:pt modelId="{0F9931FC-41A2-4B1E-9E83-9ABC393CF84A}">
      <dgm:prSet phldrT="[Text]"/>
      <dgm:spPr/>
      <dgm:t>
        <a:bodyPr/>
        <a:lstStyle/>
        <a:p>
          <a:r>
            <a:rPr lang="en-US" dirty="0" smtClean="0"/>
            <a:t>Exclude from build</a:t>
          </a:r>
          <a:endParaRPr lang="en-US" dirty="0"/>
        </a:p>
      </dgm:t>
    </dgm:pt>
    <dgm:pt modelId="{912B8D4A-7B56-4FBC-BE9E-8410592019FB}" type="parTrans" cxnId="{2D892816-1425-4B58-A71D-AC3F9CE5038A}">
      <dgm:prSet/>
      <dgm:spPr/>
      <dgm:t>
        <a:bodyPr/>
        <a:lstStyle/>
        <a:p>
          <a:endParaRPr lang="en-US"/>
        </a:p>
      </dgm:t>
    </dgm:pt>
    <dgm:pt modelId="{FA037C7D-A027-4F89-A503-359EB056149C}" type="sibTrans" cxnId="{2D892816-1425-4B58-A71D-AC3F9CE5038A}">
      <dgm:prSet/>
      <dgm:spPr/>
      <dgm:t>
        <a:bodyPr/>
        <a:lstStyle/>
        <a:p>
          <a:endParaRPr lang="en-US"/>
        </a:p>
      </dgm:t>
    </dgm:pt>
    <dgm:pt modelId="{D568F03A-295F-48CF-B3DE-DA9E89E2FA82}">
      <dgm:prSet phldrT="[Text]"/>
      <dgm:spPr/>
      <dgm:t>
        <a:bodyPr/>
        <a:lstStyle/>
        <a:p>
          <a:r>
            <a:rPr lang="en-US" dirty="0" smtClean="0"/>
            <a:t>Default for PDS OE</a:t>
          </a:r>
          <a:endParaRPr lang="en-US" dirty="0"/>
        </a:p>
      </dgm:t>
    </dgm:pt>
    <dgm:pt modelId="{B4897094-03AD-4094-BEAC-3F3D02DB7397}" type="parTrans" cxnId="{23BBD3ED-0225-417A-8BE4-668AFB6974DE}">
      <dgm:prSet/>
      <dgm:spPr/>
      <dgm:t>
        <a:bodyPr/>
        <a:lstStyle/>
        <a:p>
          <a:endParaRPr lang="en-US"/>
        </a:p>
      </dgm:t>
    </dgm:pt>
    <dgm:pt modelId="{E08BDB69-29A1-496A-BDB4-F90277857F46}" type="sibTrans" cxnId="{23BBD3ED-0225-417A-8BE4-668AFB6974DE}">
      <dgm:prSet/>
      <dgm:spPr/>
      <dgm:t>
        <a:bodyPr/>
        <a:lstStyle/>
        <a:p>
          <a:endParaRPr lang="en-US"/>
        </a:p>
      </dgm:t>
    </dgm:pt>
    <dgm:pt modelId="{D0F06FA3-D0DC-43ED-853E-33BF47D8A397}">
      <dgm:prSet phldrT="[Text]"/>
      <dgm:spPr/>
      <dgm:t>
        <a:bodyPr/>
        <a:lstStyle/>
        <a:p>
          <a:r>
            <a:rPr lang="en-US" dirty="0" smtClean="0"/>
            <a:t>Build kicks in after every change</a:t>
          </a:r>
          <a:endParaRPr lang="en-US" dirty="0"/>
        </a:p>
      </dgm:t>
    </dgm:pt>
    <dgm:pt modelId="{A2F17D3B-41E4-4FE4-A2FF-1450E3E13709}" type="parTrans" cxnId="{B4E11345-411C-407A-B754-C03ABC6C80B1}">
      <dgm:prSet/>
      <dgm:spPr/>
      <dgm:t>
        <a:bodyPr/>
        <a:lstStyle/>
        <a:p>
          <a:endParaRPr lang="en-US"/>
        </a:p>
      </dgm:t>
    </dgm:pt>
    <dgm:pt modelId="{980C5B34-AA8D-4781-9C35-457AFD92F232}" type="sibTrans" cxnId="{B4E11345-411C-407A-B754-C03ABC6C80B1}">
      <dgm:prSet/>
      <dgm:spPr/>
      <dgm:t>
        <a:bodyPr/>
        <a:lstStyle/>
        <a:p>
          <a:endParaRPr lang="en-US"/>
        </a:p>
      </dgm:t>
    </dgm:pt>
    <dgm:pt modelId="{13DE7595-15B2-4EBA-865C-58EB4FD6AC5D}">
      <dgm:prSet phldrT="[Text]"/>
      <dgm:spPr/>
      <dgm:t>
        <a:bodyPr/>
        <a:lstStyle/>
        <a:p>
          <a:r>
            <a:rPr lang="en-US" dirty="0" smtClean="0"/>
            <a:t>Restricting the errors per build</a:t>
          </a:r>
          <a:endParaRPr lang="en-US" dirty="0"/>
        </a:p>
      </dgm:t>
    </dgm:pt>
    <dgm:pt modelId="{8DB28407-08EB-47F2-8962-DD7D9E0EBB73}" type="parTrans" cxnId="{224C00E7-8232-461D-9470-E3762466206E}">
      <dgm:prSet/>
      <dgm:spPr/>
      <dgm:t>
        <a:bodyPr/>
        <a:lstStyle/>
        <a:p>
          <a:endParaRPr lang="en-US"/>
        </a:p>
      </dgm:t>
    </dgm:pt>
    <dgm:pt modelId="{5B1E10FE-BACB-42A1-B558-C066A63DFC8D}" type="sibTrans" cxnId="{224C00E7-8232-461D-9470-E3762466206E}">
      <dgm:prSet/>
      <dgm:spPr/>
      <dgm:t>
        <a:bodyPr/>
        <a:lstStyle/>
        <a:p>
          <a:endParaRPr lang="en-US"/>
        </a:p>
      </dgm:t>
    </dgm:pt>
    <dgm:pt modelId="{533E4227-2F2B-442D-8FC0-BB30C1B261B3}">
      <dgm:prSet phldrT="[Text]"/>
      <dgm:spPr/>
      <dgm:t>
        <a:bodyPr/>
        <a:lstStyle/>
        <a:p>
          <a:r>
            <a:rPr lang="en-US" dirty="0" smtClean="0"/>
            <a:t>Other options like compile on save will help</a:t>
          </a:r>
          <a:endParaRPr lang="en-US" dirty="0"/>
        </a:p>
      </dgm:t>
    </dgm:pt>
    <dgm:pt modelId="{1DC8353D-89E4-4648-952E-C1A5EE3D7D77}" type="parTrans" cxnId="{25F54AA2-0401-4A01-854F-3DEF66524DD2}">
      <dgm:prSet/>
      <dgm:spPr/>
      <dgm:t>
        <a:bodyPr/>
        <a:lstStyle/>
        <a:p>
          <a:endParaRPr lang="en-US"/>
        </a:p>
      </dgm:t>
    </dgm:pt>
    <dgm:pt modelId="{8D4669F5-A3DB-47FB-BFF0-0FD661EBC633}" type="sibTrans" cxnId="{25F54AA2-0401-4A01-854F-3DEF66524DD2}">
      <dgm:prSet/>
      <dgm:spPr/>
      <dgm:t>
        <a:bodyPr/>
        <a:lstStyle/>
        <a:p>
          <a:endParaRPr lang="en-US"/>
        </a:p>
      </dgm:t>
    </dgm:pt>
    <dgm:pt modelId="{4FDF0ACC-B530-419E-B5EC-EA4738289156}">
      <dgm:prSet phldrT="[Text]"/>
      <dgm:spPr/>
      <dgm:t>
        <a:bodyPr/>
        <a:lstStyle/>
        <a:p>
          <a:r>
            <a:rPr lang="en-US" dirty="0" smtClean="0"/>
            <a:t>Working Sets</a:t>
          </a:r>
          <a:endParaRPr lang="en-US" dirty="0"/>
        </a:p>
      </dgm:t>
    </dgm:pt>
    <dgm:pt modelId="{1A3C917A-4B11-4CAC-8B99-75480A22EA17}" type="parTrans" cxnId="{95EA4786-0D7E-45FA-BB50-454885F31811}">
      <dgm:prSet/>
      <dgm:spPr/>
      <dgm:t>
        <a:bodyPr/>
        <a:lstStyle/>
        <a:p>
          <a:endParaRPr lang="en-US"/>
        </a:p>
      </dgm:t>
    </dgm:pt>
    <dgm:pt modelId="{5142A436-6D5C-4B45-BDF2-695400937541}" type="sibTrans" cxnId="{95EA4786-0D7E-45FA-BB50-454885F31811}">
      <dgm:prSet/>
      <dgm:spPr/>
      <dgm:t>
        <a:bodyPr/>
        <a:lstStyle/>
        <a:p>
          <a:endParaRPr lang="en-US"/>
        </a:p>
      </dgm:t>
    </dgm:pt>
    <dgm:pt modelId="{7A18D8BC-7FFE-4130-9E1D-365F1BF980D2}" type="pres">
      <dgm:prSet presAssocID="{037C4547-D75C-4884-8F33-525BCB0AA51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DCC278-FAED-4F7C-889C-40583935BFCF}" type="pres">
      <dgm:prSet presAssocID="{25FFFCF2-D858-4DD0-BCCE-DB7423184D60}" presName="compNode" presStyleCnt="0"/>
      <dgm:spPr/>
      <dgm:t>
        <a:bodyPr/>
        <a:lstStyle/>
        <a:p>
          <a:endParaRPr lang="en-US"/>
        </a:p>
      </dgm:t>
    </dgm:pt>
    <dgm:pt modelId="{CE7DC2C0-BA12-42EF-B5BE-59B506CF4603}" type="pres">
      <dgm:prSet presAssocID="{25FFFCF2-D858-4DD0-BCCE-DB7423184D60}" presName="aNode" presStyleLbl="bgShp" presStyleIdx="0" presStyleCnt="3"/>
      <dgm:spPr/>
      <dgm:t>
        <a:bodyPr/>
        <a:lstStyle/>
        <a:p>
          <a:endParaRPr lang="en-US"/>
        </a:p>
      </dgm:t>
    </dgm:pt>
    <dgm:pt modelId="{4805C7B7-037B-481A-BE80-93D354E6AC93}" type="pres">
      <dgm:prSet presAssocID="{25FFFCF2-D858-4DD0-BCCE-DB7423184D60}" presName="textNode" presStyleLbl="bgShp" presStyleIdx="0" presStyleCnt="3"/>
      <dgm:spPr/>
      <dgm:t>
        <a:bodyPr/>
        <a:lstStyle/>
        <a:p>
          <a:endParaRPr lang="en-US"/>
        </a:p>
      </dgm:t>
    </dgm:pt>
    <dgm:pt modelId="{71E97028-F74D-4BAD-B1B3-FC6F707319B4}" type="pres">
      <dgm:prSet presAssocID="{25FFFCF2-D858-4DD0-BCCE-DB7423184D60}" presName="compChildNode" presStyleCnt="0"/>
      <dgm:spPr/>
      <dgm:t>
        <a:bodyPr/>
        <a:lstStyle/>
        <a:p>
          <a:endParaRPr lang="en-US"/>
        </a:p>
      </dgm:t>
    </dgm:pt>
    <dgm:pt modelId="{8DEA2638-AB5A-49B4-93B7-2BF955AF20F5}" type="pres">
      <dgm:prSet presAssocID="{25FFFCF2-D858-4DD0-BCCE-DB7423184D60}" presName="theInnerList" presStyleCnt="0"/>
      <dgm:spPr/>
      <dgm:t>
        <a:bodyPr/>
        <a:lstStyle/>
        <a:p>
          <a:endParaRPr lang="en-US"/>
        </a:p>
      </dgm:t>
    </dgm:pt>
    <dgm:pt modelId="{D9C173F7-7CE7-4E90-968E-78386483F13C}" type="pres">
      <dgm:prSet presAssocID="{D568F03A-295F-48CF-B3DE-DA9E89E2FA82}" presName="child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88EAD8-E775-4275-A331-BFAF5746AEFF}" type="pres">
      <dgm:prSet presAssocID="{D568F03A-295F-48CF-B3DE-DA9E89E2FA82}" presName="aSpace2" presStyleCnt="0"/>
      <dgm:spPr/>
      <dgm:t>
        <a:bodyPr/>
        <a:lstStyle/>
        <a:p>
          <a:endParaRPr lang="en-US"/>
        </a:p>
      </dgm:t>
    </dgm:pt>
    <dgm:pt modelId="{2275130A-A30A-4BE3-8AD7-387FB0537C5D}" type="pres">
      <dgm:prSet presAssocID="{D0F06FA3-D0DC-43ED-853E-33BF47D8A397}" presName="child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294E1-52FE-48D3-BA2F-D3CE51DEA294}" type="pres">
      <dgm:prSet presAssocID="{D0F06FA3-D0DC-43ED-853E-33BF47D8A397}" presName="aSpace2" presStyleCnt="0"/>
      <dgm:spPr/>
      <dgm:t>
        <a:bodyPr/>
        <a:lstStyle/>
        <a:p>
          <a:endParaRPr lang="en-US"/>
        </a:p>
      </dgm:t>
    </dgm:pt>
    <dgm:pt modelId="{6F5E7A77-2B46-4967-8F70-4C1D99F64056}" type="pres">
      <dgm:prSet presAssocID="{9B296C3F-9EDF-4E56-B25B-A2C5622325E3}" presName="child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CD4FD2-18B9-4D6D-8416-9494053B6CD0}" type="pres">
      <dgm:prSet presAssocID="{9B296C3F-9EDF-4E56-B25B-A2C5622325E3}" presName="aSpace2" presStyleCnt="0"/>
      <dgm:spPr/>
      <dgm:t>
        <a:bodyPr/>
        <a:lstStyle/>
        <a:p>
          <a:endParaRPr lang="en-US"/>
        </a:p>
      </dgm:t>
    </dgm:pt>
    <dgm:pt modelId="{C3EFDF32-893A-45A1-99CF-F3C7340686EB}" type="pres">
      <dgm:prSet presAssocID="{23CA2212-B21F-49BA-BACD-D29ECBC2BE87}" presName="child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DBF25D-8232-4A4E-B57E-2D3EDB9772E5}" type="pres">
      <dgm:prSet presAssocID="{25FFFCF2-D858-4DD0-BCCE-DB7423184D60}" presName="aSpace" presStyleCnt="0"/>
      <dgm:spPr/>
      <dgm:t>
        <a:bodyPr/>
        <a:lstStyle/>
        <a:p>
          <a:endParaRPr lang="en-US"/>
        </a:p>
      </dgm:t>
    </dgm:pt>
    <dgm:pt modelId="{5FEECC03-2466-4DC4-A36A-E9036D435A6E}" type="pres">
      <dgm:prSet presAssocID="{477EDA99-40CA-4878-AF68-0E7DD4840F4A}" presName="compNode" presStyleCnt="0"/>
      <dgm:spPr/>
      <dgm:t>
        <a:bodyPr/>
        <a:lstStyle/>
        <a:p>
          <a:endParaRPr lang="en-US"/>
        </a:p>
      </dgm:t>
    </dgm:pt>
    <dgm:pt modelId="{4BC6C811-F228-469F-B900-360DB21771F9}" type="pres">
      <dgm:prSet presAssocID="{477EDA99-40CA-4878-AF68-0E7DD4840F4A}" presName="aNode" presStyleLbl="bgShp" presStyleIdx="1" presStyleCnt="3"/>
      <dgm:spPr/>
      <dgm:t>
        <a:bodyPr/>
        <a:lstStyle/>
        <a:p>
          <a:endParaRPr lang="en-US"/>
        </a:p>
      </dgm:t>
    </dgm:pt>
    <dgm:pt modelId="{3DDCC327-3408-4337-A904-543C677BB85E}" type="pres">
      <dgm:prSet presAssocID="{477EDA99-40CA-4878-AF68-0E7DD4840F4A}" presName="textNode" presStyleLbl="bgShp" presStyleIdx="1" presStyleCnt="3"/>
      <dgm:spPr/>
      <dgm:t>
        <a:bodyPr/>
        <a:lstStyle/>
        <a:p>
          <a:endParaRPr lang="en-US"/>
        </a:p>
      </dgm:t>
    </dgm:pt>
    <dgm:pt modelId="{6C7AABE6-A20B-4CF3-ACEA-CE649CC46D75}" type="pres">
      <dgm:prSet presAssocID="{477EDA99-40CA-4878-AF68-0E7DD4840F4A}" presName="compChildNode" presStyleCnt="0"/>
      <dgm:spPr/>
      <dgm:t>
        <a:bodyPr/>
        <a:lstStyle/>
        <a:p>
          <a:endParaRPr lang="en-US"/>
        </a:p>
      </dgm:t>
    </dgm:pt>
    <dgm:pt modelId="{1DE399DF-BC7F-4D21-96F6-124BACAD2734}" type="pres">
      <dgm:prSet presAssocID="{477EDA99-40CA-4878-AF68-0E7DD4840F4A}" presName="theInnerList" presStyleCnt="0"/>
      <dgm:spPr/>
      <dgm:t>
        <a:bodyPr/>
        <a:lstStyle/>
        <a:p>
          <a:endParaRPr lang="en-US"/>
        </a:p>
      </dgm:t>
    </dgm:pt>
    <dgm:pt modelId="{F1E463C7-736E-47CC-8919-829E8E4BFA39}" type="pres">
      <dgm:prSet presAssocID="{7A87C815-E793-4F00-BDDC-B695AAA6A34C}" presName="child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9FFFB-ED87-4783-ADFE-5C40CC4558DB}" type="pres">
      <dgm:prSet presAssocID="{7A87C815-E793-4F00-BDDC-B695AAA6A34C}" presName="aSpace2" presStyleCnt="0"/>
      <dgm:spPr/>
      <dgm:t>
        <a:bodyPr/>
        <a:lstStyle/>
        <a:p>
          <a:endParaRPr lang="en-US"/>
        </a:p>
      </dgm:t>
    </dgm:pt>
    <dgm:pt modelId="{89EACED9-C47D-482B-92B5-37A03B50BBED}" type="pres">
      <dgm:prSet presAssocID="{1D7E93E6-6CB9-4183-9FA1-1C714C02B82A}" presName="child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1EAE7F-190E-4088-BFF3-8EC8B768E9E9}" type="pres">
      <dgm:prSet presAssocID="{1D7E93E6-6CB9-4183-9FA1-1C714C02B82A}" presName="aSpace2" presStyleCnt="0"/>
      <dgm:spPr/>
      <dgm:t>
        <a:bodyPr/>
        <a:lstStyle/>
        <a:p>
          <a:endParaRPr lang="en-US"/>
        </a:p>
      </dgm:t>
    </dgm:pt>
    <dgm:pt modelId="{E3566355-C788-4B36-ABB6-5994D3DA98A7}" type="pres">
      <dgm:prSet presAssocID="{533E4227-2F2B-442D-8FC0-BB30C1B261B3}" presName="child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DCF92C-7873-4905-A0D3-E1BBB30D767D}" type="pres">
      <dgm:prSet presAssocID="{477EDA99-40CA-4878-AF68-0E7DD4840F4A}" presName="aSpace" presStyleCnt="0"/>
      <dgm:spPr/>
      <dgm:t>
        <a:bodyPr/>
        <a:lstStyle/>
        <a:p>
          <a:endParaRPr lang="en-US"/>
        </a:p>
      </dgm:t>
    </dgm:pt>
    <dgm:pt modelId="{ADA5CA8D-021D-4E24-8C87-37C147117EFA}" type="pres">
      <dgm:prSet presAssocID="{6D2235DF-FCC7-4369-9AB1-B45966D1EC47}" presName="compNode" presStyleCnt="0"/>
      <dgm:spPr/>
      <dgm:t>
        <a:bodyPr/>
        <a:lstStyle/>
        <a:p>
          <a:endParaRPr lang="en-US"/>
        </a:p>
      </dgm:t>
    </dgm:pt>
    <dgm:pt modelId="{1CA59485-4F9E-47BF-BAA0-3104AB863E2A}" type="pres">
      <dgm:prSet presAssocID="{6D2235DF-FCC7-4369-9AB1-B45966D1EC47}" presName="aNode" presStyleLbl="bgShp" presStyleIdx="2" presStyleCnt="3"/>
      <dgm:spPr/>
      <dgm:t>
        <a:bodyPr/>
        <a:lstStyle/>
        <a:p>
          <a:endParaRPr lang="en-US"/>
        </a:p>
      </dgm:t>
    </dgm:pt>
    <dgm:pt modelId="{E4D9749F-D953-4A03-88D8-8E4FB8D32893}" type="pres">
      <dgm:prSet presAssocID="{6D2235DF-FCC7-4369-9AB1-B45966D1EC47}" presName="textNode" presStyleLbl="bgShp" presStyleIdx="2" presStyleCnt="3"/>
      <dgm:spPr/>
      <dgm:t>
        <a:bodyPr/>
        <a:lstStyle/>
        <a:p>
          <a:endParaRPr lang="en-US"/>
        </a:p>
      </dgm:t>
    </dgm:pt>
    <dgm:pt modelId="{751C42DB-9B04-425A-A013-C64C1149F314}" type="pres">
      <dgm:prSet presAssocID="{6D2235DF-FCC7-4369-9AB1-B45966D1EC47}" presName="compChildNode" presStyleCnt="0"/>
      <dgm:spPr/>
      <dgm:t>
        <a:bodyPr/>
        <a:lstStyle/>
        <a:p>
          <a:endParaRPr lang="en-US"/>
        </a:p>
      </dgm:t>
    </dgm:pt>
    <dgm:pt modelId="{B5005072-7A58-4BCF-AA71-A62CCE932571}" type="pres">
      <dgm:prSet presAssocID="{6D2235DF-FCC7-4369-9AB1-B45966D1EC47}" presName="theInnerList" presStyleCnt="0"/>
      <dgm:spPr/>
      <dgm:t>
        <a:bodyPr/>
        <a:lstStyle/>
        <a:p>
          <a:endParaRPr lang="en-US"/>
        </a:p>
      </dgm:t>
    </dgm:pt>
    <dgm:pt modelId="{40E2239C-ACAE-4F43-AD6D-D69337B24543}" type="pres">
      <dgm:prSet presAssocID="{0F9931FC-41A2-4B1E-9E83-9ABC393CF84A}" presName="child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40A27B-FC5E-41F7-BFC9-1BCF2AE3885D}" type="pres">
      <dgm:prSet presAssocID="{0F9931FC-41A2-4B1E-9E83-9ABC393CF84A}" presName="aSpace2" presStyleCnt="0"/>
      <dgm:spPr/>
      <dgm:t>
        <a:bodyPr/>
        <a:lstStyle/>
        <a:p>
          <a:endParaRPr lang="en-US"/>
        </a:p>
      </dgm:t>
    </dgm:pt>
    <dgm:pt modelId="{9C8BB613-789B-4D05-A0D9-3D1A5569BE66}" type="pres">
      <dgm:prSet presAssocID="{13DE7595-15B2-4EBA-865C-58EB4FD6AC5D}" presName="child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F009E0-1084-4750-A775-DC44E309708A}" type="pres">
      <dgm:prSet presAssocID="{13DE7595-15B2-4EBA-865C-58EB4FD6AC5D}" presName="aSpace2" presStyleCnt="0"/>
      <dgm:spPr/>
      <dgm:t>
        <a:bodyPr/>
        <a:lstStyle/>
        <a:p>
          <a:endParaRPr lang="en-US"/>
        </a:p>
      </dgm:t>
    </dgm:pt>
    <dgm:pt modelId="{CBE2BE0F-FBB1-4634-AEB3-37C5D9463E41}" type="pres">
      <dgm:prSet presAssocID="{4FDF0ACC-B530-419E-B5EC-EA4738289156}" presName="child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3038DD-3F28-4F1C-AEAE-B76B7FC54458}" type="presOf" srcId="{477EDA99-40CA-4878-AF68-0E7DD4840F4A}" destId="{4BC6C811-F228-469F-B900-360DB21771F9}" srcOrd="0" destOrd="0" presId="urn:microsoft.com/office/officeart/2005/8/layout/lProcess2"/>
    <dgm:cxn modelId="{0186C88C-DB56-4CAC-9CF5-9EC7551D5D39}" type="presOf" srcId="{037C4547-D75C-4884-8F33-525BCB0AA511}" destId="{7A18D8BC-7FFE-4130-9E1D-365F1BF980D2}" srcOrd="0" destOrd="0" presId="urn:microsoft.com/office/officeart/2005/8/layout/lProcess2"/>
    <dgm:cxn modelId="{9AA710BA-E2C1-47E9-BFBC-A59135E17CC1}" type="presOf" srcId="{7A87C815-E793-4F00-BDDC-B695AAA6A34C}" destId="{F1E463C7-736E-47CC-8919-829E8E4BFA39}" srcOrd="0" destOrd="0" presId="urn:microsoft.com/office/officeart/2005/8/layout/lProcess2"/>
    <dgm:cxn modelId="{BC81880D-C7DA-4C79-85B7-48978ADEF10E}" type="presOf" srcId="{D0F06FA3-D0DC-43ED-853E-33BF47D8A397}" destId="{2275130A-A30A-4BE3-8AD7-387FB0537C5D}" srcOrd="0" destOrd="0" presId="urn:microsoft.com/office/officeart/2005/8/layout/lProcess2"/>
    <dgm:cxn modelId="{23BBD3ED-0225-417A-8BE4-668AFB6974DE}" srcId="{25FFFCF2-D858-4DD0-BCCE-DB7423184D60}" destId="{D568F03A-295F-48CF-B3DE-DA9E89E2FA82}" srcOrd="0" destOrd="0" parTransId="{B4897094-03AD-4094-BEAC-3F3D02DB7397}" sibTransId="{E08BDB69-29A1-496A-BDB4-F90277857F46}"/>
    <dgm:cxn modelId="{224C00E7-8232-461D-9470-E3762466206E}" srcId="{6D2235DF-FCC7-4369-9AB1-B45966D1EC47}" destId="{13DE7595-15B2-4EBA-865C-58EB4FD6AC5D}" srcOrd="1" destOrd="0" parTransId="{8DB28407-08EB-47F2-8962-DD7D9E0EBB73}" sibTransId="{5B1E10FE-BACB-42A1-B558-C066A63DFC8D}"/>
    <dgm:cxn modelId="{95EAC3C1-709A-4473-A321-A435E9A5A531}" srcId="{477EDA99-40CA-4878-AF68-0E7DD4840F4A}" destId="{7A87C815-E793-4F00-BDDC-B695AAA6A34C}" srcOrd="0" destOrd="0" parTransId="{85D52830-9B8C-4B05-B7E9-B907052EEB23}" sibTransId="{62C8D86A-2F6C-4F7E-A0C8-A524A79BC961}"/>
    <dgm:cxn modelId="{0A5D3F03-C5D0-4FA3-9BE1-C7CADA3AD0C6}" srcId="{25FFFCF2-D858-4DD0-BCCE-DB7423184D60}" destId="{23CA2212-B21F-49BA-BACD-D29ECBC2BE87}" srcOrd="3" destOrd="0" parTransId="{B08926F7-5893-4DAB-920F-BC22B47E2CC6}" sibTransId="{BFB685EB-A52A-44B8-B90D-77416B621B9F}"/>
    <dgm:cxn modelId="{FE4933CB-AD04-4618-968C-0C65C4FC080A}" type="presOf" srcId="{0F9931FC-41A2-4B1E-9E83-9ABC393CF84A}" destId="{40E2239C-ACAE-4F43-AD6D-D69337B24543}" srcOrd="0" destOrd="0" presId="urn:microsoft.com/office/officeart/2005/8/layout/lProcess2"/>
    <dgm:cxn modelId="{CD91B358-0946-47EF-8A31-05A2534B775E}" srcId="{037C4547-D75C-4884-8F33-525BCB0AA511}" destId="{6D2235DF-FCC7-4369-9AB1-B45966D1EC47}" srcOrd="2" destOrd="0" parTransId="{597E7D5C-3A38-48FD-A010-7D353EC3CC7F}" sibTransId="{86676EA9-62F5-4935-990A-3F5656B3C190}"/>
    <dgm:cxn modelId="{82365EA7-8BD5-42B9-85A9-83AF0C7C7627}" type="presOf" srcId="{23CA2212-B21F-49BA-BACD-D29ECBC2BE87}" destId="{C3EFDF32-893A-45A1-99CF-F3C7340686EB}" srcOrd="0" destOrd="0" presId="urn:microsoft.com/office/officeart/2005/8/layout/lProcess2"/>
    <dgm:cxn modelId="{20CBDE14-C4D0-4DDD-8F77-2C5C72210F54}" srcId="{477EDA99-40CA-4878-AF68-0E7DD4840F4A}" destId="{1D7E93E6-6CB9-4183-9FA1-1C714C02B82A}" srcOrd="1" destOrd="0" parTransId="{03CDA4DC-5E9B-4B47-9BE8-829A14A81CA5}" sibTransId="{F131E367-7A0C-467D-BA2B-05E8B154A628}"/>
    <dgm:cxn modelId="{D5B008FD-556F-4CA3-AA16-F340D6C52F63}" type="presOf" srcId="{25FFFCF2-D858-4DD0-BCCE-DB7423184D60}" destId="{CE7DC2C0-BA12-42EF-B5BE-59B506CF4603}" srcOrd="0" destOrd="0" presId="urn:microsoft.com/office/officeart/2005/8/layout/lProcess2"/>
    <dgm:cxn modelId="{95EA4786-0D7E-45FA-BB50-454885F31811}" srcId="{6D2235DF-FCC7-4369-9AB1-B45966D1EC47}" destId="{4FDF0ACC-B530-419E-B5EC-EA4738289156}" srcOrd="2" destOrd="0" parTransId="{1A3C917A-4B11-4CAC-8B99-75480A22EA17}" sibTransId="{5142A436-6D5C-4B45-BDF2-695400937541}"/>
    <dgm:cxn modelId="{EABD59F3-B6FC-4359-A76A-43DF07BA96D6}" type="presOf" srcId="{1D7E93E6-6CB9-4183-9FA1-1C714C02B82A}" destId="{89EACED9-C47D-482B-92B5-37A03B50BBED}" srcOrd="0" destOrd="0" presId="urn:microsoft.com/office/officeart/2005/8/layout/lProcess2"/>
    <dgm:cxn modelId="{7A8EA311-386F-4F92-B79D-1F8967DAC74F}" type="presOf" srcId="{13DE7595-15B2-4EBA-865C-58EB4FD6AC5D}" destId="{9C8BB613-789B-4D05-A0D9-3D1A5569BE66}" srcOrd="0" destOrd="0" presId="urn:microsoft.com/office/officeart/2005/8/layout/lProcess2"/>
    <dgm:cxn modelId="{99F92554-9FDC-423E-8FD7-F647C543B736}" type="presOf" srcId="{25FFFCF2-D858-4DD0-BCCE-DB7423184D60}" destId="{4805C7B7-037B-481A-BE80-93D354E6AC93}" srcOrd="1" destOrd="0" presId="urn:microsoft.com/office/officeart/2005/8/layout/lProcess2"/>
    <dgm:cxn modelId="{B4E11345-411C-407A-B754-C03ABC6C80B1}" srcId="{25FFFCF2-D858-4DD0-BCCE-DB7423184D60}" destId="{D0F06FA3-D0DC-43ED-853E-33BF47D8A397}" srcOrd="1" destOrd="0" parTransId="{A2F17D3B-41E4-4FE4-A2FF-1450E3E13709}" sibTransId="{980C5B34-AA8D-4781-9C35-457AFD92F232}"/>
    <dgm:cxn modelId="{9CB77B2D-37E9-4813-A5CC-9C71B45DB694}" srcId="{25FFFCF2-D858-4DD0-BCCE-DB7423184D60}" destId="{9B296C3F-9EDF-4E56-B25B-A2C5622325E3}" srcOrd="2" destOrd="0" parTransId="{710974F1-477C-4D89-9241-4B269A2ACB88}" sibTransId="{3F5D41B1-A6A7-421B-A280-91DD588ECCB8}"/>
    <dgm:cxn modelId="{29E5DA0D-CE1E-4443-8619-F0D8A77683E0}" type="presOf" srcId="{533E4227-2F2B-442D-8FC0-BB30C1B261B3}" destId="{E3566355-C788-4B36-ABB6-5994D3DA98A7}" srcOrd="0" destOrd="0" presId="urn:microsoft.com/office/officeart/2005/8/layout/lProcess2"/>
    <dgm:cxn modelId="{148BD8AF-5CEA-4332-83D5-7AE05C95AC6E}" srcId="{037C4547-D75C-4884-8F33-525BCB0AA511}" destId="{25FFFCF2-D858-4DD0-BCCE-DB7423184D60}" srcOrd="0" destOrd="0" parTransId="{13B1D1AA-0BB3-4477-924A-E3F27C56A949}" sibTransId="{24123EE4-B46C-4D01-AE6B-7712D28684E8}"/>
    <dgm:cxn modelId="{BDE622F7-3F64-4C3E-9898-81BC112E1B02}" type="presOf" srcId="{D568F03A-295F-48CF-B3DE-DA9E89E2FA82}" destId="{D9C173F7-7CE7-4E90-968E-78386483F13C}" srcOrd="0" destOrd="0" presId="urn:microsoft.com/office/officeart/2005/8/layout/lProcess2"/>
    <dgm:cxn modelId="{D6805AFC-1FD8-4498-97A5-2D7F8BBF9D9E}" srcId="{037C4547-D75C-4884-8F33-525BCB0AA511}" destId="{477EDA99-40CA-4878-AF68-0E7DD4840F4A}" srcOrd="1" destOrd="0" parTransId="{4F905B83-7093-4A8A-8EA8-89524E9C1809}" sibTransId="{D2A51672-F853-407F-9A5C-A4B13D7F0506}"/>
    <dgm:cxn modelId="{25F54AA2-0401-4A01-854F-3DEF66524DD2}" srcId="{477EDA99-40CA-4878-AF68-0E7DD4840F4A}" destId="{533E4227-2F2B-442D-8FC0-BB30C1B261B3}" srcOrd="2" destOrd="0" parTransId="{1DC8353D-89E4-4648-952E-C1A5EE3D7D77}" sibTransId="{8D4669F5-A3DB-47FB-BFF0-0FD661EBC633}"/>
    <dgm:cxn modelId="{A74E5F5E-A95A-429B-8C62-07BC637DA4C5}" type="presOf" srcId="{6D2235DF-FCC7-4369-9AB1-B45966D1EC47}" destId="{E4D9749F-D953-4A03-88D8-8E4FB8D32893}" srcOrd="1" destOrd="0" presId="urn:microsoft.com/office/officeart/2005/8/layout/lProcess2"/>
    <dgm:cxn modelId="{3A0C317C-651B-4535-B92C-1C59D2EA60A4}" type="presOf" srcId="{6D2235DF-FCC7-4369-9AB1-B45966D1EC47}" destId="{1CA59485-4F9E-47BF-BAA0-3104AB863E2A}" srcOrd="0" destOrd="0" presId="urn:microsoft.com/office/officeart/2005/8/layout/lProcess2"/>
    <dgm:cxn modelId="{5391731D-2EFC-41D2-8D55-A97C931DB5E8}" type="presOf" srcId="{9B296C3F-9EDF-4E56-B25B-A2C5622325E3}" destId="{6F5E7A77-2B46-4967-8F70-4C1D99F64056}" srcOrd="0" destOrd="0" presId="urn:microsoft.com/office/officeart/2005/8/layout/lProcess2"/>
    <dgm:cxn modelId="{7A1053C5-4374-4C86-83C8-D4A7F3D49A3A}" type="presOf" srcId="{477EDA99-40CA-4878-AF68-0E7DD4840F4A}" destId="{3DDCC327-3408-4337-A904-543C677BB85E}" srcOrd="1" destOrd="0" presId="urn:microsoft.com/office/officeart/2005/8/layout/lProcess2"/>
    <dgm:cxn modelId="{2D892816-1425-4B58-A71D-AC3F9CE5038A}" srcId="{6D2235DF-FCC7-4369-9AB1-B45966D1EC47}" destId="{0F9931FC-41A2-4B1E-9E83-9ABC393CF84A}" srcOrd="0" destOrd="0" parTransId="{912B8D4A-7B56-4FBC-BE9E-8410592019FB}" sibTransId="{FA037C7D-A027-4F89-A503-359EB056149C}"/>
    <dgm:cxn modelId="{9108A8D6-E100-4A4A-B4A7-A72E75BCD0D9}" type="presOf" srcId="{4FDF0ACC-B530-419E-B5EC-EA4738289156}" destId="{CBE2BE0F-FBB1-4634-AEB3-37C5D9463E41}" srcOrd="0" destOrd="0" presId="urn:microsoft.com/office/officeart/2005/8/layout/lProcess2"/>
    <dgm:cxn modelId="{4D831F4D-BDE6-4640-842D-AC25F3CC0F06}" type="presParOf" srcId="{7A18D8BC-7FFE-4130-9E1D-365F1BF980D2}" destId="{25DCC278-FAED-4F7C-889C-40583935BFCF}" srcOrd="0" destOrd="0" presId="urn:microsoft.com/office/officeart/2005/8/layout/lProcess2"/>
    <dgm:cxn modelId="{A8D0AD3C-B3DC-4C37-B9D2-F33919D3D857}" type="presParOf" srcId="{25DCC278-FAED-4F7C-889C-40583935BFCF}" destId="{CE7DC2C0-BA12-42EF-B5BE-59B506CF4603}" srcOrd="0" destOrd="0" presId="urn:microsoft.com/office/officeart/2005/8/layout/lProcess2"/>
    <dgm:cxn modelId="{77F08EDA-82AE-4D8F-9C6C-550E675E8417}" type="presParOf" srcId="{25DCC278-FAED-4F7C-889C-40583935BFCF}" destId="{4805C7B7-037B-481A-BE80-93D354E6AC93}" srcOrd="1" destOrd="0" presId="urn:microsoft.com/office/officeart/2005/8/layout/lProcess2"/>
    <dgm:cxn modelId="{A2787881-CE34-4602-AB68-8C73BEC57516}" type="presParOf" srcId="{25DCC278-FAED-4F7C-889C-40583935BFCF}" destId="{71E97028-F74D-4BAD-B1B3-FC6F707319B4}" srcOrd="2" destOrd="0" presId="urn:microsoft.com/office/officeart/2005/8/layout/lProcess2"/>
    <dgm:cxn modelId="{B244F378-A2FC-4CF6-9B17-1CF08B373D02}" type="presParOf" srcId="{71E97028-F74D-4BAD-B1B3-FC6F707319B4}" destId="{8DEA2638-AB5A-49B4-93B7-2BF955AF20F5}" srcOrd="0" destOrd="0" presId="urn:microsoft.com/office/officeart/2005/8/layout/lProcess2"/>
    <dgm:cxn modelId="{C740FA01-2D6C-45E6-9F7F-80A55F9703E8}" type="presParOf" srcId="{8DEA2638-AB5A-49B4-93B7-2BF955AF20F5}" destId="{D9C173F7-7CE7-4E90-968E-78386483F13C}" srcOrd="0" destOrd="0" presId="urn:microsoft.com/office/officeart/2005/8/layout/lProcess2"/>
    <dgm:cxn modelId="{CAA4B3CB-E658-4560-8C7B-ECD531622AC2}" type="presParOf" srcId="{8DEA2638-AB5A-49B4-93B7-2BF955AF20F5}" destId="{6888EAD8-E775-4275-A331-BFAF5746AEFF}" srcOrd="1" destOrd="0" presId="urn:microsoft.com/office/officeart/2005/8/layout/lProcess2"/>
    <dgm:cxn modelId="{7CC2823E-0B46-424C-AEEF-3270B1D1A9BD}" type="presParOf" srcId="{8DEA2638-AB5A-49B4-93B7-2BF955AF20F5}" destId="{2275130A-A30A-4BE3-8AD7-387FB0537C5D}" srcOrd="2" destOrd="0" presId="urn:microsoft.com/office/officeart/2005/8/layout/lProcess2"/>
    <dgm:cxn modelId="{87D7D834-6A73-4174-9EBD-BA7B7E3730BB}" type="presParOf" srcId="{8DEA2638-AB5A-49B4-93B7-2BF955AF20F5}" destId="{8ED294E1-52FE-48D3-BA2F-D3CE51DEA294}" srcOrd="3" destOrd="0" presId="urn:microsoft.com/office/officeart/2005/8/layout/lProcess2"/>
    <dgm:cxn modelId="{64109E20-4C59-4636-9D9F-A6BBE96BDB14}" type="presParOf" srcId="{8DEA2638-AB5A-49B4-93B7-2BF955AF20F5}" destId="{6F5E7A77-2B46-4967-8F70-4C1D99F64056}" srcOrd="4" destOrd="0" presId="urn:microsoft.com/office/officeart/2005/8/layout/lProcess2"/>
    <dgm:cxn modelId="{D71C8BD8-4F69-45DD-BA6B-52B5EF88056A}" type="presParOf" srcId="{8DEA2638-AB5A-49B4-93B7-2BF955AF20F5}" destId="{D7CD4FD2-18B9-4D6D-8416-9494053B6CD0}" srcOrd="5" destOrd="0" presId="urn:microsoft.com/office/officeart/2005/8/layout/lProcess2"/>
    <dgm:cxn modelId="{F0CC853C-59E4-4F01-80BA-8C2382B87765}" type="presParOf" srcId="{8DEA2638-AB5A-49B4-93B7-2BF955AF20F5}" destId="{C3EFDF32-893A-45A1-99CF-F3C7340686EB}" srcOrd="6" destOrd="0" presId="urn:microsoft.com/office/officeart/2005/8/layout/lProcess2"/>
    <dgm:cxn modelId="{C49B96BD-6B49-49C8-A1BE-928F5BD967D1}" type="presParOf" srcId="{7A18D8BC-7FFE-4130-9E1D-365F1BF980D2}" destId="{D2DBF25D-8232-4A4E-B57E-2D3EDB9772E5}" srcOrd="1" destOrd="0" presId="urn:microsoft.com/office/officeart/2005/8/layout/lProcess2"/>
    <dgm:cxn modelId="{EA37AC06-D21B-4FAF-AD59-4B21C15043D0}" type="presParOf" srcId="{7A18D8BC-7FFE-4130-9E1D-365F1BF980D2}" destId="{5FEECC03-2466-4DC4-A36A-E9036D435A6E}" srcOrd="2" destOrd="0" presId="urn:microsoft.com/office/officeart/2005/8/layout/lProcess2"/>
    <dgm:cxn modelId="{A133CAC3-1595-4EFA-B299-F7531583A04A}" type="presParOf" srcId="{5FEECC03-2466-4DC4-A36A-E9036D435A6E}" destId="{4BC6C811-F228-469F-B900-360DB21771F9}" srcOrd="0" destOrd="0" presId="urn:microsoft.com/office/officeart/2005/8/layout/lProcess2"/>
    <dgm:cxn modelId="{F0A43A36-4CF4-4238-8481-10DA0048A523}" type="presParOf" srcId="{5FEECC03-2466-4DC4-A36A-E9036D435A6E}" destId="{3DDCC327-3408-4337-A904-543C677BB85E}" srcOrd="1" destOrd="0" presId="urn:microsoft.com/office/officeart/2005/8/layout/lProcess2"/>
    <dgm:cxn modelId="{429CE944-694B-47DF-A7DF-A43A29D7C1DA}" type="presParOf" srcId="{5FEECC03-2466-4DC4-A36A-E9036D435A6E}" destId="{6C7AABE6-A20B-4CF3-ACEA-CE649CC46D75}" srcOrd="2" destOrd="0" presId="urn:microsoft.com/office/officeart/2005/8/layout/lProcess2"/>
    <dgm:cxn modelId="{4C29119D-A0CB-4953-948B-F0A37DB7CCBF}" type="presParOf" srcId="{6C7AABE6-A20B-4CF3-ACEA-CE649CC46D75}" destId="{1DE399DF-BC7F-4D21-96F6-124BACAD2734}" srcOrd="0" destOrd="0" presId="urn:microsoft.com/office/officeart/2005/8/layout/lProcess2"/>
    <dgm:cxn modelId="{0987AD0B-8808-45D5-B6F4-AB3E7728DB6A}" type="presParOf" srcId="{1DE399DF-BC7F-4D21-96F6-124BACAD2734}" destId="{F1E463C7-736E-47CC-8919-829E8E4BFA39}" srcOrd="0" destOrd="0" presId="urn:microsoft.com/office/officeart/2005/8/layout/lProcess2"/>
    <dgm:cxn modelId="{D735B2C4-089A-4C5B-941D-63EF4FA39BD9}" type="presParOf" srcId="{1DE399DF-BC7F-4D21-96F6-124BACAD2734}" destId="{5939FFFB-ED87-4783-ADFE-5C40CC4558DB}" srcOrd="1" destOrd="0" presId="urn:microsoft.com/office/officeart/2005/8/layout/lProcess2"/>
    <dgm:cxn modelId="{CF1C9783-2A64-45B7-A8CD-4CFE7DE49163}" type="presParOf" srcId="{1DE399DF-BC7F-4D21-96F6-124BACAD2734}" destId="{89EACED9-C47D-482B-92B5-37A03B50BBED}" srcOrd="2" destOrd="0" presId="urn:microsoft.com/office/officeart/2005/8/layout/lProcess2"/>
    <dgm:cxn modelId="{D819C649-EBE8-40E6-9C20-08F48A5BAAA1}" type="presParOf" srcId="{1DE399DF-BC7F-4D21-96F6-124BACAD2734}" destId="{291EAE7F-190E-4088-BFF3-8EC8B768E9E9}" srcOrd="3" destOrd="0" presId="urn:microsoft.com/office/officeart/2005/8/layout/lProcess2"/>
    <dgm:cxn modelId="{1A3459AF-BCC1-47D0-BAC6-1BB6CFC06595}" type="presParOf" srcId="{1DE399DF-BC7F-4D21-96F6-124BACAD2734}" destId="{E3566355-C788-4B36-ABB6-5994D3DA98A7}" srcOrd="4" destOrd="0" presId="urn:microsoft.com/office/officeart/2005/8/layout/lProcess2"/>
    <dgm:cxn modelId="{94C13316-B2A7-43E6-8C01-D7C980A802DF}" type="presParOf" srcId="{7A18D8BC-7FFE-4130-9E1D-365F1BF980D2}" destId="{A6DCF92C-7873-4905-A0D3-E1BBB30D767D}" srcOrd="3" destOrd="0" presId="urn:microsoft.com/office/officeart/2005/8/layout/lProcess2"/>
    <dgm:cxn modelId="{67E31BAF-54FA-4AF8-8BFE-3E4C78851696}" type="presParOf" srcId="{7A18D8BC-7FFE-4130-9E1D-365F1BF980D2}" destId="{ADA5CA8D-021D-4E24-8C87-37C147117EFA}" srcOrd="4" destOrd="0" presId="urn:microsoft.com/office/officeart/2005/8/layout/lProcess2"/>
    <dgm:cxn modelId="{E3DF0537-1600-4426-8C4E-60B25EBA598F}" type="presParOf" srcId="{ADA5CA8D-021D-4E24-8C87-37C147117EFA}" destId="{1CA59485-4F9E-47BF-BAA0-3104AB863E2A}" srcOrd="0" destOrd="0" presId="urn:microsoft.com/office/officeart/2005/8/layout/lProcess2"/>
    <dgm:cxn modelId="{2B2BDE58-6B06-4510-8BBF-A019C1D84B68}" type="presParOf" srcId="{ADA5CA8D-021D-4E24-8C87-37C147117EFA}" destId="{E4D9749F-D953-4A03-88D8-8E4FB8D32893}" srcOrd="1" destOrd="0" presId="urn:microsoft.com/office/officeart/2005/8/layout/lProcess2"/>
    <dgm:cxn modelId="{AAD0321B-CBBE-412B-AD66-8EF5136C4D30}" type="presParOf" srcId="{ADA5CA8D-021D-4E24-8C87-37C147117EFA}" destId="{751C42DB-9B04-425A-A013-C64C1149F314}" srcOrd="2" destOrd="0" presId="urn:microsoft.com/office/officeart/2005/8/layout/lProcess2"/>
    <dgm:cxn modelId="{3909B221-3770-41AC-9473-B2F9DA4CDCA0}" type="presParOf" srcId="{751C42DB-9B04-425A-A013-C64C1149F314}" destId="{B5005072-7A58-4BCF-AA71-A62CCE932571}" srcOrd="0" destOrd="0" presId="urn:microsoft.com/office/officeart/2005/8/layout/lProcess2"/>
    <dgm:cxn modelId="{FE776088-ED3B-416D-BF8E-BE4A5982D8E2}" type="presParOf" srcId="{B5005072-7A58-4BCF-AA71-A62CCE932571}" destId="{40E2239C-ACAE-4F43-AD6D-D69337B24543}" srcOrd="0" destOrd="0" presId="urn:microsoft.com/office/officeart/2005/8/layout/lProcess2"/>
    <dgm:cxn modelId="{6A2F2172-7D9A-4088-A6EB-815B7C949BA0}" type="presParOf" srcId="{B5005072-7A58-4BCF-AA71-A62CCE932571}" destId="{7B40A27B-FC5E-41F7-BFC9-1BCF2AE3885D}" srcOrd="1" destOrd="0" presId="urn:microsoft.com/office/officeart/2005/8/layout/lProcess2"/>
    <dgm:cxn modelId="{F65689A1-8993-46CB-AF98-587CC372880B}" type="presParOf" srcId="{B5005072-7A58-4BCF-AA71-A62CCE932571}" destId="{9C8BB613-789B-4D05-A0D9-3D1A5569BE66}" srcOrd="2" destOrd="0" presId="urn:microsoft.com/office/officeart/2005/8/layout/lProcess2"/>
    <dgm:cxn modelId="{2BCE91FA-1239-411C-A237-EB2BBD7DB432}" type="presParOf" srcId="{B5005072-7A58-4BCF-AA71-A62CCE932571}" destId="{83F009E0-1084-4750-A775-DC44E309708A}" srcOrd="3" destOrd="0" presId="urn:microsoft.com/office/officeart/2005/8/layout/lProcess2"/>
    <dgm:cxn modelId="{986EC4B6-4DA6-4DBF-94B0-0A571406284C}" type="presParOf" srcId="{B5005072-7A58-4BCF-AA71-A62CCE932571}" destId="{CBE2BE0F-FBB1-4634-AEB3-37C5D9463E4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9315E10-D869-479C-9EA2-E383401EB2A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A2B1B6-C5C6-4E31-84AE-DFA50A2363D4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Vivid keyboard User</a:t>
          </a:r>
          <a:endParaRPr lang="en-US" dirty="0"/>
        </a:p>
      </dgm:t>
    </dgm:pt>
    <dgm:pt modelId="{729D945D-4B7F-41D2-AA2B-E57170BA3ACF}" type="parTrans" cxnId="{D6B7FFE3-0B01-4AB4-B982-17854726031F}">
      <dgm:prSet/>
      <dgm:spPr/>
      <dgm:t>
        <a:bodyPr/>
        <a:lstStyle/>
        <a:p>
          <a:endParaRPr lang="en-US"/>
        </a:p>
      </dgm:t>
    </dgm:pt>
    <dgm:pt modelId="{1F633425-C4F3-49D4-B9D3-35C5F4F5DC73}" type="sibTrans" cxnId="{D6B7FFE3-0B01-4AB4-B982-17854726031F}">
      <dgm:prSet/>
      <dgm:spPr/>
      <dgm:t>
        <a:bodyPr/>
        <a:lstStyle/>
        <a:p>
          <a:endParaRPr lang="en-US"/>
        </a:p>
      </dgm:t>
    </dgm:pt>
    <dgm:pt modelId="{581F5BF3-8D42-40A9-AAEB-9FDDDD81E207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Large projects</a:t>
          </a:r>
          <a:endParaRPr lang="en-US" dirty="0"/>
        </a:p>
      </dgm:t>
    </dgm:pt>
    <dgm:pt modelId="{CE816AAE-EA6E-4E3E-985E-19987242032E}" type="parTrans" cxnId="{CD4EBB1E-18F4-43F2-859C-73A6EFB481AB}">
      <dgm:prSet/>
      <dgm:spPr/>
      <dgm:t>
        <a:bodyPr/>
        <a:lstStyle/>
        <a:p>
          <a:endParaRPr lang="en-US"/>
        </a:p>
      </dgm:t>
    </dgm:pt>
    <dgm:pt modelId="{F1220476-0B15-4906-A57A-3465926BBA62}" type="sibTrans" cxnId="{CD4EBB1E-18F4-43F2-859C-73A6EFB481AB}">
      <dgm:prSet/>
      <dgm:spPr/>
      <dgm:t>
        <a:bodyPr/>
        <a:lstStyle/>
        <a:p>
          <a:endParaRPr lang="en-US"/>
        </a:p>
      </dgm:t>
    </dgm:pt>
    <dgm:pt modelId="{6E2C7DFA-78F2-4693-A988-A43F163E8A2D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Response time</a:t>
          </a:r>
          <a:endParaRPr lang="en-US" dirty="0"/>
        </a:p>
      </dgm:t>
    </dgm:pt>
    <dgm:pt modelId="{7B3B6470-5BC5-4C25-AE16-CF679D07B97E}" type="parTrans" cxnId="{8CC05C2D-C307-411A-B79B-15EFAA56BB5F}">
      <dgm:prSet/>
      <dgm:spPr/>
      <dgm:t>
        <a:bodyPr/>
        <a:lstStyle/>
        <a:p>
          <a:endParaRPr lang="en-US"/>
        </a:p>
      </dgm:t>
    </dgm:pt>
    <dgm:pt modelId="{5FA4037C-02B7-45A3-9E6C-F5B80613CC24}" type="sibTrans" cxnId="{8CC05C2D-C307-411A-B79B-15EFAA56BB5F}">
      <dgm:prSet/>
      <dgm:spPr/>
      <dgm:t>
        <a:bodyPr/>
        <a:lstStyle/>
        <a:p>
          <a:endParaRPr lang="en-US"/>
        </a:p>
      </dgm:t>
    </dgm:pt>
    <dgm:pt modelId="{E841E5CE-5006-488D-A2DB-EF838717DBAA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Customizations</a:t>
          </a:r>
          <a:endParaRPr lang="en-US" dirty="0"/>
        </a:p>
      </dgm:t>
    </dgm:pt>
    <dgm:pt modelId="{E0A216E4-8FD1-440C-B265-F7CA0AC56388}" type="parTrans" cxnId="{D6936F93-280E-4840-ACFC-08125D8B895F}">
      <dgm:prSet/>
      <dgm:spPr/>
      <dgm:t>
        <a:bodyPr/>
        <a:lstStyle/>
        <a:p>
          <a:endParaRPr lang="en-US"/>
        </a:p>
      </dgm:t>
    </dgm:pt>
    <dgm:pt modelId="{6A34A7A8-62F6-4C04-A052-DFAA5BBDB345}" type="sibTrans" cxnId="{D6936F93-280E-4840-ACFC-08125D8B895F}">
      <dgm:prSet/>
      <dgm:spPr/>
      <dgm:t>
        <a:bodyPr/>
        <a:lstStyle/>
        <a:p>
          <a:endParaRPr lang="en-US"/>
        </a:p>
      </dgm:t>
    </dgm:pt>
    <dgm:pt modelId="{04CD7502-DB61-4484-8F7D-2EBA77D5C436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Keep things clean</a:t>
          </a:r>
          <a:endParaRPr lang="en-US" dirty="0"/>
        </a:p>
      </dgm:t>
    </dgm:pt>
    <dgm:pt modelId="{2460012E-3D72-4CA1-9112-EDF74B5B3491}" type="parTrans" cxnId="{45F511A8-21E1-498D-95FA-13C4AC684262}">
      <dgm:prSet/>
      <dgm:spPr/>
    </dgm:pt>
    <dgm:pt modelId="{BDC44BE1-AD9A-4513-96C8-8DADC726537A}" type="sibTrans" cxnId="{45F511A8-21E1-498D-95FA-13C4AC684262}">
      <dgm:prSet/>
      <dgm:spPr/>
    </dgm:pt>
    <dgm:pt modelId="{1DADFA3C-7561-4BE4-A20E-4C6A7B269606}" type="pres">
      <dgm:prSet presAssocID="{79315E10-D869-479C-9EA2-E383401E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C1E8E0-F86F-4187-B3A6-242458EC6F17}" type="pres">
      <dgm:prSet presAssocID="{04CD7502-DB61-4484-8F7D-2EBA77D5C43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1E5D34-6820-4F35-93FD-8F4327FCA1DC}" type="pres">
      <dgm:prSet presAssocID="{BDC44BE1-AD9A-4513-96C8-8DADC726537A}" presName="sibTrans" presStyleCnt="0"/>
      <dgm:spPr/>
    </dgm:pt>
    <dgm:pt modelId="{56627F49-F0EC-4CA9-8A21-CE98C99E0AA5}" type="pres">
      <dgm:prSet presAssocID="{A7A2B1B6-C5C6-4E31-84AE-DFA50A2363D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A923AF-3C92-4D72-AF40-C54DE9A1ED96}" type="pres">
      <dgm:prSet presAssocID="{1F633425-C4F3-49D4-B9D3-35C5F4F5DC73}" presName="sibTrans" presStyleCnt="0"/>
      <dgm:spPr/>
    </dgm:pt>
    <dgm:pt modelId="{B49975E7-7B76-45E2-BC07-1AFA50B4DF13}" type="pres">
      <dgm:prSet presAssocID="{6E2C7DFA-78F2-4693-A988-A43F163E8A2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B4B288-84F2-4405-B848-A262A821F047}" type="pres">
      <dgm:prSet presAssocID="{5FA4037C-02B7-45A3-9E6C-F5B80613CC24}" presName="sibTrans" presStyleCnt="0"/>
      <dgm:spPr/>
    </dgm:pt>
    <dgm:pt modelId="{179EC227-E858-4402-8070-C56531E42D10}" type="pres">
      <dgm:prSet presAssocID="{581F5BF3-8D42-40A9-AAEB-9FDDDD81E20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F8694E-DE1B-474F-BCF4-2F5D8524EEEF}" type="pres">
      <dgm:prSet presAssocID="{F1220476-0B15-4906-A57A-3465926BBA62}" presName="sibTrans" presStyleCnt="0"/>
      <dgm:spPr/>
    </dgm:pt>
    <dgm:pt modelId="{ED63BD53-CC9C-42E4-8895-98AEA943F63B}" type="pres">
      <dgm:prSet presAssocID="{E841E5CE-5006-488D-A2DB-EF838717DBA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CD7C3E-F56E-4345-9F6B-387B5B6C8356}" type="presOf" srcId="{04CD7502-DB61-4484-8F7D-2EBA77D5C436}" destId="{8CC1E8E0-F86F-4187-B3A6-242458EC6F17}" srcOrd="0" destOrd="0" presId="urn:microsoft.com/office/officeart/2005/8/layout/default"/>
    <dgm:cxn modelId="{45F511A8-21E1-498D-95FA-13C4AC684262}" srcId="{79315E10-D869-479C-9EA2-E383401EB2A7}" destId="{04CD7502-DB61-4484-8F7D-2EBA77D5C436}" srcOrd="0" destOrd="0" parTransId="{2460012E-3D72-4CA1-9112-EDF74B5B3491}" sibTransId="{BDC44BE1-AD9A-4513-96C8-8DADC726537A}"/>
    <dgm:cxn modelId="{55274565-2ABF-4CDD-924A-AB87C616561D}" type="presOf" srcId="{79315E10-D869-479C-9EA2-E383401EB2A7}" destId="{1DADFA3C-7561-4BE4-A20E-4C6A7B269606}" srcOrd="0" destOrd="0" presId="urn:microsoft.com/office/officeart/2005/8/layout/default"/>
    <dgm:cxn modelId="{8CC05C2D-C307-411A-B79B-15EFAA56BB5F}" srcId="{79315E10-D869-479C-9EA2-E383401EB2A7}" destId="{6E2C7DFA-78F2-4693-A988-A43F163E8A2D}" srcOrd="2" destOrd="0" parTransId="{7B3B6470-5BC5-4C25-AE16-CF679D07B97E}" sibTransId="{5FA4037C-02B7-45A3-9E6C-F5B80613CC24}"/>
    <dgm:cxn modelId="{C831540F-B065-4C98-9793-BD7CF819156E}" type="presOf" srcId="{E841E5CE-5006-488D-A2DB-EF838717DBAA}" destId="{ED63BD53-CC9C-42E4-8895-98AEA943F63B}" srcOrd="0" destOrd="0" presId="urn:microsoft.com/office/officeart/2005/8/layout/default"/>
    <dgm:cxn modelId="{D6936F93-280E-4840-ACFC-08125D8B895F}" srcId="{79315E10-D869-479C-9EA2-E383401EB2A7}" destId="{E841E5CE-5006-488D-A2DB-EF838717DBAA}" srcOrd="4" destOrd="0" parTransId="{E0A216E4-8FD1-440C-B265-F7CA0AC56388}" sibTransId="{6A34A7A8-62F6-4C04-A052-DFAA5BBDB345}"/>
    <dgm:cxn modelId="{60545F26-195D-4DF2-9596-5BE28FB38A63}" type="presOf" srcId="{A7A2B1B6-C5C6-4E31-84AE-DFA50A2363D4}" destId="{56627F49-F0EC-4CA9-8A21-CE98C99E0AA5}" srcOrd="0" destOrd="0" presId="urn:microsoft.com/office/officeart/2005/8/layout/default"/>
    <dgm:cxn modelId="{CD4EBB1E-18F4-43F2-859C-73A6EFB481AB}" srcId="{79315E10-D869-479C-9EA2-E383401EB2A7}" destId="{581F5BF3-8D42-40A9-AAEB-9FDDDD81E207}" srcOrd="3" destOrd="0" parTransId="{CE816AAE-EA6E-4E3E-985E-19987242032E}" sibTransId="{F1220476-0B15-4906-A57A-3465926BBA62}"/>
    <dgm:cxn modelId="{77DFBA9A-49D8-4287-8652-791BAA7B7344}" type="presOf" srcId="{6E2C7DFA-78F2-4693-A988-A43F163E8A2D}" destId="{B49975E7-7B76-45E2-BC07-1AFA50B4DF13}" srcOrd="0" destOrd="0" presId="urn:microsoft.com/office/officeart/2005/8/layout/default"/>
    <dgm:cxn modelId="{D6B7FFE3-0B01-4AB4-B982-17854726031F}" srcId="{79315E10-D869-479C-9EA2-E383401EB2A7}" destId="{A7A2B1B6-C5C6-4E31-84AE-DFA50A2363D4}" srcOrd="1" destOrd="0" parTransId="{729D945D-4B7F-41D2-AA2B-E57170BA3ACF}" sibTransId="{1F633425-C4F3-49D4-B9D3-35C5F4F5DC73}"/>
    <dgm:cxn modelId="{EF8E71FF-86FB-4801-8604-742528A02F40}" type="presOf" srcId="{581F5BF3-8D42-40A9-AAEB-9FDDDD81E207}" destId="{179EC227-E858-4402-8070-C56531E42D10}" srcOrd="0" destOrd="0" presId="urn:microsoft.com/office/officeart/2005/8/layout/default"/>
    <dgm:cxn modelId="{832A84FF-02BC-48FF-8B88-03BAF21A5354}" type="presParOf" srcId="{1DADFA3C-7561-4BE4-A20E-4C6A7B269606}" destId="{8CC1E8E0-F86F-4187-B3A6-242458EC6F17}" srcOrd="0" destOrd="0" presId="urn:microsoft.com/office/officeart/2005/8/layout/default"/>
    <dgm:cxn modelId="{C786B90A-CC69-481B-B352-EE53FE7A4AC2}" type="presParOf" srcId="{1DADFA3C-7561-4BE4-A20E-4C6A7B269606}" destId="{2D1E5D34-6820-4F35-93FD-8F4327FCA1DC}" srcOrd="1" destOrd="0" presId="urn:microsoft.com/office/officeart/2005/8/layout/default"/>
    <dgm:cxn modelId="{7A53FCEA-05FF-4676-B863-317A7F14ACB0}" type="presParOf" srcId="{1DADFA3C-7561-4BE4-A20E-4C6A7B269606}" destId="{56627F49-F0EC-4CA9-8A21-CE98C99E0AA5}" srcOrd="2" destOrd="0" presId="urn:microsoft.com/office/officeart/2005/8/layout/default"/>
    <dgm:cxn modelId="{F9CD2448-0D3E-44FA-8F3F-D0EF8782BB0E}" type="presParOf" srcId="{1DADFA3C-7561-4BE4-A20E-4C6A7B269606}" destId="{BCA923AF-3C92-4D72-AF40-C54DE9A1ED96}" srcOrd="3" destOrd="0" presId="urn:microsoft.com/office/officeart/2005/8/layout/default"/>
    <dgm:cxn modelId="{851F48E1-A96C-41E3-ABA1-D7BC7ECDC126}" type="presParOf" srcId="{1DADFA3C-7561-4BE4-A20E-4C6A7B269606}" destId="{B49975E7-7B76-45E2-BC07-1AFA50B4DF13}" srcOrd="4" destOrd="0" presId="urn:microsoft.com/office/officeart/2005/8/layout/default"/>
    <dgm:cxn modelId="{37BF2259-8ABE-463D-BBEB-28B6416B037E}" type="presParOf" srcId="{1DADFA3C-7561-4BE4-A20E-4C6A7B269606}" destId="{56B4B288-84F2-4405-B848-A262A821F047}" srcOrd="5" destOrd="0" presId="urn:microsoft.com/office/officeart/2005/8/layout/default"/>
    <dgm:cxn modelId="{24395E63-8AE1-485F-B7A5-EE0E89570418}" type="presParOf" srcId="{1DADFA3C-7561-4BE4-A20E-4C6A7B269606}" destId="{179EC227-E858-4402-8070-C56531E42D10}" srcOrd="6" destOrd="0" presId="urn:microsoft.com/office/officeart/2005/8/layout/default"/>
    <dgm:cxn modelId="{1721393E-9F13-4FA7-8DF4-206957F51DDD}" type="presParOf" srcId="{1DADFA3C-7561-4BE4-A20E-4C6A7B269606}" destId="{4CF8694E-DE1B-474F-BCF4-2F5D8524EEEF}" srcOrd="7" destOrd="0" presId="urn:microsoft.com/office/officeart/2005/8/layout/default"/>
    <dgm:cxn modelId="{44F123F8-C14D-4CDC-93AB-0954B88250AE}" type="presParOf" srcId="{1DADFA3C-7561-4BE4-A20E-4C6A7B269606}" destId="{ED63BD53-CC9C-42E4-8895-98AEA943F63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CC7BE4-8D92-4D4B-9894-8C118DCB94EB}">
      <dsp:nvSpPr>
        <dsp:cNvPr id="0" name=""/>
        <dsp:cNvSpPr/>
      </dsp:nvSpPr>
      <dsp:spPr>
        <a:xfrm>
          <a:off x="2345" y="143916"/>
          <a:ext cx="9755430" cy="22889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Introduction to PDS for OE</a:t>
          </a:r>
          <a:endParaRPr lang="en-IN" sz="3600" kern="1200" dirty="0"/>
        </a:p>
      </dsp:txBody>
      <dsp:txXfrm>
        <a:off x="2345" y="143916"/>
        <a:ext cx="9755430" cy="2288927"/>
      </dsp:txXfrm>
    </dsp:sp>
    <dsp:sp modelId="{FE0F3EAA-87A3-40F2-917C-5550277EB09B}">
      <dsp:nvSpPr>
        <dsp:cNvPr id="0" name=""/>
        <dsp:cNvSpPr/>
      </dsp:nvSpPr>
      <dsp:spPr>
        <a:xfrm>
          <a:off x="2345" y="2403487"/>
          <a:ext cx="9755430" cy="228892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Tips for different User personas</a:t>
          </a:r>
        </a:p>
      </dsp:txBody>
      <dsp:txXfrm>
        <a:off x="2345" y="2403487"/>
        <a:ext cx="9755430" cy="22889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F47522-1C06-4F87-8C96-7EC8CCA9B0A2}">
      <dsp:nvSpPr>
        <dsp:cNvPr id="0" name=""/>
        <dsp:cNvSpPr/>
      </dsp:nvSpPr>
      <dsp:spPr>
        <a:xfrm>
          <a:off x="4294149" y="2263"/>
          <a:ext cx="1773312" cy="1152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Configure</a:t>
          </a:r>
          <a:endParaRPr lang="en-IN" sz="2600" kern="1200" dirty="0"/>
        </a:p>
      </dsp:txBody>
      <dsp:txXfrm>
        <a:off x="4294149" y="2263"/>
        <a:ext cx="1773312" cy="1152653"/>
      </dsp:txXfrm>
    </dsp:sp>
    <dsp:sp modelId="{44F77FFF-A4A9-415A-8C00-0737EC39F199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3425936" y="293066"/>
              </a:moveTo>
              <a:arcTo wR="2301943" hR="2301943" stAng="17953654" swAng="121119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1F940-C64E-4962-A84A-AB98A23BFD39}">
      <dsp:nvSpPr>
        <dsp:cNvPr id="0" name=""/>
        <dsp:cNvSpPr/>
      </dsp:nvSpPr>
      <dsp:spPr>
        <a:xfrm>
          <a:off x="6483428" y="1592867"/>
          <a:ext cx="1773312" cy="115265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Develop</a:t>
          </a:r>
          <a:endParaRPr lang="en-IN" sz="2600" kern="1200" dirty="0"/>
        </a:p>
      </dsp:txBody>
      <dsp:txXfrm>
        <a:off x="6483428" y="1592867"/>
        <a:ext cx="1773312" cy="1152653"/>
      </dsp:txXfrm>
    </dsp:sp>
    <dsp:sp modelId="{5A1C20CE-B84C-4A53-97CD-12EA382D70AA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4598360" y="2461368"/>
              </a:moveTo>
              <a:arcTo wR="2301943" hR="2301943" stAng="21838277" swAng="1359457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A91F-8E91-4567-AA68-7FA43BE99426}">
      <dsp:nvSpPr>
        <dsp:cNvPr id="0" name=""/>
        <dsp:cNvSpPr/>
      </dsp:nvSpPr>
      <dsp:spPr>
        <a:xfrm>
          <a:off x="5647198" y="4166519"/>
          <a:ext cx="1773312" cy="115265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Build</a:t>
          </a:r>
          <a:endParaRPr lang="en-IN" sz="2600" kern="1200" dirty="0"/>
        </a:p>
      </dsp:txBody>
      <dsp:txXfrm>
        <a:off x="5647198" y="4166519"/>
        <a:ext cx="1773312" cy="1152653"/>
      </dsp:txXfrm>
    </dsp:sp>
    <dsp:sp modelId="{AB6C9848-DFF3-49ED-AF52-78E6C36A76D6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2584317" y="4586502"/>
              </a:moveTo>
              <a:arcTo wR="2301943" hR="2301943" stAng="4977236" swAng="845529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7E3C7-DF54-4DC1-A56B-2E8BFFFD1C42}">
      <dsp:nvSpPr>
        <dsp:cNvPr id="0" name=""/>
        <dsp:cNvSpPr/>
      </dsp:nvSpPr>
      <dsp:spPr>
        <a:xfrm>
          <a:off x="2941100" y="4166519"/>
          <a:ext cx="1773312" cy="115265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Publish</a:t>
          </a:r>
          <a:endParaRPr lang="en-IN" sz="2600" kern="1200" dirty="0"/>
        </a:p>
      </dsp:txBody>
      <dsp:txXfrm>
        <a:off x="2941100" y="4166519"/>
        <a:ext cx="1773312" cy="1152653"/>
      </dsp:txXfrm>
    </dsp:sp>
    <dsp:sp modelId="{3F05BE5E-F8A4-4326-877C-A469229C51B0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244171" y="3333698"/>
              </a:moveTo>
              <a:arcTo wR="2301943" hR="2301943" stAng="9202266" swAng="135945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0A628-E8C9-41C4-A911-3B0AAF5AAC3A}">
      <dsp:nvSpPr>
        <dsp:cNvPr id="0" name=""/>
        <dsp:cNvSpPr/>
      </dsp:nvSpPr>
      <dsp:spPr>
        <a:xfrm>
          <a:off x="2104870" y="1592867"/>
          <a:ext cx="1773312" cy="115265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Test</a:t>
          </a:r>
          <a:endParaRPr lang="en-IN" sz="2600" kern="1200" dirty="0"/>
        </a:p>
      </dsp:txBody>
      <dsp:txXfrm>
        <a:off x="2104870" y="1592867"/>
        <a:ext cx="1773312" cy="1152653"/>
      </dsp:txXfrm>
    </dsp:sp>
    <dsp:sp modelId="{E61333A5-2BBE-4D27-AB08-9FC333910154}">
      <dsp:nvSpPr>
        <dsp:cNvPr id="0" name=""/>
        <dsp:cNvSpPr/>
      </dsp:nvSpPr>
      <dsp:spPr>
        <a:xfrm>
          <a:off x="2878862" y="578590"/>
          <a:ext cx="4603887" cy="4603887"/>
        </a:xfrm>
        <a:custGeom>
          <a:avLst/>
          <a:gdLst/>
          <a:ahLst/>
          <a:cxnLst/>
          <a:rect l="0" t="0" r="0" b="0"/>
          <a:pathLst>
            <a:path>
              <a:moveTo>
                <a:pt x="553775" y="804328"/>
              </a:moveTo>
              <a:arcTo wR="2301943" hR="2301943" stAng="13235155" swAng="1211191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EAE7C9-2437-4189-92D6-951FA627E3AB}">
      <dsp:nvSpPr>
        <dsp:cNvPr id="0" name=""/>
        <dsp:cNvSpPr/>
      </dsp:nvSpPr>
      <dsp:spPr>
        <a:xfrm>
          <a:off x="0" y="459903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Keep things clean</a:t>
          </a:r>
          <a:endParaRPr lang="en-US" sz="3400" kern="1200" dirty="0"/>
        </a:p>
      </dsp:txBody>
      <dsp:txXfrm>
        <a:off x="0" y="459903"/>
        <a:ext cx="3238003" cy="1942802"/>
      </dsp:txXfrm>
    </dsp:sp>
    <dsp:sp modelId="{84E42B6F-A335-4378-8F99-782F0CFAA232}">
      <dsp:nvSpPr>
        <dsp:cNvPr id="0" name=""/>
        <dsp:cNvSpPr/>
      </dsp:nvSpPr>
      <dsp:spPr>
        <a:xfrm>
          <a:off x="3561804" y="459903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Vivid keyboard User</a:t>
          </a:r>
          <a:endParaRPr lang="en-US" sz="3400" kern="1200" dirty="0"/>
        </a:p>
      </dsp:txBody>
      <dsp:txXfrm>
        <a:off x="3561804" y="459903"/>
        <a:ext cx="3238003" cy="1942802"/>
      </dsp:txXfrm>
    </dsp:sp>
    <dsp:sp modelId="{A32D1F50-C92A-4B3F-8528-1D47F185FFB9}">
      <dsp:nvSpPr>
        <dsp:cNvPr id="0" name=""/>
        <dsp:cNvSpPr/>
      </dsp:nvSpPr>
      <dsp:spPr>
        <a:xfrm>
          <a:off x="7123608" y="459903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Response time</a:t>
          </a:r>
          <a:endParaRPr lang="en-US" sz="3400" kern="1200" dirty="0"/>
        </a:p>
      </dsp:txBody>
      <dsp:txXfrm>
        <a:off x="7123608" y="459903"/>
        <a:ext cx="3238003" cy="1942802"/>
      </dsp:txXfrm>
    </dsp:sp>
    <dsp:sp modelId="{BF758BBA-AA8E-4F4E-8701-1E249CF338AF}">
      <dsp:nvSpPr>
        <dsp:cNvPr id="0" name=""/>
        <dsp:cNvSpPr/>
      </dsp:nvSpPr>
      <dsp:spPr>
        <a:xfrm>
          <a:off x="1780902" y="2726506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Large projects</a:t>
          </a:r>
          <a:endParaRPr lang="en-US" sz="3400" kern="1200" dirty="0"/>
        </a:p>
      </dsp:txBody>
      <dsp:txXfrm>
        <a:off x="1780902" y="2726506"/>
        <a:ext cx="3238003" cy="1942802"/>
      </dsp:txXfrm>
    </dsp:sp>
    <dsp:sp modelId="{C1647CC4-2E01-488E-B66F-355DBDC4DF09}">
      <dsp:nvSpPr>
        <dsp:cNvPr id="0" name=""/>
        <dsp:cNvSpPr/>
      </dsp:nvSpPr>
      <dsp:spPr>
        <a:xfrm>
          <a:off x="5342706" y="2726506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Customizations</a:t>
          </a:r>
          <a:endParaRPr lang="en-US" sz="3400" kern="1200" dirty="0"/>
        </a:p>
      </dsp:txBody>
      <dsp:txXfrm>
        <a:off x="5342706" y="2726506"/>
        <a:ext cx="3238003" cy="194280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5C3F04-FF46-4C89-A10C-B348FAAFE60A}">
      <dsp:nvSpPr>
        <dsp:cNvPr id="0" name=""/>
        <dsp:cNvSpPr/>
      </dsp:nvSpPr>
      <dsp:spPr>
        <a:xfrm>
          <a:off x="0" y="459903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Keep things clean</a:t>
          </a:r>
          <a:endParaRPr lang="en-US" sz="3400" kern="1200" dirty="0"/>
        </a:p>
      </dsp:txBody>
      <dsp:txXfrm>
        <a:off x="0" y="459903"/>
        <a:ext cx="3238003" cy="1942802"/>
      </dsp:txXfrm>
    </dsp:sp>
    <dsp:sp modelId="{2C2380FF-3DB3-430A-A899-DEDD95174983}">
      <dsp:nvSpPr>
        <dsp:cNvPr id="0" name=""/>
        <dsp:cNvSpPr/>
      </dsp:nvSpPr>
      <dsp:spPr>
        <a:xfrm>
          <a:off x="3561804" y="459903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Vivid keyboard User</a:t>
          </a:r>
          <a:endParaRPr lang="en-US" sz="3400" kern="1200" dirty="0"/>
        </a:p>
      </dsp:txBody>
      <dsp:txXfrm>
        <a:off x="3561804" y="459903"/>
        <a:ext cx="3238003" cy="1942802"/>
      </dsp:txXfrm>
    </dsp:sp>
    <dsp:sp modelId="{2501046D-2DB3-417A-BEF4-9B9F43BD9BEF}">
      <dsp:nvSpPr>
        <dsp:cNvPr id="0" name=""/>
        <dsp:cNvSpPr/>
      </dsp:nvSpPr>
      <dsp:spPr>
        <a:xfrm>
          <a:off x="7123608" y="459903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Response time</a:t>
          </a:r>
          <a:endParaRPr lang="en-US" sz="3400" kern="1200" dirty="0"/>
        </a:p>
      </dsp:txBody>
      <dsp:txXfrm>
        <a:off x="7123608" y="459903"/>
        <a:ext cx="3238003" cy="1942802"/>
      </dsp:txXfrm>
    </dsp:sp>
    <dsp:sp modelId="{3422AA15-EABF-483F-A2E2-55FF8E67CE8A}">
      <dsp:nvSpPr>
        <dsp:cNvPr id="0" name=""/>
        <dsp:cNvSpPr/>
      </dsp:nvSpPr>
      <dsp:spPr>
        <a:xfrm>
          <a:off x="1780902" y="2726506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Large projects</a:t>
          </a:r>
          <a:endParaRPr lang="en-US" sz="3400" kern="1200" dirty="0"/>
        </a:p>
      </dsp:txBody>
      <dsp:txXfrm>
        <a:off x="1780902" y="2726506"/>
        <a:ext cx="3238003" cy="1942802"/>
      </dsp:txXfrm>
    </dsp:sp>
    <dsp:sp modelId="{C0C5DD97-E169-4545-9E09-2BC11AB5D4DD}">
      <dsp:nvSpPr>
        <dsp:cNvPr id="0" name=""/>
        <dsp:cNvSpPr/>
      </dsp:nvSpPr>
      <dsp:spPr>
        <a:xfrm>
          <a:off x="5342706" y="2726506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Customizations</a:t>
          </a:r>
          <a:endParaRPr lang="en-US" sz="3400" kern="1200" dirty="0"/>
        </a:p>
      </dsp:txBody>
      <dsp:txXfrm>
        <a:off x="5342706" y="2726506"/>
        <a:ext cx="3238003" cy="194280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46E923-C5FA-4956-8EE6-5B1E95FF0A19}">
      <dsp:nvSpPr>
        <dsp:cNvPr id="0" name=""/>
        <dsp:cNvSpPr/>
      </dsp:nvSpPr>
      <dsp:spPr>
        <a:xfrm rot="5400000">
          <a:off x="4541714" y="-1405504"/>
          <a:ext cx="1877607" cy="51581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For daily use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2x to 3x times faster</a:t>
          </a:r>
          <a:endParaRPr lang="en-US" sz="2400" kern="1200" dirty="0"/>
        </a:p>
      </dsp:txBody>
      <dsp:txXfrm rot="5400000">
        <a:off x="4541714" y="-1405504"/>
        <a:ext cx="1877607" cy="5158135"/>
      </dsp:txXfrm>
    </dsp:sp>
    <dsp:sp modelId="{9DDC0D12-7526-4D4D-9C3C-6B12FC23BD59}">
      <dsp:nvSpPr>
        <dsp:cNvPr id="0" name=""/>
        <dsp:cNvSpPr/>
      </dsp:nvSpPr>
      <dsp:spPr>
        <a:xfrm>
          <a:off x="0" y="58"/>
          <a:ext cx="2901450" cy="23470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Developer Studio</a:t>
          </a:r>
          <a:endParaRPr lang="en-US" sz="3900" kern="1200" dirty="0"/>
        </a:p>
      </dsp:txBody>
      <dsp:txXfrm>
        <a:off x="0" y="58"/>
        <a:ext cx="2901450" cy="2347009"/>
      </dsp:txXfrm>
    </dsp:sp>
    <dsp:sp modelId="{38CB1F35-4DEA-4858-8BF7-1D22D0E5AEC7}">
      <dsp:nvSpPr>
        <dsp:cNvPr id="0" name=""/>
        <dsp:cNvSpPr/>
      </dsp:nvSpPr>
      <dsp:spPr>
        <a:xfrm rot="5400000">
          <a:off x="4541714" y="1058855"/>
          <a:ext cx="1877607" cy="51581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Keeps PDS OE clean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Clear stale cache information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When you update plugins</a:t>
          </a:r>
          <a:endParaRPr lang="en-US" sz="2400" kern="1200" dirty="0"/>
        </a:p>
      </dsp:txBody>
      <dsp:txXfrm rot="5400000">
        <a:off x="4541714" y="1058855"/>
        <a:ext cx="1877607" cy="5158135"/>
      </dsp:txXfrm>
    </dsp:sp>
    <dsp:sp modelId="{82B0FB71-B233-4267-9017-32B82A2858CC}">
      <dsp:nvSpPr>
        <dsp:cNvPr id="0" name=""/>
        <dsp:cNvSpPr/>
      </dsp:nvSpPr>
      <dsp:spPr>
        <a:xfrm>
          <a:off x="0" y="2464418"/>
          <a:ext cx="2901450" cy="23470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Developer Studio -clean</a:t>
          </a:r>
          <a:endParaRPr lang="en-US" sz="3900" kern="1200" dirty="0"/>
        </a:p>
      </dsp:txBody>
      <dsp:txXfrm>
        <a:off x="0" y="2464418"/>
        <a:ext cx="2901450" cy="234700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174981-53D2-4AB2-8ED6-3F20DCD5589F}">
      <dsp:nvSpPr>
        <dsp:cNvPr id="0" name=""/>
        <dsp:cNvSpPr/>
      </dsp:nvSpPr>
      <dsp:spPr>
        <a:xfrm>
          <a:off x="0" y="459903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Keep things clean</a:t>
          </a:r>
          <a:endParaRPr lang="en-US" sz="3400" kern="1200" dirty="0"/>
        </a:p>
      </dsp:txBody>
      <dsp:txXfrm>
        <a:off x="0" y="459903"/>
        <a:ext cx="3238003" cy="1942802"/>
      </dsp:txXfrm>
    </dsp:sp>
    <dsp:sp modelId="{68BEF4DD-C118-48FC-B2B3-C784F23C9F33}">
      <dsp:nvSpPr>
        <dsp:cNvPr id="0" name=""/>
        <dsp:cNvSpPr/>
      </dsp:nvSpPr>
      <dsp:spPr>
        <a:xfrm>
          <a:off x="3561804" y="459903"/>
          <a:ext cx="3238003" cy="1942802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Vivid keyboard User</a:t>
          </a:r>
          <a:endParaRPr lang="en-US" sz="3400" kern="1200" dirty="0"/>
        </a:p>
      </dsp:txBody>
      <dsp:txXfrm>
        <a:off x="3561804" y="459903"/>
        <a:ext cx="3238003" cy="1942802"/>
      </dsp:txXfrm>
    </dsp:sp>
    <dsp:sp modelId="{FAD82031-7D86-48E9-A2EC-C661B1E48DF0}">
      <dsp:nvSpPr>
        <dsp:cNvPr id="0" name=""/>
        <dsp:cNvSpPr/>
      </dsp:nvSpPr>
      <dsp:spPr>
        <a:xfrm>
          <a:off x="7123608" y="459903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Response time</a:t>
          </a:r>
          <a:endParaRPr lang="en-US" sz="3400" kern="1200" dirty="0"/>
        </a:p>
      </dsp:txBody>
      <dsp:txXfrm>
        <a:off x="7123608" y="459903"/>
        <a:ext cx="3238003" cy="1942802"/>
      </dsp:txXfrm>
    </dsp:sp>
    <dsp:sp modelId="{6B094170-727C-4D53-B607-A0E02DFA27F9}">
      <dsp:nvSpPr>
        <dsp:cNvPr id="0" name=""/>
        <dsp:cNvSpPr/>
      </dsp:nvSpPr>
      <dsp:spPr>
        <a:xfrm>
          <a:off x="1780902" y="2726506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Large projects</a:t>
          </a:r>
          <a:endParaRPr lang="en-US" sz="3400" kern="1200" dirty="0"/>
        </a:p>
      </dsp:txBody>
      <dsp:txXfrm>
        <a:off x="1780902" y="2726506"/>
        <a:ext cx="3238003" cy="1942802"/>
      </dsp:txXfrm>
    </dsp:sp>
    <dsp:sp modelId="{E2CFCA07-562B-4879-B611-3218513D7DC7}">
      <dsp:nvSpPr>
        <dsp:cNvPr id="0" name=""/>
        <dsp:cNvSpPr/>
      </dsp:nvSpPr>
      <dsp:spPr>
        <a:xfrm>
          <a:off x="5342706" y="2726506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Customizations</a:t>
          </a:r>
          <a:endParaRPr lang="en-US" sz="3400" kern="1200" dirty="0"/>
        </a:p>
      </dsp:txBody>
      <dsp:txXfrm>
        <a:off x="5342706" y="2726506"/>
        <a:ext cx="3238003" cy="194280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65DD3A-3C3C-4CC4-BD35-5331A1341DD7}">
      <dsp:nvSpPr>
        <dsp:cNvPr id="0" name=""/>
        <dsp:cNvSpPr/>
      </dsp:nvSpPr>
      <dsp:spPr>
        <a:xfrm>
          <a:off x="0" y="459903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Keep things clean</a:t>
          </a:r>
          <a:endParaRPr lang="en-US" sz="3400" kern="1200" dirty="0"/>
        </a:p>
      </dsp:txBody>
      <dsp:txXfrm>
        <a:off x="0" y="459903"/>
        <a:ext cx="3238003" cy="1942802"/>
      </dsp:txXfrm>
    </dsp:sp>
    <dsp:sp modelId="{00905CC6-8455-4404-9251-22B285CF10A5}">
      <dsp:nvSpPr>
        <dsp:cNvPr id="0" name=""/>
        <dsp:cNvSpPr/>
      </dsp:nvSpPr>
      <dsp:spPr>
        <a:xfrm>
          <a:off x="3561804" y="459903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Vivid keyboard User</a:t>
          </a:r>
          <a:endParaRPr lang="en-US" sz="3400" kern="1200" dirty="0"/>
        </a:p>
      </dsp:txBody>
      <dsp:txXfrm>
        <a:off x="3561804" y="459903"/>
        <a:ext cx="3238003" cy="1942802"/>
      </dsp:txXfrm>
    </dsp:sp>
    <dsp:sp modelId="{BFB1BF38-C009-432A-9ED8-3F54FE1174C7}">
      <dsp:nvSpPr>
        <dsp:cNvPr id="0" name=""/>
        <dsp:cNvSpPr/>
      </dsp:nvSpPr>
      <dsp:spPr>
        <a:xfrm>
          <a:off x="7123608" y="459903"/>
          <a:ext cx="3238003" cy="1942802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Response time</a:t>
          </a:r>
          <a:endParaRPr lang="en-US" sz="3400" kern="1200" dirty="0"/>
        </a:p>
      </dsp:txBody>
      <dsp:txXfrm>
        <a:off x="7123608" y="459903"/>
        <a:ext cx="3238003" cy="1942802"/>
      </dsp:txXfrm>
    </dsp:sp>
    <dsp:sp modelId="{C77F0354-06A1-49DE-B29A-93B85BEBB38E}">
      <dsp:nvSpPr>
        <dsp:cNvPr id="0" name=""/>
        <dsp:cNvSpPr/>
      </dsp:nvSpPr>
      <dsp:spPr>
        <a:xfrm>
          <a:off x="1780902" y="2726506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Large projects</a:t>
          </a:r>
          <a:endParaRPr lang="en-US" sz="3400" kern="1200" dirty="0"/>
        </a:p>
      </dsp:txBody>
      <dsp:txXfrm>
        <a:off x="1780902" y="2726506"/>
        <a:ext cx="3238003" cy="1942802"/>
      </dsp:txXfrm>
    </dsp:sp>
    <dsp:sp modelId="{FB67E0DC-3A3A-485F-AE11-4515F671B715}">
      <dsp:nvSpPr>
        <dsp:cNvPr id="0" name=""/>
        <dsp:cNvSpPr/>
      </dsp:nvSpPr>
      <dsp:spPr>
        <a:xfrm>
          <a:off x="5342706" y="2726506"/>
          <a:ext cx="3238003" cy="194280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Customizations</a:t>
          </a:r>
          <a:endParaRPr lang="en-US" sz="3400" kern="1200" dirty="0"/>
        </a:p>
      </dsp:txBody>
      <dsp:txXfrm>
        <a:off x="5342706" y="2726506"/>
        <a:ext cx="3238003" cy="1942802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6213">
              <a:defRPr/>
            </a:pPr>
            <a:endParaRPr lang="en-I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defTabSz="916213"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defTabSz="916310">
              <a:defRPr/>
            </a:pPr>
            <a:endParaRPr lang="en-IN" sz="11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defTabSz="916310">
              <a:defRPr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defTabSz="916503">
              <a:defRPr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defTabSz="916503">
              <a:defRPr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endParaRPr lang="en-US" sz="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sz="11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93896" y="943353"/>
            <a:ext cx="10511966" cy="1477328"/>
          </a:xfrm>
        </p:spPr>
        <p:txBody>
          <a:bodyPr/>
          <a:lstStyle/>
          <a:p>
            <a:r>
              <a:rPr lang="en-IN" dirty="0" smtClean="0"/>
              <a:t>Unlocking the Secrets of Progress Developer Studio for OpenEdge</a:t>
            </a:r>
            <a:endParaRPr lang="en-US" dirty="0"/>
          </a:p>
        </p:txBody>
      </p:sp>
      <p:sp>
        <p:nvSpPr>
          <p:cNvPr id="6" name="Subtitle 8"/>
          <p:cNvSpPr>
            <a:spLocks noGrp="1"/>
          </p:cNvSpPr>
          <p:nvPr>
            <p:ph type="subTitle" idx="1"/>
          </p:nvPr>
        </p:nvSpPr>
        <p:spPr>
          <a:xfrm>
            <a:off x="897233" y="4065933"/>
            <a:ext cx="9291796" cy="723098"/>
          </a:xfrm>
        </p:spPr>
        <p:txBody>
          <a:bodyPr/>
          <a:lstStyle/>
          <a:p>
            <a:r>
              <a:rPr lang="en-US" sz="1800" b="1" dirty="0" smtClean="0"/>
              <a:t>Name</a:t>
            </a:r>
            <a:r>
              <a:rPr lang="en-US" sz="1800" dirty="0" smtClean="0"/>
              <a:t>	Srinivas Kantipudi	</a:t>
            </a:r>
          </a:p>
          <a:p>
            <a:r>
              <a:rPr lang="en-US" sz="1800" b="1" dirty="0" smtClean="0"/>
              <a:t>Title</a:t>
            </a:r>
            <a:r>
              <a:rPr lang="en-US" sz="1800" dirty="0" smtClean="0"/>
              <a:t>	</a:t>
            </a:r>
            <a:r>
              <a:rPr lang="en-US" sz="1800" dirty="0" err="1" smtClean="0"/>
              <a:t>Sr</a:t>
            </a:r>
            <a:r>
              <a:rPr lang="en-US" sz="1800" dirty="0" smtClean="0"/>
              <a:t> Manager		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97233" y="5048165"/>
            <a:ext cx="49251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</a:rPr>
              <a:t>Date</a:t>
            </a:r>
            <a:r>
              <a:rPr lang="en-US" sz="1600" dirty="0" smtClean="0"/>
              <a:t>	</a:t>
            </a:r>
            <a:r>
              <a:rPr lang="en-US" sz="1600" i="0" dirty="0" smtClean="0">
                <a:solidFill>
                  <a:schemeClr val="bg1"/>
                </a:solidFill>
              </a:rPr>
              <a:t>7</a:t>
            </a:r>
            <a:r>
              <a:rPr lang="en-US" sz="1600" i="0" baseline="30000" dirty="0" smtClean="0">
                <a:solidFill>
                  <a:schemeClr val="bg1"/>
                </a:solidFill>
              </a:rPr>
              <a:t>th</a:t>
            </a:r>
            <a:r>
              <a:rPr lang="en-US" sz="1600" i="0" dirty="0" smtClean="0">
                <a:solidFill>
                  <a:schemeClr val="bg1"/>
                </a:solidFill>
              </a:rPr>
              <a:t> June, 2015</a:t>
            </a:r>
          </a:p>
          <a:p>
            <a:pPr algn="l">
              <a:spcBef>
                <a:spcPts val="0"/>
              </a:spcBef>
            </a:pPr>
            <a:endParaRPr lang="en-US" sz="1600" i="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dirty="0" smtClean="0"/>
              <a:t>Focus of the session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IN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1102290" y="1268433"/>
          <a:ext cx="9757776" cy="4692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PDS for OE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23331" y="960128"/>
          <a:ext cx="10361612" cy="539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1603" y="3105958"/>
            <a:ext cx="971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00142" y="3959537"/>
            <a:ext cx="958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i="0" dirty="0" smtClean="0">
                <a:solidFill>
                  <a:srgbClr val="000000"/>
                </a:solidFill>
              </a:rPr>
              <a:t>PDS OE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– Categorized based on different User personas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1198563"/>
          <a:ext cx="10361612" cy="5129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– Categorized based on different User personas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1198563"/>
          <a:ext cx="10361612" cy="5129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6"/>
            <a:ext cx="10801179" cy="757130"/>
          </a:xfrm>
        </p:spPr>
        <p:txBody>
          <a:bodyPr/>
          <a:lstStyle/>
          <a:p>
            <a:r>
              <a:rPr lang="en-US" dirty="0" smtClean="0"/>
              <a:t>All about –clean option: When to and when not to use</a:t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Keep things clean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572785" y="1295400"/>
          <a:ext cx="8059586" cy="4811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15400" y="994556"/>
            <a:ext cx="3218995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 bwMode="auto">
          <a:xfrm>
            <a:off x="9274629" y="3771802"/>
            <a:ext cx="2449285" cy="522515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b="1" dirty="0" smtClean="0"/>
              <a:t>Organize your code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Keep things clean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70" y="1168160"/>
            <a:ext cx="5326113" cy="3142583"/>
          </a:xfrm>
        </p:spPr>
        <p:txBody>
          <a:bodyPr/>
          <a:lstStyle/>
          <a:p>
            <a:r>
              <a:rPr lang="en-US" sz="2800" b="1" dirty="0" smtClean="0"/>
              <a:t>Organize </a:t>
            </a:r>
            <a:r>
              <a:rPr lang="en-IN" sz="2800" b="1" dirty="0" smtClean="0"/>
              <a:t>USING Statements</a:t>
            </a:r>
            <a:endParaRPr lang="en-US" sz="2800" b="1" dirty="0" smtClean="0"/>
          </a:p>
          <a:p>
            <a:pPr lvl="1"/>
            <a:r>
              <a:rPr lang="en-IN" sz="2200" dirty="0" smtClean="0"/>
              <a:t>Eliminates duplicate and removes unused USING statements</a:t>
            </a:r>
          </a:p>
          <a:p>
            <a:pPr lvl="1"/>
            <a:r>
              <a:rPr lang="en-IN" sz="2200" dirty="0" smtClean="0"/>
              <a:t>Expands USING Statements to fully qualified type</a:t>
            </a:r>
          </a:p>
          <a:p>
            <a:pPr lvl="1"/>
            <a:r>
              <a:rPr lang="en-IN" sz="2200" dirty="0" smtClean="0"/>
              <a:t>Sort and group USING statements</a:t>
            </a:r>
          </a:p>
          <a:p>
            <a:pPr lvl="1"/>
            <a:r>
              <a:rPr lang="en-IN" sz="2200" dirty="0" smtClean="0"/>
              <a:t>Preferences to suite your styles</a:t>
            </a:r>
          </a:p>
          <a:p>
            <a:pPr lvl="1"/>
            <a:endParaRPr lang="en-US" dirty="0" smtClean="0"/>
          </a:p>
          <a:p>
            <a:endParaRPr lang="en-US" sz="1100" b="1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endParaRPr lang="en-US" sz="2800" dirty="0" smtClean="0"/>
          </a:p>
          <a:p>
            <a:endParaRPr lang="en-IN" sz="2800" dirty="0" smtClean="0"/>
          </a:p>
        </p:txBody>
      </p:sp>
      <p:sp>
        <p:nvSpPr>
          <p:cNvPr id="10" name="Rounded Rectangle 9"/>
          <p:cNvSpPr/>
          <p:nvPr/>
        </p:nvSpPr>
        <p:spPr bwMode="auto">
          <a:xfrm>
            <a:off x="1066875" y="4572017"/>
            <a:ext cx="4103841" cy="1328023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Menu</a:t>
            </a:r>
            <a:r>
              <a:rPr lang="en-US" dirty="0" smtClean="0">
                <a:solidFill>
                  <a:schemeClr val="bg1"/>
                </a:solidFill>
              </a:rPr>
              <a:t>: Source → Organize USING Statements (</a:t>
            </a:r>
            <a:r>
              <a:rPr lang="en-US" dirty="0" err="1" smtClean="0">
                <a:solidFill>
                  <a:schemeClr val="bg1"/>
                </a:solidFill>
              </a:rPr>
              <a:t>Ctrl+Shift+O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IN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0944" y="2287647"/>
            <a:ext cx="6092372" cy="4307059"/>
          </a:xfrm>
          <a:prstGeom prst="rect">
            <a:avLst/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 bwMode="auto">
          <a:xfrm>
            <a:off x="6531429" y="1184868"/>
            <a:ext cx="5355771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Preferences</a:t>
            </a:r>
            <a:r>
              <a:rPr lang="en-US" dirty="0" smtClean="0">
                <a:solidFill>
                  <a:schemeClr val="bg1"/>
                </a:solidFill>
              </a:rPr>
              <a:t>: Progress OpenEdge → Advanced → USING Statements</a:t>
            </a:r>
            <a:endParaRPr lang="en-IN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2030" y="1675038"/>
            <a:ext cx="4401782" cy="2156733"/>
          </a:xfrm>
          <a:prstGeom prst="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b="1" dirty="0" smtClean="0"/>
              <a:t>Code manageability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Keep things clean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144" y="1200818"/>
            <a:ext cx="9458964" cy="5132704"/>
          </a:xfrm>
        </p:spPr>
        <p:txBody>
          <a:bodyPr/>
          <a:lstStyle/>
          <a:p>
            <a:r>
              <a:rPr lang="en-US" sz="2800" b="1" dirty="0" smtClean="0"/>
              <a:t>Applying casing on save</a:t>
            </a:r>
          </a:p>
          <a:p>
            <a:pPr lvl="1"/>
            <a:r>
              <a:rPr lang="en-US" sz="2200" dirty="0" smtClean="0"/>
              <a:t>Alternative is to use shortcut: </a:t>
            </a:r>
            <a:r>
              <a:rPr lang="en-US" sz="2200" dirty="0" err="1" smtClean="0"/>
              <a:t>Ctrl+Shift+F</a:t>
            </a:r>
            <a:endParaRPr lang="en-US" sz="2200" dirty="0" smtClean="0"/>
          </a:p>
          <a:p>
            <a:pPr lvl="1"/>
            <a:endParaRPr lang="en-US" sz="2200" b="1" dirty="0" smtClean="0"/>
          </a:p>
          <a:p>
            <a:pPr lvl="1"/>
            <a:endParaRPr lang="en-US" sz="2200" b="1" dirty="0" smtClean="0"/>
          </a:p>
          <a:p>
            <a:r>
              <a:rPr lang="en-US" sz="2800" b="1" dirty="0" smtClean="0"/>
              <a:t>Expand keywords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b="1" dirty="0" smtClean="0"/>
              <a:t>Compile on save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11" name="Rounded Rectangle 10"/>
          <p:cNvSpPr/>
          <p:nvPr/>
        </p:nvSpPr>
        <p:spPr bwMode="auto">
          <a:xfrm>
            <a:off x="7562897" y="3360513"/>
            <a:ext cx="3886202" cy="426482"/>
          </a:xfrm>
          <a:prstGeom prst="round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7995" y="4310742"/>
            <a:ext cx="4505771" cy="1872343"/>
          </a:xfrm>
          <a:prstGeom prst="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4" name="Rounded Rectangle 13"/>
          <p:cNvSpPr/>
          <p:nvPr/>
        </p:nvSpPr>
        <p:spPr bwMode="auto">
          <a:xfrm>
            <a:off x="1102521" y="2259208"/>
            <a:ext cx="6192721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Preferences</a:t>
            </a:r>
            <a:r>
              <a:rPr lang="en-US" dirty="0" smtClean="0">
                <a:solidFill>
                  <a:schemeClr val="bg1"/>
                </a:solidFill>
              </a:rPr>
              <a:t>: Progress OpenEdge → Editor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1102521" y="3698642"/>
            <a:ext cx="5750715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Menu</a:t>
            </a:r>
            <a:r>
              <a:rPr lang="en-US" dirty="0" smtClean="0">
                <a:solidFill>
                  <a:schemeClr val="bg1"/>
                </a:solidFill>
              </a:rPr>
              <a:t>: Source → Expand Keywords (Ctrl+Shift+1)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1102521" y="5303362"/>
            <a:ext cx="5984085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Preferences</a:t>
            </a:r>
            <a:r>
              <a:rPr lang="en-US" dirty="0" smtClean="0">
                <a:solidFill>
                  <a:schemeClr val="bg1"/>
                </a:solidFill>
              </a:rPr>
              <a:t>: Progress OpenEdge → Editor → Build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7685314" y="2716909"/>
            <a:ext cx="2111829" cy="4572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7663538" y="2162276"/>
            <a:ext cx="2253348" cy="51077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7567003" y="4701715"/>
            <a:ext cx="3423050" cy="510778"/>
          </a:xfrm>
          <a:prstGeom prst="round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7565153" y="5720603"/>
            <a:ext cx="3252372" cy="438655"/>
          </a:xfrm>
          <a:prstGeom prst="round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b="1" dirty="0" smtClean="0"/>
              <a:t>Writing trial code – Use a Scratchpad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Keep things clean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55570"/>
            <a:ext cx="5477339" cy="2184316"/>
          </a:xfrm>
        </p:spPr>
        <p:txBody>
          <a:bodyPr/>
          <a:lstStyle/>
          <a:p>
            <a:r>
              <a:rPr lang="en-US" sz="2800" b="1" dirty="0" smtClean="0"/>
              <a:t>ABL Scratchpad </a:t>
            </a:r>
          </a:p>
          <a:p>
            <a:pPr lvl="1"/>
            <a:r>
              <a:rPr lang="en-US" sz="2200" dirty="0" smtClean="0"/>
              <a:t>Experiment your new logic without creating any new </a:t>
            </a:r>
            <a:r>
              <a:rPr lang="en-US" sz="2200" smtClean="0"/>
              <a:t>ABL file</a:t>
            </a:r>
            <a:endParaRPr lang="en-US" sz="2200" dirty="0" smtClean="0"/>
          </a:p>
          <a:p>
            <a:pPr lvl="1"/>
            <a:r>
              <a:rPr lang="en-US" sz="2200" dirty="0" smtClean="0"/>
              <a:t>Keeps your project clean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endParaRPr lang="en-US" sz="2800" dirty="0" smtClean="0"/>
          </a:p>
          <a:p>
            <a:endParaRPr lang="en-IN" sz="2800" dirty="0" smtClean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6524111" y="1673900"/>
            <a:ext cx="5036517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Menu</a:t>
            </a:r>
            <a:r>
              <a:rPr lang="en-US" dirty="0" smtClean="0">
                <a:solidFill>
                  <a:schemeClr val="bg1"/>
                </a:solidFill>
              </a:rPr>
              <a:t>: Window→ Show View→ ABL Scratchpad</a:t>
            </a:r>
            <a:endParaRPr lang="en-IN" dirty="0" smtClean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824" y="3093267"/>
            <a:ext cx="10147074" cy="3201761"/>
          </a:xfrm>
          <a:prstGeom prst="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– Categorized based on different User personas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1198563"/>
          <a:ext cx="10361612" cy="5129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0806" y="1173617"/>
            <a:ext cx="6010048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6"/>
            <a:ext cx="10801179" cy="757130"/>
          </a:xfrm>
        </p:spPr>
        <p:txBody>
          <a:bodyPr/>
          <a:lstStyle/>
          <a:p>
            <a:r>
              <a:rPr lang="en-US" b="1" dirty="0" smtClean="0"/>
              <a:t>Top keyboard Shortcuts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Vivid keyboard User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55570"/>
            <a:ext cx="5538467" cy="530352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Mother of all Shortcuts</a:t>
            </a:r>
          </a:p>
          <a:p>
            <a:pPr>
              <a:spcBef>
                <a:spcPts val="1200"/>
              </a:spcBef>
              <a:buNone/>
            </a:pPr>
            <a:r>
              <a:rPr lang="en-US" sz="2800" dirty="0" smtClean="0"/>
              <a:t>	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Access/Open anything from one place</a:t>
            </a:r>
          </a:p>
          <a:p>
            <a:pPr>
              <a:spcBef>
                <a:spcPts val="1200"/>
              </a:spcBef>
            </a:pPr>
            <a:endParaRPr lang="en-IN" sz="2800" dirty="0" smtClean="0"/>
          </a:p>
          <a:p>
            <a:pPr>
              <a:spcBef>
                <a:spcPts val="1200"/>
              </a:spcBef>
            </a:pPr>
            <a:r>
              <a:rPr lang="en-IN" sz="2800" dirty="0" smtClean="0"/>
              <a:t>Find any resource</a:t>
            </a:r>
          </a:p>
          <a:p>
            <a:pPr>
              <a:spcBef>
                <a:spcPts val="1200"/>
              </a:spcBef>
            </a:pPr>
            <a:endParaRPr lang="en-IN" sz="2800" dirty="0" smtClean="0"/>
          </a:p>
          <a:p>
            <a:pPr>
              <a:spcBef>
                <a:spcPts val="1200"/>
              </a:spcBef>
            </a:pPr>
            <a:r>
              <a:rPr lang="en-IN" sz="2800" dirty="0" smtClean="0"/>
              <a:t>Quick Outline view in the Editor</a:t>
            </a:r>
          </a:p>
          <a:p>
            <a:endParaRPr lang="en-IN" sz="2800" dirty="0" smtClean="0"/>
          </a:p>
        </p:txBody>
      </p:sp>
      <p:sp>
        <p:nvSpPr>
          <p:cNvPr id="11" name="Rounded Rectangle 10"/>
          <p:cNvSpPr/>
          <p:nvPr/>
        </p:nvSpPr>
        <p:spPr bwMode="auto">
          <a:xfrm>
            <a:off x="950459" y="1823782"/>
            <a:ext cx="4862316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Ctrl + Shift + L: </a:t>
            </a:r>
            <a:r>
              <a:rPr lang="en-US" dirty="0" smtClean="0">
                <a:solidFill>
                  <a:schemeClr val="bg1"/>
                </a:solidFill>
              </a:rPr>
              <a:t>List all Shortcuts 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950459" y="3456643"/>
            <a:ext cx="3285891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Ctrl + 3: </a:t>
            </a:r>
            <a:r>
              <a:rPr lang="en-US" dirty="0" smtClean="0">
                <a:solidFill>
                  <a:schemeClr val="bg1"/>
                </a:solidFill>
              </a:rPr>
              <a:t>Quick access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950459" y="4599644"/>
            <a:ext cx="4588788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Ctrl + Shift + R: </a:t>
            </a:r>
            <a:r>
              <a:rPr lang="en-US" dirty="0" smtClean="0">
                <a:solidFill>
                  <a:schemeClr val="bg1"/>
                </a:solidFill>
              </a:rPr>
              <a:t>Open resource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50459" y="5720869"/>
            <a:ext cx="5082433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Ctrl + O: </a:t>
            </a:r>
            <a:r>
              <a:rPr lang="en-US" dirty="0" smtClean="0">
                <a:solidFill>
                  <a:schemeClr val="bg1"/>
                </a:solidFill>
              </a:rPr>
              <a:t>Opens Quick Outline view</a:t>
            </a:r>
            <a:endParaRPr lang="en-IN" dirty="0" smtClean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t="3685" r="14703" b="24559"/>
          <a:stretch>
            <a:fillRect/>
          </a:stretch>
        </p:blipFill>
        <p:spPr bwMode="auto">
          <a:xfrm>
            <a:off x="6150428" y="1164771"/>
            <a:ext cx="5878302" cy="5531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5999" y="1196067"/>
            <a:ext cx="5846763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28662" y="1179737"/>
            <a:ext cx="5973082" cy="5406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2045" y="1139370"/>
            <a:ext cx="4865914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3158" y="1138241"/>
            <a:ext cx="6248400" cy="5447616"/>
          </a:xfrm>
          <a:prstGeom prst="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6"/>
            <a:ext cx="10801179" cy="757130"/>
          </a:xfrm>
        </p:spPr>
        <p:txBody>
          <a:bodyPr/>
          <a:lstStyle/>
          <a:p>
            <a:r>
              <a:rPr lang="en-US" b="1" dirty="0" smtClean="0"/>
              <a:t>Other useful shortcuts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Vivid keyboard User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11962" y="1255570"/>
            <a:ext cx="6768552" cy="530352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Jump to lines with errors</a:t>
            </a:r>
          </a:p>
          <a:p>
            <a:pPr>
              <a:spcBef>
                <a:spcPts val="1200"/>
              </a:spcBef>
              <a:buNone/>
            </a:pPr>
            <a:r>
              <a:rPr lang="en-US" sz="2800" dirty="0" smtClean="0"/>
              <a:t>	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Keyword Help</a:t>
            </a:r>
          </a:p>
          <a:p>
            <a:endParaRPr lang="en-IN" sz="2800" dirty="0" smtClean="0"/>
          </a:p>
          <a:p>
            <a:r>
              <a:rPr lang="en-IN" sz="2800" dirty="0" smtClean="0"/>
              <a:t>Block selection mode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129149" y="1845554"/>
            <a:ext cx="4627633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Ctrl + . (dot): </a:t>
            </a:r>
            <a:r>
              <a:rPr lang="en-US" dirty="0" smtClean="0">
                <a:solidFill>
                  <a:schemeClr val="bg1"/>
                </a:solidFill>
              </a:rPr>
              <a:t>Goes to first error 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129149" y="2966783"/>
            <a:ext cx="4216531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Shift + F2: </a:t>
            </a:r>
            <a:r>
              <a:rPr lang="en-US" dirty="0" smtClean="0">
                <a:solidFill>
                  <a:schemeClr val="bg1"/>
                </a:solidFill>
              </a:rPr>
              <a:t>Syntax reference 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129151" y="4036101"/>
            <a:ext cx="4183078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Alt + Shift + A: </a:t>
            </a:r>
            <a:r>
              <a:rPr lang="en-US" dirty="0" smtClean="0">
                <a:solidFill>
                  <a:schemeClr val="bg1"/>
                </a:solidFill>
              </a:rPr>
              <a:t>Toggle block selection on and off</a:t>
            </a:r>
            <a:endParaRPr lang="en-IN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– Categorized based on different User personas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1198563"/>
          <a:ext cx="10361612" cy="5129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6"/>
            <a:ext cx="10801179" cy="757130"/>
          </a:xfrm>
        </p:spPr>
        <p:txBody>
          <a:bodyPr/>
          <a:lstStyle/>
          <a:p>
            <a:r>
              <a:rPr lang="en-US" dirty="0" smtClean="0"/>
              <a:t>32 Vs 64 bit PDS OE</a:t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Response time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505" y="1265464"/>
            <a:ext cx="6191608" cy="3883479"/>
          </a:xfrm>
        </p:spPr>
        <p:txBody>
          <a:bodyPr/>
          <a:lstStyle/>
          <a:p>
            <a:r>
              <a:rPr lang="en-US" sz="2800" dirty="0" smtClean="0"/>
              <a:t>The more is not always the merrier</a:t>
            </a:r>
          </a:p>
          <a:p>
            <a:pPr lvl="1"/>
            <a:r>
              <a:rPr lang="en-US" sz="2400" dirty="0" smtClean="0"/>
              <a:t>Consumes more memory</a:t>
            </a:r>
          </a:p>
          <a:p>
            <a:pPr lvl="1"/>
            <a:r>
              <a:rPr lang="en-US" sz="2400" dirty="0" smtClean="0"/>
              <a:t>Performance hit at places</a:t>
            </a:r>
          </a:p>
          <a:p>
            <a:r>
              <a:rPr lang="en-US" sz="2800" dirty="0" smtClean="0"/>
              <a:t>Large heap size available</a:t>
            </a:r>
          </a:p>
          <a:p>
            <a:pPr lvl="1"/>
            <a:r>
              <a:rPr lang="en-US" sz="2400" dirty="0" smtClean="0"/>
              <a:t>Advantage for memory intensive operations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6433457" y="2188029"/>
          <a:ext cx="5487382" cy="4265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95858" y="2971806"/>
            <a:ext cx="16146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Time in </a:t>
            </a:r>
            <a:r>
              <a:rPr lang="en-US" sz="2000" i="0" dirty="0" err="1" smtClean="0">
                <a:solidFill>
                  <a:srgbClr val="000000"/>
                </a:solidFill>
              </a:rPr>
              <a:t>secs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92628" y="4485981"/>
            <a:ext cx="5301343" cy="1362075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Configuration:</a:t>
            </a:r>
            <a:r>
              <a:rPr kumimoji="0" lang="en-US" sz="2000" b="1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dirty="0" smtClean="0">
                <a:solidFill>
                  <a:schemeClr val="bg1"/>
                </a:solidFill>
              </a:rPr>
              <a:t>Machine: </a:t>
            </a:r>
            <a:r>
              <a:rPr kumimoji="0" lang="en-US" sz="18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Windows 7, 64 bit OS with 8 GB RAM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aseline="0" dirty="0" smtClean="0">
                <a:solidFill>
                  <a:schemeClr val="bg1"/>
                </a:solidFill>
              </a:rPr>
              <a:t>Project (s): One project with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baseline="0" dirty="0" smtClean="0">
                <a:solidFill>
                  <a:schemeClr val="bg1"/>
                </a:solidFill>
              </a:rPr>
              <a:t>10,000 files</a:t>
            </a:r>
            <a:endParaRPr kumimoji="0" lang="en-US" sz="18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dirty="0" smtClean="0"/>
              <a:t>Heap Memory settings</a:t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Response time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372670"/>
            <a:ext cx="6202494" cy="3306536"/>
          </a:xfrm>
        </p:spPr>
        <p:txBody>
          <a:bodyPr/>
          <a:lstStyle/>
          <a:p>
            <a:r>
              <a:rPr lang="en-US" sz="2400" dirty="0" smtClean="0"/>
              <a:t>Default heap setting is mostly not sufficient</a:t>
            </a:r>
          </a:p>
          <a:p>
            <a:pPr lvl="1"/>
            <a:r>
              <a:rPr lang="en-US" sz="2000" dirty="0" smtClean="0"/>
              <a:t>-Xms40m</a:t>
            </a:r>
          </a:p>
          <a:p>
            <a:pPr lvl="1"/>
            <a:r>
              <a:rPr lang="en-US" sz="2000" dirty="0" smtClean="0"/>
              <a:t>-Xmx384m</a:t>
            </a:r>
            <a:endParaRPr lang="en-US" dirty="0" smtClean="0"/>
          </a:p>
          <a:p>
            <a:endParaRPr lang="en-US" sz="2800" b="1" dirty="0" smtClean="0"/>
          </a:p>
        </p:txBody>
      </p:sp>
      <p:graphicFrame>
        <p:nvGraphicFramePr>
          <p:cNvPr id="8" name="Chart 7"/>
          <p:cNvGraphicFramePr/>
          <p:nvPr/>
        </p:nvGraphicFramePr>
        <p:xfrm>
          <a:off x="5867400" y="1371600"/>
          <a:ext cx="6053439" cy="433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1012372" y="2224902"/>
            <a:ext cx="2198914" cy="799674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730986" y="3719733"/>
            <a:ext cx="4699454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Eclipse.ini file:</a:t>
            </a: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&lt;DLC&gt;/</a:t>
            </a:r>
            <a:r>
              <a:rPr lang="en-US" dirty="0" err="1" smtClean="0">
                <a:solidFill>
                  <a:schemeClr val="bg1"/>
                </a:solidFill>
              </a:rPr>
              <a:t>oeide</a:t>
            </a:r>
            <a:r>
              <a:rPr lang="en-US" dirty="0" smtClean="0">
                <a:solidFill>
                  <a:schemeClr val="bg1"/>
                </a:solidFill>
              </a:rPr>
              <a:t>/eclipse/eclipse.ini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77324" y="1346204"/>
            <a:ext cx="16146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Time in </a:t>
            </a:r>
            <a:r>
              <a:rPr lang="en-US" sz="2000" i="0" dirty="0" err="1" smtClean="0">
                <a:solidFill>
                  <a:srgbClr val="000000"/>
                </a:solidFill>
              </a:rPr>
              <a:t>secs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6"/>
            <a:ext cx="10801179" cy="757130"/>
          </a:xfrm>
        </p:spPr>
        <p:txBody>
          <a:bodyPr/>
          <a:lstStyle/>
          <a:p>
            <a:r>
              <a:rPr lang="en-US" dirty="0" smtClean="0"/>
              <a:t>Validations</a:t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Response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200150"/>
            <a:ext cx="6017438" cy="5303520"/>
          </a:xfrm>
        </p:spPr>
        <p:txBody>
          <a:bodyPr/>
          <a:lstStyle/>
          <a:p>
            <a:r>
              <a:rPr lang="en-US" sz="2200" dirty="0" smtClean="0"/>
              <a:t>Checks certain files in the project for errors</a:t>
            </a:r>
          </a:p>
          <a:p>
            <a:r>
              <a:rPr lang="en-US" sz="2200" dirty="0" smtClean="0"/>
              <a:t>Takes nearly 30 </a:t>
            </a:r>
            <a:r>
              <a:rPr lang="en-US" sz="2200" dirty="0" err="1" smtClean="0"/>
              <a:t>secs</a:t>
            </a:r>
            <a:r>
              <a:rPr lang="en-US" sz="2200" dirty="0" smtClean="0"/>
              <a:t> for validations during REST project creation</a:t>
            </a:r>
          </a:p>
          <a:p>
            <a:r>
              <a:rPr lang="en-US" sz="2200" dirty="0" smtClean="0"/>
              <a:t>By default takes Workspace level settings</a:t>
            </a:r>
          </a:p>
          <a:p>
            <a:pPr lvl="1"/>
            <a:r>
              <a:rPr lang="en-US" sz="2000" dirty="0" smtClean="0"/>
              <a:t>Can enable project level settings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200" dirty="0" smtClean="0"/>
              <a:t>Validations happen during Build, project creation</a:t>
            </a:r>
          </a:p>
          <a:p>
            <a:r>
              <a:rPr lang="en-US" sz="2200" dirty="0" smtClean="0"/>
              <a:t>Rules can be created to exclude certain folders/files </a:t>
            </a:r>
            <a:endParaRPr lang="en-US" sz="2200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1275818" y="3346124"/>
            <a:ext cx="4450068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Preferences</a:t>
            </a:r>
            <a:r>
              <a:rPr lang="en-US" dirty="0" smtClean="0">
                <a:solidFill>
                  <a:schemeClr val="bg1"/>
                </a:solidFill>
              </a:rPr>
              <a:t>: Validation</a:t>
            </a:r>
          </a:p>
          <a:p>
            <a:pPr algn="l"/>
            <a:r>
              <a:rPr lang="en-US" b="1" dirty="0" smtClean="0">
                <a:solidFill>
                  <a:schemeClr val="bg1"/>
                </a:solidFill>
              </a:rPr>
              <a:t>Project properties</a:t>
            </a:r>
            <a:r>
              <a:rPr lang="en-US" dirty="0" smtClean="0">
                <a:solidFill>
                  <a:schemeClr val="bg1"/>
                </a:solidFill>
              </a:rPr>
              <a:t>: Validation</a:t>
            </a:r>
            <a:endParaRPr lang="en-IN" dirty="0" smtClean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3939" y="1203552"/>
            <a:ext cx="5425394" cy="5338762"/>
          </a:xfrm>
          <a:prstGeom prst="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– Categorized based on different User personas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1198563"/>
          <a:ext cx="10361612" cy="5129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b="1" dirty="0" smtClean="0"/>
              <a:t>Build settings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Large projects</a:t>
            </a:r>
            <a:endParaRPr lang="en-IN" dirty="0"/>
          </a:p>
        </p:txBody>
      </p:sp>
      <p:graphicFrame>
        <p:nvGraphicFramePr>
          <p:cNvPr id="13" name="Diagram 12"/>
          <p:cNvGraphicFramePr/>
          <p:nvPr/>
        </p:nvGraphicFramePr>
        <p:xfrm>
          <a:off x="1084414" y="1161143"/>
          <a:ext cx="10236729" cy="5029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b="1" dirty="0" smtClean="0"/>
              <a:t>Working Sets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Large projects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288228"/>
            <a:ext cx="5386066" cy="2151658"/>
          </a:xfrm>
        </p:spPr>
        <p:txBody>
          <a:bodyPr/>
          <a:lstStyle/>
          <a:p>
            <a:r>
              <a:rPr lang="en-US" sz="2400" dirty="0" smtClean="0"/>
              <a:t>Work on subset of projects</a:t>
            </a:r>
          </a:p>
          <a:p>
            <a:r>
              <a:rPr lang="en-US" sz="2400" dirty="0" smtClean="0"/>
              <a:t>Reduces time and noise for many operations</a:t>
            </a:r>
          </a:p>
          <a:p>
            <a:r>
              <a:rPr lang="en-US" sz="2400" dirty="0" smtClean="0"/>
              <a:t>Limit the search to working set(s)</a:t>
            </a:r>
          </a:p>
          <a:p>
            <a:endParaRPr lang="en-US" sz="2400" dirty="0" smtClean="0"/>
          </a:p>
          <a:p>
            <a:endParaRPr lang="en-US" sz="2800" b="1" dirty="0" smtClean="0"/>
          </a:p>
        </p:txBody>
      </p:sp>
      <p:sp>
        <p:nvSpPr>
          <p:cNvPr id="6" name="Oval 5"/>
          <p:cNvSpPr/>
          <p:nvPr/>
        </p:nvSpPr>
        <p:spPr bwMode="auto">
          <a:xfrm>
            <a:off x="6596743" y="2536405"/>
            <a:ext cx="1687286" cy="15240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Project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371114" y="2536405"/>
            <a:ext cx="1687286" cy="15240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Project 2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10167257" y="2536405"/>
            <a:ext cx="1687286" cy="15240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Project 3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716482" y="1937653"/>
            <a:ext cx="5083628" cy="816428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Working set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10243457" y="3614057"/>
            <a:ext cx="1730829" cy="1404257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Working Set 3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6553200" y="3526971"/>
            <a:ext cx="2340429" cy="1491343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Working Set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1199617" y="3851910"/>
            <a:ext cx="4450068" cy="1940957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Menu: Project </a:t>
            </a:r>
            <a:r>
              <a:rPr lang="en-US" dirty="0" smtClean="0">
                <a:solidFill>
                  <a:schemeClr val="bg1"/>
                </a:solidFill>
              </a:rPr>
              <a:t>→ </a:t>
            </a:r>
            <a:r>
              <a:rPr lang="en-US" b="1" dirty="0" smtClean="0">
                <a:solidFill>
                  <a:schemeClr val="bg1"/>
                </a:solidFill>
              </a:rPr>
              <a:t>Select Working Set</a:t>
            </a:r>
            <a:endParaRPr lang="en-US" dirty="0" smtClean="0">
              <a:solidFill>
                <a:schemeClr val="bg1"/>
              </a:solidFill>
            </a:endParaRPr>
          </a:p>
          <a:p>
            <a:pPr algn="l"/>
            <a:r>
              <a:rPr lang="en-US" b="1" dirty="0" smtClean="0">
                <a:solidFill>
                  <a:schemeClr val="bg1"/>
                </a:solidFill>
              </a:rPr>
              <a:t>Project </a:t>
            </a:r>
            <a:r>
              <a:rPr lang="en-US" dirty="0" smtClean="0">
                <a:solidFill>
                  <a:schemeClr val="bg1"/>
                </a:solidFill>
              </a:rPr>
              <a:t>→</a:t>
            </a:r>
            <a:r>
              <a:rPr lang="en-US" b="1" dirty="0" smtClean="0">
                <a:solidFill>
                  <a:schemeClr val="bg1"/>
                </a:solidFill>
              </a:rPr>
              <a:t> Build Working Set -&gt; Select Working Set</a:t>
            </a:r>
            <a:endParaRPr lang="en-IN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b="1" dirty="0" smtClean="0"/>
              <a:t>Shared AVM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Large projects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255570"/>
            <a:ext cx="5331637" cy="1596487"/>
          </a:xfrm>
        </p:spPr>
        <p:txBody>
          <a:bodyPr/>
          <a:lstStyle/>
          <a:p>
            <a:r>
              <a:rPr lang="en-US" sz="2800" b="1" dirty="0" smtClean="0"/>
              <a:t>Common AVM</a:t>
            </a:r>
          </a:p>
          <a:p>
            <a:pPr lvl="1"/>
            <a:r>
              <a:rPr lang="en-US" sz="2200" dirty="0" smtClean="0"/>
              <a:t>Use Shared AVM when multiple projects share same settings</a:t>
            </a:r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endParaRPr lang="en-US" sz="2800" b="1" dirty="0" smtClean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3309" y="2890749"/>
            <a:ext cx="3500205" cy="2240289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0" y="0"/>
            <a:ext cx="12188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6106887" y="1404044"/>
            <a:ext cx="5948888" cy="3381210"/>
            <a:chOff x="1296" y="2527"/>
            <a:chExt cx="10080" cy="4680"/>
          </a:xfrm>
        </p:grpSpPr>
        <p:sp>
          <p:nvSpPr>
            <p:cNvPr id="32786" name="AutoShape 18"/>
            <p:cNvSpPr>
              <a:spLocks noChangeAspect="1" noChangeArrowheads="1" noTextEdit="1"/>
            </p:cNvSpPr>
            <p:nvPr/>
          </p:nvSpPr>
          <p:spPr bwMode="auto">
            <a:xfrm>
              <a:off x="1296" y="2527"/>
              <a:ext cx="10080" cy="468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85" name="Line 17"/>
            <p:cNvSpPr>
              <a:spLocks noChangeShapeType="1"/>
            </p:cNvSpPr>
            <p:nvPr/>
          </p:nvSpPr>
          <p:spPr bwMode="auto">
            <a:xfrm flipV="1">
              <a:off x="5987" y="4582"/>
              <a:ext cx="166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1656" y="3247"/>
              <a:ext cx="1792" cy="6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Project1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649" y="4146"/>
              <a:ext cx="1792" cy="6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Project2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1656" y="6127"/>
              <a:ext cx="1792" cy="6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Projectn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4183" y="3247"/>
              <a:ext cx="1792" cy="657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AVM 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4176" y="4146"/>
              <a:ext cx="1792" cy="1081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Shared</a:t>
              </a:r>
              <a:endPara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AVM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79" name="Line 11"/>
            <p:cNvSpPr>
              <a:spLocks noChangeShapeType="1"/>
            </p:cNvSpPr>
            <p:nvPr/>
          </p:nvSpPr>
          <p:spPr bwMode="auto">
            <a:xfrm>
              <a:off x="2556" y="4867"/>
              <a:ext cx="1" cy="126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76" name="AutoShape 8"/>
            <p:cNvSpPr>
              <a:spLocks noChangeArrowheads="1"/>
            </p:cNvSpPr>
            <p:nvPr/>
          </p:nvSpPr>
          <p:spPr bwMode="auto">
            <a:xfrm>
              <a:off x="7833" y="4060"/>
              <a:ext cx="1164" cy="900"/>
            </a:xfrm>
            <a:prstGeom prst="flowChartMagneticDisk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DB1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74" name="Line 6"/>
            <p:cNvSpPr>
              <a:spLocks noChangeShapeType="1"/>
            </p:cNvSpPr>
            <p:nvPr/>
          </p:nvSpPr>
          <p:spPr bwMode="auto">
            <a:xfrm>
              <a:off x="3456" y="3607"/>
              <a:ext cx="72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73" name="Line 5"/>
            <p:cNvSpPr>
              <a:spLocks noChangeShapeType="1"/>
            </p:cNvSpPr>
            <p:nvPr/>
          </p:nvSpPr>
          <p:spPr bwMode="auto">
            <a:xfrm>
              <a:off x="3456" y="4506"/>
              <a:ext cx="72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72" name="Line 4"/>
            <p:cNvSpPr>
              <a:spLocks noChangeShapeType="1"/>
            </p:cNvSpPr>
            <p:nvPr/>
          </p:nvSpPr>
          <p:spPr bwMode="auto">
            <a:xfrm flipV="1">
              <a:off x="3456" y="4507"/>
              <a:ext cx="720" cy="19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71" name="Line 3"/>
            <p:cNvSpPr>
              <a:spLocks noChangeShapeType="1"/>
            </p:cNvSpPr>
            <p:nvPr/>
          </p:nvSpPr>
          <p:spPr bwMode="auto">
            <a:xfrm>
              <a:off x="5976" y="3607"/>
              <a:ext cx="1754" cy="7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21" name="Rounded Rectangle 20"/>
          <p:cNvSpPr/>
          <p:nvPr/>
        </p:nvSpPr>
        <p:spPr bwMode="auto">
          <a:xfrm>
            <a:off x="1682063" y="5514039"/>
            <a:ext cx="7712308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Preference</a:t>
            </a:r>
            <a:r>
              <a:rPr lang="en-US" dirty="0" smtClean="0">
                <a:solidFill>
                  <a:schemeClr val="bg1"/>
                </a:solidFill>
              </a:rPr>
              <a:t>: Progress OpenEdge → Shared AVM</a:t>
            </a:r>
            <a:endParaRPr lang="en-IN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– Categorized based on different User personas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1198563"/>
          <a:ext cx="10361612" cy="5129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6"/>
            <a:ext cx="10801179" cy="757130"/>
          </a:xfrm>
        </p:spPr>
        <p:txBody>
          <a:bodyPr/>
          <a:lstStyle/>
          <a:p>
            <a:r>
              <a:rPr lang="en-US" b="1" dirty="0" smtClean="0"/>
              <a:t>Customization Editor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Customizations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49"/>
            <a:ext cx="10360501" cy="2043793"/>
          </a:xfrm>
        </p:spPr>
        <p:txBody>
          <a:bodyPr/>
          <a:lstStyle/>
          <a:p>
            <a:pPr lvl="0"/>
            <a:r>
              <a:rPr lang="en-US" sz="2400" b="1" dirty="0" smtClean="0"/>
              <a:t>Customize projects, menu, toolbar &amp; context menu items</a:t>
            </a:r>
            <a:endParaRPr lang="en-IN" sz="2400" dirty="0" smtClean="0"/>
          </a:p>
          <a:p>
            <a:pPr lvl="1"/>
            <a:r>
              <a:rPr lang="en-IN" sz="2000" dirty="0" smtClean="0"/>
              <a:t>Create custom projects</a:t>
            </a:r>
          </a:p>
          <a:p>
            <a:pPr lvl="1"/>
            <a:r>
              <a:rPr lang="en-IN" sz="2000" dirty="0" smtClean="0"/>
              <a:t>Create custom menu &amp; toolbar items</a:t>
            </a:r>
          </a:p>
          <a:p>
            <a:pPr lvl="1"/>
            <a:r>
              <a:rPr lang="en-IN" sz="2000" dirty="0" smtClean="0"/>
              <a:t>Add new templates or override existing templates</a:t>
            </a:r>
          </a:p>
          <a:p>
            <a:pPr lvl="1"/>
            <a:endParaRPr lang="en-US" sz="2000" dirty="0" smtClean="0"/>
          </a:p>
          <a:p>
            <a:pPr lvl="0"/>
            <a:endParaRPr lang="en-US" dirty="0" smtClean="0"/>
          </a:p>
          <a:p>
            <a:endParaRPr lang="en-IN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475" y="3035230"/>
            <a:ext cx="9244182" cy="3243274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 bwMode="auto">
          <a:xfrm>
            <a:off x="7958934" y="1858958"/>
            <a:ext cx="4175461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Menu</a:t>
            </a:r>
            <a:r>
              <a:rPr lang="en-US" dirty="0" smtClean="0">
                <a:solidFill>
                  <a:schemeClr val="bg1"/>
                </a:solidFill>
              </a:rPr>
              <a:t>: OpenEdge → Tools → Customization Editor</a:t>
            </a:r>
            <a:endParaRPr lang="en-IN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6"/>
            <a:ext cx="10801179" cy="757130"/>
          </a:xfrm>
        </p:spPr>
        <p:txBody>
          <a:bodyPr/>
          <a:lstStyle/>
          <a:p>
            <a:r>
              <a:rPr lang="en-US" b="1" dirty="0" smtClean="0"/>
              <a:t>Customization of Perspectives and startup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Customizations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3" y="1200150"/>
            <a:ext cx="5190124" cy="5233307"/>
          </a:xfrm>
        </p:spPr>
        <p:txBody>
          <a:bodyPr/>
          <a:lstStyle/>
          <a:p>
            <a:pPr lvl="0"/>
            <a:r>
              <a:rPr lang="en-US" sz="2800" b="1" dirty="0" smtClean="0"/>
              <a:t>Customize Perspective</a:t>
            </a:r>
          </a:p>
          <a:p>
            <a:pPr lvl="1"/>
            <a:r>
              <a:rPr lang="en-US" sz="2000" dirty="0" smtClean="0"/>
              <a:t>Customize Toolbar, Menu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pPr lvl="0"/>
            <a:r>
              <a:rPr lang="en-US" sz="2800" b="1" dirty="0" smtClean="0"/>
              <a:t>Project startup customization</a:t>
            </a:r>
          </a:p>
          <a:p>
            <a:pPr lvl="1"/>
            <a:r>
              <a:rPr lang="en-US" sz="2000" dirty="0" smtClean="0"/>
              <a:t>Run a file during start of AVM</a:t>
            </a:r>
          </a:p>
          <a:p>
            <a:pPr lvl="1"/>
            <a:r>
              <a:rPr lang="en-US" sz="2000" dirty="0" smtClean="0"/>
              <a:t>Subscribe to Events or perform specific operation</a:t>
            </a:r>
          </a:p>
          <a:p>
            <a:endParaRPr lang="en-US" sz="2200" dirty="0" smtClean="0"/>
          </a:p>
          <a:p>
            <a:pPr lvl="1">
              <a:buNone/>
            </a:pPr>
            <a:endParaRPr lang="en-IN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5007" y="1364435"/>
            <a:ext cx="6254827" cy="2815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 bwMode="auto">
          <a:xfrm>
            <a:off x="1045032" y="2272614"/>
            <a:ext cx="4691743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Menu</a:t>
            </a:r>
            <a:r>
              <a:rPr lang="en-US" dirty="0" smtClean="0">
                <a:solidFill>
                  <a:schemeClr val="bg1"/>
                </a:solidFill>
              </a:rPr>
              <a:t>: Window → Customize Perspective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197432" y="5672493"/>
            <a:ext cx="3788225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Project</a:t>
            </a:r>
            <a:r>
              <a:rPr lang="en-US" dirty="0" smtClean="0">
                <a:solidFill>
                  <a:schemeClr val="bg1"/>
                </a:solidFill>
              </a:rPr>
              <a:t>: _idestartup.p</a:t>
            </a:r>
            <a:endParaRPr lang="en-IN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4143" y="1153886"/>
            <a:ext cx="7184571" cy="5061857"/>
          </a:xfrm>
          <a:prstGeom prst="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b="1" dirty="0" smtClean="0"/>
              <a:t>Macros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Customizations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105" y="1057961"/>
            <a:ext cx="4526095" cy="2773811"/>
          </a:xfrm>
        </p:spPr>
        <p:txBody>
          <a:bodyPr/>
          <a:lstStyle/>
          <a:p>
            <a:pPr lvl="1">
              <a:buNone/>
            </a:pPr>
            <a:endParaRPr lang="en-US" sz="1000" b="1" dirty="0" smtClean="0"/>
          </a:p>
          <a:p>
            <a:r>
              <a:rPr lang="en-US" sz="2800" b="1" dirty="0" smtClean="0"/>
              <a:t>Macros</a:t>
            </a:r>
          </a:p>
          <a:p>
            <a:pPr lvl="1"/>
            <a:r>
              <a:rPr lang="en-US" sz="2200" dirty="0" smtClean="0"/>
              <a:t>Use predefined macros</a:t>
            </a:r>
          </a:p>
          <a:p>
            <a:pPr lvl="1"/>
            <a:r>
              <a:rPr lang="en-US" sz="2200" dirty="0" smtClean="0"/>
              <a:t>Customize to fit your style</a:t>
            </a:r>
          </a:p>
          <a:p>
            <a:pPr lvl="1"/>
            <a:r>
              <a:rPr lang="en-US" sz="2200" dirty="0" smtClean="0"/>
              <a:t>Add your own macros</a:t>
            </a:r>
          </a:p>
          <a:p>
            <a:pPr lvl="1"/>
            <a:r>
              <a:rPr lang="en-US" sz="2200" dirty="0" smtClean="0"/>
              <a:t>Export and Import</a:t>
            </a:r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595284" y="4085763"/>
            <a:ext cx="3899080" cy="1328023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Preferences</a:t>
            </a:r>
            <a:r>
              <a:rPr lang="en-US" dirty="0" smtClean="0">
                <a:solidFill>
                  <a:schemeClr val="bg1"/>
                </a:solidFill>
              </a:rPr>
              <a:t>: Progress OpenEdge → Editor →  Templates(macros)</a:t>
            </a:r>
            <a:endParaRPr lang="en-IN" dirty="0" smtClean="0">
              <a:solidFill>
                <a:schemeClr val="bg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9087" y="1136671"/>
            <a:ext cx="7529738" cy="5163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390827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Challenge_Exchange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1522</TotalTime>
  <Words>778</Words>
  <Application>Microsoft Office PowerPoint</Application>
  <PresentationFormat>Custom</PresentationFormat>
  <Paragraphs>229</Paragraphs>
  <Slides>25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PUG_Challenge_Exchange_Template</vt:lpstr>
      <vt:lpstr>Unlocking the Secrets of Progress Developer Studio for OpenEdge</vt:lpstr>
      <vt:lpstr>Focus of the session</vt:lpstr>
      <vt:lpstr>Introduction to PDS for OE</vt:lpstr>
      <vt:lpstr>Tips – Categorized based on different User personas</vt:lpstr>
      <vt:lpstr>Tips – Categorized based on different User personas</vt:lpstr>
      <vt:lpstr>All about –clean option: When to and when not to use Keep things clean</vt:lpstr>
      <vt:lpstr>Organize your code Keep things clean</vt:lpstr>
      <vt:lpstr>Code manageability Keep things clean</vt:lpstr>
      <vt:lpstr>Writing trial code – Use a Scratchpad Keep things clean</vt:lpstr>
      <vt:lpstr>Tips – Categorized based on different User personas</vt:lpstr>
      <vt:lpstr>Top keyboard Shortcuts Vivid keyboard User</vt:lpstr>
      <vt:lpstr>Other useful shortcuts Vivid keyboard User</vt:lpstr>
      <vt:lpstr>Tips – Categorized based on different User personas</vt:lpstr>
      <vt:lpstr>32 Vs 64 bit PDS OE Response time</vt:lpstr>
      <vt:lpstr>Heap Memory settings Response time</vt:lpstr>
      <vt:lpstr>Validations Response time</vt:lpstr>
      <vt:lpstr>Tips – Categorized based on different User personas</vt:lpstr>
      <vt:lpstr>Build settings Large projects</vt:lpstr>
      <vt:lpstr>Working Sets Large projects</vt:lpstr>
      <vt:lpstr>Shared AVM Large projects</vt:lpstr>
      <vt:lpstr>Tips – Categorized based on different User personas</vt:lpstr>
      <vt:lpstr>Customization Editor Customizations</vt:lpstr>
      <vt:lpstr>Customization of Perspectives and startup Customizations</vt:lpstr>
      <vt:lpstr>Macros Customizations</vt:lpstr>
      <vt:lpstr>Slide 25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skantipu</dc:creator>
  <cp:lastModifiedBy>skantipu</cp:lastModifiedBy>
  <cp:revision>12</cp:revision>
  <cp:lastPrinted>2013-09-18T03:48:20Z</cp:lastPrinted>
  <dcterms:created xsi:type="dcterms:W3CDTF">2015-06-02T05:31:50Z</dcterms:created>
  <dcterms:modified xsi:type="dcterms:W3CDTF">2015-06-16T05:15:00Z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