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29"/>
  </p:notesMasterIdLst>
  <p:handoutMasterIdLst>
    <p:handoutMasterId r:id="rId30"/>
  </p:handoutMasterIdLst>
  <p:sldIdLst>
    <p:sldId id="1483" r:id="rId5"/>
    <p:sldId id="1484" r:id="rId6"/>
    <p:sldId id="1485" r:id="rId7"/>
    <p:sldId id="1486" r:id="rId8"/>
    <p:sldId id="1487" r:id="rId9"/>
    <p:sldId id="1488" r:id="rId10"/>
    <p:sldId id="1489" r:id="rId11"/>
    <p:sldId id="1490" r:id="rId12"/>
    <p:sldId id="1491" r:id="rId13"/>
    <p:sldId id="1492" r:id="rId14"/>
    <p:sldId id="1493" r:id="rId15"/>
    <p:sldId id="1494" r:id="rId16"/>
    <p:sldId id="1495" r:id="rId17"/>
    <p:sldId id="1496" r:id="rId18"/>
    <p:sldId id="1497" r:id="rId19"/>
    <p:sldId id="1498" r:id="rId20"/>
    <p:sldId id="1499" r:id="rId21"/>
    <p:sldId id="1500" r:id="rId22"/>
    <p:sldId id="1501" r:id="rId23"/>
    <p:sldId id="1502" r:id="rId24"/>
    <p:sldId id="1503" r:id="rId25"/>
    <p:sldId id="1505" r:id="rId26"/>
    <p:sldId id="1506" r:id="rId27"/>
    <p:sldId id="1481" r:id="rId28"/>
  </p:sldIdLst>
  <p:sldSz cx="12188825" cy="6858000"/>
  <p:notesSz cx="7010400" cy="9296400"/>
  <p:custDataLst>
    <p:tags r:id="rId3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77497" autoAdjust="0"/>
  </p:normalViewPr>
  <p:slideViewPr>
    <p:cSldViewPr snapToGrid="0" showGuides="1">
      <p:cViewPr varScale="1">
        <p:scale>
          <a:sx n="64" d="100"/>
          <a:sy n="64" d="100"/>
        </p:scale>
        <p:origin x="-1037" y="-62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60" d="100"/>
          <a:sy n="60" d="100"/>
        </p:scale>
        <p:origin x="-1296" y="-77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B5B80-5490-48EB-8141-3CC69430653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BDBCF9D4-818E-4835-9854-BFB0C2F9B441}">
      <dgm:prSet phldrT="[Text]" custT="1"/>
      <dgm:spPr/>
      <dgm:t>
        <a:bodyPr/>
        <a:lstStyle/>
        <a:p>
          <a:r>
            <a:rPr lang="en-US" sz="3200" dirty="0" smtClean="0"/>
            <a:t>Development environments and challenges</a:t>
          </a:r>
          <a:endParaRPr lang="en-IN" sz="3200" dirty="0"/>
        </a:p>
      </dgm:t>
    </dgm:pt>
    <dgm:pt modelId="{346D55AE-2A4F-4336-89C0-3614FC145E9E}" type="parTrans" cxnId="{56138470-F721-40C8-A299-C5E5DCFC841B}">
      <dgm:prSet/>
      <dgm:spPr/>
      <dgm:t>
        <a:bodyPr/>
        <a:lstStyle/>
        <a:p>
          <a:endParaRPr lang="en-IN" sz="3200"/>
        </a:p>
      </dgm:t>
    </dgm:pt>
    <dgm:pt modelId="{9618A303-5E02-4CCB-90F3-B44BC0E4122E}" type="sibTrans" cxnId="{56138470-F721-40C8-A299-C5E5DCFC841B}">
      <dgm:prSet/>
      <dgm:spPr/>
      <dgm:t>
        <a:bodyPr/>
        <a:lstStyle/>
        <a:p>
          <a:endParaRPr lang="en-IN" sz="3200"/>
        </a:p>
      </dgm:t>
    </dgm:pt>
    <dgm:pt modelId="{1A693105-9BF7-46DB-964D-A45B2078BC70}">
      <dgm:prSet custT="1"/>
      <dgm:spPr/>
      <dgm:t>
        <a:bodyPr/>
        <a:lstStyle/>
        <a:p>
          <a:r>
            <a:rPr lang="en-US" sz="3200" dirty="0" smtClean="0"/>
            <a:t>What is	Continuous Integration</a:t>
          </a:r>
        </a:p>
      </dgm:t>
    </dgm:pt>
    <dgm:pt modelId="{60499916-74E3-4671-B67A-75E399C480E9}" type="parTrans" cxnId="{29E0F790-744C-43FE-A2F2-A3C7AFA955F7}">
      <dgm:prSet/>
      <dgm:spPr/>
      <dgm:t>
        <a:bodyPr/>
        <a:lstStyle/>
        <a:p>
          <a:endParaRPr lang="en-IN" sz="3200"/>
        </a:p>
      </dgm:t>
    </dgm:pt>
    <dgm:pt modelId="{781579E6-54AA-407B-8647-3D3E742AEE95}" type="sibTrans" cxnId="{29E0F790-744C-43FE-A2F2-A3C7AFA955F7}">
      <dgm:prSet/>
      <dgm:spPr/>
      <dgm:t>
        <a:bodyPr/>
        <a:lstStyle/>
        <a:p>
          <a:endParaRPr lang="en-IN" sz="3200"/>
        </a:p>
      </dgm:t>
    </dgm:pt>
    <dgm:pt modelId="{FA6FB462-57D0-4741-976E-963F2EA7716F}">
      <dgm:prSet custT="1"/>
      <dgm:spPr/>
      <dgm:t>
        <a:bodyPr/>
        <a:lstStyle/>
        <a:p>
          <a:r>
            <a:rPr lang="en-US" sz="3200" dirty="0" smtClean="0"/>
            <a:t>Continuous Integration flow</a:t>
          </a:r>
        </a:p>
      </dgm:t>
    </dgm:pt>
    <dgm:pt modelId="{C9FC25DE-E8AD-42F1-BC74-10C3C79EB6BD}" type="parTrans" cxnId="{D9C05249-3E52-4029-931F-8205B5050253}">
      <dgm:prSet/>
      <dgm:spPr/>
      <dgm:t>
        <a:bodyPr/>
        <a:lstStyle/>
        <a:p>
          <a:endParaRPr lang="en-IN" sz="3200"/>
        </a:p>
      </dgm:t>
    </dgm:pt>
    <dgm:pt modelId="{4E7CCDCE-D800-4C5F-A9EF-2E75A8929445}" type="sibTrans" cxnId="{D9C05249-3E52-4029-931F-8205B5050253}">
      <dgm:prSet/>
      <dgm:spPr/>
      <dgm:t>
        <a:bodyPr/>
        <a:lstStyle/>
        <a:p>
          <a:endParaRPr lang="en-IN" sz="3200"/>
        </a:p>
      </dgm:t>
    </dgm:pt>
    <dgm:pt modelId="{C39E88E5-D08A-473B-AB73-40D46277F2CC}">
      <dgm:prSet custT="1"/>
      <dgm:spPr/>
      <dgm:t>
        <a:bodyPr/>
        <a:lstStyle/>
        <a:p>
          <a:r>
            <a:rPr lang="en-US" sz="3200" dirty="0" smtClean="0"/>
            <a:t>Tools Involved</a:t>
          </a:r>
        </a:p>
      </dgm:t>
    </dgm:pt>
    <dgm:pt modelId="{9A5D443F-8E8A-4E8E-9154-7D095953FBAD}" type="parTrans" cxnId="{0CF34391-0C92-4AD3-A463-0C8199218434}">
      <dgm:prSet/>
      <dgm:spPr/>
      <dgm:t>
        <a:bodyPr/>
        <a:lstStyle/>
        <a:p>
          <a:endParaRPr lang="en-IN"/>
        </a:p>
      </dgm:t>
    </dgm:pt>
    <dgm:pt modelId="{E2F6775C-B512-48B2-BDA5-9D45A7ACAEFD}" type="sibTrans" cxnId="{0CF34391-0C92-4AD3-A463-0C8199218434}">
      <dgm:prSet/>
      <dgm:spPr/>
      <dgm:t>
        <a:bodyPr/>
        <a:lstStyle/>
        <a:p>
          <a:endParaRPr lang="en-IN"/>
        </a:p>
      </dgm:t>
    </dgm:pt>
    <dgm:pt modelId="{B961C53D-72E2-4090-BD5C-B91BBF93809D}">
      <dgm:prSet custT="1"/>
      <dgm:spPr/>
      <dgm:t>
        <a:bodyPr/>
        <a:lstStyle/>
        <a:p>
          <a:r>
            <a:rPr lang="en-US" sz="3200" dirty="0" smtClean="0"/>
            <a:t>Demo</a:t>
          </a:r>
        </a:p>
      </dgm:t>
    </dgm:pt>
    <dgm:pt modelId="{CC5D4D8C-B917-4D26-B49E-7DD073E8ADD7}" type="parTrans" cxnId="{96C0F7B1-8D65-4610-8B72-F7BA43EFC5F8}">
      <dgm:prSet/>
      <dgm:spPr/>
      <dgm:t>
        <a:bodyPr/>
        <a:lstStyle/>
        <a:p>
          <a:endParaRPr lang="en-IN"/>
        </a:p>
      </dgm:t>
    </dgm:pt>
    <dgm:pt modelId="{6EBCD931-F6D0-4B15-B0F9-B639131D6E7C}" type="sibTrans" cxnId="{96C0F7B1-8D65-4610-8B72-F7BA43EFC5F8}">
      <dgm:prSet/>
      <dgm:spPr/>
      <dgm:t>
        <a:bodyPr/>
        <a:lstStyle/>
        <a:p>
          <a:endParaRPr lang="en-IN"/>
        </a:p>
      </dgm:t>
    </dgm:pt>
    <dgm:pt modelId="{FE84CEFF-24DF-4FFA-9E61-5A427254AF8F}" type="pres">
      <dgm:prSet presAssocID="{410B5B80-5490-48EB-8141-3CC6943065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A66B4BB-45D5-4EAF-95E1-51F7F12B2505}" type="pres">
      <dgm:prSet presAssocID="{BDBCF9D4-818E-4835-9854-BFB0C2F9B44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E36C15A-7B57-40E0-B722-D1DF969C56C2}" type="pres">
      <dgm:prSet presAssocID="{9618A303-5E02-4CCB-90F3-B44BC0E4122E}" presName="spacer" presStyleCnt="0"/>
      <dgm:spPr/>
    </dgm:pt>
    <dgm:pt modelId="{B22A0FF8-CB54-4371-9A16-D496EE02DDCB}" type="pres">
      <dgm:prSet presAssocID="{1A693105-9BF7-46DB-964D-A45B2078BC70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CAF978B-5F7E-4AA8-8DDE-4D441AF06DDE}" type="pres">
      <dgm:prSet presAssocID="{781579E6-54AA-407B-8647-3D3E742AEE95}" presName="spacer" presStyleCnt="0"/>
      <dgm:spPr/>
    </dgm:pt>
    <dgm:pt modelId="{E1C41726-450C-48AA-9FC4-3003C1887FF6}" type="pres">
      <dgm:prSet presAssocID="{FA6FB462-57D0-4741-976E-963F2EA7716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0A71F29-0AED-4262-BA74-DA336C643FCC}" type="pres">
      <dgm:prSet presAssocID="{4E7CCDCE-D800-4C5F-A9EF-2E75A8929445}" presName="spacer" presStyleCnt="0"/>
      <dgm:spPr/>
    </dgm:pt>
    <dgm:pt modelId="{5E27F74B-CCF4-4E06-B1BC-1E536EAF9CF2}" type="pres">
      <dgm:prSet presAssocID="{C39E88E5-D08A-473B-AB73-40D46277F2C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A50841-99BF-41C9-BDB4-0EEBFF357BDB}" type="pres">
      <dgm:prSet presAssocID="{E2F6775C-B512-48B2-BDA5-9D45A7ACAEFD}" presName="spacer" presStyleCnt="0"/>
      <dgm:spPr/>
    </dgm:pt>
    <dgm:pt modelId="{48CFE952-C09F-4B08-951A-EA3AB902FEFA}" type="pres">
      <dgm:prSet presAssocID="{B961C53D-72E2-4090-BD5C-B91BBF93809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6C0F7B1-8D65-4610-8B72-F7BA43EFC5F8}" srcId="{410B5B80-5490-48EB-8141-3CC694306538}" destId="{B961C53D-72E2-4090-BD5C-B91BBF93809D}" srcOrd="4" destOrd="0" parTransId="{CC5D4D8C-B917-4D26-B49E-7DD073E8ADD7}" sibTransId="{6EBCD931-F6D0-4B15-B0F9-B639131D6E7C}"/>
    <dgm:cxn modelId="{0CF34391-0C92-4AD3-A463-0C8199218434}" srcId="{410B5B80-5490-48EB-8141-3CC694306538}" destId="{C39E88E5-D08A-473B-AB73-40D46277F2CC}" srcOrd="3" destOrd="0" parTransId="{9A5D443F-8E8A-4E8E-9154-7D095953FBAD}" sibTransId="{E2F6775C-B512-48B2-BDA5-9D45A7ACAEFD}"/>
    <dgm:cxn modelId="{29E0F790-744C-43FE-A2F2-A3C7AFA955F7}" srcId="{410B5B80-5490-48EB-8141-3CC694306538}" destId="{1A693105-9BF7-46DB-964D-A45B2078BC70}" srcOrd="1" destOrd="0" parTransId="{60499916-74E3-4671-B67A-75E399C480E9}" sibTransId="{781579E6-54AA-407B-8647-3D3E742AEE95}"/>
    <dgm:cxn modelId="{F0B8AB4C-C966-4BF5-926C-570766EEC9C2}" type="presOf" srcId="{FA6FB462-57D0-4741-976E-963F2EA7716F}" destId="{E1C41726-450C-48AA-9FC4-3003C1887FF6}" srcOrd="0" destOrd="0" presId="urn:microsoft.com/office/officeart/2005/8/layout/vList2"/>
    <dgm:cxn modelId="{A9F1A5E9-D57E-4B02-8AE0-1DE1CC8A6509}" type="presOf" srcId="{410B5B80-5490-48EB-8141-3CC694306538}" destId="{FE84CEFF-24DF-4FFA-9E61-5A427254AF8F}" srcOrd="0" destOrd="0" presId="urn:microsoft.com/office/officeart/2005/8/layout/vList2"/>
    <dgm:cxn modelId="{56138470-F721-40C8-A299-C5E5DCFC841B}" srcId="{410B5B80-5490-48EB-8141-3CC694306538}" destId="{BDBCF9D4-818E-4835-9854-BFB0C2F9B441}" srcOrd="0" destOrd="0" parTransId="{346D55AE-2A4F-4336-89C0-3614FC145E9E}" sibTransId="{9618A303-5E02-4CCB-90F3-B44BC0E4122E}"/>
    <dgm:cxn modelId="{278B0A49-4083-40E7-8FBB-18FA29AED50E}" type="presOf" srcId="{C39E88E5-D08A-473B-AB73-40D46277F2CC}" destId="{5E27F74B-CCF4-4E06-B1BC-1E536EAF9CF2}" srcOrd="0" destOrd="0" presId="urn:microsoft.com/office/officeart/2005/8/layout/vList2"/>
    <dgm:cxn modelId="{D9C05249-3E52-4029-931F-8205B5050253}" srcId="{410B5B80-5490-48EB-8141-3CC694306538}" destId="{FA6FB462-57D0-4741-976E-963F2EA7716F}" srcOrd="2" destOrd="0" parTransId="{C9FC25DE-E8AD-42F1-BC74-10C3C79EB6BD}" sibTransId="{4E7CCDCE-D800-4C5F-A9EF-2E75A8929445}"/>
    <dgm:cxn modelId="{0208B2A2-0CBE-4F86-8FB9-38930EEBAD94}" type="presOf" srcId="{BDBCF9D4-818E-4835-9854-BFB0C2F9B441}" destId="{CA66B4BB-45D5-4EAF-95E1-51F7F12B2505}" srcOrd="0" destOrd="0" presId="urn:microsoft.com/office/officeart/2005/8/layout/vList2"/>
    <dgm:cxn modelId="{15FC51A3-7783-4080-A847-030E92DA47B7}" type="presOf" srcId="{B961C53D-72E2-4090-BD5C-B91BBF93809D}" destId="{48CFE952-C09F-4B08-951A-EA3AB902FEFA}" srcOrd="0" destOrd="0" presId="urn:microsoft.com/office/officeart/2005/8/layout/vList2"/>
    <dgm:cxn modelId="{2A538558-8A27-497D-A6CD-1615B1349E64}" type="presOf" srcId="{1A693105-9BF7-46DB-964D-A45B2078BC70}" destId="{B22A0FF8-CB54-4371-9A16-D496EE02DDCB}" srcOrd="0" destOrd="0" presId="urn:microsoft.com/office/officeart/2005/8/layout/vList2"/>
    <dgm:cxn modelId="{A6F7617A-19EF-4552-8D04-34A8E3A02B10}" type="presParOf" srcId="{FE84CEFF-24DF-4FFA-9E61-5A427254AF8F}" destId="{CA66B4BB-45D5-4EAF-95E1-51F7F12B2505}" srcOrd="0" destOrd="0" presId="urn:microsoft.com/office/officeart/2005/8/layout/vList2"/>
    <dgm:cxn modelId="{84D21167-CD96-40EC-9CF1-C4672B689845}" type="presParOf" srcId="{FE84CEFF-24DF-4FFA-9E61-5A427254AF8F}" destId="{2E36C15A-7B57-40E0-B722-D1DF969C56C2}" srcOrd="1" destOrd="0" presId="urn:microsoft.com/office/officeart/2005/8/layout/vList2"/>
    <dgm:cxn modelId="{A0800E32-A8B1-4D01-AA30-92B2AC8EBD9F}" type="presParOf" srcId="{FE84CEFF-24DF-4FFA-9E61-5A427254AF8F}" destId="{B22A0FF8-CB54-4371-9A16-D496EE02DDCB}" srcOrd="2" destOrd="0" presId="urn:microsoft.com/office/officeart/2005/8/layout/vList2"/>
    <dgm:cxn modelId="{EC326F90-A67E-4B12-A203-EC19E625DC47}" type="presParOf" srcId="{FE84CEFF-24DF-4FFA-9E61-5A427254AF8F}" destId="{9CAF978B-5F7E-4AA8-8DDE-4D441AF06DDE}" srcOrd="3" destOrd="0" presId="urn:microsoft.com/office/officeart/2005/8/layout/vList2"/>
    <dgm:cxn modelId="{3312C7CE-A8BD-49C3-A25E-782D4735490F}" type="presParOf" srcId="{FE84CEFF-24DF-4FFA-9E61-5A427254AF8F}" destId="{E1C41726-450C-48AA-9FC4-3003C1887FF6}" srcOrd="4" destOrd="0" presId="urn:microsoft.com/office/officeart/2005/8/layout/vList2"/>
    <dgm:cxn modelId="{BF978AFF-7929-4D46-A3E7-09F6D8799D24}" type="presParOf" srcId="{FE84CEFF-24DF-4FFA-9E61-5A427254AF8F}" destId="{80A71F29-0AED-4262-BA74-DA336C643FCC}" srcOrd="5" destOrd="0" presId="urn:microsoft.com/office/officeart/2005/8/layout/vList2"/>
    <dgm:cxn modelId="{46E9D1EA-FF30-46EA-B34C-A5C14DEC58DC}" type="presParOf" srcId="{FE84CEFF-24DF-4FFA-9E61-5A427254AF8F}" destId="{5E27F74B-CCF4-4E06-B1BC-1E536EAF9CF2}" srcOrd="6" destOrd="0" presId="urn:microsoft.com/office/officeart/2005/8/layout/vList2"/>
    <dgm:cxn modelId="{CF051EB7-F65B-43F3-B78E-6CAD484CD136}" type="presParOf" srcId="{FE84CEFF-24DF-4FFA-9E61-5A427254AF8F}" destId="{F3A50841-99BF-41C9-BDB4-0EEBFF357BDB}" srcOrd="7" destOrd="0" presId="urn:microsoft.com/office/officeart/2005/8/layout/vList2"/>
    <dgm:cxn modelId="{5C3ABF62-48FD-40C6-8CF5-F7B9F336A230}" type="presParOf" srcId="{FE84CEFF-24DF-4FFA-9E61-5A427254AF8F}" destId="{48CFE952-C09F-4B08-951A-EA3AB902FEF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342856-C6C4-4619-974B-6480DC4DEE55}" type="doc">
      <dgm:prSet loTypeId="urn:microsoft.com/office/officeart/2005/8/layout/vList3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AFFF2CF2-3E9A-4F33-A636-469A4C7BC786}">
      <dgm:prSet phldrT="[Text]"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Distributed teams</a:t>
          </a:r>
          <a:endParaRPr lang="en-IN" dirty="0">
            <a:solidFill>
              <a:schemeClr val="accent1"/>
            </a:solidFill>
          </a:endParaRPr>
        </a:p>
      </dgm:t>
    </dgm:pt>
    <dgm:pt modelId="{9B7CC593-9B12-4588-B916-8F246E022FA5}" type="parTrans" cxnId="{B244B25D-C50F-48AE-B9F8-0C8A1FA106B4}">
      <dgm:prSet/>
      <dgm:spPr/>
      <dgm:t>
        <a:bodyPr/>
        <a:lstStyle/>
        <a:p>
          <a:endParaRPr lang="en-IN"/>
        </a:p>
      </dgm:t>
    </dgm:pt>
    <dgm:pt modelId="{7442E089-ED99-4411-96F8-58B027D0D756}" type="sibTrans" cxnId="{B244B25D-C50F-48AE-B9F8-0C8A1FA106B4}">
      <dgm:prSet/>
      <dgm:spPr/>
      <dgm:t>
        <a:bodyPr/>
        <a:lstStyle/>
        <a:p>
          <a:endParaRPr lang="en-IN"/>
        </a:p>
      </dgm:t>
    </dgm:pt>
    <dgm:pt modelId="{0D87FFB5-3468-4E5B-9C13-A95822DB4321}">
      <dgm:prSet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Agile Development</a:t>
          </a:r>
        </a:p>
      </dgm:t>
    </dgm:pt>
    <dgm:pt modelId="{45CFA014-1F37-4F2A-B9A8-369975E8AF84}" type="parTrans" cxnId="{2DAAD183-C9B3-49CB-A9AA-A20F2BDE3597}">
      <dgm:prSet/>
      <dgm:spPr/>
      <dgm:t>
        <a:bodyPr/>
        <a:lstStyle/>
        <a:p>
          <a:endParaRPr lang="en-IN"/>
        </a:p>
      </dgm:t>
    </dgm:pt>
    <dgm:pt modelId="{030A4FF9-ABCF-4E18-BB3C-22E03BA9AB0D}" type="sibTrans" cxnId="{2DAAD183-C9B3-49CB-A9AA-A20F2BDE3597}">
      <dgm:prSet/>
      <dgm:spPr/>
      <dgm:t>
        <a:bodyPr/>
        <a:lstStyle/>
        <a:p>
          <a:endParaRPr lang="en-IN"/>
        </a:p>
      </dgm:t>
    </dgm:pt>
    <dgm:pt modelId="{78343C9E-6AF1-4E85-82E3-5CAEF971B998}">
      <dgm:prSet phldrT="[Text]"/>
      <dgm:spPr/>
      <dgm:t>
        <a:bodyPr/>
        <a:lstStyle/>
        <a:p>
          <a:r>
            <a:rPr lang="en-US" dirty="0" smtClean="0"/>
            <a:t>Multiple teams</a:t>
          </a:r>
          <a:endParaRPr lang="en-IN" dirty="0"/>
        </a:p>
      </dgm:t>
    </dgm:pt>
    <dgm:pt modelId="{4CB0953B-9D86-411D-A0FE-ADA82353BDA5}" type="parTrans" cxnId="{3FB20E16-5B4B-4E78-A3BE-3DE979E97964}">
      <dgm:prSet/>
      <dgm:spPr/>
      <dgm:t>
        <a:bodyPr/>
        <a:lstStyle/>
        <a:p>
          <a:endParaRPr lang="en-IN"/>
        </a:p>
      </dgm:t>
    </dgm:pt>
    <dgm:pt modelId="{1466DAF3-AF89-47DE-9211-501B0909A401}" type="sibTrans" cxnId="{3FB20E16-5B4B-4E78-A3BE-3DE979E97964}">
      <dgm:prSet/>
      <dgm:spPr/>
      <dgm:t>
        <a:bodyPr/>
        <a:lstStyle/>
        <a:p>
          <a:endParaRPr lang="en-IN"/>
        </a:p>
      </dgm:t>
    </dgm:pt>
    <dgm:pt modelId="{4C4075E3-4FBC-4DCD-AB91-8CA9B9F016E4}">
      <dgm:prSet phldrT="[Text]"/>
      <dgm:spPr/>
      <dgm:t>
        <a:bodyPr/>
        <a:lstStyle/>
        <a:p>
          <a:r>
            <a:rPr lang="en-US" dirty="0" smtClean="0"/>
            <a:t>Multiple countries</a:t>
          </a:r>
          <a:endParaRPr lang="en-IN" dirty="0"/>
        </a:p>
      </dgm:t>
    </dgm:pt>
    <dgm:pt modelId="{389DCE4C-1908-4E09-8844-BF6586B4E160}" type="parTrans" cxnId="{25B1DBBA-6FEF-4378-9BA2-86176B65DB6E}">
      <dgm:prSet/>
      <dgm:spPr/>
      <dgm:t>
        <a:bodyPr/>
        <a:lstStyle/>
        <a:p>
          <a:endParaRPr lang="en-IN"/>
        </a:p>
      </dgm:t>
    </dgm:pt>
    <dgm:pt modelId="{A13C739D-17EE-4257-8BC2-F5E471EF724B}" type="sibTrans" cxnId="{25B1DBBA-6FEF-4378-9BA2-86176B65DB6E}">
      <dgm:prSet/>
      <dgm:spPr/>
      <dgm:t>
        <a:bodyPr/>
        <a:lstStyle/>
        <a:p>
          <a:endParaRPr lang="en-IN"/>
        </a:p>
      </dgm:t>
    </dgm:pt>
    <dgm:pt modelId="{E8585C22-DB04-4314-8D9F-B005F79D7AEE}">
      <dgm:prSet/>
      <dgm:spPr/>
      <dgm:t>
        <a:bodyPr/>
        <a:lstStyle/>
        <a:p>
          <a:r>
            <a:rPr lang="en-US" dirty="0" smtClean="0"/>
            <a:t>Cloud Platforms</a:t>
          </a:r>
        </a:p>
      </dgm:t>
    </dgm:pt>
    <dgm:pt modelId="{BC854FFC-70BA-46A8-95BF-CEF94AFE4C0A}" type="parTrans" cxnId="{BA119CA5-0404-4B17-B799-D374911C7FB2}">
      <dgm:prSet/>
      <dgm:spPr/>
      <dgm:t>
        <a:bodyPr/>
        <a:lstStyle/>
        <a:p>
          <a:endParaRPr lang="en-IN"/>
        </a:p>
      </dgm:t>
    </dgm:pt>
    <dgm:pt modelId="{F000C220-B6A4-4B25-9279-BC4E1A6FA3AE}" type="sibTrans" cxnId="{BA119CA5-0404-4B17-B799-D374911C7FB2}">
      <dgm:prSet/>
      <dgm:spPr/>
      <dgm:t>
        <a:bodyPr/>
        <a:lstStyle/>
        <a:p>
          <a:endParaRPr lang="en-IN"/>
        </a:p>
      </dgm:t>
    </dgm:pt>
    <dgm:pt modelId="{65B416A7-746E-473C-BECA-A56B7BEA8CBE}">
      <dgm:prSet/>
      <dgm:spPr/>
      <dgm:t>
        <a:bodyPr/>
        <a:lstStyle/>
        <a:p>
          <a:r>
            <a:rPr lang="en-US" dirty="0" smtClean="0"/>
            <a:t>Short end cycles</a:t>
          </a:r>
        </a:p>
      </dgm:t>
    </dgm:pt>
    <dgm:pt modelId="{F3231D79-F1CD-4428-ADC3-F1872A6F0FEC}" type="parTrans" cxnId="{A7C708CE-EBA5-4857-8696-2A8C6CF54381}">
      <dgm:prSet/>
      <dgm:spPr/>
      <dgm:t>
        <a:bodyPr/>
        <a:lstStyle/>
        <a:p>
          <a:endParaRPr lang="en-IN"/>
        </a:p>
      </dgm:t>
    </dgm:pt>
    <dgm:pt modelId="{EA70EB88-4916-4F5B-991C-752A50A2D67E}" type="sibTrans" cxnId="{A7C708CE-EBA5-4857-8696-2A8C6CF54381}">
      <dgm:prSet/>
      <dgm:spPr/>
      <dgm:t>
        <a:bodyPr/>
        <a:lstStyle/>
        <a:p>
          <a:endParaRPr lang="en-IN"/>
        </a:p>
      </dgm:t>
    </dgm:pt>
    <dgm:pt modelId="{3A8915D5-A166-47B0-8A7B-95617F226D8C}">
      <dgm:prSet/>
      <dgm:spPr/>
      <dgm:t>
        <a:bodyPr/>
        <a:lstStyle/>
        <a:p>
          <a:r>
            <a:rPr lang="en-US" dirty="0" smtClean="0"/>
            <a:t>Daily/Weekly releases</a:t>
          </a:r>
        </a:p>
      </dgm:t>
    </dgm:pt>
    <dgm:pt modelId="{484E0516-5E02-43DB-B437-BDE49297919C}" type="parTrans" cxnId="{BB5C2F03-69A4-4CFD-BB6C-9F38A3D1E353}">
      <dgm:prSet/>
      <dgm:spPr/>
      <dgm:t>
        <a:bodyPr/>
        <a:lstStyle/>
        <a:p>
          <a:endParaRPr lang="en-IN"/>
        </a:p>
      </dgm:t>
    </dgm:pt>
    <dgm:pt modelId="{C4DD449B-A1BE-4567-A2BB-A538250A88A4}" type="sibTrans" cxnId="{BB5C2F03-69A4-4CFD-BB6C-9F38A3D1E353}">
      <dgm:prSet/>
      <dgm:spPr/>
      <dgm:t>
        <a:bodyPr/>
        <a:lstStyle/>
        <a:p>
          <a:endParaRPr lang="en-IN"/>
        </a:p>
      </dgm:t>
    </dgm:pt>
    <dgm:pt modelId="{4F22D77E-FEE9-478D-8E9D-1D9180F11E4E}">
      <dgm:prSet phldrT="[Text]"/>
      <dgm:spPr/>
      <dgm:t>
        <a:bodyPr/>
        <a:lstStyle/>
        <a:p>
          <a:r>
            <a:rPr lang="en-US" dirty="0" smtClean="0"/>
            <a:t>Multiple technologies</a:t>
          </a:r>
          <a:endParaRPr lang="en-IN" dirty="0"/>
        </a:p>
      </dgm:t>
    </dgm:pt>
    <dgm:pt modelId="{8F1DFC65-060F-4005-AF3E-4DCFC4DBC0B1}" type="parTrans" cxnId="{921C0BFC-66E9-46EB-894D-5E6509B6F653}">
      <dgm:prSet/>
      <dgm:spPr/>
      <dgm:t>
        <a:bodyPr/>
        <a:lstStyle/>
        <a:p>
          <a:endParaRPr lang="en-IN"/>
        </a:p>
      </dgm:t>
    </dgm:pt>
    <dgm:pt modelId="{B1423F8E-149F-4D58-98FE-FFE6953C6749}" type="sibTrans" cxnId="{921C0BFC-66E9-46EB-894D-5E6509B6F653}">
      <dgm:prSet/>
      <dgm:spPr/>
      <dgm:t>
        <a:bodyPr/>
        <a:lstStyle/>
        <a:p>
          <a:endParaRPr lang="en-IN"/>
        </a:p>
      </dgm:t>
    </dgm:pt>
    <dgm:pt modelId="{7557AD90-F8D2-4CF8-827D-48F010171CC7}" type="pres">
      <dgm:prSet presAssocID="{D1342856-C6C4-4619-974B-6480DC4DEE5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A1188A64-ADE9-4131-9E58-8E92253B9741}" type="pres">
      <dgm:prSet presAssocID="{AFFF2CF2-3E9A-4F33-A636-469A4C7BC786}" presName="composite" presStyleCnt="0"/>
      <dgm:spPr/>
    </dgm:pt>
    <dgm:pt modelId="{79EFF8DB-5F3B-4CC3-B271-B56F885B0D0F}" type="pres">
      <dgm:prSet presAssocID="{AFFF2CF2-3E9A-4F33-A636-469A4C7BC786}" presName="imgShp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08752FA-5485-45B5-B834-87E01F75CBAA}" type="pres">
      <dgm:prSet presAssocID="{AFFF2CF2-3E9A-4F33-A636-469A4C7BC786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473DBA8-2B3E-4D27-99C6-D4C0A4780BAC}" type="pres">
      <dgm:prSet presAssocID="{7442E089-ED99-4411-96F8-58B027D0D756}" presName="spacing" presStyleCnt="0"/>
      <dgm:spPr/>
    </dgm:pt>
    <dgm:pt modelId="{7DA3C28A-ABC3-4879-A237-848CD71B3C1A}" type="pres">
      <dgm:prSet presAssocID="{0D87FFB5-3468-4E5B-9C13-A95822DB4321}" presName="composite" presStyleCnt="0"/>
      <dgm:spPr/>
    </dgm:pt>
    <dgm:pt modelId="{8F169D75-1680-4459-95E0-2B1D9F277C30}" type="pres">
      <dgm:prSet presAssocID="{0D87FFB5-3468-4E5B-9C13-A95822DB4321}" presName="imgShp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D599926-2CB6-463E-B1B8-10AAFA459B9E}" type="pres">
      <dgm:prSet presAssocID="{0D87FFB5-3468-4E5B-9C13-A95822DB4321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845FDA2-C0BC-49E0-8376-FEDCFE0C7A62}" type="presOf" srcId="{0D87FFB5-3468-4E5B-9C13-A95822DB4321}" destId="{0D599926-2CB6-463E-B1B8-10AAFA459B9E}" srcOrd="0" destOrd="0" presId="urn:microsoft.com/office/officeart/2005/8/layout/vList3"/>
    <dgm:cxn modelId="{1F805B6F-F859-41B0-9DB9-DE8C9EBFAB07}" type="presOf" srcId="{E8585C22-DB04-4314-8D9F-B005F79D7AEE}" destId="{0D599926-2CB6-463E-B1B8-10AAFA459B9E}" srcOrd="0" destOrd="2" presId="urn:microsoft.com/office/officeart/2005/8/layout/vList3"/>
    <dgm:cxn modelId="{5A4BFEFF-019E-4852-B482-6A96CDA49103}" type="presOf" srcId="{65B416A7-746E-473C-BECA-A56B7BEA8CBE}" destId="{0D599926-2CB6-463E-B1B8-10AAFA459B9E}" srcOrd="0" destOrd="3" presId="urn:microsoft.com/office/officeart/2005/8/layout/vList3"/>
    <dgm:cxn modelId="{C3DAED03-2D23-4AB7-86B8-CE2EE48CC011}" type="presOf" srcId="{AFFF2CF2-3E9A-4F33-A636-469A4C7BC786}" destId="{608752FA-5485-45B5-B834-87E01F75CBAA}" srcOrd="0" destOrd="0" presId="urn:microsoft.com/office/officeart/2005/8/layout/vList3"/>
    <dgm:cxn modelId="{2DAAD183-C9B3-49CB-A9AA-A20F2BDE3597}" srcId="{D1342856-C6C4-4619-974B-6480DC4DEE55}" destId="{0D87FFB5-3468-4E5B-9C13-A95822DB4321}" srcOrd="1" destOrd="0" parTransId="{45CFA014-1F37-4F2A-B9A8-369975E8AF84}" sibTransId="{030A4FF9-ABCF-4E18-BB3C-22E03BA9AB0D}"/>
    <dgm:cxn modelId="{F6CF5E07-EB3F-4AE5-9A59-C6ABC3823433}" type="presOf" srcId="{3A8915D5-A166-47B0-8A7B-95617F226D8C}" destId="{0D599926-2CB6-463E-B1B8-10AAFA459B9E}" srcOrd="0" destOrd="1" presId="urn:microsoft.com/office/officeart/2005/8/layout/vList3"/>
    <dgm:cxn modelId="{25B1DBBA-6FEF-4378-9BA2-86176B65DB6E}" srcId="{AFFF2CF2-3E9A-4F33-A636-469A4C7BC786}" destId="{4C4075E3-4FBC-4DCD-AB91-8CA9B9F016E4}" srcOrd="2" destOrd="0" parTransId="{389DCE4C-1908-4E09-8844-BF6586B4E160}" sibTransId="{A13C739D-17EE-4257-8BC2-F5E471EF724B}"/>
    <dgm:cxn modelId="{3FB20E16-5B4B-4E78-A3BE-3DE979E97964}" srcId="{AFFF2CF2-3E9A-4F33-A636-469A4C7BC786}" destId="{78343C9E-6AF1-4E85-82E3-5CAEF971B998}" srcOrd="0" destOrd="0" parTransId="{4CB0953B-9D86-411D-A0FE-ADA82353BDA5}" sibTransId="{1466DAF3-AF89-47DE-9211-501B0909A401}"/>
    <dgm:cxn modelId="{6FFAB795-97AE-4D5D-ADBF-A263C8B0ADA6}" type="presOf" srcId="{78343C9E-6AF1-4E85-82E3-5CAEF971B998}" destId="{608752FA-5485-45B5-B834-87E01F75CBAA}" srcOrd="0" destOrd="1" presId="urn:microsoft.com/office/officeart/2005/8/layout/vList3"/>
    <dgm:cxn modelId="{BA119CA5-0404-4B17-B799-D374911C7FB2}" srcId="{0D87FFB5-3468-4E5B-9C13-A95822DB4321}" destId="{E8585C22-DB04-4314-8D9F-B005F79D7AEE}" srcOrd="1" destOrd="0" parTransId="{BC854FFC-70BA-46A8-95BF-CEF94AFE4C0A}" sibTransId="{F000C220-B6A4-4B25-9279-BC4E1A6FA3AE}"/>
    <dgm:cxn modelId="{F2E3E81F-B8B3-43D6-9782-5446CAE7C265}" type="presOf" srcId="{4F22D77E-FEE9-478D-8E9D-1D9180F11E4E}" destId="{608752FA-5485-45B5-B834-87E01F75CBAA}" srcOrd="0" destOrd="2" presId="urn:microsoft.com/office/officeart/2005/8/layout/vList3"/>
    <dgm:cxn modelId="{921C0BFC-66E9-46EB-894D-5E6509B6F653}" srcId="{AFFF2CF2-3E9A-4F33-A636-469A4C7BC786}" destId="{4F22D77E-FEE9-478D-8E9D-1D9180F11E4E}" srcOrd="1" destOrd="0" parTransId="{8F1DFC65-060F-4005-AF3E-4DCFC4DBC0B1}" sibTransId="{B1423F8E-149F-4D58-98FE-FFE6953C6749}"/>
    <dgm:cxn modelId="{BB5C2F03-69A4-4CFD-BB6C-9F38A3D1E353}" srcId="{0D87FFB5-3468-4E5B-9C13-A95822DB4321}" destId="{3A8915D5-A166-47B0-8A7B-95617F226D8C}" srcOrd="0" destOrd="0" parTransId="{484E0516-5E02-43DB-B437-BDE49297919C}" sibTransId="{C4DD449B-A1BE-4567-A2BB-A538250A88A4}"/>
    <dgm:cxn modelId="{B244B25D-C50F-48AE-B9F8-0C8A1FA106B4}" srcId="{D1342856-C6C4-4619-974B-6480DC4DEE55}" destId="{AFFF2CF2-3E9A-4F33-A636-469A4C7BC786}" srcOrd="0" destOrd="0" parTransId="{9B7CC593-9B12-4588-B916-8F246E022FA5}" sibTransId="{7442E089-ED99-4411-96F8-58B027D0D756}"/>
    <dgm:cxn modelId="{773A0039-90D0-49C2-B809-192BF8458D09}" type="presOf" srcId="{D1342856-C6C4-4619-974B-6480DC4DEE55}" destId="{7557AD90-F8D2-4CF8-827D-48F010171CC7}" srcOrd="0" destOrd="0" presId="urn:microsoft.com/office/officeart/2005/8/layout/vList3"/>
    <dgm:cxn modelId="{A7C708CE-EBA5-4857-8696-2A8C6CF54381}" srcId="{0D87FFB5-3468-4E5B-9C13-A95822DB4321}" destId="{65B416A7-746E-473C-BECA-A56B7BEA8CBE}" srcOrd="2" destOrd="0" parTransId="{F3231D79-F1CD-4428-ADC3-F1872A6F0FEC}" sibTransId="{EA70EB88-4916-4F5B-991C-752A50A2D67E}"/>
    <dgm:cxn modelId="{B0443C71-0BC5-42EE-8B9C-2493EB88D89C}" type="presOf" srcId="{4C4075E3-4FBC-4DCD-AB91-8CA9B9F016E4}" destId="{608752FA-5485-45B5-B834-87E01F75CBAA}" srcOrd="0" destOrd="3" presId="urn:microsoft.com/office/officeart/2005/8/layout/vList3"/>
    <dgm:cxn modelId="{14341E83-2392-4AA3-B9B4-3BF947BA6781}" type="presParOf" srcId="{7557AD90-F8D2-4CF8-827D-48F010171CC7}" destId="{A1188A64-ADE9-4131-9E58-8E92253B9741}" srcOrd="0" destOrd="0" presId="urn:microsoft.com/office/officeart/2005/8/layout/vList3"/>
    <dgm:cxn modelId="{A089E56F-EE72-4E06-BFFD-519265063066}" type="presParOf" srcId="{A1188A64-ADE9-4131-9E58-8E92253B9741}" destId="{79EFF8DB-5F3B-4CC3-B271-B56F885B0D0F}" srcOrd="0" destOrd="0" presId="urn:microsoft.com/office/officeart/2005/8/layout/vList3"/>
    <dgm:cxn modelId="{7415C494-EC29-4721-A436-32DE4E8C9E02}" type="presParOf" srcId="{A1188A64-ADE9-4131-9E58-8E92253B9741}" destId="{608752FA-5485-45B5-B834-87E01F75CBAA}" srcOrd="1" destOrd="0" presId="urn:microsoft.com/office/officeart/2005/8/layout/vList3"/>
    <dgm:cxn modelId="{598A956E-F39D-496B-A649-7EDCDA495C0E}" type="presParOf" srcId="{7557AD90-F8D2-4CF8-827D-48F010171CC7}" destId="{1473DBA8-2B3E-4D27-99C6-D4C0A4780BAC}" srcOrd="1" destOrd="0" presId="urn:microsoft.com/office/officeart/2005/8/layout/vList3"/>
    <dgm:cxn modelId="{214C3EAD-920F-4976-AD8A-655F6546F7D7}" type="presParOf" srcId="{7557AD90-F8D2-4CF8-827D-48F010171CC7}" destId="{7DA3C28A-ABC3-4879-A237-848CD71B3C1A}" srcOrd="2" destOrd="0" presId="urn:microsoft.com/office/officeart/2005/8/layout/vList3"/>
    <dgm:cxn modelId="{9E7033CC-49FC-44D9-90B4-1D7D64A22CE5}" type="presParOf" srcId="{7DA3C28A-ABC3-4879-A237-848CD71B3C1A}" destId="{8F169D75-1680-4459-95E0-2B1D9F277C30}" srcOrd="0" destOrd="0" presId="urn:microsoft.com/office/officeart/2005/8/layout/vList3"/>
    <dgm:cxn modelId="{6D518EE8-1DEC-4E9D-8A94-C7FCFACB30DF}" type="presParOf" srcId="{7DA3C28A-ABC3-4879-A237-848CD71B3C1A}" destId="{0D599926-2CB6-463E-B1B8-10AAFA459B9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7C3B9B-E1DB-4457-B034-7D5CEE0F6F92}" type="doc">
      <dgm:prSet loTypeId="urn:microsoft.com/office/officeart/2005/8/layout/gear1" loCatId="cycle" qsTypeId="urn:microsoft.com/office/officeart/2005/8/quickstyle/simple1" qsCatId="simple" csTypeId="urn:microsoft.com/office/officeart/2005/8/colors/colorful2" csCatId="colorful" phldr="1"/>
      <dgm:spPr/>
    </dgm:pt>
    <dgm:pt modelId="{7FA1A836-1F15-4957-BFC5-BBFB5889226B}">
      <dgm:prSet phldrT="[Text]"/>
      <dgm:spPr/>
      <dgm:t>
        <a:bodyPr/>
        <a:lstStyle/>
        <a:p>
          <a:r>
            <a:rPr lang="en-US" dirty="0" smtClean="0"/>
            <a:t>Libraries</a:t>
          </a:r>
          <a:endParaRPr lang="en-IN" dirty="0"/>
        </a:p>
      </dgm:t>
    </dgm:pt>
    <dgm:pt modelId="{B0F6F995-ED7C-4C07-BD87-6DC9C0A3F3B7}" type="parTrans" cxnId="{EBA0B4C3-5A7A-443E-BCCC-154C731FF4AF}">
      <dgm:prSet/>
      <dgm:spPr/>
      <dgm:t>
        <a:bodyPr/>
        <a:lstStyle/>
        <a:p>
          <a:endParaRPr lang="en-IN"/>
        </a:p>
      </dgm:t>
    </dgm:pt>
    <dgm:pt modelId="{54C3F75F-5257-4B8B-B0FC-37A49641A488}" type="sibTrans" cxnId="{EBA0B4C3-5A7A-443E-BCCC-154C731FF4AF}">
      <dgm:prSet/>
      <dgm:spPr/>
      <dgm:t>
        <a:bodyPr/>
        <a:lstStyle/>
        <a:p>
          <a:endParaRPr lang="en-IN"/>
        </a:p>
      </dgm:t>
    </dgm:pt>
    <dgm:pt modelId="{DC079D28-A2EC-4320-99DF-FBF330F257B6}">
      <dgm:prSet phldrT="[Text]"/>
      <dgm:spPr/>
      <dgm:t>
        <a:bodyPr/>
        <a:lstStyle/>
        <a:p>
          <a:r>
            <a:rPr lang="en-US" dirty="0" smtClean="0"/>
            <a:t>Compile</a:t>
          </a:r>
          <a:endParaRPr lang="en-IN" dirty="0"/>
        </a:p>
      </dgm:t>
    </dgm:pt>
    <dgm:pt modelId="{18615ADA-873B-43D1-9525-2A36FE88FBA1}" type="parTrans" cxnId="{B31895D2-B47C-4800-A90B-8815C1CA095A}">
      <dgm:prSet/>
      <dgm:spPr/>
      <dgm:t>
        <a:bodyPr/>
        <a:lstStyle/>
        <a:p>
          <a:endParaRPr lang="en-IN"/>
        </a:p>
      </dgm:t>
    </dgm:pt>
    <dgm:pt modelId="{D879BAC9-0144-4378-9EFC-D1A69C11041B}" type="sibTrans" cxnId="{B31895D2-B47C-4800-A90B-8815C1CA095A}">
      <dgm:prSet/>
      <dgm:spPr/>
      <dgm:t>
        <a:bodyPr/>
        <a:lstStyle/>
        <a:p>
          <a:endParaRPr lang="en-IN"/>
        </a:p>
      </dgm:t>
    </dgm:pt>
    <dgm:pt modelId="{0BA04014-A0E9-45BD-91F8-45BD9568C96A}">
      <dgm:prSet phldrT="[Text]"/>
      <dgm:spPr/>
      <dgm:t>
        <a:bodyPr/>
        <a:lstStyle/>
        <a:p>
          <a:r>
            <a:rPr lang="en-US" dirty="0" smtClean="0"/>
            <a:t>Database</a:t>
          </a:r>
          <a:endParaRPr lang="en-IN" dirty="0"/>
        </a:p>
      </dgm:t>
    </dgm:pt>
    <dgm:pt modelId="{46DB96A0-2FA7-46EF-8E38-54E44C9B2029}" type="parTrans" cxnId="{0B9FB664-25AF-4EF5-AB50-3B91C7A5F2D3}">
      <dgm:prSet/>
      <dgm:spPr/>
      <dgm:t>
        <a:bodyPr/>
        <a:lstStyle/>
        <a:p>
          <a:endParaRPr lang="en-IN"/>
        </a:p>
      </dgm:t>
    </dgm:pt>
    <dgm:pt modelId="{6B27E33B-92F1-4ADA-B1E9-D10E0DBCB4A9}" type="sibTrans" cxnId="{0B9FB664-25AF-4EF5-AB50-3B91C7A5F2D3}">
      <dgm:prSet/>
      <dgm:spPr/>
      <dgm:t>
        <a:bodyPr/>
        <a:lstStyle/>
        <a:p>
          <a:endParaRPr lang="en-IN"/>
        </a:p>
      </dgm:t>
    </dgm:pt>
    <dgm:pt modelId="{19E16576-DB13-45A3-9F8F-D514C101B6A2}" type="pres">
      <dgm:prSet presAssocID="{C87C3B9B-E1DB-4457-B034-7D5CEE0F6F9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23D5930-21F8-48EA-9E19-C3E24FC890DF}" type="pres">
      <dgm:prSet presAssocID="{7FA1A836-1F15-4957-BFC5-BBFB5889226B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BC848B2-D473-41C7-8D12-7F5D9C481A6B}" type="pres">
      <dgm:prSet presAssocID="{7FA1A836-1F15-4957-BFC5-BBFB5889226B}" presName="gear1srcNode" presStyleLbl="node1" presStyleIdx="0" presStyleCnt="3"/>
      <dgm:spPr/>
      <dgm:t>
        <a:bodyPr/>
        <a:lstStyle/>
        <a:p>
          <a:endParaRPr lang="en-IN"/>
        </a:p>
      </dgm:t>
    </dgm:pt>
    <dgm:pt modelId="{398ACC49-DD1A-46E8-8720-F9D0F9FFB1F4}" type="pres">
      <dgm:prSet presAssocID="{7FA1A836-1F15-4957-BFC5-BBFB5889226B}" presName="gear1dstNode" presStyleLbl="node1" presStyleIdx="0" presStyleCnt="3"/>
      <dgm:spPr/>
      <dgm:t>
        <a:bodyPr/>
        <a:lstStyle/>
        <a:p>
          <a:endParaRPr lang="en-IN"/>
        </a:p>
      </dgm:t>
    </dgm:pt>
    <dgm:pt modelId="{9C13CE55-48CB-4874-B209-EF106727F7C1}" type="pres">
      <dgm:prSet presAssocID="{DC079D28-A2EC-4320-99DF-FBF330F257B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661B9A2-E735-4999-BFF7-C6E64AC7CAE4}" type="pres">
      <dgm:prSet presAssocID="{DC079D28-A2EC-4320-99DF-FBF330F257B6}" presName="gear2srcNode" presStyleLbl="node1" presStyleIdx="1" presStyleCnt="3"/>
      <dgm:spPr/>
      <dgm:t>
        <a:bodyPr/>
        <a:lstStyle/>
        <a:p>
          <a:endParaRPr lang="en-IN"/>
        </a:p>
      </dgm:t>
    </dgm:pt>
    <dgm:pt modelId="{6AF97812-29E9-42B4-9999-383D73A26C0E}" type="pres">
      <dgm:prSet presAssocID="{DC079D28-A2EC-4320-99DF-FBF330F257B6}" presName="gear2dstNode" presStyleLbl="node1" presStyleIdx="1" presStyleCnt="3"/>
      <dgm:spPr/>
      <dgm:t>
        <a:bodyPr/>
        <a:lstStyle/>
        <a:p>
          <a:endParaRPr lang="en-IN"/>
        </a:p>
      </dgm:t>
    </dgm:pt>
    <dgm:pt modelId="{F0AA831F-38FD-48CE-8F67-E50C07BF6EC4}" type="pres">
      <dgm:prSet presAssocID="{0BA04014-A0E9-45BD-91F8-45BD9568C96A}" presName="gear3" presStyleLbl="node1" presStyleIdx="2" presStyleCnt="3"/>
      <dgm:spPr/>
      <dgm:t>
        <a:bodyPr/>
        <a:lstStyle/>
        <a:p>
          <a:endParaRPr lang="en-IN"/>
        </a:p>
      </dgm:t>
    </dgm:pt>
    <dgm:pt modelId="{F5B42878-1BA0-4D8B-AE6E-34B9B5170E97}" type="pres">
      <dgm:prSet presAssocID="{0BA04014-A0E9-45BD-91F8-45BD9568C96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D74E70-B5E7-4067-9B11-0806D75B53CF}" type="pres">
      <dgm:prSet presAssocID="{0BA04014-A0E9-45BD-91F8-45BD9568C96A}" presName="gear3srcNode" presStyleLbl="node1" presStyleIdx="2" presStyleCnt="3"/>
      <dgm:spPr/>
      <dgm:t>
        <a:bodyPr/>
        <a:lstStyle/>
        <a:p>
          <a:endParaRPr lang="en-IN"/>
        </a:p>
      </dgm:t>
    </dgm:pt>
    <dgm:pt modelId="{DC080534-B612-42DD-A42A-48FA4C2DEBBC}" type="pres">
      <dgm:prSet presAssocID="{0BA04014-A0E9-45BD-91F8-45BD9568C96A}" presName="gear3dstNode" presStyleLbl="node1" presStyleIdx="2" presStyleCnt="3"/>
      <dgm:spPr/>
      <dgm:t>
        <a:bodyPr/>
        <a:lstStyle/>
        <a:p>
          <a:endParaRPr lang="en-IN"/>
        </a:p>
      </dgm:t>
    </dgm:pt>
    <dgm:pt modelId="{9825B292-C417-4067-A8D3-1A47F79316EE}" type="pres">
      <dgm:prSet presAssocID="{54C3F75F-5257-4B8B-B0FC-37A49641A488}" presName="connector1" presStyleLbl="sibTrans2D1" presStyleIdx="0" presStyleCnt="3"/>
      <dgm:spPr/>
      <dgm:t>
        <a:bodyPr/>
        <a:lstStyle/>
        <a:p>
          <a:endParaRPr lang="en-IN"/>
        </a:p>
      </dgm:t>
    </dgm:pt>
    <dgm:pt modelId="{F375EDB7-12F5-44D1-B3F0-E97899837FEA}" type="pres">
      <dgm:prSet presAssocID="{D879BAC9-0144-4378-9EFC-D1A69C11041B}" presName="connector2" presStyleLbl="sibTrans2D1" presStyleIdx="1" presStyleCnt="3"/>
      <dgm:spPr/>
      <dgm:t>
        <a:bodyPr/>
        <a:lstStyle/>
        <a:p>
          <a:endParaRPr lang="en-IN"/>
        </a:p>
      </dgm:t>
    </dgm:pt>
    <dgm:pt modelId="{F5A02BFE-1F3A-4DA1-9557-6D9F55DF55A5}" type="pres">
      <dgm:prSet presAssocID="{6B27E33B-92F1-4ADA-B1E9-D10E0DBCB4A9}" presName="connector3" presStyleLbl="sibTrans2D1" presStyleIdx="2" presStyleCnt="3"/>
      <dgm:spPr/>
      <dgm:t>
        <a:bodyPr/>
        <a:lstStyle/>
        <a:p>
          <a:endParaRPr lang="en-IN"/>
        </a:p>
      </dgm:t>
    </dgm:pt>
  </dgm:ptLst>
  <dgm:cxnLst>
    <dgm:cxn modelId="{B31895D2-B47C-4800-A90B-8815C1CA095A}" srcId="{C87C3B9B-E1DB-4457-B034-7D5CEE0F6F92}" destId="{DC079D28-A2EC-4320-99DF-FBF330F257B6}" srcOrd="1" destOrd="0" parTransId="{18615ADA-873B-43D1-9525-2A36FE88FBA1}" sibTransId="{D879BAC9-0144-4378-9EFC-D1A69C11041B}"/>
    <dgm:cxn modelId="{67026927-D2EE-4CD1-A9D8-79C99A7E17F0}" type="presOf" srcId="{0BA04014-A0E9-45BD-91F8-45BD9568C96A}" destId="{F0AA831F-38FD-48CE-8F67-E50C07BF6EC4}" srcOrd="0" destOrd="0" presId="urn:microsoft.com/office/officeart/2005/8/layout/gear1"/>
    <dgm:cxn modelId="{0B9FB664-25AF-4EF5-AB50-3B91C7A5F2D3}" srcId="{C87C3B9B-E1DB-4457-B034-7D5CEE0F6F92}" destId="{0BA04014-A0E9-45BD-91F8-45BD9568C96A}" srcOrd="2" destOrd="0" parTransId="{46DB96A0-2FA7-46EF-8E38-54E44C9B2029}" sibTransId="{6B27E33B-92F1-4ADA-B1E9-D10E0DBCB4A9}"/>
    <dgm:cxn modelId="{FF66BFBA-E07B-42EB-9B83-5087183111C9}" type="presOf" srcId="{DC079D28-A2EC-4320-99DF-FBF330F257B6}" destId="{9C13CE55-48CB-4874-B209-EF106727F7C1}" srcOrd="0" destOrd="0" presId="urn:microsoft.com/office/officeart/2005/8/layout/gear1"/>
    <dgm:cxn modelId="{3DA88F91-3DF1-4ADF-80A3-45E5CFAC441A}" type="presOf" srcId="{6B27E33B-92F1-4ADA-B1E9-D10E0DBCB4A9}" destId="{F5A02BFE-1F3A-4DA1-9557-6D9F55DF55A5}" srcOrd="0" destOrd="0" presId="urn:microsoft.com/office/officeart/2005/8/layout/gear1"/>
    <dgm:cxn modelId="{2949AE88-2A79-4475-8EF6-F47DE507C8CB}" type="presOf" srcId="{7FA1A836-1F15-4957-BFC5-BBFB5889226B}" destId="{398ACC49-DD1A-46E8-8720-F9D0F9FFB1F4}" srcOrd="2" destOrd="0" presId="urn:microsoft.com/office/officeart/2005/8/layout/gear1"/>
    <dgm:cxn modelId="{1A4AA6EB-9C0D-4414-A179-4E811B00CBDE}" type="presOf" srcId="{0BA04014-A0E9-45BD-91F8-45BD9568C96A}" destId="{DC080534-B612-42DD-A42A-48FA4C2DEBBC}" srcOrd="3" destOrd="0" presId="urn:microsoft.com/office/officeart/2005/8/layout/gear1"/>
    <dgm:cxn modelId="{79BAE247-3A74-4BCE-A712-8D8A66B544AB}" type="presOf" srcId="{C87C3B9B-E1DB-4457-B034-7D5CEE0F6F92}" destId="{19E16576-DB13-45A3-9F8F-D514C101B6A2}" srcOrd="0" destOrd="0" presId="urn:microsoft.com/office/officeart/2005/8/layout/gear1"/>
    <dgm:cxn modelId="{EBA0B4C3-5A7A-443E-BCCC-154C731FF4AF}" srcId="{C87C3B9B-E1DB-4457-B034-7D5CEE0F6F92}" destId="{7FA1A836-1F15-4957-BFC5-BBFB5889226B}" srcOrd="0" destOrd="0" parTransId="{B0F6F995-ED7C-4C07-BD87-6DC9C0A3F3B7}" sibTransId="{54C3F75F-5257-4B8B-B0FC-37A49641A488}"/>
    <dgm:cxn modelId="{10B65A57-EFE1-468B-B9CA-9DE5D297BB9F}" type="presOf" srcId="{DC079D28-A2EC-4320-99DF-FBF330F257B6}" destId="{6AF97812-29E9-42B4-9999-383D73A26C0E}" srcOrd="2" destOrd="0" presId="urn:microsoft.com/office/officeart/2005/8/layout/gear1"/>
    <dgm:cxn modelId="{BA997C1E-3F81-41B2-8210-EEF153353D3A}" type="presOf" srcId="{7FA1A836-1F15-4957-BFC5-BBFB5889226B}" destId="{B23D5930-21F8-48EA-9E19-C3E24FC890DF}" srcOrd="0" destOrd="0" presId="urn:microsoft.com/office/officeart/2005/8/layout/gear1"/>
    <dgm:cxn modelId="{D6E268F1-E7A2-4437-AC4F-FA9D9F131215}" type="presOf" srcId="{0BA04014-A0E9-45BD-91F8-45BD9568C96A}" destId="{92D74E70-B5E7-4067-9B11-0806D75B53CF}" srcOrd="2" destOrd="0" presId="urn:microsoft.com/office/officeart/2005/8/layout/gear1"/>
    <dgm:cxn modelId="{2E00CDA1-5552-486B-8266-605D722B1534}" type="presOf" srcId="{0BA04014-A0E9-45BD-91F8-45BD9568C96A}" destId="{F5B42878-1BA0-4D8B-AE6E-34B9B5170E97}" srcOrd="1" destOrd="0" presId="urn:microsoft.com/office/officeart/2005/8/layout/gear1"/>
    <dgm:cxn modelId="{45BA3E71-5465-40C8-9EB7-D96A32DE9F6A}" type="presOf" srcId="{7FA1A836-1F15-4957-BFC5-BBFB5889226B}" destId="{FBC848B2-D473-41C7-8D12-7F5D9C481A6B}" srcOrd="1" destOrd="0" presId="urn:microsoft.com/office/officeart/2005/8/layout/gear1"/>
    <dgm:cxn modelId="{A11E4E72-200C-4F5F-BCD9-9F254D289FB3}" type="presOf" srcId="{D879BAC9-0144-4378-9EFC-D1A69C11041B}" destId="{F375EDB7-12F5-44D1-B3F0-E97899837FEA}" srcOrd="0" destOrd="0" presId="urn:microsoft.com/office/officeart/2005/8/layout/gear1"/>
    <dgm:cxn modelId="{E50131A7-E52F-4156-9693-C03583A45CB6}" type="presOf" srcId="{54C3F75F-5257-4B8B-B0FC-37A49641A488}" destId="{9825B292-C417-4067-A8D3-1A47F79316EE}" srcOrd="0" destOrd="0" presId="urn:microsoft.com/office/officeart/2005/8/layout/gear1"/>
    <dgm:cxn modelId="{2BF07BAC-7C8D-434E-B673-3BBFED87168F}" type="presOf" srcId="{DC079D28-A2EC-4320-99DF-FBF330F257B6}" destId="{5661B9A2-E735-4999-BFF7-C6E64AC7CAE4}" srcOrd="1" destOrd="0" presId="urn:microsoft.com/office/officeart/2005/8/layout/gear1"/>
    <dgm:cxn modelId="{83048144-ACB5-4133-88A2-AA1E370B1D3D}" type="presParOf" srcId="{19E16576-DB13-45A3-9F8F-D514C101B6A2}" destId="{B23D5930-21F8-48EA-9E19-C3E24FC890DF}" srcOrd="0" destOrd="0" presId="urn:microsoft.com/office/officeart/2005/8/layout/gear1"/>
    <dgm:cxn modelId="{E59266F6-3ACA-445A-AF75-9D811E16D00C}" type="presParOf" srcId="{19E16576-DB13-45A3-9F8F-D514C101B6A2}" destId="{FBC848B2-D473-41C7-8D12-7F5D9C481A6B}" srcOrd="1" destOrd="0" presId="urn:microsoft.com/office/officeart/2005/8/layout/gear1"/>
    <dgm:cxn modelId="{AB100353-60A9-44DD-95BF-1D4B0AD42081}" type="presParOf" srcId="{19E16576-DB13-45A3-9F8F-D514C101B6A2}" destId="{398ACC49-DD1A-46E8-8720-F9D0F9FFB1F4}" srcOrd="2" destOrd="0" presId="urn:microsoft.com/office/officeart/2005/8/layout/gear1"/>
    <dgm:cxn modelId="{A4CB31A5-8E22-4EA3-BAE0-A17DC9C33A50}" type="presParOf" srcId="{19E16576-DB13-45A3-9F8F-D514C101B6A2}" destId="{9C13CE55-48CB-4874-B209-EF106727F7C1}" srcOrd="3" destOrd="0" presId="urn:microsoft.com/office/officeart/2005/8/layout/gear1"/>
    <dgm:cxn modelId="{96EC829E-FA98-400E-988E-0CB9241F37F7}" type="presParOf" srcId="{19E16576-DB13-45A3-9F8F-D514C101B6A2}" destId="{5661B9A2-E735-4999-BFF7-C6E64AC7CAE4}" srcOrd="4" destOrd="0" presId="urn:microsoft.com/office/officeart/2005/8/layout/gear1"/>
    <dgm:cxn modelId="{92A6364A-6F63-418D-84D6-1A69572AB18F}" type="presParOf" srcId="{19E16576-DB13-45A3-9F8F-D514C101B6A2}" destId="{6AF97812-29E9-42B4-9999-383D73A26C0E}" srcOrd="5" destOrd="0" presId="urn:microsoft.com/office/officeart/2005/8/layout/gear1"/>
    <dgm:cxn modelId="{3F3A1818-A038-4C18-AEF2-3D2EE51FE9FE}" type="presParOf" srcId="{19E16576-DB13-45A3-9F8F-D514C101B6A2}" destId="{F0AA831F-38FD-48CE-8F67-E50C07BF6EC4}" srcOrd="6" destOrd="0" presId="urn:microsoft.com/office/officeart/2005/8/layout/gear1"/>
    <dgm:cxn modelId="{CD26F0D1-288C-41F3-B503-0481A3E7DB06}" type="presParOf" srcId="{19E16576-DB13-45A3-9F8F-D514C101B6A2}" destId="{F5B42878-1BA0-4D8B-AE6E-34B9B5170E97}" srcOrd="7" destOrd="0" presId="urn:microsoft.com/office/officeart/2005/8/layout/gear1"/>
    <dgm:cxn modelId="{B0590C4F-33E7-46EB-8380-21AFEAD2ED76}" type="presParOf" srcId="{19E16576-DB13-45A3-9F8F-D514C101B6A2}" destId="{92D74E70-B5E7-4067-9B11-0806D75B53CF}" srcOrd="8" destOrd="0" presId="urn:microsoft.com/office/officeart/2005/8/layout/gear1"/>
    <dgm:cxn modelId="{2F1312F7-003E-4E22-B7D6-877472C9359A}" type="presParOf" srcId="{19E16576-DB13-45A3-9F8F-D514C101B6A2}" destId="{DC080534-B612-42DD-A42A-48FA4C2DEBBC}" srcOrd="9" destOrd="0" presId="urn:microsoft.com/office/officeart/2005/8/layout/gear1"/>
    <dgm:cxn modelId="{680CB3C4-1A48-4E48-8449-B5894C146E3F}" type="presParOf" srcId="{19E16576-DB13-45A3-9F8F-D514C101B6A2}" destId="{9825B292-C417-4067-A8D3-1A47F79316EE}" srcOrd="10" destOrd="0" presId="urn:microsoft.com/office/officeart/2005/8/layout/gear1"/>
    <dgm:cxn modelId="{F4043925-C9CC-4C8E-8645-CAB7E90E282B}" type="presParOf" srcId="{19E16576-DB13-45A3-9F8F-D514C101B6A2}" destId="{F375EDB7-12F5-44D1-B3F0-E97899837FEA}" srcOrd="11" destOrd="0" presId="urn:microsoft.com/office/officeart/2005/8/layout/gear1"/>
    <dgm:cxn modelId="{E50A74BE-ED5E-4335-8B34-BBF58C321B6F}" type="presParOf" srcId="{19E16576-DB13-45A3-9F8F-D514C101B6A2}" destId="{F5A02BFE-1F3A-4DA1-9557-6D9F55DF55A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66B4BB-45D5-4EAF-95E1-51F7F12B2505}">
      <dsp:nvSpPr>
        <dsp:cNvPr id="0" name=""/>
        <dsp:cNvSpPr/>
      </dsp:nvSpPr>
      <dsp:spPr>
        <a:xfrm>
          <a:off x="0" y="19996"/>
          <a:ext cx="9757776" cy="898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Development environments and challenges</a:t>
          </a:r>
          <a:endParaRPr lang="en-IN" sz="3200" kern="1200" dirty="0"/>
        </a:p>
      </dsp:txBody>
      <dsp:txXfrm>
        <a:off x="0" y="19996"/>
        <a:ext cx="9757776" cy="898560"/>
      </dsp:txXfrm>
    </dsp:sp>
    <dsp:sp modelId="{B22A0FF8-CB54-4371-9A16-D496EE02DDCB}">
      <dsp:nvSpPr>
        <dsp:cNvPr id="0" name=""/>
        <dsp:cNvSpPr/>
      </dsp:nvSpPr>
      <dsp:spPr>
        <a:xfrm>
          <a:off x="0" y="1056796"/>
          <a:ext cx="9757776" cy="8985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What is	Continuous Integration</a:t>
          </a:r>
        </a:p>
      </dsp:txBody>
      <dsp:txXfrm>
        <a:off x="0" y="1056796"/>
        <a:ext cx="9757776" cy="898560"/>
      </dsp:txXfrm>
    </dsp:sp>
    <dsp:sp modelId="{E1C41726-450C-48AA-9FC4-3003C1887FF6}">
      <dsp:nvSpPr>
        <dsp:cNvPr id="0" name=""/>
        <dsp:cNvSpPr/>
      </dsp:nvSpPr>
      <dsp:spPr>
        <a:xfrm>
          <a:off x="0" y="2093596"/>
          <a:ext cx="9757776" cy="8985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Continuous Integration flow</a:t>
          </a:r>
        </a:p>
      </dsp:txBody>
      <dsp:txXfrm>
        <a:off x="0" y="2093596"/>
        <a:ext cx="9757776" cy="898560"/>
      </dsp:txXfrm>
    </dsp:sp>
    <dsp:sp modelId="{5E27F74B-CCF4-4E06-B1BC-1E536EAF9CF2}">
      <dsp:nvSpPr>
        <dsp:cNvPr id="0" name=""/>
        <dsp:cNvSpPr/>
      </dsp:nvSpPr>
      <dsp:spPr>
        <a:xfrm>
          <a:off x="0" y="3130396"/>
          <a:ext cx="9757776" cy="898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Tools Involved</a:t>
          </a:r>
        </a:p>
      </dsp:txBody>
      <dsp:txXfrm>
        <a:off x="0" y="3130396"/>
        <a:ext cx="9757776" cy="898560"/>
      </dsp:txXfrm>
    </dsp:sp>
    <dsp:sp modelId="{48CFE952-C09F-4B08-951A-EA3AB902FEFA}">
      <dsp:nvSpPr>
        <dsp:cNvPr id="0" name=""/>
        <dsp:cNvSpPr/>
      </dsp:nvSpPr>
      <dsp:spPr>
        <a:xfrm>
          <a:off x="0" y="4167197"/>
          <a:ext cx="9757776" cy="8985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Demo</a:t>
          </a:r>
        </a:p>
      </dsp:txBody>
      <dsp:txXfrm>
        <a:off x="0" y="4167197"/>
        <a:ext cx="9757776" cy="8985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8752FA-5485-45B5-B834-87E01F75CBAA}">
      <dsp:nvSpPr>
        <dsp:cNvPr id="0" name=""/>
        <dsp:cNvSpPr/>
      </dsp:nvSpPr>
      <dsp:spPr>
        <a:xfrm rot="10800000">
          <a:off x="2274259" y="1741"/>
          <a:ext cx="7178454" cy="186461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2241" tIns="118110" rIns="220472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accent1"/>
              </a:solidFill>
            </a:rPr>
            <a:t>Distributed teams</a:t>
          </a:r>
          <a:endParaRPr lang="en-IN" sz="3100" kern="1200" dirty="0">
            <a:solidFill>
              <a:schemeClr val="accent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Multiple teams</a:t>
          </a: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Multiple technologies</a:t>
          </a: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Multiple countries</a:t>
          </a:r>
          <a:endParaRPr lang="en-IN" sz="2400" kern="1200" dirty="0"/>
        </a:p>
      </dsp:txBody>
      <dsp:txXfrm rot="10800000">
        <a:off x="2274259" y="1741"/>
        <a:ext cx="7178454" cy="1864610"/>
      </dsp:txXfrm>
    </dsp:sp>
    <dsp:sp modelId="{79EFF8DB-5F3B-4CC3-B271-B56F885B0D0F}">
      <dsp:nvSpPr>
        <dsp:cNvPr id="0" name=""/>
        <dsp:cNvSpPr/>
      </dsp:nvSpPr>
      <dsp:spPr>
        <a:xfrm>
          <a:off x="1341954" y="1741"/>
          <a:ext cx="1864610" cy="186461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D599926-2CB6-463E-B1B8-10AAFA459B9E}">
      <dsp:nvSpPr>
        <dsp:cNvPr id="0" name=""/>
        <dsp:cNvSpPr/>
      </dsp:nvSpPr>
      <dsp:spPr>
        <a:xfrm rot="10800000">
          <a:off x="2274259" y="2418725"/>
          <a:ext cx="7178454" cy="186461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2241" tIns="118110" rIns="220472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accent1"/>
              </a:solidFill>
            </a:rPr>
            <a:t>Agile Development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Daily/Weekly releases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Cloud Platforms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Short end cycles</a:t>
          </a:r>
        </a:p>
      </dsp:txBody>
      <dsp:txXfrm rot="10800000">
        <a:off x="2274259" y="2418725"/>
        <a:ext cx="7178454" cy="1864610"/>
      </dsp:txXfrm>
    </dsp:sp>
    <dsp:sp modelId="{8F169D75-1680-4459-95E0-2B1D9F277C30}">
      <dsp:nvSpPr>
        <dsp:cNvPr id="0" name=""/>
        <dsp:cNvSpPr/>
      </dsp:nvSpPr>
      <dsp:spPr>
        <a:xfrm>
          <a:off x="1341954" y="2418725"/>
          <a:ext cx="1864610" cy="186461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213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503">
              <a:defRPr/>
            </a:pP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503"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7.gif"/><Relationship Id="rId4" Type="http://schemas.openxmlformats.org/officeDocument/2006/relationships/image" Target="../media/image13.png"/><Relationship Id="rId9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7.gif"/><Relationship Id="rId4" Type="http://schemas.openxmlformats.org/officeDocument/2006/relationships/image" Target="../media/image13.png"/><Relationship Id="rId9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574022"/>
            <a:ext cx="10511966" cy="2215991"/>
          </a:xfrm>
        </p:spPr>
        <p:txBody>
          <a:bodyPr/>
          <a:lstStyle/>
          <a:p>
            <a:r>
              <a:rPr lang="en-IN" dirty="0" smtClean="0"/>
              <a:t>Continuous Integration for OpenEdge Applications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3" y="4065933"/>
            <a:ext cx="9291796" cy="723098"/>
          </a:xfrm>
        </p:spPr>
        <p:txBody>
          <a:bodyPr/>
          <a:lstStyle/>
          <a:p>
            <a:r>
              <a:rPr lang="en-US" sz="1600" b="1" dirty="0" smtClean="0"/>
              <a:t>Name</a:t>
            </a:r>
            <a:r>
              <a:rPr lang="en-US" sz="1600" dirty="0" smtClean="0"/>
              <a:t>	DivyaTheja Pachipula	 </a:t>
            </a:r>
          </a:p>
          <a:p>
            <a:r>
              <a:rPr lang="en-US" sz="1600" b="1" dirty="0" smtClean="0"/>
              <a:t>Title</a:t>
            </a:r>
            <a:r>
              <a:rPr lang="en-US" sz="1600" dirty="0" smtClean="0"/>
              <a:t>	Senior Engineer		 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5048165"/>
            <a:ext cx="4925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</a:rPr>
              <a:t>Date</a:t>
            </a:r>
            <a:r>
              <a:rPr lang="en-US" sz="1600" dirty="0" smtClean="0"/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8</a:t>
            </a:r>
            <a:r>
              <a:rPr lang="en-US" sz="1600" baseline="30000" dirty="0" smtClean="0">
                <a:solidFill>
                  <a:schemeClr val="bg1"/>
                </a:solidFill>
              </a:rPr>
              <a:t>th</a:t>
            </a:r>
            <a:r>
              <a:rPr lang="en-US" sz="1600" dirty="0" smtClean="0">
                <a:solidFill>
                  <a:schemeClr val="bg1"/>
                </a:solidFill>
              </a:rPr>
              <a:t> June, 2015</a:t>
            </a:r>
          </a:p>
          <a:p>
            <a:pPr algn="l">
              <a:spcBef>
                <a:spcPts val="0"/>
              </a:spcBef>
            </a:pP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dirty="0" smtClean="0"/>
              <a:t>Focus of the session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102290" y="1164921"/>
          <a:ext cx="9757776" cy="5085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Need for CI </a:t>
            </a:r>
            <a:r>
              <a:rPr lang="en-US" dirty="0" smtClean="0"/>
              <a:t>– Today’s development environments</a:t>
            </a:r>
            <a:endParaRPr lang="en-IN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736270" y="1448790"/>
          <a:ext cx="10794669" cy="4285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sz="2400" b="1" dirty="0" smtClean="0"/>
              <a:t>Need for CI </a:t>
            </a:r>
            <a:r>
              <a:rPr lang="en-US" sz="2400" dirty="0" smtClean="0"/>
              <a:t>- Application Development Challenges</a:t>
            </a:r>
            <a:endParaRPr lang="en-IN" sz="2400" dirty="0"/>
          </a:p>
        </p:txBody>
      </p:sp>
      <p:grpSp>
        <p:nvGrpSpPr>
          <p:cNvPr id="3" name="Group 9"/>
          <p:cNvGrpSpPr/>
          <p:nvPr/>
        </p:nvGrpSpPr>
        <p:grpSpPr>
          <a:xfrm>
            <a:off x="299545" y="1073625"/>
            <a:ext cx="11597757" cy="5153754"/>
            <a:chOff x="299545" y="1073625"/>
            <a:chExt cx="11597757" cy="5153754"/>
          </a:xfrm>
        </p:grpSpPr>
        <p:pic>
          <p:nvPicPr>
            <p:cNvPr id="686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709" t="30967" r="21209" b="30440"/>
            <a:stretch>
              <a:fillRect/>
            </a:stretch>
          </p:blipFill>
          <p:spPr bwMode="auto">
            <a:xfrm>
              <a:off x="299545" y="1073625"/>
              <a:ext cx="11597757" cy="5153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05114" y="1610036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69738" y="1664029"/>
              <a:ext cx="816427" cy="802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7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14659" y="1447126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84433" y="1518513"/>
              <a:ext cx="827312" cy="82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8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158314" y="231422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96373" y="2396946"/>
              <a:ext cx="838200" cy="823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"/>
          <p:cNvGrpSpPr/>
          <p:nvPr/>
        </p:nvGrpSpPr>
        <p:grpSpPr>
          <a:xfrm>
            <a:off x="204453" y="1087823"/>
            <a:ext cx="2350695" cy="5156927"/>
            <a:chOff x="204453" y="1087823"/>
            <a:chExt cx="2350695" cy="5156927"/>
          </a:xfrm>
        </p:grpSpPr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8" cstate="print"/>
            <a:srcRect l="13619" t="32179" r="26252" b="29997"/>
            <a:stretch>
              <a:fillRect/>
            </a:stretch>
          </p:blipFill>
          <p:spPr bwMode="auto">
            <a:xfrm>
              <a:off x="204951" y="4808477"/>
              <a:ext cx="1472458" cy="7409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9" cstate="print"/>
            <a:srcRect l="11291" t="31452" r="25088" b="29512"/>
            <a:stretch>
              <a:fillRect/>
            </a:stretch>
          </p:blipFill>
          <p:spPr bwMode="auto">
            <a:xfrm>
              <a:off x="220716" y="1087823"/>
              <a:ext cx="1381100" cy="6779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 l="14100" t="31937" r="15429" b="29512"/>
            <a:stretch>
              <a:fillRect/>
            </a:stretch>
          </p:blipFill>
          <p:spPr bwMode="auto">
            <a:xfrm>
              <a:off x="204453" y="2774725"/>
              <a:ext cx="1450129" cy="709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pSp>
          <p:nvGrpSpPr>
            <p:cNvPr id="11" name="Group 76"/>
            <p:cNvGrpSpPr/>
            <p:nvPr/>
          </p:nvGrpSpPr>
          <p:grpSpPr>
            <a:xfrm>
              <a:off x="338443" y="1301423"/>
              <a:ext cx="2216705" cy="4943327"/>
              <a:chOff x="338443" y="1301423"/>
              <a:chExt cx="2216705" cy="4943327"/>
            </a:xfrm>
          </p:grpSpPr>
          <p:pic>
            <p:nvPicPr>
              <p:cNvPr id="16" name="Picture 6" descr="http://imagehost4.online-image-editor.com/oie_upload/images/24175153mXXub/transparent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1278876" y="4743205"/>
                <a:ext cx="868755" cy="7392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338443" y="2048496"/>
                <a:ext cx="20088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i="0" dirty="0" smtClean="0">
                    <a:solidFill>
                      <a:srgbClr val="000000"/>
                    </a:solidFill>
                  </a:rPr>
                  <a:t>OE Developer 1</a:t>
                </a:r>
                <a:endParaRPr lang="en-IN" sz="2000" i="0" dirty="0" err="1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94856" y="3933701"/>
                <a:ext cx="20088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i="0" dirty="0" smtClean="0">
                    <a:solidFill>
                      <a:srgbClr val="000000"/>
                    </a:solidFill>
                  </a:rPr>
                  <a:t>OE Developer 2</a:t>
                </a:r>
                <a:endParaRPr lang="en-IN" sz="2000" i="0" dirty="0" err="1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46265" y="5844640"/>
                <a:ext cx="20088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i="0" dirty="0" smtClean="0">
                    <a:solidFill>
                      <a:srgbClr val="000000"/>
                    </a:solidFill>
                  </a:rPr>
                  <a:t>OE Developer 3</a:t>
                </a:r>
                <a:endParaRPr lang="en-IN" sz="2000" i="0" dirty="0" err="1" smtClean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101436" y="5092849"/>
                <a:ext cx="838200" cy="823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28304" y="1301423"/>
                <a:ext cx="816427" cy="802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2" name="Picture 6" descr="http://imagehost4.online-image-editor.com/oie_upload/images/24175153mXXub/transparent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1321338" y="1357789"/>
                <a:ext cx="868755" cy="7392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Picture 6" descr="http://imagehost4.online-image-editor.com/oie_upload/images/24175153mXXub/transparent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1145186" y="2932259"/>
                <a:ext cx="868755" cy="7392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33151" y="3221188"/>
                <a:ext cx="827312" cy="827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15" name="Group 24"/>
          <p:cNvGrpSpPr/>
          <p:nvPr/>
        </p:nvGrpSpPr>
        <p:grpSpPr>
          <a:xfrm>
            <a:off x="4274108" y="3085131"/>
            <a:ext cx="1694695" cy="1440630"/>
            <a:chOff x="4202856" y="3215761"/>
            <a:chExt cx="1694695" cy="1440630"/>
          </a:xfrm>
        </p:grpSpPr>
        <p:pic>
          <p:nvPicPr>
            <p:cNvPr id="26" name="Picture 15" descr="http://imagehost4.online-image-editor.com/oie_upload/images/24182218D0mvbmx5/transparent.png"/>
            <p:cNvPicPr>
              <a:picLocks noChangeAspect="1" noChangeArrowheads="1"/>
            </p:cNvPicPr>
            <p:nvPr/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4667208" y="3215761"/>
              <a:ext cx="594412" cy="815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4202856" y="3935681"/>
              <a:ext cx="1694695" cy="72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Source code </a:t>
              </a:r>
            </a:p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repository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Group 27"/>
          <p:cNvGrpSpPr/>
          <p:nvPr/>
        </p:nvGrpSpPr>
        <p:grpSpPr>
          <a:xfrm>
            <a:off x="2195494" y="2411453"/>
            <a:ext cx="2403809" cy="2413292"/>
            <a:chOff x="2195494" y="2411453"/>
            <a:chExt cx="2403809" cy="2413292"/>
          </a:xfrm>
        </p:grpSpPr>
        <p:sp>
          <p:nvSpPr>
            <p:cNvPr id="29" name="Down Arrow 28"/>
            <p:cNvSpPr/>
            <p:nvPr/>
          </p:nvSpPr>
          <p:spPr bwMode="auto">
            <a:xfrm rot="5400000" flipV="1">
              <a:off x="3201193" y="2488676"/>
              <a:ext cx="247799" cy="2232558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Down Arrow 29"/>
            <p:cNvSpPr/>
            <p:nvPr/>
          </p:nvSpPr>
          <p:spPr bwMode="auto">
            <a:xfrm rot="6872224" flipV="1">
              <a:off x="3314301" y="1370320"/>
              <a:ext cx="243869" cy="2326135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Down Arrow 30"/>
            <p:cNvSpPr/>
            <p:nvPr/>
          </p:nvSpPr>
          <p:spPr bwMode="auto">
            <a:xfrm rot="3969909" flipV="1">
              <a:off x="3209329" y="3569357"/>
              <a:ext cx="241553" cy="2269224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2" name="Right Arrow 31"/>
          <p:cNvSpPr/>
          <p:nvPr/>
        </p:nvSpPr>
        <p:spPr bwMode="auto">
          <a:xfrm rot="9348606">
            <a:off x="2121661" y="4746031"/>
            <a:ext cx="2339490" cy="315686"/>
          </a:xfrm>
          <a:prstGeom prst="rightArrow">
            <a:avLst>
              <a:gd name="adj1" fmla="val 32574"/>
              <a:gd name="adj2" fmla="val 500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8" name="Group 32"/>
          <p:cNvGrpSpPr/>
          <p:nvPr/>
        </p:nvGrpSpPr>
        <p:grpSpPr>
          <a:xfrm>
            <a:off x="737258" y="4346369"/>
            <a:ext cx="2017818" cy="735275"/>
            <a:chOff x="737258" y="4346369"/>
            <a:chExt cx="2017818" cy="735275"/>
          </a:xfrm>
        </p:grpSpPr>
        <p:sp>
          <p:nvSpPr>
            <p:cNvPr id="34" name="Explosion 1 33"/>
            <p:cNvSpPr/>
            <p:nvPr/>
          </p:nvSpPr>
          <p:spPr bwMode="auto">
            <a:xfrm rot="21071354">
              <a:off x="737258" y="4613558"/>
              <a:ext cx="914400" cy="468086"/>
            </a:xfrm>
            <a:prstGeom prst="irregularSeal1">
              <a:avLst/>
            </a:prstGeom>
            <a:solidFill>
              <a:srgbClr val="DD461E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Explosion 1 34"/>
            <p:cNvSpPr/>
            <p:nvPr/>
          </p:nvSpPr>
          <p:spPr bwMode="auto">
            <a:xfrm>
              <a:off x="2077191" y="4678877"/>
              <a:ext cx="677885" cy="317660"/>
            </a:xfrm>
            <a:prstGeom prst="irregularSeal1">
              <a:avLst/>
            </a:prstGeom>
            <a:solidFill>
              <a:srgbClr val="DD461E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Explosion 1 35"/>
            <p:cNvSpPr/>
            <p:nvPr/>
          </p:nvSpPr>
          <p:spPr bwMode="auto">
            <a:xfrm>
              <a:off x="1448789" y="4346369"/>
              <a:ext cx="783771" cy="398807"/>
            </a:xfrm>
            <a:prstGeom prst="irregularSeal1">
              <a:avLst/>
            </a:prstGeom>
            <a:solidFill>
              <a:srgbClr val="DD461E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37" name="Picture 2" descr="https://cdn0.iconfinder.com/data/icons/large-glossy-icons/512/All_reports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17526" y="2099167"/>
            <a:ext cx="723198" cy="723198"/>
          </a:xfrm>
          <a:prstGeom prst="rect">
            <a:avLst/>
          </a:prstGeom>
          <a:noFill/>
        </p:spPr>
      </p:pic>
      <p:sp>
        <p:nvSpPr>
          <p:cNvPr id="38" name="Down Arrow 37"/>
          <p:cNvSpPr/>
          <p:nvPr/>
        </p:nvSpPr>
        <p:spPr bwMode="auto">
          <a:xfrm rot="5400000" flipV="1">
            <a:off x="8405754" y="3024254"/>
            <a:ext cx="259279" cy="107075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9" name="Picture 6" descr="http://imagehost4.online-image-editor.com/oie_upload/images/24175153mXXub/transparen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170926" y="2918404"/>
            <a:ext cx="868755" cy="739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58891" y="3207333"/>
            <a:ext cx="827312" cy="8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Rectangular Callout 40"/>
          <p:cNvSpPr/>
          <p:nvPr/>
        </p:nvSpPr>
        <p:spPr bwMode="auto">
          <a:xfrm>
            <a:off x="3967514" y="1318160"/>
            <a:ext cx="2028093" cy="823051"/>
          </a:xfrm>
          <a:prstGeom prst="wedgeRectCallout">
            <a:avLst>
              <a:gd name="adj1" fmla="val -58524"/>
              <a:gd name="adj2" fmla="val 6978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Infrequent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commits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2" name="Rectangular Callout 41"/>
          <p:cNvSpPr/>
          <p:nvPr/>
        </p:nvSpPr>
        <p:spPr bwMode="auto">
          <a:xfrm>
            <a:off x="3098636" y="5235038"/>
            <a:ext cx="2028093" cy="823051"/>
          </a:xfrm>
          <a:prstGeom prst="wedgeRectCallout">
            <a:avLst>
              <a:gd name="adj1" fmla="val -84874"/>
              <a:gd name="adj2" fmla="val -91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Difficult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integration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3" name="Rectangular Callout 42"/>
          <p:cNvSpPr/>
          <p:nvPr/>
        </p:nvSpPr>
        <p:spPr bwMode="auto">
          <a:xfrm>
            <a:off x="6160490" y="4556163"/>
            <a:ext cx="2028093" cy="823051"/>
          </a:xfrm>
          <a:prstGeom prst="wedgeRectCallout">
            <a:avLst>
              <a:gd name="adj1" fmla="val 7641"/>
              <a:gd name="adj2" fmla="val -10913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Infrequent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builds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4" name="Rectangular Callout 43"/>
          <p:cNvSpPr/>
          <p:nvPr/>
        </p:nvSpPr>
        <p:spPr bwMode="auto">
          <a:xfrm>
            <a:off x="8630558" y="4342409"/>
            <a:ext cx="2028093" cy="823051"/>
          </a:xfrm>
          <a:prstGeom prst="wedgeRectCallout">
            <a:avLst>
              <a:gd name="adj1" fmla="val -13438"/>
              <a:gd name="adj2" fmla="val -9325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Testing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  <a:latin typeface="Arial" charset="0"/>
              </a:rPr>
              <a:t>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appens late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5" name="Rectangular Callout 44"/>
          <p:cNvSpPr/>
          <p:nvPr/>
        </p:nvSpPr>
        <p:spPr bwMode="auto">
          <a:xfrm>
            <a:off x="9804236" y="2072243"/>
            <a:ext cx="2028093" cy="823051"/>
          </a:xfrm>
          <a:prstGeom prst="wedgeRectCallout">
            <a:avLst>
              <a:gd name="adj1" fmla="val -36860"/>
              <a:gd name="adj2" fmla="val 8565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Lots of bugs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6" name="Down Arrow 45"/>
          <p:cNvSpPr/>
          <p:nvPr/>
        </p:nvSpPr>
        <p:spPr bwMode="auto">
          <a:xfrm rot="6872224" flipV="1">
            <a:off x="3241076" y="1475220"/>
            <a:ext cx="243869" cy="2326135"/>
          </a:xfrm>
          <a:prstGeom prst="downArrow">
            <a:avLst/>
          </a:prstGeom>
          <a:ln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3" name="Group 46"/>
          <p:cNvGrpSpPr/>
          <p:nvPr/>
        </p:nvGrpSpPr>
        <p:grpSpPr>
          <a:xfrm>
            <a:off x="5496300" y="2766953"/>
            <a:ext cx="2388921" cy="1289132"/>
            <a:chOff x="5496300" y="2766953"/>
            <a:chExt cx="2388921" cy="1289132"/>
          </a:xfrm>
        </p:grpSpPr>
        <p:sp>
          <p:nvSpPr>
            <p:cNvPr id="48" name="Down Arrow 47"/>
            <p:cNvSpPr/>
            <p:nvPr/>
          </p:nvSpPr>
          <p:spPr bwMode="auto">
            <a:xfrm rot="5400000" flipV="1">
              <a:off x="5902039" y="3026233"/>
              <a:ext cx="259279" cy="1070758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49" name="Picture 6" descr="Image result for software build + image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84127" y="2766953"/>
              <a:ext cx="1201094" cy="1289132"/>
            </a:xfrm>
            <a:prstGeom prst="rect">
              <a:avLst/>
            </a:prstGeom>
            <a:noFill/>
          </p:spPr>
        </p:pic>
        <p:cxnSp>
          <p:nvCxnSpPr>
            <p:cNvPr id="50" name="Straight Connector 49"/>
            <p:cNvCxnSpPr/>
            <p:nvPr/>
          </p:nvCxnSpPr>
          <p:spPr bwMode="auto">
            <a:xfrm>
              <a:off x="5783283" y="3396343"/>
              <a:ext cx="356260" cy="28500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Down Arrow 50"/>
          <p:cNvSpPr/>
          <p:nvPr/>
        </p:nvSpPr>
        <p:spPr bwMode="auto">
          <a:xfrm rot="5400000" flipV="1">
            <a:off x="5900060" y="3119257"/>
            <a:ext cx="259279" cy="1070758"/>
          </a:xfrm>
          <a:prstGeom prst="downArrow">
            <a:avLst/>
          </a:prstGeom>
          <a:ln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1" animBg="1"/>
      <p:bldP spid="41" grpId="0" animBg="1"/>
      <p:bldP spid="42" grpId="0" animBg="1"/>
      <p:bldP spid="43" grpId="0" animBg="1"/>
      <p:bldP spid="44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sz="2400" b="1" dirty="0" smtClean="0"/>
              <a:t>Need for CI</a:t>
            </a:r>
            <a:r>
              <a:rPr lang="en-US" sz="2400" dirty="0" smtClean="0"/>
              <a:t> - Application Development Challenges</a:t>
            </a:r>
            <a:endParaRPr lang="en-IN" sz="2400" dirty="0"/>
          </a:p>
        </p:txBody>
      </p:sp>
      <p:grpSp>
        <p:nvGrpSpPr>
          <p:cNvPr id="3" name="Group 76"/>
          <p:cNvGrpSpPr/>
          <p:nvPr/>
        </p:nvGrpSpPr>
        <p:grpSpPr>
          <a:xfrm>
            <a:off x="338443" y="1301423"/>
            <a:ext cx="2216705" cy="4943327"/>
            <a:chOff x="338443" y="1301423"/>
            <a:chExt cx="2216705" cy="4943327"/>
          </a:xfrm>
        </p:grpSpPr>
        <p:pic>
          <p:nvPicPr>
            <p:cNvPr id="58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278876" y="4743205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TextBox 70"/>
            <p:cNvSpPr txBox="1"/>
            <p:nvPr/>
          </p:nvSpPr>
          <p:spPr>
            <a:xfrm>
              <a:off x="338443" y="2048496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1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94856" y="3933701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2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46265" y="5844640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3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pic>
          <p:nvPicPr>
            <p:cNvPr id="6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1436" y="5092849"/>
              <a:ext cx="838200" cy="823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3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8304" y="1301423"/>
              <a:ext cx="816427" cy="802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4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321338" y="135778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145186" y="293225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33151" y="3221188"/>
              <a:ext cx="827312" cy="82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80"/>
          <p:cNvGrpSpPr/>
          <p:nvPr/>
        </p:nvGrpSpPr>
        <p:grpSpPr>
          <a:xfrm>
            <a:off x="4274108" y="3085131"/>
            <a:ext cx="1694695" cy="1440630"/>
            <a:chOff x="4202856" y="3215761"/>
            <a:chExt cx="1694695" cy="1440630"/>
          </a:xfrm>
        </p:grpSpPr>
        <p:pic>
          <p:nvPicPr>
            <p:cNvPr id="79" name="Picture 15" descr="http://imagehost4.online-image-editor.com/oie_upload/images/24182218D0mvbmx5/transparent.png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4667208" y="3215761"/>
              <a:ext cx="594412" cy="815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TextBox 79"/>
            <p:cNvSpPr txBox="1"/>
            <p:nvPr/>
          </p:nvSpPr>
          <p:spPr>
            <a:xfrm>
              <a:off x="4202856" y="3935681"/>
              <a:ext cx="1694695" cy="72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Source code </a:t>
              </a:r>
            </a:p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repository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86"/>
          <p:cNvGrpSpPr/>
          <p:nvPr/>
        </p:nvGrpSpPr>
        <p:grpSpPr>
          <a:xfrm>
            <a:off x="2195494" y="2411453"/>
            <a:ext cx="2403809" cy="2413292"/>
            <a:chOff x="2195494" y="2411453"/>
            <a:chExt cx="2403809" cy="2413292"/>
          </a:xfrm>
        </p:grpSpPr>
        <p:sp>
          <p:nvSpPr>
            <p:cNvPr id="82" name="Down Arrow 81"/>
            <p:cNvSpPr/>
            <p:nvPr/>
          </p:nvSpPr>
          <p:spPr bwMode="auto">
            <a:xfrm rot="5400000" flipV="1">
              <a:off x="3201193" y="2488676"/>
              <a:ext cx="247799" cy="2232558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3" name="Down Arrow 82"/>
            <p:cNvSpPr/>
            <p:nvPr/>
          </p:nvSpPr>
          <p:spPr bwMode="auto">
            <a:xfrm rot="6872224" flipV="1">
              <a:off x="3314301" y="1370320"/>
              <a:ext cx="243869" cy="2326135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5" name="Down Arrow 84"/>
            <p:cNvSpPr/>
            <p:nvPr/>
          </p:nvSpPr>
          <p:spPr bwMode="auto">
            <a:xfrm rot="3969909" flipV="1">
              <a:off x="3209329" y="3569357"/>
              <a:ext cx="241553" cy="2269224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6" name="Right Arrow 85"/>
          <p:cNvSpPr/>
          <p:nvPr/>
        </p:nvSpPr>
        <p:spPr bwMode="auto">
          <a:xfrm rot="9348606">
            <a:off x="2121661" y="4746031"/>
            <a:ext cx="2339490" cy="315686"/>
          </a:xfrm>
          <a:prstGeom prst="rightArrow">
            <a:avLst>
              <a:gd name="adj1" fmla="val 32574"/>
              <a:gd name="adj2" fmla="val 500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" name="Group 92"/>
          <p:cNvGrpSpPr/>
          <p:nvPr/>
        </p:nvGrpSpPr>
        <p:grpSpPr>
          <a:xfrm>
            <a:off x="737258" y="4346369"/>
            <a:ext cx="2017818" cy="735275"/>
            <a:chOff x="737258" y="4346369"/>
            <a:chExt cx="2017818" cy="735275"/>
          </a:xfrm>
        </p:grpSpPr>
        <p:sp>
          <p:nvSpPr>
            <p:cNvPr id="89" name="Explosion 1 88"/>
            <p:cNvSpPr/>
            <p:nvPr/>
          </p:nvSpPr>
          <p:spPr bwMode="auto">
            <a:xfrm rot="21071354">
              <a:off x="737258" y="4613558"/>
              <a:ext cx="914400" cy="468086"/>
            </a:xfrm>
            <a:prstGeom prst="irregularSeal1">
              <a:avLst/>
            </a:prstGeom>
            <a:solidFill>
              <a:srgbClr val="DD461E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1" name="Explosion 1 90"/>
            <p:cNvSpPr/>
            <p:nvPr/>
          </p:nvSpPr>
          <p:spPr bwMode="auto">
            <a:xfrm>
              <a:off x="2077191" y="4678877"/>
              <a:ext cx="677885" cy="317660"/>
            </a:xfrm>
            <a:prstGeom prst="irregularSeal1">
              <a:avLst/>
            </a:prstGeom>
            <a:solidFill>
              <a:srgbClr val="DD461E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Explosion 1 91"/>
            <p:cNvSpPr/>
            <p:nvPr/>
          </p:nvSpPr>
          <p:spPr bwMode="auto">
            <a:xfrm>
              <a:off x="1448789" y="4346369"/>
              <a:ext cx="783771" cy="398807"/>
            </a:xfrm>
            <a:prstGeom prst="irregularSeal1">
              <a:avLst/>
            </a:prstGeom>
            <a:solidFill>
              <a:srgbClr val="DD461E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2" name="Picture 2" descr="https://cdn0.iconfinder.com/data/icons/large-glossy-icons/512/All_report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17526" y="2099167"/>
            <a:ext cx="723198" cy="723198"/>
          </a:xfrm>
          <a:prstGeom prst="rect">
            <a:avLst/>
          </a:prstGeom>
          <a:noFill/>
        </p:spPr>
      </p:pic>
      <p:sp>
        <p:nvSpPr>
          <p:cNvPr id="99" name="Down Arrow 98"/>
          <p:cNvSpPr/>
          <p:nvPr/>
        </p:nvSpPr>
        <p:spPr bwMode="auto">
          <a:xfrm rot="5400000" flipV="1">
            <a:off x="5902039" y="3026233"/>
            <a:ext cx="259279" cy="107075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4" name="Picture 6" descr="Image result for software build + ima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4127" y="2766953"/>
            <a:ext cx="1201094" cy="1289132"/>
          </a:xfrm>
          <a:prstGeom prst="rect">
            <a:avLst/>
          </a:prstGeom>
          <a:noFill/>
        </p:spPr>
      </p:pic>
      <p:sp>
        <p:nvSpPr>
          <p:cNvPr id="2056" name="AutoShape 8" descr="Image result for software build +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58" name="AutoShape 10" descr="Image result for software build +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60" name="AutoShape 12" descr="Image result for software build +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1" name="Down Arrow 100"/>
          <p:cNvSpPr/>
          <p:nvPr/>
        </p:nvSpPr>
        <p:spPr bwMode="auto">
          <a:xfrm rot="5400000" flipV="1">
            <a:off x="8405754" y="3024254"/>
            <a:ext cx="259279" cy="107075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6" name="Picture 6" descr="http://imagehost4.online-image-editor.com/oie_upload/images/24175153mXXub/transparen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70926" y="2918404"/>
            <a:ext cx="868755" cy="739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58891" y="3207333"/>
            <a:ext cx="827312" cy="8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9" name="Rectangular Callout 108"/>
          <p:cNvSpPr/>
          <p:nvPr/>
        </p:nvSpPr>
        <p:spPr bwMode="auto">
          <a:xfrm>
            <a:off x="3967514" y="1318160"/>
            <a:ext cx="2028093" cy="823051"/>
          </a:xfrm>
          <a:prstGeom prst="wedgeRectCallout">
            <a:avLst>
              <a:gd name="adj1" fmla="val -58524"/>
              <a:gd name="adj2" fmla="val 6978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Infrequent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commits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0" name="Rectangular Callout 109"/>
          <p:cNvSpPr/>
          <p:nvPr/>
        </p:nvSpPr>
        <p:spPr bwMode="auto">
          <a:xfrm>
            <a:off x="3098636" y="5235038"/>
            <a:ext cx="2028093" cy="823051"/>
          </a:xfrm>
          <a:prstGeom prst="wedgeRectCallout">
            <a:avLst>
              <a:gd name="adj1" fmla="val -84874"/>
              <a:gd name="adj2" fmla="val -91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Difficult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Integration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1" name="Rectangular Callout 110"/>
          <p:cNvSpPr/>
          <p:nvPr/>
        </p:nvSpPr>
        <p:spPr bwMode="auto">
          <a:xfrm>
            <a:off x="6160490" y="4556163"/>
            <a:ext cx="2028093" cy="823051"/>
          </a:xfrm>
          <a:prstGeom prst="wedgeRectCallout">
            <a:avLst>
              <a:gd name="adj1" fmla="val 7641"/>
              <a:gd name="adj2" fmla="val -10913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Infrequent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builds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2" name="Rectangular Callout 111"/>
          <p:cNvSpPr/>
          <p:nvPr/>
        </p:nvSpPr>
        <p:spPr bwMode="auto">
          <a:xfrm>
            <a:off x="8630558" y="4342409"/>
            <a:ext cx="2028093" cy="823051"/>
          </a:xfrm>
          <a:prstGeom prst="wedgeRectCallout">
            <a:avLst>
              <a:gd name="adj1" fmla="val -13438"/>
              <a:gd name="adj2" fmla="val -9325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Testing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  <a:latin typeface="Arial" charset="0"/>
              </a:rPr>
              <a:t>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appens late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3" name="Rectangular Callout 112"/>
          <p:cNvSpPr/>
          <p:nvPr/>
        </p:nvSpPr>
        <p:spPr bwMode="auto">
          <a:xfrm>
            <a:off x="9804236" y="2072243"/>
            <a:ext cx="2028093" cy="823051"/>
          </a:xfrm>
          <a:prstGeom prst="wedgeRectCallout">
            <a:avLst>
              <a:gd name="adj1" fmla="val -36860"/>
              <a:gd name="adj2" fmla="val 8565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Lots of bugs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1012371" y="2013857"/>
            <a:ext cx="6324600" cy="3276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 typeface="Wingdings" pitchFamily="2" charset="2"/>
              <a:buChar char="Ø"/>
              <a:tabLst/>
            </a:pPr>
            <a:r>
              <a:rPr lang="en-US" sz="2800" b="1" i="0" dirty="0" smtClean="0">
                <a:solidFill>
                  <a:schemeClr val="bg1"/>
                </a:solidFill>
              </a:rPr>
              <a:t>Slow release process</a:t>
            </a: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Poor project visibility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2800" b="1" i="0" dirty="0" smtClean="0">
                <a:solidFill>
                  <a:schemeClr val="bg1"/>
                </a:solidFill>
                <a:latin typeface="Arial" charset="0"/>
              </a:rPr>
              <a:t>Insufficient testing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 typeface="Wingdings" pitchFamily="2" charset="2"/>
              <a:buChar char="Ø"/>
              <a:tabLst/>
            </a:pPr>
            <a:r>
              <a:rPr lang="en-US" sz="2800" b="1" i="0" dirty="0" smtClean="0">
                <a:solidFill>
                  <a:schemeClr val="bg1"/>
                </a:solidFill>
              </a:rPr>
              <a:t>Issues raised are harder to fix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Continuous Integration?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404254" y="1785244"/>
            <a:ext cx="9546770" cy="33201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r>
              <a:rPr lang="en-IN" sz="2800" b="1" i="0" dirty="0" smtClean="0"/>
              <a:t>“Continuous Integration</a:t>
            </a:r>
            <a:r>
              <a:rPr lang="en-IN" sz="2800" i="0" dirty="0" smtClean="0"/>
              <a:t> is a software development practice where members of a team </a:t>
            </a:r>
            <a:r>
              <a:rPr lang="en-IN" sz="2800" b="1" i="0" dirty="0" smtClean="0"/>
              <a:t>integrate</a:t>
            </a:r>
            <a:r>
              <a:rPr lang="en-IN" sz="2800" i="0" dirty="0" smtClean="0"/>
              <a:t> their work </a:t>
            </a:r>
            <a:r>
              <a:rPr lang="en-IN" sz="2800" b="1" i="0" dirty="0" smtClean="0"/>
              <a:t>frequently</a:t>
            </a:r>
            <a:r>
              <a:rPr lang="en-IN" sz="2800" i="0" dirty="0" smtClean="0"/>
              <a:t>; usually each person integrates at least daily - leading to multiple integrations per day. Each integration is verified by an automated build (including test) to detect integration errors as quickly as possible.” </a:t>
            </a:r>
          </a:p>
          <a:p>
            <a:pPr algn="r"/>
            <a:r>
              <a:rPr lang="en-IN" sz="2800" b="1" i="0" dirty="0" smtClean="0"/>
              <a:t>- Martin Fowler</a:t>
            </a:r>
            <a:endParaRPr lang="en-IN" sz="2800" b="1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integration flow</a:t>
            </a:r>
            <a:endParaRPr lang="en-IN" dirty="0"/>
          </a:p>
        </p:txBody>
      </p:sp>
      <p:grpSp>
        <p:nvGrpSpPr>
          <p:cNvPr id="3" name="Group 27"/>
          <p:cNvGrpSpPr/>
          <p:nvPr/>
        </p:nvGrpSpPr>
        <p:grpSpPr>
          <a:xfrm>
            <a:off x="2816154" y="1097673"/>
            <a:ext cx="5980992" cy="5249262"/>
            <a:chOff x="3257602" y="1097673"/>
            <a:chExt cx="5980992" cy="5249262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9958" y="1097673"/>
              <a:ext cx="5605573" cy="5218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91243" y="1117874"/>
              <a:ext cx="1247775" cy="134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4752" y="3159673"/>
              <a:ext cx="1093842" cy="1250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63514" y="5051535"/>
              <a:ext cx="1123950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57602" y="3074276"/>
              <a:ext cx="1444147" cy="116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/>
            <p:cNvSpPr txBox="1"/>
            <p:nvPr/>
          </p:nvSpPr>
          <p:spPr>
            <a:xfrm rot="2368125">
              <a:off x="7252142" y="1907632"/>
              <a:ext cx="1781503" cy="72521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000" b="1" i="0" dirty="0" smtClean="0">
                  <a:solidFill>
                    <a:schemeClr val="bg1"/>
                  </a:solidFill>
                </a:rPr>
                <a:t>INITIATE CI</a:t>
              </a:r>
            </a:p>
            <a:p>
              <a:pPr algn="l">
                <a:spcBef>
                  <a:spcPts val="0"/>
                </a:spcBef>
              </a:pPr>
              <a:r>
                <a:rPr lang="en-US" sz="2000" b="1" i="0" dirty="0" smtClean="0">
                  <a:solidFill>
                    <a:schemeClr val="bg1"/>
                  </a:solidFill>
                </a:rPr>
                <a:t>PROCESS</a:t>
              </a:r>
              <a:endParaRPr lang="en-IN" sz="2000" b="1" i="0" dirty="0" smtClean="0">
                <a:solidFill>
                  <a:schemeClr val="bg1"/>
                </a:solidFill>
              </a:endParaRPr>
            </a:p>
            <a:p>
              <a:pPr algn="l"/>
              <a:endParaRPr lang="en-IN" sz="2000" i="0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19161514">
              <a:off x="4025728" y="1864251"/>
              <a:ext cx="1429040" cy="5491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000" b="1" i="0" dirty="0" smtClean="0">
                  <a:solidFill>
                    <a:schemeClr val="bg1"/>
                  </a:solidFill>
                </a:rPr>
                <a:t>COMMIT</a:t>
              </a:r>
              <a:endParaRPr lang="en-IN" sz="2000" i="0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702986">
              <a:off x="3973173" y="4949038"/>
              <a:ext cx="1429040" cy="5491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000" b="1" i="0" dirty="0" smtClean="0">
                  <a:solidFill>
                    <a:schemeClr val="bg1"/>
                  </a:solidFill>
                </a:rPr>
                <a:t>REPORT</a:t>
              </a:r>
              <a:endParaRPr lang="en-IN" sz="2000" i="0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8960654">
              <a:off x="7596730" y="5004601"/>
              <a:ext cx="1072303" cy="5491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000" b="1" i="0" dirty="0" smtClean="0">
                  <a:solidFill>
                    <a:schemeClr val="bg1"/>
                  </a:solidFill>
                </a:rPr>
                <a:t>TEST</a:t>
              </a:r>
              <a:endParaRPr lang="en-IN" sz="2000" i="0" dirty="0" err="1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461676"/>
            <a:ext cx="6901583" cy="757130"/>
          </a:xfrm>
        </p:spPr>
        <p:txBody>
          <a:bodyPr/>
          <a:lstStyle/>
          <a:p>
            <a:r>
              <a:rPr lang="en-US" sz="4800" dirty="0" smtClean="0"/>
              <a:t>Tools involved</a:t>
            </a:r>
            <a:endParaRPr lang="en-IN" sz="4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3" y="1883228"/>
            <a:ext cx="5168352" cy="4620441"/>
          </a:xfrm>
        </p:spPr>
        <p:txBody>
          <a:bodyPr/>
          <a:lstStyle/>
          <a:p>
            <a:r>
              <a:rPr lang="en-US" dirty="0" smtClean="0"/>
              <a:t>Developing OpenEdge Applications</a:t>
            </a:r>
          </a:p>
          <a:p>
            <a:pPr lvl="1"/>
            <a:r>
              <a:rPr lang="en-US" dirty="0" smtClean="0"/>
              <a:t>Procedure Editor</a:t>
            </a:r>
          </a:p>
          <a:p>
            <a:pPr lvl="1"/>
            <a:r>
              <a:rPr lang="en-US" dirty="0" smtClean="0"/>
              <a:t>Progress Developer Studio for OpenEdge</a:t>
            </a:r>
          </a:p>
          <a:p>
            <a:pPr lvl="1"/>
            <a:endParaRPr lang="en-IN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 l="2410" t="12069" r="9133" b="27234"/>
          <a:stretch>
            <a:fillRect/>
          </a:stretch>
        </p:blipFill>
        <p:spPr bwMode="auto">
          <a:xfrm>
            <a:off x="5694284" y="1888178"/>
            <a:ext cx="6340162" cy="42261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Up Ribbon 10"/>
          <p:cNvSpPr/>
          <p:nvPr/>
        </p:nvSpPr>
        <p:spPr bwMode="auto">
          <a:xfrm rot="20172693">
            <a:off x="176912" y="3934800"/>
            <a:ext cx="5230114" cy="1212116"/>
          </a:xfrm>
          <a:prstGeom prst="ribbon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2000" dirty="0" smtClean="0"/>
              <a:t>Unlocking Secrets of Progress Developer Studio for OpenEdge</a:t>
            </a:r>
            <a:endParaRPr kumimoji="0" lang="en-IN" sz="1600" i="1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855820" y="1839681"/>
          <a:ext cx="10924504" cy="4429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1126"/>
                <a:gridCol w="2731126"/>
                <a:gridCol w="2731126"/>
                <a:gridCol w="2731126"/>
              </a:tblGrid>
              <a:tr h="5893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Tool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Availability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Eclipse Plug-in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Vendor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GIT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Open Source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SVN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Open Source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Apache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5893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CVS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Open Source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 (As part of normal</a:t>
                      </a:r>
                      <a:r>
                        <a:rPr lang="en-US" sz="1800" baseline="0" dirty="0" smtClean="0"/>
                        <a:t> eclipse)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GNU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Mercurial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Open Source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GNU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5893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Team Foundation Server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Commercial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 (Teamprise)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Microsoft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Round Table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Commercial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TugBoat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AccuRev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Commercial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AccuRev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PerForce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Commercial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PerForce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33679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Clearcase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Commercial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IBM</a:t>
                      </a:r>
                      <a:endParaRPr lang="en-US" sz="1800" dirty="0"/>
                    </a:p>
                  </a:txBody>
                  <a:tcPr marL="121888" marR="121888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1962" y="1850570"/>
            <a:ext cx="7475748" cy="4653099"/>
          </a:xfrm>
        </p:spPr>
        <p:txBody>
          <a:bodyPr/>
          <a:lstStyle/>
          <a:p>
            <a:r>
              <a:rPr lang="en-US" sz="3200" dirty="0" smtClean="0"/>
              <a:t>Source Control Components</a:t>
            </a:r>
          </a:p>
          <a:p>
            <a:pPr lvl="1"/>
            <a:r>
              <a:rPr lang="en-US" sz="2800" dirty="0" smtClean="0"/>
              <a:t>Server</a:t>
            </a:r>
          </a:p>
          <a:p>
            <a:pPr lvl="2"/>
            <a:r>
              <a:rPr lang="en-US" sz="2400" dirty="0" smtClean="0"/>
              <a:t>Repository</a:t>
            </a:r>
          </a:p>
          <a:p>
            <a:pPr lvl="1"/>
            <a:r>
              <a:rPr lang="en-US" sz="2800" dirty="0" smtClean="0"/>
              <a:t>Client</a:t>
            </a:r>
          </a:p>
          <a:p>
            <a:pPr lvl="2"/>
            <a:r>
              <a:rPr lang="en-US" sz="2400" dirty="0" smtClean="0"/>
              <a:t>Command-line client</a:t>
            </a:r>
          </a:p>
          <a:p>
            <a:pPr lvl="2"/>
            <a:r>
              <a:rPr lang="en-US" sz="2400" dirty="0" smtClean="0"/>
              <a:t>Windows client</a:t>
            </a:r>
          </a:p>
          <a:p>
            <a:pPr lvl="2"/>
            <a:r>
              <a:rPr lang="en-US" sz="2400" dirty="0" smtClean="0"/>
              <a:t>Eclipse client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62572" y="1670455"/>
            <a:ext cx="10970438" cy="4653099"/>
          </a:xfrm>
        </p:spPr>
        <p:txBody>
          <a:bodyPr tIns="0"/>
          <a:lstStyle/>
          <a:p>
            <a:r>
              <a:rPr lang="en-US" sz="2800" dirty="0" smtClean="0"/>
              <a:t>Artifacts to be shared with team</a:t>
            </a:r>
          </a:p>
          <a:p>
            <a:pPr lvl="1"/>
            <a:r>
              <a:rPr lang="en-US" sz="2400" dirty="0" smtClean="0"/>
              <a:t>Database artifacts</a:t>
            </a:r>
          </a:p>
          <a:p>
            <a:pPr lvl="1"/>
            <a:r>
              <a:rPr lang="en-US" sz="2400" dirty="0" smtClean="0"/>
              <a:t>Property files </a:t>
            </a:r>
          </a:p>
          <a:p>
            <a:pPr lvl="1"/>
            <a:r>
              <a:rPr lang="en-US" sz="2400" dirty="0" smtClean="0"/>
              <a:t>Third party libraries</a:t>
            </a:r>
          </a:p>
          <a:p>
            <a:pPr lvl="1"/>
            <a:r>
              <a:rPr lang="en-US" sz="2400" dirty="0" smtClean="0"/>
              <a:t>Test Scripts</a:t>
            </a:r>
          </a:p>
          <a:p>
            <a:pPr lvl="1"/>
            <a:r>
              <a:rPr lang="en-US" sz="2400" dirty="0" smtClean="0"/>
              <a:t>Install Scripts</a:t>
            </a:r>
          </a:p>
          <a:p>
            <a:pPr lvl="1"/>
            <a:r>
              <a:rPr lang="en-US" sz="2400" dirty="0" smtClean="0"/>
              <a:t>PDS OE specific</a:t>
            </a:r>
          </a:p>
          <a:p>
            <a:pPr lvl="2"/>
            <a:r>
              <a:rPr lang="en-US" sz="2000" dirty="0" smtClean="0"/>
              <a:t>Workspace preferences</a:t>
            </a:r>
          </a:p>
          <a:p>
            <a:pPr lvl="2"/>
            <a:r>
              <a:rPr lang="en-US" sz="2000" dirty="0" smtClean="0"/>
              <a:t>Projects</a:t>
            </a:r>
          </a:p>
          <a:p>
            <a:pPr lvl="2"/>
            <a:r>
              <a:rPr lang="en-US" sz="2000" dirty="0" smtClean="0"/>
              <a:t>Project properties</a:t>
            </a:r>
          </a:p>
          <a:p>
            <a:pPr lvl="1"/>
            <a:endParaRPr lang="en-IN" sz="24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2" y="1883229"/>
            <a:ext cx="6277569" cy="1306286"/>
          </a:xfrm>
        </p:spPr>
        <p:txBody>
          <a:bodyPr tIns="0" bIns="0"/>
          <a:lstStyle/>
          <a:p>
            <a:r>
              <a:rPr lang="en-US" dirty="0" smtClean="0"/>
              <a:t>Progress Compilation Tool (PCT)</a:t>
            </a:r>
          </a:p>
          <a:p>
            <a:pPr lvl="1"/>
            <a:r>
              <a:rPr lang="en-US" dirty="0" smtClean="0"/>
              <a:t>ANT Task</a:t>
            </a:r>
          </a:p>
          <a:p>
            <a:pPr lvl="1"/>
            <a:r>
              <a:rPr lang="en-US" dirty="0" smtClean="0"/>
              <a:t>From Riverside Software</a:t>
            </a:r>
          </a:p>
          <a:p>
            <a:pPr lvl="1"/>
            <a:endParaRPr lang="en-US" dirty="0" smtClean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869" y="2989238"/>
            <a:ext cx="6006662" cy="3310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&lt;property environment="</a:t>
            </a:r>
            <a:r>
              <a:rPr lang="en-IN" sz="1800" dirty="0" err="1" smtClean="0">
                <a:solidFill>
                  <a:schemeClr val="tx1"/>
                </a:solidFill>
              </a:rPr>
              <a:t>env</a:t>
            </a:r>
            <a:r>
              <a:rPr lang="en-IN" sz="1800" dirty="0" smtClean="0">
                <a:solidFill>
                  <a:schemeClr val="tx1"/>
                </a:solidFill>
              </a:rPr>
              <a:t>" /&gt;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&lt;</a:t>
            </a:r>
            <a:r>
              <a:rPr lang="en-IN" sz="1800" dirty="0" err="1" smtClean="0">
                <a:solidFill>
                  <a:schemeClr val="tx1"/>
                </a:solidFill>
              </a:rPr>
              <a:t>taskdef</a:t>
            </a:r>
            <a:r>
              <a:rPr lang="en-IN" sz="1800" dirty="0" smtClean="0">
                <a:solidFill>
                  <a:schemeClr val="tx1"/>
                </a:solidFill>
              </a:rPr>
              <a:t> resource="</a:t>
            </a:r>
            <a:r>
              <a:rPr lang="en-IN" sz="1800" dirty="0" err="1" smtClean="0">
                <a:solidFill>
                  <a:schemeClr val="tx1"/>
                </a:solidFill>
              </a:rPr>
              <a:t>PCT.properties</a:t>
            </a:r>
            <a:r>
              <a:rPr lang="en-IN" sz="1800" dirty="0" smtClean="0">
                <a:solidFill>
                  <a:schemeClr val="tx1"/>
                </a:solidFill>
              </a:rPr>
              <a:t>"/&gt;	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&lt;</a:t>
            </a:r>
            <a:r>
              <a:rPr lang="en-IN" sz="1800" dirty="0" err="1" smtClean="0">
                <a:solidFill>
                  <a:schemeClr val="tx1"/>
                </a:solidFill>
              </a:rPr>
              <a:t>DlcHome</a:t>
            </a:r>
            <a:r>
              <a:rPr lang="en-IN" sz="1800" dirty="0" smtClean="0">
                <a:solidFill>
                  <a:schemeClr val="tx1"/>
                </a:solidFill>
              </a:rPr>
              <a:t> value="${DLC}"/&gt;  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&lt;target name="build" description="Builds source files"&gt;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&lt;</a:t>
            </a:r>
            <a:r>
              <a:rPr lang="en-IN" sz="1800" dirty="0" err="1" smtClean="0">
                <a:solidFill>
                  <a:schemeClr val="tx1"/>
                </a:solidFill>
              </a:rPr>
              <a:t>mkdir</a:t>
            </a:r>
            <a:r>
              <a:rPr lang="en-IN" sz="1800" dirty="0" smtClean="0">
                <a:solidFill>
                  <a:schemeClr val="tx1"/>
                </a:solidFill>
              </a:rPr>
              <a:t> dir="build"/&gt;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&lt;</a:t>
            </a:r>
            <a:r>
              <a:rPr lang="en-IN" sz="1800" b="1" dirty="0" err="1" smtClean="0">
                <a:solidFill>
                  <a:schemeClr val="tx1"/>
                </a:solidFill>
              </a:rPr>
              <a:t>PCTCompile</a:t>
            </a:r>
            <a:r>
              <a:rPr lang="en-IN" sz="1800" dirty="0" smtClean="0">
                <a:solidFill>
                  <a:schemeClr val="tx1"/>
                </a:solidFill>
              </a:rPr>
              <a:t> </a:t>
            </a:r>
            <a:r>
              <a:rPr lang="en-IN" sz="1800" dirty="0" err="1" smtClean="0">
                <a:solidFill>
                  <a:schemeClr val="tx1"/>
                </a:solidFill>
              </a:rPr>
              <a:t>destDir</a:t>
            </a:r>
            <a:r>
              <a:rPr lang="en-IN" sz="1800" dirty="0" smtClean="0">
                <a:solidFill>
                  <a:schemeClr val="tx1"/>
                </a:solidFill>
              </a:rPr>
              <a:t>="build"&gt;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  &lt;</a:t>
            </a:r>
            <a:r>
              <a:rPr lang="en-IN" sz="1800" dirty="0" err="1" smtClean="0">
                <a:solidFill>
                  <a:schemeClr val="tx1"/>
                </a:solidFill>
              </a:rPr>
              <a:t>fileset</a:t>
            </a:r>
            <a:r>
              <a:rPr lang="en-IN" sz="1800" dirty="0" smtClean="0">
                <a:solidFill>
                  <a:schemeClr val="tx1"/>
                </a:solidFill>
              </a:rPr>
              <a:t> dir="</a:t>
            </a:r>
            <a:r>
              <a:rPr lang="en-IN" sz="1800" dirty="0" err="1" smtClean="0">
                <a:solidFill>
                  <a:schemeClr val="tx1"/>
                </a:solidFill>
              </a:rPr>
              <a:t>src</a:t>
            </a:r>
            <a:r>
              <a:rPr lang="en-IN" sz="1800" dirty="0" smtClean="0">
                <a:solidFill>
                  <a:schemeClr val="tx1"/>
                </a:solidFill>
              </a:rPr>
              <a:t>"&gt;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    &lt;include name="**/*.cls" /&gt;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    &lt;include name="*.p" /&gt;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  &lt;/</a:t>
            </a:r>
            <a:r>
              <a:rPr lang="en-IN" sz="1800" dirty="0" err="1" smtClean="0">
                <a:solidFill>
                  <a:schemeClr val="tx1"/>
                </a:solidFill>
              </a:rPr>
              <a:t>fileset</a:t>
            </a:r>
            <a:r>
              <a:rPr lang="en-IN" sz="1800" dirty="0" smtClean="0">
                <a:solidFill>
                  <a:schemeClr val="tx1"/>
                </a:solidFill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  &lt;/</a:t>
            </a:r>
            <a:r>
              <a:rPr lang="en-IN" sz="1800" b="1" dirty="0" err="1" smtClean="0">
                <a:solidFill>
                  <a:schemeClr val="tx1"/>
                </a:solidFill>
              </a:rPr>
              <a:t>PCTCompile</a:t>
            </a:r>
            <a:r>
              <a:rPr lang="en-IN" sz="1800" dirty="0" smtClean="0">
                <a:solidFill>
                  <a:schemeClr val="tx1"/>
                </a:solidFill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chemeClr val="tx1"/>
                </a:solidFill>
              </a:rPr>
              <a:t>&lt;/target&gt;</a:t>
            </a:r>
          </a:p>
          <a:p>
            <a:pPr algn="l">
              <a:spcBef>
                <a:spcPts val="0"/>
              </a:spcBef>
            </a:pPr>
            <a:endParaRPr lang="en-IN" sz="18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en-IN" sz="1800" i="0" dirty="0" err="1" smtClean="0">
              <a:solidFill>
                <a:schemeClr val="tx1"/>
              </a:solidFill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7202561" y="2033752"/>
          <a:ext cx="4290500" cy="4020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3" y="1883228"/>
            <a:ext cx="5536589" cy="4620441"/>
          </a:xfrm>
        </p:spPr>
        <p:txBody>
          <a:bodyPr/>
          <a:lstStyle/>
          <a:p>
            <a:r>
              <a:rPr lang="en-US" sz="2800" dirty="0" smtClean="0"/>
              <a:t>Generate Procedure Libraries</a:t>
            </a:r>
          </a:p>
          <a:p>
            <a:r>
              <a:rPr lang="en-US" sz="2800" dirty="0" smtClean="0"/>
              <a:t>Generate Documentation for ABL Code</a:t>
            </a:r>
          </a:p>
          <a:p>
            <a:pPr lvl="1"/>
            <a:r>
              <a:rPr lang="en-US" sz="2400" dirty="0" smtClean="0"/>
              <a:t>ABLDoc</a:t>
            </a:r>
          </a:p>
          <a:p>
            <a:pPr lvl="2"/>
            <a:r>
              <a:rPr lang="en-US" sz="2000" dirty="0" smtClean="0"/>
              <a:t>Progress proprietary</a:t>
            </a:r>
          </a:p>
          <a:p>
            <a:pPr lvl="1"/>
            <a:r>
              <a:rPr lang="en-US" sz="2400" dirty="0" smtClean="0"/>
              <a:t>Class Documentation</a:t>
            </a:r>
          </a:p>
          <a:p>
            <a:pPr lvl="2"/>
            <a:r>
              <a:rPr lang="en-US" sz="2000" dirty="0" smtClean="0"/>
              <a:t>Consulting </a:t>
            </a:r>
            <a:r>
              <a:rPr lang="en-US" sz="2000" dirty="0" err="1" smtClean="0"/>
              <a:t>werk</a:t>
            </a:r>
            <a:endParaRPr lang="en-IN" sz="20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Horizontal Scroll 9"/>
          <p:cNvSpPr/>
          <p:nvPr/>
        </p:nvSpPr>
        <p:spPr bwMode="auto">
          <a:xfrm rot="20361506">
            <a:off x="6146959" y="3309174"/>
            <a:ext cx="4875389" cy="1477883"/>
          </a:xfrm>
          <a:prstGeom prst="horizontalScroll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dirty="0" smtClean="0"/>
              <a:t>Experience enhanced PDSOE with powerful features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38192"/>
            <a:ext cx="1861267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467271" y="2644424"/>
          <a:ext cx="9402458" cy="2376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118"/>
                <a:gridCol w="4062222"/>
                <a:gridCol w="2670118"/>
              </a:tblGrid>
              <a:tr h="57885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Tool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Supported</a:t>
                      </a:r>
                      <a:r>
                        <a:rPr lang="en-US" sz="1800" baseline="0" dirty="0" smtClean="0"/>
                        <a:t> test cases (Files Types)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Availability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578859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ProUnit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Procedures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Open</a:t>
                      </a:r>
                      <a:r>
                        <a:rPr lang="en-US" sz="1800" baseline="0" dirty="0" smtClean="0"/>
                        <a:t> Source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 marL="121888" marR="121888"/>
                </a:tc>
              </a:tr>
              <a:tr h="578859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OEUnit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Classes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Open</a:t>
                      </a:r>
                      <a:r>
                        <a:rPr lang="en-US" sz="1800" baseline="0" dirty="0" smtClean="0"/>
                        <a:t> Source</a:t>
                      </a:r>
                      <a:endParaRPr lang="en-US" sz="1800" dirty="0"/>
                    </a:p>
                  </a:txBody>
                  <a:tcPr marL="121888" marR="121888"/>
                </a:tc>
              </a:tr>
              <a:tr h="57885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ABLUnit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Procedures and Classes</a:t>
                      </a:r>
                      <a:endParaRPr lang="en-US" sz="18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PDS OE</a:t>
                      </a:r>
                      <a:endParaRPr lang="en-US" sz="1800" dirty="0"/>
                    </a:p>
                  </a:txBody>
                  <a:tcPr marL="121888" marR="121888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2" y="1883228"/>
            <a:ext cx="10360501" cy="4620441"/>
          </a:xfrm>
        </p:spPr>
        <p:txBody>
          <a:bodyPr/>
          <a:lstStyle/>
          <a:p>
            <a:r>
              <a:rPr lang="en-US" sz="3200" dirty="0" smtClean="0"/>
              <a:t>Publish results to team</a:t>
            </a:r>
          </a:p>
          <a:p>
            <a:pPr lvl="1"/>
            <a:r>
              <a:rPr lang="en-US" sz="2800" dirty="0" smtClean="0"/>
              <a:t>Artifacts generated</a:t>
            </a:r>
          </a:p>
          <a:p>
            <a:pPr lvl="1"/>
            <a:r>
              <a:rPr lang="en-US" sz="2800" dirty="0" smtClean="0"/>
              <a:t>Test results</a:t>
            </a:r>
          </a:p>
          <a:p>
            <a:pPr lvl="1"/>
            <a:r>
              <a:rPr lang="en-US" sz="2800" dirty="0" smtClean="0"/>
              <a:t>ABL Documentation</a:t>
            </a:r>
          </a:p>
          <a:p>
            <a:pPr lvl="1"/>
            <a:endParaRPr lang="en-US" dirty="0" smtClean="0"/>
          </a:p>
          <a:p>
            <a:endParaRPr lang="en-IN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93903" y="849086"/>
            <a:ext cx="1915895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Development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75098" y="838196"/>
            <a:ext cx="1894126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Check-in</a:t>
            </a:r>
            <a:endParaRPr lang="en-IN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234631" y="838196"/>
            <a:ext cx="1894019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Build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94054" y="827306"/>
            <a:ext cx="190490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artifacts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5359" y="827306"/>
            <a:ext cx="1861267" cy="849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Test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102124" y="827302"/>
            <a:ext cx="1858095" cy="84908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Publish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bg1"/>
                </a:solidFill>
              </a:rPr>
              <a:t>results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Involved </a:t>
            </a:r>
            <a:r>
              <a:rPr lang="en-US" smtClean="0"/>
              <a:t>- Tools : </a:t>
            </a:r>
            <a:r>
              <a:rPr lang="en-US" b="1" smtClean="0"/>
              <a:t>CI Server</a:t>
            </a:r>
            <a:endParaRPr lang="en-IN" dirty="0"/>
          </a:p>
        </p:txBody>
      </p:sp>
      <p:grpSp>
        <p:nvGrpSpPr>
          <p:cNvPr id="3" name="Group 42"/>
          <p:cNvGrpSpPr/>
          <p:nvPr/>
        </p:nvGrpSpPr>
        <p:grpSpPr>
          <a:xfrm>
            <a:off x="2949827" y="1180299"/>
            <a:ext cx="5780569" cy="5141573"/>
            <a:chOff x="3167488" y="1125870"/>
            <a:chExt cx="5331334" cy="5141573"/>
          </a:xfrm>
        </p:grpSpPr>
        <p:sp>
          <p:nvSpPr>
            <p:cNvPr id="44" name="Freeform 43"/>
            <p:cNvSpPr/>
            <p:nvPr/>
          </p:nvSpPr>
          <p:spPr>
            <a:xfrm>
              <a:off x="5106071" y="3164217"/>
              <a:ext cx="1454168" cy="1454168"/>
            </a:xfrm>
            <a:custGeom>
              <a:avLst/>
              <a:gdLst>
                <a:gd name="connsiteX0" fmla="*/ 0 w 1454168"/>
                <a:gd name="connsiteY0" fmla="*/ 727084 h 1454168"/>
                <a:gd name="connsiteX1" fmla="*/ 212959 w 1454168"/>
                <a:gd name="connsiteY1" fmla="*/ 212958 h 1454168"/>
                <a:gd name="connsiteX2" fmla="*/ 727086 w 1454168"/>
                <a:gd name="connsiteY2" fmla="*/ 1 h 1454168"/>
                <a:gd name="connsiteX3" fmla="*/ 1241212 w 1454168"/>
                <a:gd name="connsiteY3" fmla="*/ 212960 h 1454168"/>
                <a:gd name="connsiteX4" fmla="*/ 1454169 w 1454168"/>
                <a:gd name="connsiteY4" fmla="*/ 727087 h 1454168"/>
                <a:gd name="connsiteX5" fmla="*/ 1241211 w 1454168"/>
                <a:gd name="connsiteY5" fmla="*/ 1241213 h 1454168"/>
                <a:gd name="connsiteX6" fmla="*/ 727085 w 1454168"/>
                <a:gd name="connsiteY6" fmla="*/ 1454171 h 1454168"/>
                <a:gd name="connsiteX7" fmla="*/ 212959 w 1454168"/>
                <a:gd name="connsiteY7" fmla="*/ 1241213 h 1454168"/>
                <a:gd name="connsiteX8" fmla="*/ 1 w 1454168"/>
                <a:gd name="connsiteY8" fmla="*/ 727087 h 1454168"/>
                <a:gd name="connsiteX9" fmla="*/ 0 w 1454168"/>
                <a:gd name="connsiteY9" fmla="*/ 727084 h 145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168" h="1454168">
                  <a:moveTo>
                    <a:pt x="0" y="727084"/>
                  </a:moveTo>
                  <a:cubicBezTo>
                    <a:pt x="0" y="534249"/>
                    <a:pt x="76604" y="349313"/>
                    <a:pt x="212959" y="212958"/>
                  </a:cubicBezTo>
                  <a:cubicBezTo>
                    <a:pt x="349314" y="76603"/>
                    <a:pt x="534251" y="0"/>
                    <a:pt x="727086" y="1"/>
                  </a:cubicBezTo>
                  <a:cubicBezTo>
                    <a:pt x="919921" y="1"/>
                    <a:pt x="1104857" y="76605"/>
                    <a:pt x="1241212" y="212960"/>
                  </a:cubicBezTo>
                  <a:cubicBezTo>
                    <a:pt x="1377567" y="349315"/>
                    <a:pt x="1454170" y="534252"/>
                    <a:pt x="1454169" y="727087"/>
                  </a:cubicBezTo>
                  <a:cubicBezTo>
                    <a:pt x="1454169" y="919922"/>
                    <a:pt x="1377566" y="1104858"/>
                    <a:pt x="1241211" y="1241213"/>
                  </a:cubicBezTo>
                  <a:cubicBezTo>
                    <a:pt x="1104856" y="1377568"/>
                    <a:pt x="919919" y="1454171"/>
                    <a:pt x="727085" y="1454171"/>
                  </a:cubicBezTo>
                  <a:cubicBezTo>
                    <a:pt x="534250" y="1454171"/>
                    <a:pt x="349314" y="1377567"/>
                    <a:pt x="212959" y="1241213"/>
                  </a:cubicBezTo>
                  <a:cubicBezTo>
                    <a:pt x="76604" y="1104858"/>
                    <a:pt x="1" y="919921"/>
                    <a:pt x="1" y="727087"/>
                  </a:cubicBezTo>
                  <a:cubicBezTo>
                    <a:pt x="1" y="727086"/>
                    <a:pt x="0" y="727085"/>
                    <a:pt x="0" y="72708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4708" tIns="244708" rIns="244708" bIns="24470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i="0" kern="1200" dirty="0" smtClean="0"/>
                <a:t>CI Server</a:t>
              </a:r>
              <a:endParaRPr lang="en-IN" sz="2500" i="0" kern="1200" dirty="0"/>
            </a:p>
          </p:txBody>
        </p:sp>
        <p:sp>
          <p:nvSpPr>
            <p:cNvPr id="45" name="Up-Down Arrow 44"/>
            <p:cNvSpPr/>
            <p:nvPr/>
          </p:nvSpPr>
          <p:spPr>
            <a:xfrm>
              <a:off x="5678348" y="2633682"/>
              <a:ext cx="308796" cy="494417"/>
            </a:xfrm>
            <a:prstGeom prst="upDownArrow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98882" rIns="92884" bIns="988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800" kern="120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106071" y="1125870"/>
              <a:ext cx="1454168" cy="1454168"/>
            </a:xfrm>
            <a:custGeom>
              <a:avLst/>
              <a:gdLst>
                <a:gd name="connsiteX0" fmla="*/ 0 w 1454168"/>
                <a:gd name="connsiteY0" fmla="*/ 727084 h 1454168"/>
                <a:gd name="connsiteX1" fmla="*/ 212959 w 1454168"/>
                <a:gd name="connsiteY1" fmla="*/ 212958 h 1454168"/>
                <a:gd name="connsiteX2" fmla="*/ 727086 w 1454168"/>
                <a:gd name="connsiteY2" fmla="*/ 1 h 1454168"/>
                <a:gd name="connsiteX3" fmla="*/ 1241212 w 1454168"/>
                <a:gd name="connsiteY3" fmla="*/ 212960 h 1454168"/>
                <a:gd name="connsiteX4" fmla="*/ 1454169 w 1454168"/>
                <a:gd name="connsiteY4" fmla="*/ 727087 h 1454168"/>
                <a:gd name="connsiteX5" fmla="*/ 1241211 w 1454168"/>
                <a:gd name="connsiteY5" fmla="*/ 1241213 h 1454168"/>
                <a:gd name="connsiteX6" fmla="*/ 727085 w 1454168"/>
                <a:gd name="connsiteY6" fmla="*/ 1454171 h 1454168"/>
                <a:gd name="connsiteX7" fmla="*/ 212959 w 1454168"/>
                <a:gd name="connsiteY7" fmla="*/ 1241213 h 1454168"/>
                <a:gd name="connsiteX8" fmla="*/ 1 w 1454168"/>
                <a:gd name="connsiteY8" fmla="*/ 727087 h 1454168"/>
                <a:gd name="connsiteX9" fmla="*/ 0 w 1454168"/>
                <a:gd name="connsiteY9" fmla="*/ 727084 h 145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168" h="1454168">
                  <a:moveTo>
                    <a:pt x="0" y="727084"/>
                  </a:moveTo>
                  <a:cubicBezTo>
                    <a:pt x="0" y="534249"/>
                    <a:pt x="76604" y="349313"/>
                    <a:pt x="212959" y="212958"/>
                  </a:cubicBezTo>
                  <a:cubicBezTo>
                    <a:pt x="349314" y="76603"/>
                    <a:pt x="534251" y="0"/>
                    <a:pt x="727086" y="1"/>
                  </a:cubicBezTo>
                  <a:cubicBezTo>
                    <a:pt x="919921" y="1"/>
                    <a:pt x="1104857" y="76605"/>
                    <a:pt x="1241212" y="212960"/>
                  </a:cubicBezTo>
                  <a:cubicBezTo>
                    <a:pt x="1377567" y="349315"/>
                    <a:pt x="1454170" y="534252"/>
                    <a:pt x="1454169" y="727087"/>
                  </a:cubicBezTo>
                  <a:cubicBezTo>
                    <a:pt x="1454169" y="919922"/>
                    <a:pt x="1377566" y="1104858"/>
                    <a:pt x="1241211" y="1241213"/>
                  </a:cubicBezTo>
                  <a:cubicBezTo>
                    <a:pt x="1104856" y="1377568"/>
                    <a:pt x="919919" y="1454171"/>
                    <a:pt x="727085" y="1454171"/>
                  </a:cubicBezTo>
                  <a:cubicBezTo>
                    <a:pt x="534250" y="1454171"/>
                    <a:pt x="349314" y="1377567"/>
                    <a:pt x="212959" y="1241213"/>
                  </a:cubicBezTo>
                  <a:cubicBezTo>
                    <a:pt x="76604" y="1104858"/>
                    <a:pt x="1" y="919921"/>
                    <a:pt x="1" y="727087"/>
                  </a:cubicBezTo>
                  <a:cubicBezTo>
                    <a:pt x="1" y="727086"/>
                    <a:pt x="0" y="727085"/>
                    <a:pt x="0" y="72708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818" tIns="235818" rIns="235818" bIns="23581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Source Control</a:t>
              </a:r>
              <a:endParaRPr lang="en-IN" sz="1800" kern="1200" dirty="0"/>
            </a:p>
          </p:txBody>
        </p:sp>
        <p:sp>
          <p:nvSpPr>
            <p:cNvPr id="47" name="Up-Down Arrow 46"/>
            <p:cNvSpPr/>
            <p:nvPr/>
          </p:nvSpPr>
          <p:spPr>
            <a:xfrm rot="4206577">
              <a:off x="6639305" y="3331859"/>
              <a:ext cx="309614" cy="494417"/>
            </a:xfrm>
            <a:prstGeom prst="upDownArrow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98882" rIns="92884" bIns="988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800" kern="12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044654" y="2534333"/>
              <a:ext cx="1454168" cy="1454168"/>
            </a:xfrm>
            <a:custGeom>
              <a:avLst/>
              <a:gdLst>
                <a:gd name="connsiteX0" fmla="*/ 0 w 1454168"/>
                <a:gd name="connsiteY0" fmla="*/ 727084 h 1454168"/>
                <a:gd name="connsiteX1" fmla="*/ 212959 w 1454168"/>
                <a:gd name="connsiteY1" fmla="*/ 212958 h 1454168"/>
                <a:gd name="connsiteX2" fmla="*/ 727086 w 1454168"/>
                <a:gd name="connsiteY2" fmla="*/ 1 h 1454168"/>
                <a:gd name="connsiteX3" fmla="*/ 1241212 w 1454168"/>
                <a:gd name="connsiteY3" fmla="*/ 212960 h 1454168"/>
                <a:gd name="connsiteX4" fmla="*/ 1454169 w 1454168"/>
                <a:gd name="connsiteY4" fmla="*/ 727087 h 1454168"/>
                <a:gd name="connsiteX5" fmla="*/ 1241211 w 1454168"/>
                <a:gd name="connsiteY5" fmla="*/ 1241213 h 1454168"/>
                <a:gd name="connsiteX6" fmla="*/ 727085 w 1454168"/>
                <a:gd name="connsiteY6" fmla="*/ 1454171 h 1454168"/>
                <a:gd name="connsiteX7" fmla="*/ 212959 w 1454168"/>
                <a:gd name="connsiteY7" fmla="*/ 1241213 h 1454168"/>
                <a:gd name="connsiteX8" fmla="*/ 1 w 1454168"/>
                <a:gd name="connsiteY8" fmla="*/ 727087 h 1454168"/>
                <a:gd name="connsiteX9" fmla="*/ 0 w 1454168"/>
                <a:gd name="connsiteY9" fmla="*/ 727084 h 145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168" h="1454168">
                  <a:moveTo>
                    <a:pt x="0" y="727084"/>
                  </a:moveTo>
                  <a:cubicBezTo>
                    <a:pt x="0" y="534249"/>
                    <a:pt x="76604" y="349313"/>
                    <a:pt x="212959" y="212958"/>
                  </a:cubicBezTo>
                  <a:cubicBezTo>
                    <a:pt x="349314" y="76603"/>
                    <a:pt x="534251" y="0"/>
                    <a:pt x="727086" y="1"/>
                  </a:cubicBezTo>
                  <a:cubicBezTo>
                    <a:pt x="919921" y="1"/>
                    <a:pt x="1104857" y="76605"/>
                    <a:pt x="1241212" y="212960"/>
                  </a:cubicBezTo>
                  <a:cubicBezTo>
                    <a:pt x="1377567" y="349315"/>
                    <a:pt x="1454170" y="534252"/>
                    <a:pt x="1454169" y="727087"/>
                  </a:cubicBezTo>
                  <a:cubicBezTo>
                    <a:pt x="1454169" y="919922"/>
                    <a:pt x="1377566" y="1104858"/>
                    <a:pt x="1241211" y="1241213"/>
                  </a:cubicBezTo>
                  <a:cubicBezTo>
                    <a:pt x="1104856" y="1377568"/>
                    <a:pt x="919919" y="1454171"/>
                    <a:pt x="727085" y="1454171"/>
                  </a:cubicBezTo>
                  <a:cubicBezTo>
                    <a:pt x="534250" y="1454171"/>
                    <a:pt x="349314" y="1377567"/>
                    <a:pt x="212959" y="1241213"/>
                  </a:cubicBezTo>
                  <a:cubicBezTo>
                    <a:pt x="76604" y="1104858"/>
                    <a:pt x="1" y="919921"/>
                    <a:pt x="1" y="727087"/>
                  </a:cubicBezTo>
                  <a:cubicBezTo>
                    <a:pt x="1" y="727086"/>
                    <a:pt x="0" y="727085"/>
                    <a:pt x="0" y="72708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818" tIns="235818" rIns="235818" bIns="23581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Build</a:t>
              </a:r>
              <a:endParaRPr lang="en-IN" sz="1800" kern="1200" dirty="0"/>
            </a:p>
          </p:txBody>
        </p:sp>
        <p:sp>
          <p:nvSpPr>
            <p:cNvPr id="49" name="Up-Down Arrow 48"/>
            <p:cNvSpPr/>
            <p:nvPr/>
          </p:nvSpPr>
          <p:spPr>
            <a:xfrm rot="8480334">
              <a:off x="6272252" y="4461532"/>
              <a:ext cx="309614" cy="494417"/>
            </a:xfrm>
            <a:prstGeom prst="upDownArrow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8883" rIns="92883" bIns="9888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800" kern="120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6304181" y="4813275"/>
              <a:ext cx="1454168" cy="1454168"/>
            </a:xfrm>
            <a:custGeom>
              <a:avLst/>
              <a:gdLst>
                <a:gd name="connsiteX0" fmla="*/ 0 w 1454168"/>
                <a:gd name="connsiteY0" fmla="*/ 727084 h 1454168"/>
                <a:gd name="connsiteX1" fmla="*/ 212959 w 1454168"/>
                <a:gd name="connsiteY1" fmla="*/ 212958 h 1454168"/>
                <a:gd name="connsiteX2" fmla="*/ 727086 w 1454168"/>
                <a:gd name="connsiteY2" fmla="*/ 1 h 1454168"/>
                <a:gd name="connsiteX3" fmla="*/ 1241212 w 1454168"/>
                <a:gd name="connsiteY3" fmla="*/ 212960 h 1454168"/>
                <a:gd name="connsiteX4" fmla="*/ 1454169 w 1454168"/>
                <a:gd name="connsiteY4" fmla="*/ 727087 h 1454168"/>
                <a:gd name="connsiteX5" fmla="*/ 1241211 w 1454168"/>
                <a:gd name="connsiteY5" fmla="*/ 1241213 h 1454168"/>
                <a:gd name="connsiteX6" fmla="*/ 727085 w 1454168"/>
                <a:gd name="connsiteY6" fmla="*/ 1454171 h 1454168"/>
                <a:gd name="connsiteX7" fmla="*/ 212959 w 1454168"/>
                <a:gd name="connsiteY7" fmla="*/ 1241213 h 1454168"/>
                <a:gd name="connsiteX8" fmla="*/ 1 w 1454168"/>
                <a:gd name="connsiteY8" fmla="*/ 727087 h 1454168"/>
                <a:gd name="connsiteX9" fmla="*/ 0 w 1454168"/>
                <a:gd name="connsiteY9" fmla="*/ 727084 h 145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168" h="1454168">
                  <a:moveTo>
                    <a:pt x="0" y="727084"/>
                  </a:moveTo>
                  <a:cubicBezTo>
                    <a:pt x="0" y="534249"/>
                    <a:pt x="76604" y="349313"/>
                    <a:pt x="212959" y="212958"/>
                  </a:cubicBezTo>
                  <a:cubicBezTo>
                    <a:pt x="349314" y="76603"/>
                    <a:pt x="534251" y="0"/>
                    <a:pt x="727086" y="1"/>
                  </a:cubicBezTo>
                  <a:cubicBezTo>
                    <a:pt x="919921" y="1"/>
                    <a:pt x="1104857" y="76605"/>
                    <a:pt x="1241212" y="212960"/>
                  </a:cubicBezTo>
                  <a:cubicBezTo>
                    <a:pt x="1377567" y="349315"/>
                    <a:pt x="1454170" y="534252"/>
                    <a:pt x="1454169" y="727087"/>
                  </a:cubicBezTo>
                  <a:cubicBezTo>
                    <a:pt x="1454169" y="919922"/>
                    <a:pt x="1377566" y="1104858"/>
                    <a:pt x="1241211" y="1241213"/>
                  </a:cubicBezTo>
                  <a:cubicBezTo>
                    <a:pt x="1104856" y="1377568"/>
                    <a:pt x="919919" y="1454171"/>
                    <a:pt x="727085" y="1454171"/>
                  </a:cubicBezTo>
                  <a:cubicBezTo>
                    <a:pt x="534250" y="1454171"/>
                    <a:pt x="349314" y="1377567"/>
                    <a:pt x="212959" y="1241213"/>
                  </a:cubicBezTo>
                  <a:cubicBezTo>
                    <a:pt x="76604" y="1104858"/>
                    <a:pt x="1" y="919921"/>
                    <a:pt x="1" y="727087"/>
                  </a:cubicBezTo>
                  <a:cubicBezTo>
                    <a:pt x="1" y="727086"/>
                    <a:pt x="0" y="727085"/>
                    <a:pt x="0" y="72708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818" tIns="235818" rIns="235818" bIns="23581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Generate artifacts</a:t>
              </a:r>
              <a:endParaRPr lang="en-IN" sz="1800" kern="1200" dirty="0"/>
            </a:p>
          </p:txBody>
        </p:sp>
        <p:sp>
          <p:nvSpPr>
            <p:cNvPr id="51" name="Up-Down Arrow 50"/>
            <p:cNvSpPr/>
            <p:nvPr/>
          </p:nvSpPr>
          <p:spPr>
            <a:xfrm rot="2418448">
              <a:off x="5084443" y="4461531"/>
              <a:ext cx="309615" cy="494418"/>
            </a:xfrm>
            <a:prstGeom prst="upDownArrow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83" tIns="98884" rIns="1" bIns="9888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800" kern="120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907961" y="4813275"/>
              <a:ext cx="1454168" cy="1454168"/>
            </a:xfrm>
            <a:custGeom>
              <a:avLst/>
              <a:gdLst>
                <a:gd name="connsiteX0" fmla="*/ 0 w 1454168"/>
                <a:gd name="connsiteY0" fmla="*/ 727084 h 1454168"/>
                <a:gd name="connsiteX1" fmla="*/ 212959 w 1454168"/>
                <a:gd name="connsiteY1" fmla="*/ 212958 h 1454168"/>
                <a:gd name="connsiteX2" fmla="*/ 727086 w 1454168"/>
                <a:gd name="connsiteY2" fmla="*/ 1 h 1454168"/>
                <a:gd name="connsiteX3" fmla="*/ 1241212 w 1454168"/>
                <a:gd name="connsiteY3" fmla="*/ 212960 h 1454168"/>
                <a:gd name="connsiteX4" fmla="*/ 1454169 w 1454168"/>
                <a:gd name="connsiteY4" fmla="*/ 727087 h 1454168"/>
                <a:gd name="connsiteX5" fmla="*/ 1241211 w 1454168"/>
                <a:gd name="connsiteY5" fmla="*/ 1241213 h 1454168"/>
                <a:gd name="connsiteX6" fmla="*/ 727085 w 1454168"/>
                <a:gd name="connsiteY6" fmla="*/ 1454171 h 1454168"/>
                <a:gd name="connsiteX7" fmla="*/ 212959 w 1454168"/>
                <a:gd name="connsiteY7" fmla="*/ 1241213 h 1454168"/>
                <a:gd name="connsiteX8" fmla="*/ 1 w 1454168"/>
                <a:gd name="connsiteY8" fmla="*/ 727087 h 1454168"/>
                <a:gd name="connsiteX9" fmla="*/ 0 w 1454168"/>
                <a:gd name="connsiteY9" fmla="*/ 727084 h 145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168" h="1454168">
                  <a:moveTo>
                    <a:pt x="0" y="727084"/>
                  </a:moveTo>
                  <a:cubicBezTo>
                    <a:pt x="0" y="534249"/>
                    <a:pt x="76604" y="349313"/>
                    <a:pt x="212959" y="212958"/>
                  </a:cubicBezTo>
                  <a:cubicBezTo>
                    <a:pt x="349314" y="76603"/>
                    <a:pt x="534251" y="0"/>
                    <a:pt x="727086" y="1"/>
                  </a:cubicBezTo>
                  <a:cubicBezTo>
                    <a:pt x="919921" y="1"/>
                    <a:pt x="1104857" y="76605"/>
                    <a:pt x="1241212" y="212960"/>
                  </a:cubicBezTo>
                  <a:cubicBezTo>
                    <a:pt x="1377567" y="349315"/>
                    <a:pt x="1454170" y="534252"/>
                    <a:pt x="1454169" y="727087"/>
                  </a:cubicBezTo>
                  <a:cubicBezTo>
                    <a:pt x="1454169" y="919922"/>
                    <a:pt x="1377566" y="1104858"/>
                    <a:pt x="1241211" y="1241213"/>
                  </a:cubicBezTo>
                  <a:cubicBezTo>
                    <a:pt x="1104856" y="1377568"/>
                    <a:pt x="919919" y="1454171"/>
                    <a:pt x="727085" y="1454171"/>
                  </a:cubicBezTo>
                  <a:cubicBezTo>
                    <a:pt x="534250" y="1454171"/>
                    <a:pt x="349314" y="1377567"/>
                    <a:pt x="212959" y="1241213"/>
                  </a:cubicBezTo>
                  <a:cubicBezTo>
                    <a:pt x="76604" y="1104858"/>
                    <a:pt x="1" y="919921"/>
                    <a:pt x="1" y="727087"/>
                  </a:cubicBezTo>
                  <a:cubicBezTo>
                    <a:pt x="1" y="727086"/>
                    <a:pt x="0" y="727085"/>
                    <a:pt x="0" y="72708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818" tIns="235818" rIns="235818" bIns="23581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Test</a:t>
              </a:r>
              <a:endParaRPr lang="en-IN" sz="1800" kern="1200" dirty="0"/>
            </a:p>
          </p:txBody>
        </p:sp>
        <p:sp>
          <p:nvSpPr>
            <p:cNvPr id="53" name="Up-Down Arrow 52"/>
            <p:cNvSpPr/>
            <p:nvPr/>
          </p:nvSpPr>
          <p:spPr>
            <a:xfrm rot="6605547">
              <a:off x="4717390" y="3331858"/>
              <a:ext cx="309615" cy="494418"/>
            </a:xfrm>
            <a:prstGeom prst="upDownArrow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84" tIns="98883" rIns="0" bIns="988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800" kern="1200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3167488" y="2534333"/>
              <a:ext cx="1454168" cy="1454168"/>
            </a:xfrm>
            <a:custGeom>
              <a:avLst/>
              <a:gdLst>
                <a:gd name="connsiteX0" fmla="*/ 0 w 1454168"/>
                <a:gd name="connsiteY0" fmla="*/ 727084 h 1454168"/>
                <a:gd name="connsiteX1" fmla="*/ 212959 w 1454168"/>
                <a:gd name="connsiteY1" fmla="*/ 212958 h 1454168"/>
                <a:gd name="connsiteX2" fmla="*/ 727086 w 1454168"/>
                <a:gd name="connsiteY2" fmla="*/ 1 h 1454168"/>
                <a:gd name="connsiteX3" fmla="*/ 1241212 w 1454168"/>
                <a:gd name="connsiteY3" fmla="*/ 212960 h 1454168"/>
                <a:gd name="connsiteX4" fmla="*/ 1454169 w 1454168"/>
                <a:gd name="connsiteY4" fmla="*/ 727087 h 1454168"/>
                <a:gd name="connsiteX5" fmla="*/ 1241211 w 1454168"/>
                <a:gd name="connsiteY5" fmla="*/ 1241213 h 1454168"/>
                <a:gd name="connsiteX6" fmla="*/ 727085 w 1454168"/>
                <a:gd name="connsiteY6" fmla="*/ 1454171 h 1454168"/>
                <a:gd name="connsiteX7" fmla="*/ 212959 w 1454168"/>
                <a:gd name="connsiteY7" fmla="*/ 1241213 h 1454168"/>
                <a:gd name="connsiteX8" fmla="*/ 1 w 1454168"/>
                <a:gd name="connsiteY8" fmla="*/ 727087 h 1454168"/>
                <a:gd name="connsiteX9" fmla="*/ 0 w 1454168"/>
                <a:gd name="connsiteY9" fmla="*/ 727084 h 145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168" h="1454168">
                  <a:moveTo>
                    <a:pt x="0" y="727084"/>
                  </a:moveTo>
                  <a:cubicBezTo>
                    <a:pt x="0" y="534249"/>
                    <a:pt x="76604" y="349313"/>
                    <a:pt x="212959" y="212958"/>
                  </a:cubicBezTo>
                  <a:cubicBezTo>
                    <a:pt x="349314" y="76603"/>
                    <a:pt x="534251" y="0"/>
                    <a:pt x="727086" y="1"/>
                  </a:cubicBezTo>
                  <a:cubicBezTo>
                    <a:pt x="919921" y="1"/>
                    <a:pt x="1104857" y="76605"/>
                    <a:pt x="1241212" y="212960"/>
                  </a:cubicBezTo>
                  <a:cubicBezTo>
                    <a:pt x="1377567" y="349315"/>
                    <a:pt x="1454170" y="534252"/>
                    <a:pt x="1454169" y="727087"/>
                  </a:cubicBezTo>
                  <a:cubicBezTo>
                    <a:pt x="1454169" y="919922"/>
                    <a:pt x="1377566" y="1104858"/>
                    <a:pt x="1241211" y="1241213"/>
                  </a:cubicBezTo>
                  <a:cubicBezTo>
                    <a:pt x="1104856" y="1377568"/>
                    <a:pt x="919919" y="1454171"/>
                    <a:pt x="727085" y="1454171"/>
                  </a:cubicBezTo>
                  <a:cubicBezTo>
                    <a:pt x="534250" y="1454171"/>
                    <a:pt x="349314" y="1377567"/>
                    <a:pt x="212959" y="1241213"/>
                  </a:cubicBezTo>
                  <a:cubicBezTo>
                    <a:pt x="76604" y="1104858"/>
                    <a:pt x="1" y="919921"/>
                    <a:pt x="1" y="727087"/>
                  </a:cubicBezTo>
                  <a:cubicBezTo>
                    <a:pt x="1" y="727086"/>
                    <a:pt x="0" y="727085"/>
                    <a:pt x="0" y="72708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818" tIns="235818" rIns="235818" bIns="23581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Publish results</a:t>
              </a:r>
              <a:endParaRPr lang="en-IN" sz="1800" kern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Involved : </a:t>
            </a:r>
            <a:r>
              <a:rPr lang="en-US" b="1" dirty="0" smtClean="0"/>
              <a:t>CI Server</a:t>
            </a:r>
            <a:endParaRPr lang="en-IN" b="1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85799" y="1219199"/>
          <a:ext cx="11125200" cy="4770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  <a:gridCol w="1854200"/>
                <a:gridCol w="1854200"/>
                <a:gridCol w="1854200"/>
                <a:gridCol w="1854200"/>
              </a:tblGrid>
              <a:tr h="424544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Tool</a:t>
                      </a:r>
                      <a:endParaRPr lang="en-US" sz="1700" dirty="0"/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Vendor</a:t>
                      </a:r>
                      <a:endParaRPr lang="en-US" sz="1700" dirty="0"/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Availability</a:t>
                      </a:r>
                      <a:endParaRPr lang="en-US" sz="1700" dirty="0"/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SCM Support</a:t>
                      </a:r>
                      <a:endParaRPr lang="en-US" sz="1700" dirty="0"/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Build Tools</a:t>
                      </a:r>
                      <a:endParaRPr lang="en-US" sz="1700" dirty="0"/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Plug-in availability</a:t>
                      </a:r>
                      <a:endParaRPr lang="en-US" sz="1700" dirty="0"/>
                    </a:p>
                  </a:txBody>
                  <a:tcPr marL="121888" marR="121888" anchor="ctr"/>
                </a:tc>
              </a:tr>
              <a:tr h="3042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Jenkins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Open Source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Ant, Maven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Eclipse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3042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Hudson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Oracle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Ant, Maven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Eclipse</a:t>
                      </a:r>
                    </a:p>
                  </a:txBody>
                  <a:tcPr marL="121888" marR="121888"/>
                </a:tc>
              </a:tr>
              <a:tr h="3042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Cruise Control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GNU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Open Source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Ant, MS Build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Eclipse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3042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Go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Thought Works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Commercial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888" marR="121888"/>
                </a:tc>
              </a:tr>
              <a:tr h="74674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Team Foundation Server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Microsoft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Commercial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Built-in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MS Build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Visual Studio,</a:t>
                      </a:r>
                    </a:p>
                    <a:p>
                      <a:r>
                        <a:rPr lang="en-US" sz="1600" dirty="0" smtClean="0"/>
                        <a:t>Eclipse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74674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Bamboo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Atlassian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Open</a:t>
                      </a:r>
                      <a:r>
                        <a:rPr lang="en-US" sz="1600" baseline="0" dirty="0" smtClean="0"/>
                        <a:t> Source / Commercial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Maven, Ant, MS Build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Eclipse, Visual Studio</a:t>
                      </a:r>
                      <a:r>
                        <a:rPr lang="en-US" sz="1600" baseline="0" dirty="0" smtClean="0"/>
                        <a:t> and </a:t>
                      </a:r>
                      <a:r>
                        <a:rPr lang="en-US" sz="1600" baseline="0" dirty="0" err="1" smtClean="0"/>
                        <a:t>IntelliJ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5254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Electric Commander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Electric Cloud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Commercial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Eclipse and Visual Studio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74674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Team City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JetBrains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Free / Commercial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Ant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Eclipse,</a:t>
                      </a:r>
                      <a:r>
                        <a:rPr lang="en-US" sz="1600" baseline="0" dirty="0" smtClean="0"/>
                        <a:t> Visual Studio and </a:t>
                      </a:r>
                      <a:r>
                        <a:rPr lang="en-US" sz="1600" baseline="0" dirty="0" err="1" smtClean="0"/>
                        <a:t>IntelliJ</a:t>
                      </a:r>
                      <a:endParaRPr lang="en-US" sz="1600" dirty="0"/>
                    </a:p>
                  </a:txBody>
                  <a:tcPr marL="121888" marR="121888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Process with CI</a:t>
            </a:r>
            <a:endParaRPr lang="en-IN" dirty="0"/>
          </a:p>
        </p:txBody>
      </p:sp>
      <p:grpSp>
        <p:nvGrpSpPr>
          <p:cNvPr id="3" name="Group 36"/>
          <p:cNvGrpSpPr/>
          <p:nvPr/>
        </p:nvGrpSpPr>
        <p:grpSpPr>
          <a:xfrm>
            <a:off x="338443" y="1301423"/>
            <a:ext cx="2216705" cy="4943327"/>
            <a:chOff x="338443" y="1301423"/>
            <a:chExt cx="2216705" cy="4943327"/>
          </a:xfrm>
        </p:grpSpPr>
        <p:pic>
          <p:nvPicPr>
            <p:cNvPr id="38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278876" y="4743205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TextBox 41"/>
            <p:cNvSpPr txBox="1"/>
            <p:nvPr/>
          </p:nvSpPr>
          <p:spPr>
            <a:xfrm>
              <a:off x="338443" y="2048496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1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4856" y="3933701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2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46265" y="5844640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3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1436" y="5092849"/>
              <a:ext cx="838200" cy="823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8304" y="1301423"/>
              <a:ext cx="816427" cy="802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0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321338" y="135778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145186" y="293225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33151" y="3221188"/>
              <a:ext cx="827312" cy="82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55"/>
          <p:cNvGrpSpPr/>
          <p:nvPr/>
        </p:nvGrpSpPr>
        <p:grpSpPr>
          <a:xfrm>
            <a:off x="2195494" y="2411453"/>
            <a:ext cx="1545233" cy="2413292"/>
            <a:chOff x="2195494" y="2411453"/>
            <a:chExt cx="2403809" cy="2413292"/>
          </a:xfrm>
        </p:grpSpPr>
        <p:sp>
          <p:nvSpPr>
            <p:cNvPr id="57" name="Down Arrow 56"/>
            <p:cNvSpPr/>
            <p:nvPr/>
          </p:nvSpPr>
          <p:spPr bwMode="auto">
            <a:xfrm rot="5400000" flipV="1">
              <a:off x="3201193" y="2488676"/>
              <a:ext cx="247799" cy="2232558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Down Arrow 57"/>
            <p:cNvSpPr/>
            <p:nvPr/>
          </p:nvSpPr>
          <p:spPr bwMode="auto">
            <a:xfrm rot="6872224" flipV="1">
              <a:off x="3314301" y="1370320"/>
              <a:ext cx="243869" cy="2326135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Down Arrow 65"/>
            <p:cNvSpPr/>
            <p:nvPr/>
          </p:nvSpPr>
          <p:spPr bwMode="auto">
            <a:xfrm rot="3969909" flipV="1">
              <a:off x="3209329" y="3569357"/>
              <a:ext cx="241553" cy="2269224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oup 66"/>
          <p:cNvGrpSpPr/>
          <p:nvPr/>
        </p:nvGrpSpPr>
        <p:grpSpPr>
          <a:xfrm>
            <a:off x="3649347" y="3002004"/>
            <a:ext cx="1067920" cy="1440630"/>
            <a:chOff x="4516245" y="3215761"/>
            <a:chExt cx="1067920" cy="1440630"/>
          </a:xfrm>
        </p:grpSpPr>
        <p:pic>
          <p:nvPicPr>
            <p:cNvPr id="69" name="Picture 15" descr="http://imagehost4.online-image-editor.com/oie_upload/images/24182218D0mvbmx5/transparent.png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4667208" y="3215761"/>
              <a:ext cx="594412" cy="815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TextBox 69"/>
            <p:cNvSpPr txBox="1"/>
            <p:nvPr/>
          </p:nvSpPr>
          <p:spPr>
            <a:xfrm>
              <a:off x="4516245" y="3935681"/>
              <a:ext cx="1067920" cy="72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Source </a:t>
              </a:r>
            </a:p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Control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3" name="Rectangular Callout 72"/>
          <p:cNvSpPr/>
          <p:nvPr/>
        </p:nvSpPr>
        <p:spPr bwMode="auto">
          <a:xfrm>
            <a:off x="4822536" y="4393869"/>
            <a:ext cx="1887021" cy="858677"/>
          </a:xfrm>
          <a:prstGeom prst="wedgeRectCallout">
            <a:avLst>
              <a:gd name="adj1" fmla="val 19988"/>
              <a:gd name="adj2" fmla="val -10919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Automated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Builds, tests, ..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6" name="Group 79"/>
          <p:cNvGrpSpPr/>
          <p:nvPr/>
        </p:nvGrpSpPr>
        <p:grpSpPr>
          <a:xfrm>
            <a:off x="5780650" y="3170712"/>
            <a:ext cx="1862824" cy="949344"/>
            <a:chOff x="5103775" y="3170712"/>
            <a:chExt cx="1862824" cy="949344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2126" b="29791"/>
            <a:stretch>
              <a:fillRect/>
            </a:stretch>
          </p:blipFill>
          <p:spPr bwMode="auto">
            <a:xfrm>
              <a:off x="5103775" y="3170712"/>
              <a:ext cx="1862824" cy="709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73"/>
            <p:cNvSpPr txBox="1"/>
            <p:nvPr/>
          </p:nvSpPr>
          <p:spPr>
            <a:xfrm>
              <a:off x="5448064" y="3719946"/>
              <a:ext cx="12666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CI Server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5" name="Down Arrow 74"/>
          <p:cNvSpPr/>
          <p:nvPr/>
        </p:nvSpPr>
        <p:spPr bwMode="auto">
          <a:xfrm rot="5400000" flipV="1">
            <a:off x="4987664" y="3026233"/>
            <a:ext cx="259279" cy="107075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Down Arrow 80"/>
          <p:cNvSpPr/>
          <p:nvPr/>
        </p:nvSpPr>
        <p:spPr bwMode="auto">
          <a:xfrm rot="5400000" flipV="1">
            <a:off x="8438390" y="2761986"/>
            <a:ext cx="265209" cy="1502275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2" name="Picture 6" descr="Image result for software build + imag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63344" y="3146962"/>
            <a:ext cx="819400" cy="671617"/>
          </a:xfrm>
          <a:prstGeom prst="rect">
            <a:avLst/>
          </a:prstGeom>
          <a:noFill/>
        </p:spPr>
      </p:pic>
      <p:sp>
        <p:nvSpPr>
          <p:cNvPr id="68610" name="AutoShape 2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2" name="AutoShape 4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4" name="AutoShape 6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6" name="AutoShape 8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8618" name="Picture 10" descr="http://www.777icons.com/libs/db/text_file-icon.gif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55075" y="2161309"/>
            <a:ext cx="422006" cy="422007"/>
          </a:xfrm>
          <a:prstGeom prst="rect">
            <a:avLst/>
          </a:prstGeom>
          <a:noFill/>
        </p:spPr>
      </p:pic>
      <p:sp>
        <p:nvSpPr>
          <p:cNvPr id="84" name="Rectangular Callout 83"/>
          <p:cNvSpPr/>
          <p:nvPr/>
        </p:nvSpPr>
        <p:spPr bwMode="auto">
          <a:xfrm>
            <a:off x="9297862" y="4336533"/>
            <a:ext cx="1591995" cy="747932"/>
          </a:xfrm>
          <a:prstGeom prst="wedgeRectCallout">
            <a:avLst>
              <a:gd name="adj1" fmla="val 3783"/>
              <a:gd name="adj2" fmla="val -931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Fewer bugs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6" name="Rectangular Callout 85"/>
          <p:cNvSpPr/>
          <p:nvPr/>
        </p:nvSpPr>
        <p:spPr bwMode="auto">
          <a:xfrm>
            <a:off x="10269353" y="2076203"/>
            <a:ext cx="1698995" cy="714194"/>
          </a:xfrm>
          <a:prstGeom prst="wedgeRectCallout">
            <a:avLst>
              <a:gd name="adj1" fmla="val -36771"/>
              <a:gd name="adj2" fmla="val 7724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Testing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happens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early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7" name="Rectangular Callout 86"/>
          <p:cNvSpPr/>
          <p:nvPr/>
        </p:nvSpPr>
        <p:spPr bwMode="auto">
          <a:xfrm>
            <a:off x="3750622" y="1860590"/>
            <a:ext cx="1788943" cy="815926"/>
          </a:xfrm>
          <a:prstGeom prst="wedgeRectCallout">
            <a:avLst>
              <a:gd name="adj1" fmla="val -76594"/>
              <a:gd name="adj2" fmla="val 1883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Regular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commits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9" name="Down Arrow 88"/>
          <p:cNvSpPr/>
          <p:nvPr/>
        </p:nvSpPr>
        <p:spPr bwMode="auto">
          <a:xfrm rot="6872224" flipV="1">
            <a:off x="2821666" y="1902511"/>
            <a:ext cx="243869" cy="1495302"/>
          </a:xfrm>
          <a:prstGeom prst="downArrow">
            <a:avLst/>
          </a:prstGeom>
          <a:ln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Down Arrow 89"/>
          <p:cNvSpPr/>
          <p:nvPr/>
        </p:nvSpPr>
        <p:spPr bwMode="auto">
          <a:xfrm rot="5400000" flipV="1">
            <a:off x="4985689" y="3143008"/>
            <a:ext cx="259279" cy="1070758"/>
          </a:xfrm>
          <a:prstGeom prst="downArrow">
            <a:avLst/>
          </a:prstGeom>
          <a:ln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1" name="Picture 6" descr="http://imagehost4.online-image-editor.com/oie_upload/images/24175153mXXub/transparen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693395" y="2918406"/>
            <a:ext cx="868755" cy="739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81360" y="3207335"/>
            <a:ext cx="827312" cy="8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42"/>
          <p:cNvGrpSpPr/>
          <p:nvPr/>
        </p:nvGrpSpPr>
        <p:grpSpPr>
          <a:xfrm>
            <a:off x="268014" y="1098590"/>
            <a:ext cx="8175347" cy="5207617"/>
            <a:chOff x="268014" y="1098590"/>
            <a:chExt cx="8175347" cy="5207617"/>
          </a:xfrm>
        </p:grpSpPr>
        <p:sp>
          <p:nvSpPr>
            <p:cNvPr id="83" name="Bent-Up Arrow 82"/>
            <p:cNvSpPr/>
            <p:nvPr/>
          </p:nvSpPr>
          <p:spPr bwMode="auto">
            <a:xfrm rot="16200000">
              <a:off x="3808603" y="127248"/>
              <a:ext cx="1615043" cy="4281873"/>
            </a:xfrm>
            <a:prstGeom prst="bentUpArrow">
              <a:avLst>
                <a:gd name="adj1" fmla="val 9559"/>
                <a:gd name="adj2" fmla="val 8455"/>
                <a:gd name="adj3" fmla="val 12500"/>
              </a:avLst>
            </a:prstGeom>
            <a:ln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8" name="Rectangular Callout 87"/>
            <p:cNvSpPr/>
            <p:nvPr/>
          </p:nvSpPr>
          <p:spPr bwMode="auto">
            <a:xfrm>
              <a:off x="7073739" y="1098590"/>
              <a:ext cx="1369622" cy="718335"/>
            </a:xfrm>
            <a:prstGeom prst="wedgeRectCallout">
              <a:avLst>
                <a:gd name="adj1" fmla="val -71947"/>
                <a:gd name="adj2" fmla="val 18837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2000" i="0" dirty="0" smtClean="0">
                  <a:solidFill>
                    <a:schemeClr val="bg1"/>
                  </a:solidFill>
                </a:rPr>
                <a:t>Sends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2000" i="0" dirty="0" smtClean="0">
                  <a:solidFill>
                    <a:schemeClr val="bg1"/>
                  </a:solidFill>
                </a:rPr>
                <a:t>feedback</a:t>
              </a:r>
              <a:endParaRPr kumimoji="0" lang="en-I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Flowchart: Process 40"/>
            <p:cNvSpPr/>
            <p:nvPr/>
          </p:nvSpPr>
          <p:spPr bwMode="auto">
            <a:xfrm>
              <a:off x="268014" y="1166648"/>
              <a:ext cx="2191407" cy="5139559"/>
            </a:xfrm>
            <a:prstGeom prst="flowChartProcess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5" grpId="0" animBg="1"/>
      <p:bldP spid="81" grpId="0" animBg="1"/>
      <p:bldP spid="84" grpId="0" animBg="1"/>
      <p:bldP spid="86" grpId="0" animBg="1"/>
      <p:bldP spid="87" grpId="0" animBg="1"/>
      <p:bldP spid="89" grpId="0" animBg="1"/>
      <p:bldP spid="9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Development Process with CI: Benefits</a:t>
            </a:r>
            <a:endParaRPr lang="en-IN" dirty="0"/>
          </a:p>
        </p:txBody>
      </p:sp>
      <p:grpSp>
        <p:nvGrpSpPr>
          <p:cNvPr id="3" name="Group 36"/>
          <p:cNvGrpSpPr/>
          <p:nvPr/>
        </p:nvGrpSpPr>
        <p:grpSpPr>
          <a:xfrm>
            <a:off x="338443" y="1301423"/>
            <a:ext cx="2216705" cy="4943327"/>
            <a:chOff x="338443" y="1301423"/>
            <a:chExt cx="2216705" cy="4943327"/>
          </a:xfrm>
        </p:grpSpPr>
        <p:pic>
          <p:nvPicPr>
            <p:cNvPr id="38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278876" y="4743205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TextBox 41"/>
            <p:cNvSpPr txBox="1"/>
            <p:nvPr/>
          </p:nvSpPr>
          <p:spPr>
            <a:xfrm>
              <a:off x="338443" y="2048496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1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4856" y="3933701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2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46265" y="5844640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OE Developer 3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1436" y="5092849"/>
              <a:ext cx="838200" cy="823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8304" y="1301423"/>
              <a:ext cx="816427" cy="802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0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321338" y="135778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Picture 6" descr="http://imagehost4.online-image-editor.com/oie_upload/images/24175153mXXub/transparent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145186" y="2932259"/>
              <a:ext cx="868755" cy="7392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33151" y="3221188"/>
              <a:ext cx="827312" cy="82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55"/>
          <p:cNvGrpSpPr/>
          <p:nvPr/>
        </p:nvGrpSpPr>
        <p:grpSpPr>
          <a:xfrm>
            <a:off x="2195494" y="2411453"/>
            <a:ext cx="1545233" cy="2413292"/>
            <a:chOff x="2195494" y="2411453"/>
            <a:chExt cx="2403809" cy="2413292"/>
          </a:xfrm>
        </p:grpSpPr>
        <p:sp>
          <p:nvSpPr>
            <p:cNvPr id="57" name="Down Arrow 56"/>
            <p:cNvSpPr/>
            <p:nvPr/>
          </p:nvSpPr>
          <p:spPr bwMode="auto">
            <a:xfrm rot="5400000" flipV="1">
              <a:off x="3201193" y="2488676"/>
              <a:ext cx="247799" cy="2232558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Down Arrow 57"/>
            <p:cNvSpPr/>
            <p:nvPr/>
          </p:nvSpPr>
          <p:spPr bwMode="auto">
            <a:xfrm rot="6872224" flipV="1">
              <a:off x="3314301" y="1370320"/>
              <a:ext cx="243869" cy="2326135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Down Arrow 65"/>
            <p:cNvSpPr/>
            <p:nvPr/>
          </p:nvSpPr>
          <p:spPr bwMode="auto">
            <a:xfrm rot="3969909" flipV="1">
              <a:off x="3209329" y="3569357"/>
              <a:ext cx="241553" cy="2269224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oup 66"/>
          <p:cNvGrpSpPr/>
          <p:nvPr/>
        </p:nvGrpSpPr>
        <p:grpSpPr>
          <a:xfrm>
            <a:off x="3335958" y="3002004"/>
            <a:ext cx="1694695" cy="1440630"/>
            <a:chOff x="4202856" y="3215761"/>
            <a:chExt cx="1694695" cy="1440630"/>
          </a:xfrm>
        </p:grpSpPr>
        <p:pic>
          <p:nvPicPr>
            <p:cNvPr id="69" name="Picture 15" descr="http://imagehost4.online-image-editor.com/oie_upload/images/24182218D0mvbmx5/transparent.png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4667208" y="3215761"/>
              <a:ext cx="594412" cy="815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TextBox 69"/>
            <p:cNvSpPr txBox="1"/>
            <p:nvPr/>
          </p:nvSpPr>
          <p:spPr>
            <a:xfrm>
              <a:off x="4202856" y="3935681"/>
              <a:ext cx="1694695" cy="72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Source code </a:t>
              </a:r>
            </a:p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repository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3" name="Rectangular Callout 72"/>
          <p:cNvSpPr/>
          <p:nvPr/>
        </p:nvSpPr>
        <p:spPr bwMode="auto">
          <a:xfrm>
            <a:off x="4822536" y="4393869"/>
            <a:ext cx="1887021" cy="858677"/>
          </a:xfrm>
          <a:prstGeom prst="wedgeRectCallout">
            <a:avLst>
              <a:gd name="adj1" fmla="val 19988"/>
              <a:gd name="adj2" fmla="val -10919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Automated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Builds, tests, ..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" name="Group 79"/>
          <p:cNvGrpSpPr/>
          <p:nvPr/>
        </p:nvGrpSpPr>
        <p:grpSpPr>
          <a:xfrm>
            <a:off x="5780650" y="3170712"/>
            <a:ext cx="1862824" cy="949344"/>
            <a:chOff x="5103775" y="3170712"/>
            <a:chExt cx="1862824" cy="949344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t="32126" b="29791"/>
            <a:stretch>
              <a:fillRect/>
            </a:stretch>
          </p:blipFill>
          <p:spPr bwMode="auto">
            <a:xfrm>
              <a:off x="5103775" y="3170712"/>
              <a:ext cx="1862824" cy="709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73"/>
            <p:cNvSpPr txBox="1"/>
            <p:nvPr/>
          </p:nvSpPr>
          <p:spPr>
            <a:xfrm>
              <a:off x="5448064" y="3719946"/>
              <a:ext cx="12666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en-US" sz="2000" i="0" dirty="0" smtClean="0">
                  <a:solidFill>
                    <a:srgbClr val="000000"/>
                  </a:solidFill>
                </a:rPr>
                <a:t>CI Server</a:t>
              </a:r>
              <a:endParaRPr lang="en-IN" sz="2000" i="0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5" name="Down Arrow 74"/>
          <p:cNvSpPr/>
          <p:nvPr/>
        </p:nvSpPr>
        <p:spPr bwMode="auto">
          <a:xfrm rot="5400000" flipV="1">
            <a:off x="4987664" y="3026233"/>
            <a:ext cx="259279" cy="107075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Down Arrow 80"/>
          <p:cNvSpPr/>
          <p:nvPr/>
        </p:nvSpPr>
        <p:spPr bwMode="auto">
          <a:xfrm rot="5400000" flipV="1">
            <a:off x="8438390" y="2761986"/>
            <a:ext cx="265209" cy="1502275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2" name="Picture 6" descr="Image result for software build + ima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63344" y="3146962"/>
            <a:ext cx="819400" cy="671617"/>
          </a:xfrm>
          <a:prstGeom prst="rect">
            <a:avLst/>
          </a:prstGeom>
          <a:noFill/>
        </p:spPr>
      </p:pic>
      <p:sp>
        <p:nvSpPr>
          <p:cNvPr id="83" name="Bent-Up Arrow 82"/>
          <p:cNvSpPr/>
          <p:nvPr/>
        </p:nvSpPr>
        <p:spPr bwMode="auto">
          <a:xfrm rot="16200000">
            <a:off x="3746666" y="65311"/>
            <a:ext cx="1615043" cy="4405748"/>
          </a:xfrm>
          <a:prstGeom prst="bentUpArrow">
            <a:avLst>
              <a:gd name="adj1" fmla="val 9559"/>
              <a:gd name="adj2" fmla="val 8455"/>
              <a:gd name="adj3" fmla="val 12500"/>
            </a:avLst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610" name="AutoShape 2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2" name="AutoShape 4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4" name="AutoShape 6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6" name="AutoShape 8" descr="Image result for text fil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8618" name="Picture 10" descr="http://www.777icons.com/libs/db/text_file-icon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5075" y="2161309"/>
            <a:ext cx="422006" cy="422007"/>
          </a:xfrm>
          <a:prstGeom prst="rect">
            <a:avLst/>
          </a:prstGeom>
          <a:noFill/>
        </p:spPr>
      </p:pic>
      <p:sp>
        <p:nvSpPr>
          <p:cNvPr id="84" name="Rectangular Callout 83"/>
          <p:cNvSpPr/>
          <p:nvPr/>
        </p:nvSpPr>
        <p:spPr bwMode="auto">
          <a:xfrm>
            <a:off x="9297862" y="4336533"/>
            <a:ext cx="1591995" cy="747932"/>
          </a:xfrm>
          <a:prstGeom prst="wedgeRectCallout">
            <a:avLst>
              <a:gd name="adj1" fmla="val 3783"/>
              <a:gd name="adj2" fmla="val -931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Fewer bugs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6" name="Rectangular Callout 85"/>
          <p:cNvSpPr/>
          <p:nvPr/>
        </p:nvSpPr>
        <p:spPr bwMode="auto">
          <a:xfrm>
            <a:off x="10269353" y="2076203"/>
            <a:ext cx="1698995" cy="714194"/>
          </a:xfrm>
          <a:prstGeom prst="wedgeRectCallout">
            <a:avLst>
              <a:gd name="adj1" fmla="val -36771"/>
              <a:gd name="adj2" fmla="val 7724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Testing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happens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early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7" name="Rectangular Callout 86"/>
          <p:cNvSpPr/>
          <p:nvPr/>
        </p:nvSpPr>
        <p:spPr bwMode="auto">
          <a:xfrm>
            <a:off x="3750622" y="1860590"/>
            <a:ext cx="1788943" cy="815926"/>
          </a:xfrm>
          <a:prstGeom prst="wedgeRectCallout">
            <a:avLst>
              <a:gd name="adj1" fmla="val -76594"/>
              <a:gd name="adj2" fmla="val 1883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Regular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commits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8" name="Rectangular Callout 87"/>
          <p:cNvSpPr/>
          <p:nvPr/>
        </p:nvSpPr>
        <p:spPr bwMode="auto">
          <a:xfrm>
            <a:off x="7073739" y="1098590"/>
            <a:ext cx="1369622" cy="718335"/>
          </a:xfrm>
          <a:prstGeom prst="wedgeRectCallout">
            <a:avLst>
              <a:gd name="adj1" fmla="val -71947"/>
              <a:gd name="adj2" fmla="val 1883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Sends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feedback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9" name="Down Arrow 88"/>
          <p:cNvSpPr/>
          <p:nvPr/>
        </p:nvSpPr>
        <p:spPr bwMode="auto">
          <a:xfrm rot="6872224" flipV="1">
            <a:off x="2821666" y="1902511"/>
            <a:ext cx="243869" cy="1495302"/>
          </a:xfrm>
          <a:prstGeom prst="downArrow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Down Arrow 89"/>
          <p:cNvSpPr/>
          <p:nvPr/>
        </p:nvSpPr>
        <p:spPr bwMode="auto">
          <a:xfrm rot="5400000" flipV="1">
            <a:off x="4985689" y="3143008"/>
            <a:ext cx="259279" cy="1070758"/>
          </a:xfrm>
          <a:prstGeom prst="downArrow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1" name="Picture 6" descr="http://imagehost4.online-image-editor.com/oie_upload/images/24175153mXXub/transparen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693395" y="2918406"/>
            <a:ext cx="868755" cy="739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81360" y="3207335"/>
            <a:ext cx="827312" cy="8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Rectangle 40"/>
          <p:cNvSpPr/>
          <p:nvPr/>
        </p:nvSpPr>
        <p:spPr bwMode="auto">
          <a:xfrm>
            <a:off x="716950" y="2337414"/>
            <a:ext cx="8258238" cy="3276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IN" sz="2800" b="1" i="0" dirty="0" smtClean="0">
                <a:solidFill>
                  <a:schemeClr val="bg1"/>
                </a:solidFill>
              </a:rPr>
              <a:t>Smoother integration process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IN" sz="2800" b="1" i="0" dirty="0" smtClean="0">
                <a:solidFill>
                  <a:schemeClr val="bg1"/>
                </a:solidFill>
              </a:rPr>
              <a:t>Automated regression tests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IN" sz="2800" b="1" i="0" dirty="0" smtClean="0">
                <a:solidFill>
                  <a:schemeClr val="bg1"/>
                </a:solidFill>
              </a:rPr>
              <a:t>Regular working releases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IN" sz="2800" b="1" i="0" dirty="0" smtClean="0">
                <a:solidFill>
                  <a:schemeClr val="bg1"/>
                </a:solidFill>
              </a:rPr>
              <a:t>Better visibility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IN" sz="2800" b="1" i="0" dirty="0" smtClean="0">
                <a:solidFill>
                  <a:schemeClr val="bg1"/>
                </a:solidFill>
              </a:rPr>
              <a:t>Find and fix issues faster and more easily</a:t>
            </a:r>
            <a:endParaRPr lang="en-US" sz="2800" b="1" i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Integration Best Practices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8863114" cy="5303520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/>
              <a:t>Always run all tests locally before committing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/>
              <a:t>Wait for committed tests to pass before moving 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/>
              <a:t>Never go home on a broken build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/>
              <a:t>Always be prepared to revert to the previous revision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/>
              <a:t>Don’t comment out failing tests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Don’t check-in on a broken build</a:t>
            </a:r>
            <a:endParaRPr lang="en-IN" sz="2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Make builds fast</a:t>
            </a:r>
            <a:endParaRPr lang="en-IN" sz="2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dirty="0" smtClean="0"/>
              <a:t>Continuous integration for OpenEdge Applications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pic>
        <p:nvPicPr>
          <p:cNvPr id="5" name="Content Placeholder 3" descr="dem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80664" y="1349823"/>
            <a:ext cx="5776825" cy="4331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Integration - Summary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578532" y="1937968"/>
            <a:ext cx="6795450" cy="255454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3200" b="1" i="0" dirty="0" smtClean="0"/>
              <a:t>Continuous Integration </a:t>
            </a:r>
            <a:r>
              <a:rPr lang="en-IN" sz="3200" i="0" dirty="0" smtClean="0"/>
              <a:t>can help us build </a:t>
            </a:r>
            <a:r>
              <a:rPr lang="en-IN" sz="3200" b="1" i="0" dirty="0" smtClean="0">
                <a:solidFill>
                  <a:schemeClr val="accent1"/>
                </a:solidFill>
              </a:rPr>
              <a:t>better</a:t>
            </a:r>
          </a:p>
          <a:p>
            <a:r>
              <a:rPr lang="en-IN" sz="3200" b="1" i="0" dirty="0" smtClean="0">
                <a:solidFill>
                  <a:schemeClr val="accent1"/>
                </a:solidFill>
              </a:rPr>
              <a:t>quality</a:t>
            </a:r>
            <a:r>
              <a:rPr lang="en-IN" sz="3200" b="1" i="0" dirty="0" smtClean="0"/>
              <a:t> </a:t>
            </a:r>
            <a:r>
              <a:rPr lang="en-IN" sz="3200" i="0" dirty="0" smtClean="0"/>
              <a:t>software</a:t>
            </a:r>
            <a:r>
              <a:rPr lang="en-IN" sz="3200" b="1" i="0" dirty="0" smtClean="0"/>
              <a:t> </a:t>
            </a:r>
            <a:r>
              <a:rPr lang="en-IN" sz="3200" b="1" i="0" dirty="0" smtClean="0">
                <a:solidFill>
                  <a:schemeClr val="accent1"/>
                </a:solidFill>
              </a:rPr>
              <a:t>faster</a:t>
            </a:r>
            <a:r>
              <a:rPr lang="en-IN" sz="3200" b="1" i="0" dirty="0" smtClean="0"/>
              <a:t>,</a:t>
            </a:r>
          </a:p>
          <a:p>
            <a:r>
              <a:rPr lang="en-IN" sz="3200" i="0" dirty="0" smtClean="0"/>
              <a:t>with more </a:t>
            </a:r>
            <a:r>
              <a:rPr lang="en-IN" sz="3200" b="1" i="0" dirty="0" smtClean="0">
                <a:solidFill>
                  <a:schemeClr val="accent1"/>
                </a:solidFill>
              </a:rPr>
              <a:t>confidence</a:t>
            </a:r>
            <a:endParaRPr kumimoji="0" lang="en-IN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228</TotalTime>
  <Words>768</Words>
  <Application>Microsoft Office PowerPoint</Application>
  <PresentationFormat>Custom</PresentationFormat>
  <Paragraphs>367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PUG_Challenge_Exchange_Template</vt:lpstr>
      <vt:lpstr>Continuous Integration for OpenEdge Applications </vt:lpstr>
      <vt:lpstr>Focus of the session</vt:lpstr>
      <vt:lpstr>Need for CI – Today’s development environments</vt:lpstr>
      <vt:lpstr>Need for CI - Application Development Challenges</vt:lpstr>
      <vt:lpstr>Need for CI - Application Development Challenges</vt:lpstr>
      <vt:lpstr>What is Continuous Integration?</vt:lpstr>
      <vt:lpstr>Continuous integration flow</vt:lpstr>
      <vt:lpstr>Tools involved</vt:lpstr>
      <vt:lpstr>Tools Involved</vt:lpstr>
      <vt:lpstr>Tools Involved</vt:lpstr>
      <vt:lpstr>Tools Involved</vt:lpstr>
      <vt:lpstr>Tools Involved</vt:lpstr>
      <vt:lpstr>Tools Involved</vt:lpstr>
      <vt:lpstr>Tools Involved</vt:lpstr>
      <vt:lpstr>Tools Involved</vt:lpstr>
      <vt:lpstr>Tools Involved</vt:lpstr>
      <vt:lpstr>Components Involved - Tools : CI Server</vt:lpstr>
      <vt:lpstr>Tools Involved : CI Server</vt:lpstr>
      <vt:lpstr>Development Process with CI</vt:lpstr>
      <vt:lpstr>Development Process with CI: Benefits</vt:lpstr>
      <vt:lpstr>Continuous Integration Best Practices</vt:lpstr>
      <vt:lpstr>Continuous integration for OpenEdge Applications</vt:lpstr>
      <vt:lpstr>Continuous Integration - Summary</vt:lpstr>
      <vt:lpstr>Slide 24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DivyaTheja</dc:creator>
  <cp:lastModifiedBy>DivyaTheja</cp:lastModifiedBy>
  <cp:revision>14</cp:revision>
  <cp:lastPrinted>2013-09-18T03:48:20Z</cp:lastPrinted>
  <dcterms:created xsi:type="dcterms:W3CDTF">2015-06-01T17:07:05Z</dcterms:created>
  <dcterms:modified xsi:type="dcterms:W3CDTF">2015-06-08T17:34:32Z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