
<file path=[Content_Types].xml><?xml version="1.0" encoding="utf-8"?>
<Types xmlns="http://schemas.openxmlformats.org/package/2006/content-types">
  <Override PartName="/ppt/notesSlides/notesSlide2.xml" ContentType="application/vnd.openxmlformats-officedocument.presentationml.notesSlide+xml"/>
  <Override PartName="/ppt/diagrams/data17.xml" ContentType="application/vnd.openxmlformats-officedocument.drawingml.diagramData+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diagrams/quickStyle17.xml" ContentType="application/vnd.openxmlformats-officedocument.drawingml.diagramStyle+xml"/>
  <Override PartName="/ppt/diagrams/data20.xml" ContentType="application/vnd.openxmlformats-officedocument.drawingml.diagramData+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17.xml" ContentType="application/vnd.openxmlformats-officedocument.drawingml.diagramLayout+xml"/>
  <Override PartName="/ppt/notesSlides/notesSlide23.xml" ContentType="application/vnd.openxmlformats-officedocument.presentationml.notesSlide+xml"/>
  <Override PartName="/docProps/custom.xml" ContentType="application/vnd.openxmlformats-officedocument.custom-properties+xml"/>
  <Override PartName="/ppt/diagrams/colors8.xml" ContentType="application/vnd.openxmlformats-officedocument.drawingml.diagramColors+xml"/>
  <Override PartName="/ppt/notesSlides/notesSlide12.xml" ContentType="application/vnd.openxmlformats-officedocument.presentationml.notesSlide+xml"/>
  <Override PartName="/ppt/diagrams/quickStyle13.xml" ContentType="application/vnd.openxmlformats-officedocument.drawingml.diagramStyl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layout13.xml" ContentType="application/vnd.openxmlformats-officedocument.drawingml.diagramLayout+xml"/>
  <Override PartName="/ppt/diagrams/quickStyle20.xml" ContentType="application/vnd.openxmlformats-officedocument.drawingml.diagramStyle+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colors16.xml" ContentType="application/vnd.openxmlformats-officedocument.drawingml.diagramColors+xml"/>
  <Override PartName="/ppt/diagrams/data18.xml" ContentType="application/vnd.openxmlformats-officedocument.drawingml.diagramData+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colors12.xml" ContentType="application/vnd.openxmlformats-officedocument.drawingml.diagramColors+xml"/>
  <Override PartName="/ppt/diagrams/layout20.xml" ContentType="application/vnd.openxmlformats-officedocument.drawingml.diagramLayout+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diagrams/layout6.xml" ContentType="application/vnd.openxmlformats-officedocument.drawingml.diagramLayout+xml"/>
  <Override PartName="/ppt/diagrams/data10.xml" ContentType="application/vnd.openxmlformats-officedocument.drawingml.diagramData+xml"/>
  <Override PartName="/ppt/diagrams/quickStyle18.xml" ContentType="application/vnd.openxmlformats-officedocument.drawingml.diagramStyl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notesSlides/notesSlide13.xml" ContentType="application/vnd.openxmlformats-officedocument.presentationml.notesSlide+xml"/>
  <Override PartName="/ppt/diagrams/quickStyle14.xml" ContentType="application/vnd.openxmlformats-officedocument.drawingml.diagramStyle+xml"/>
  <Override PartName="/ppt/diagrams/layout18.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colors17.xml" ContentType="application/vnd.openxmlformats-officedocument.drawingml.diagramColors+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diagrams/data19.xml" ContentType="application/vnd.openxmlformats-officedocument.drawingml.diagramData+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diagrams/data15.xml" ContentType="application/vnd.openxmlformats-officedocument.drawingml.diagramData+xml"/>
  <Override PartName="/ppt/diagrams/colors20.xml" ContentType="application/vnd.openxmlformats-officedocument.drawingml.diagramColors+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Override PartName="/ppt/diagrams/data11.xml" ContentType="application/vnd.openxmlformats-officedocument.drawingml.diagramData+xml"/>
  <Override PartName="/ppt/notesSlides/notesSlide18.xml" ContentType="application/vnd.openxmlformats-officedocument.presentationml.notesSlide+xml"/>
  <Override PartName="/ppt/diagrams/quickStyle19.xml" ContentType="application/vnd.openxmlformats-officedocument.drawingml.diagramStyle+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notesSlides/notesSlide25.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diagrams/quickStyle15.xml" ContentType="application/vnd.openxmlformats-officedocument.drawingml.diagramStyle+xml"/>
  <Override PartName="/ppt/diagrams/layout19.xml" ContentType="application/vnd.openxmlformats-officedocument.drawingml.diagramLayout+xml"/>
  <Override PartName="/ppt/commentAuthors.xml" ContentType="application/vnd.openxmlformats-officedocument.presentationml.commentAuthors+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diagrams/layout15.xml" ContentType="application/vnd.openxmlformats-officedocument.drawingml.diagramLayout+xml"/>
  <Override PartName="/ppt/notesSlides/notesSlide21.xml" ContentType="application/vnd.openxmlformats-officedocument.presentationml.notesSlide+xml"/>
  <Override PartName="/ppt/diagrams/colors6.xml" ContentType="application/vnd.openxmlformats-officedocument.drawingml.diagramColors+xml"/>
  <Override PartName="/ppt/notesSlides/notesSlide10.xml" ContentType="application/vnd.openxmlformats-officedocument.presentationml.notesSlide+xml"/>
  <Override PartName="/ppt/diagrams/quickStyle9.xml" ContentType="application/vnd.openxmlformats-officedocument.drawingml.diagramStyle+xml"/>
  <Override PartName="/ppt/diagrams/quickStyle11.xml" ContentType="application/vnd.openxmlformats-officedocument.drawingml.diagramStyle+xml"/>
  <Override PartName="/ppt/diagrams/colors18.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layout11.xml" ContentType="application/vnd.openxmlformats-officedocument.drawingml.diagramLayout+xml"/>
  <Override PartName="/ppt/diagrams/colors14.xml" ContentType="application/vnd.openxmlformats-officedocument.drawingml.diagramColors+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notesSlides/notesSlide19.xml" ContentType="application/vnd.openxmlformats-officedocument.presentationml.notesSlide+xml"/>
  <Override PartName="/ppt/slides/slide24.xml" ContentType="application/vnd.openxmlformats-officedocument.presentationml.slide+xml"/>
  <Override PartName="/ppt/slideLayouts/slideLayout16.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tags/tag3.xml" ContentType="application/vnd.openxmlformats-officedocument.presentationml.tags+xml"/>
  <Default Extension="jpeg" ContentType="image/jpeg"/>
  <Override PartName="/ppt/slides/slide13.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notesSlides/notesSlide15.xml" ContentType="application/vnd.openxmlformats-officedocument.presentationml.notesSlide+xml"/>
  <Override PartName="/ppt/diagrams/quickStyle16.xml" ContentType="application/vnd.openxmlformats-officedocument.drawingml.diagramStyl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notesSlides/notesSlide22.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notesSlides/notesSlide11.xml" ContentType="application/vnd.openxmlformats-officedocument.presentationml.notesSlide+xml"/>
  <Override PartName="/ppt/diagrams/quickStyle12.xml" ContentType="application/vnd.openxmlformats-officedocument.drawingml.diagramStyle+xml"/>
  <Override PartName="/ppt/diagrams/layout16.xml" ContentType="application/vnd.openxmlformats-officedocument.drawingml.diagramLayout+xml"/>
  <Override PartName="/ppt/diagrams/colors19.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73" r:id="rId4"/>
  </p:sldMasterIdLst>
  <p:notesMasterIdLst>
    <p:notesMasterId r:id="rId32"/>
  </p:notesMasterIdLst>
  <p:handoutMasterIdLst>
    <p:handoutMasterId r:id="rId33"/>
  </p:handoutMasterIdLst>
  <p:sldIdLst>
    <p:sldId id="256" r:id="rId5"/>
    <p:sldId id="482" r:id="rId6"/>
    <p:sldId id="472" r:id="rId7"/>
    <p:sldId id="497" r:id="rId8"/>
    <p:sldId id="492" r:id="rId9"/>
    <p:sldId id="494" r:id="rId10"/>
    <p:sldId id="501" r:id="rId11"/>
    <p:sldId id="473" r:id="rId12"/>
    <p:sldId id="441" r:id="rId13"/>
    <p:sldId id="493" r:id="rId14"/>
    <p:sldId id="477" r:id="rId15"/>
    <p:sldId id="495" r:id="rId16"/>
    <p:sldId id="500" r:id="rId17"/>
    <p:sldId id="479" r:id="rId18"/>
    <p:sldId id="478" r:id="rId19"/>
    <p:sldId id="465" r:id="rId20"/>
    <p:sldId id="447" r:id="rId21"/>
    <p:sldId id="466" r:id="rId22"/>
    <p:sldId id="502" r:id="rId23"/>
    <p:sldId id="450" r:id="rId24"/>
    <p:sldId id="394" r:id="rId25"/>
    <p:sldId id="451" r:id="rId26"/>
    <p:sldId id="485" r:id="rId27"/>
    <p:sldId id="498" r:id="rId28"/>
    <p:sldId id="486" r:id="rId29"/>
    <p:sldId id="452" r:id="rId30"/>
    <p:sldId id="307" r:id="rId31"/>
  </p:sldIdLst>
  <p:sldSz cx="12188825" cy="6858000"/>
  <p:notesSz cx="6985000" cy="9283700"/>
  <p:custDataLst>
    <p:tags r:id="rId34"/>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6600"/>
    <a:srgbClr val="FF4E00"/>
    <a:srgbClr val="002F4C"/>
    <a:srgbClr val="51BB7C"/>
    <a:srgbClr val="DBF1E4"/>
    <a:srgbClr val="23C78C"/>
    <a:srgbClr val="FEDDB0"/>
    <a:srgbClr val="24D997"/>
    <a:srgbClr val="D8B318"/>
    <a:srgbClr val="24E8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930" autoAdjust="0"/>
    <p:restoredTop sz="74828" autoAdjust="0"/>
  </p:normalViewPr>
  <p:slideViewPr>
    <p:cSldViewPr snapToGrid="0" showGuides="1">
      <p:cViewPr varScale="1">
        <p:scale>
          <a:sx n="76" d="100"/>
          <a:sy n="76" d="100"/>
        </p:scale>
        <p:origin x="-1119" y="-82"/>
      </p:cViewPr>
      <p:guideLst>
        <p:guide orient="horz" pos="437"/>
        <p:guide orient="horz" pos="756"/>
        <p:guide orient="horz" pos="3403"/>
        <p:guide pos="3829"/>
      </p:guideLst>
    </p:cSldViewPr>
  </p:slideViewPr>
  <p:outlineViewPr>
    <p:cViewPr>
      <p:scale>
        <a:sx n="33" d="100"/>
        <a:sy n="33" d="100"/>
      </p:scale>
      <p:origin x="0" y="6514"/>
    </p:cViewPr>
  </p:outlineViewPr>
  <p:notesTextViewPr>
    <p:cViewPr>
      <p:scale>
        <a:sx n="100" d="100"/>
        <a:sy n="100" d="100"/>
      </p:scale>
      <p:origin x="0" y="0"/>
    </p:cViewPr>
  </p:notesTextViewPr>
  <p:sorterViewPr>
    <p:cViewPr>
      <p:scale>
        <a:sx n="90" d="100"/>
        <a:sy n="90" d="100"/>
      </p:scale>
      <p:origin x="0" y="0"/>
    </p:cViewPr>
  </p:sorterViewPr>
  <p:notesViewPr>
    <p:cSldViewPr snapToGrid="0" showGuides="1">
      <p:cViewPr varScale="1">
        <p:scale>
          <a:sx n="67" d="100"/>
          <a:sy n="67" d="100"/>
        </p:scale>
        <p:origin x="-2760" y="-96"/>
      </p:cViewPr>
      <p:guideLst>
        <p:guide orient="horz" pos="2924"/>
        <p:guide pos="220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3104CF-5A21-408A-A699-D68C5160F37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CED859D-CB39-4D4B-BDA9-2A2A86831BE3}">
      <dgm:prSet phldrT="[Text]" custT="1"/>
      <dgm:spPr/>
      <dgm:t>
        <a:bodyPr/>
        <a:lstStyle/>
        <a:p>
          <a:r>
            <a:rPr lang="en-US" sz="2800" dirty="0" smtClean="0"/>
            <a:t>Introduction To Progress Developer Studio For OpenEdge(PDS OE)</a:t>
          </a:r>
          <a:endParaRPr lang="en-US" sz="2800" dirty="0"/>
        </a:p>
      </dgm:t>
    </dgm:pt>
    <dgm:pt modelId="{59EAFE56-33C3-470E-A9D8-72D0186E2037}" type="parTrans" cxnId="{67273976-EC5E-4987-AB52-5458F1F91B99}">
      <dgm:prSet/>
      <dgm:spPr/>
      <dgm:t>
        <a:bodyPr/>
        <a:lstStyle/>
        <a:p>
          <a:endParaRPr lang="en-US"/>
        </a:p>
      </dgm:t>
    </dgm:pt>
    <dgm:pt modelId="{E287A6A7-C517-4A1E-A444-B03799D842F7}" type="sibTrans" cxnId="{67273976-EC5E-4987-AB52-5458F1F91B99}">
      <dgm:prSet/>
      <dgm:spPr/>
      <dgm:t>
        <a:bodyPr/>
        <a:lstStyle/>
        <a:p>
          <a:endParaRPr lang="en-US"/>
        </a:p>
      </dgm:t>
    </dgm:pt>
    <dgm:pt modelId="{5877954F-80A1-45A6-A8A6-A194BDA58BF1}">
      <dgm:prSet custT="1"/>
      <dgm:spPr/>
      <dgm:t>
        <a:bodyPr/>
        <a:lstStyle/>
        <a:p>
          <a:r>
            <a:rPr lang="en-US" sz="2800" dirty="0" smtClean="0"/>
            <a:t>WebSpeed support in PDS OE</a:t>
          </a:r>
        </a:p>
      </dgm:t>
    </dgm:pt>
    <dgm:pt modelId="{6EF4B578-ACBC-4D72-8293-E42E417DEE28}" type="parTrans" cxnId="{3514435A-E323-4913-95FF-474CA9AC43F2}">
      <dgm:prSet/>
      <dgm:spPr/>
      <dgm:t>
        <a:bodyPr/>
        <a:lstStyle/>
        <a:p>
          <a:endParaRPr lang="en-US"/>
        </a:p>
      </dgm:t>
    </dgm:pt>
    <dgm:pt modelId="{164B89EF-6C92-4A50-A528-28DF04708865}" type="sibTrans" cxnId="{3514435A-E323-4913-95FF-474CA9AC43F2}">
      <dgm:prSet/>
      <dgm:spPr/>
      <dgm:t>
        <a:bodyPr/>
        <a:lstStyle/>
        <a:p>
          <a:endParaRPr lang="en-US"/>
        </a:p>
      </dgm:t>
    </dgm:pt>
    <dgm:pt modelId="{A5C5FFF1-5E4F-4C1D-A2AB-BA3CE0D9EFDD}">
      <dgm:prSet custT="1"/>
      <dgm:spPr/>
      <dgm:t>
        <a:bodyPr/>
        <a:lstStyle/>
        <a:p>
          <a:r>
            <a:rPr lang="en-US" sz="2800" dirty="0" smtClean="0"/>
            <a:t>Integrating Kendo UI With OpenEdge WebSpeed</a:t>
          </a:r>
        </a:p>
      </dgm:t>
    </dgm:pt>
    <dgm:pt modelId="{950C4718-1030-442F-8B14-394DF0BA8143}" type="parTrans" cxnId="{94BFB30E-C5A6-4B5E-B03B-394EDBDC8C06}">
      <dgm:prSet/>
      <dgm:spPr/>
      <dgm:t>
        <a:bodyPr/>
        <a:lstStyle/>
        <a:p>
          <a:endParaRPr lang="en-US"/>
        </a:p>
      </dgm:t>
    </dgm:pt>
    <dgm:pt modelId="{6A52ED51-AB42-4669-B813-CF8C71A955DB}" type="sibTrans" cxnId="{94BFB30E-C5A6-4B5E-B03B-394EDBDC8C06}">
      <dgm:prSet/>
      <dgm:spPr/>
      <dgm:t>
        <a:bodyPr/>
        <a:lstStyle/>
        <a:p>
          <a:endParaRPr lang="en-US"/>
        </a:p>
      </dgm:t>
    </dgm:pt>
    <dgm:pt modelId="{D68265E4-62B3-41BC-A311-909B5E37897A}">
      <dgm:prSet custT="1"/>
      <dgm:spPr/>
      <dgm:t>
        <a:bodyPr/>
        <a:lstStyle/>
        <a:p>
          <a:r>
            <a:rPr lang="en-US" sz="2800" dirty="0" smtClean="0"/>
            <a:t>Demo</a:t>
          </a:r>
        </a:p>
      </dgm:t>
    </dgm:pt>
    <dgm:pt modelId="{18FDAD52-DC78-4234-B788-2DE7EA429287}" type="parTrans" cxnId="{F5A34EE5-C071-41E2-80CA-6AF9A37E410E}">
      <dgm:prSet/>
      <dgm:spPr/>
      <dgm:t>
        <a:bodyPr/>
        <a:lstStyle/>
        <a:p>
          <a:endParaRPr lang="en-US"/>
        </a:p>
      </dgm:t>
    </dgm:pt>
    <dgm:pt modelId="{EBBE1A0D-3F3E-4652-8493-6B0729D6660F}" type="sibTrans" cxnId="{F5A34EE5-C071-41E2-80CA-6AF9A37E410E}">
      <dgm:prSet/>
      <dgm:spPr/>
      <dgm:t>
        <a:bodyPr/>
        <a:lstStyle/>
        <a:p>
          <a:endParaRPr lang="en-US"/>
        </a:p>
      </dgm:t>
    </dgm:pt>
    <dgm:pt modelId="{3C8384E1-B71F-4DAF-8AE0-7966DF460BAE}" type="pres">
      <dgm:prSet presAssocID="{C43104CF-5A21-408A-A699-D68C5160F374}" presName="linear" presStyleCnt="0">
        <dgm:presLayoutVars>
          <dgm:animLvl val="lvl"/>
          <dgm:resizeHandles val="exact"/>
        </dgm:presLayoutVars>
      </dgm:prSet>
      <dgm:spPr/>
      <dgm:t>
        <a:bodyPr/>
        <a:lstStyle/>
        <a:p>
          <a:endParaRPr lang="en-US"/>
        </a:p>
      </dgm:t>
    </dgm:pt>
    <dgm:pt modelId="{3BB4E2ED-341E-47E7-AC77-3BFE5CF39E15}" type="pres">
      <dgm:prSet presAssocID="{0CED859D-CB39-4D4B-BDA9-2A2A86831BE3}" presName="parentText" presStyleLbl="node1" presStyleIdx="0" presStyleCnt="4">
        <dgm:presLayoutVars>
          <dgm:chMax val="0"/>
          <dgm:bulletEnabled val="1"/>
        </dgm:presLayoutVars>
      </dgm:prSet>
      <dgm:spPr/>
      <dgm:t>
        <a:bodyPr/>
        <a:lstStyle/>
        <a:p>
          <a:endParaRPr lang="en-US"/>
        </a:p>
      </dgm:t>
    </dgm:pt>
    <dgm:pt modelId="{7CE5165C-B6E6-42A7-835B-9A2B35B232E6}" type="pres">
      <dgm:prSet presAssocID="{E287A6A7-C517-4A1E-A444-B03799D842F7}" presName="spacer" presStyleCnt="0"/>
      <dgm:spPr/>
    </dgm:pt>
    <dgm:pt modelId="{477606E1-EBCB-4BDB-A5FC-3267F449F0A2}" type="pres">
      <dgm:prSet presAssocID="{5877954F-80A1-45A6-A8A6-A194BDA58BF1}" presName="parentText" presStyleLbl="node1" presStyleIdx="1" presStyleCnt="4">
        <dgm:presLayoutVars>
          <dgm:chMax val="0"/>
          <dgm:bulletEnabled val="1"/>
        </dgm:presLayoutVars>
      </dgm:prSet>
      <dgm:spPr/>
      <dgm:t>
        <a:bodyPr/>
        <a:lstStyle/>
        <a:p>
          <a:endParaRPr lang="en-US"/>
        </a:p>
      </dgm:t>
    </dgm:pt>
    <dgm:pt modelId="{AC087919-646E-4789-BFD5-52A38E1D58AA}" type="pres">
      <dgm:prSet presAssocID="{164B89EF-6C92-4A50-A528-28DF04708865}" presName="spacer" presStyleCnt="0"/>
      <dgm:spPr/>
    </dgm:pt>
    <dgm:pt modelId="{678F3FB5-16B6-4A79-ADE0-8BCD93F425D5}" type="pres">
      <dgm:prSet presAssocID="{A5C5FFF1-5E4F-4C1D-A2AB-BA3CE0D9EFDD}" presName="parentText" presStyleLbl="node1" presStyleIdx="2" presStyleCnt="4">
        <dgm:presLayoutVars>
          <dgm:chMax val="0"/>
          <dgm:bulletEnabled val="1"/>
        </dgm:presLayoutVars>
      </dgm:prSet>
      <dgm:spPr/>
      <dgm:t>
        <a:bodyPr/>
        <a:lstStyle/>
        <a:p>
          <a:endParaRPr lang="en-US"/>
        </a:p>
      </dgm:t>
    </dgm:pt>
    <dgm:pt modelId="{05DFA85A-9BDB-439D-9F95-3A2E5FAE70F9}" type="pres">
      <dgm:prSet presAssocID="{6A52ED51-AB42-4669-B813-CF8C71A955DB}" presName="spacer" presStyleCnt="0"/>
      <dgm:spPr/>
    </dgm:pt>
    <dgm:pt modelId="{13ABCA6D-8593-4C4F-A854-733275CC6DF5}" type="pres">
      <dgm:prSet presAssocID="{D68265E4-62B3-41BC-A311-909B5E37897A}" presName="parentText" presStyleLbl="node1" presStyleIdx="3" presStyleCnt="4">
        <dgm:presLayoutVars>
          <dgm:chMax val="0"/>
          <dgm:bulletEnabled val="1"/>
        </dgm:presLayoutVars>
      </dgm:prSet>
      <dgm:spPr/>
      <dgm:t>
        <a:bodyPr/>
        <a:lstStyle/>
        <a:p>
          <a:endParaRPr lang="en-US"/>
        </a:p>
      </dgm:t>
    </dgm:pt>
  </dgm:ptLst>
  <dgm:cxnLst>
    <dgm:cxn modelId="{3909D866-320D-406A-B5B6-8060379E2840}" type="presOf" srcId="{C43104CF-5A21-408A-A699-D68C5160F374}" destId="{3C8384E1-B71F-4DAF-8AE0-7966DF460BAE}" srcOrd="0" destOrd="0" presId="urn:microsoft.com/office/officeart/2005/8/layout/vList2"/>
    <dgm:cxn modelId="{B01ED367-0B75-4332-9AAD-3B31928F428F}" type="presOf" srcId="{A5C5FFF1-5E4F-4C1D-A2AB-BA3CE0D9EFDD}" destId="{678F3FB5-16B6-4A79-ADE0-8BCD93F425D5}" srcOrd="0" destOrd="0" presId="urn:microsoft.com/office/officeart/2005/8/layout/vList2"/>
    <dgm:cxn modelId="{94BFB30E-C5A6-4B5E-B03B-394EDBDC8C06}" srcId="{C43104CF-5A21-408A-A699-D68C5160F374}" destId="{A5C5FFF1-5E4F-4C1D-A2AB-BA3CE0D9EFDD}" srcOrd="2" destOrd="0" parTransId="{950C4718-1030-442F-8B14-394DF0BA8143}" sibTransId="{6A52ED51-AB42-4669-B813-CF8C71A955DB}"/>
    <dgm:cxn modelId="{827F5D46-150A-45B5-B033-59A7546DACB6}" type="presOf" srcId="{D68265E4-62B3-41BC-A311-909B5E37897A}" destId="{13ABCA6D-8593-4C4F-A854-733275CC6DF5}" srcOrd="0" destOrd="0" presId="urn:microsoft.com/office/officeart/2005/8/layout/vList2"/>
    <dgm:cxn modelId="{F5A34EE5-C071-41E2-80CA-6AF9A37E410E}" srcId="{C43104CF-5A21-408A-A699-D68C5160F374}" destId="{D68265E4-62B3-41BC-A311-909B5E37897A}" srcOrd="3" destOrd="0" parTransId="{18FDAD52-DC78-4234-B788-2DE7EA429287}" sibTransId="{EBBE1A0D-3F3E-4652-8493-6B0729D6660F}"/>
    <dgm:cxn modelId="{25BA81C4-C42C-4F37-AFCF-D17D88FC28A0}" type="presOf" srcId="{5877954F-80A1-45A6-A8A6-A194BDA58BF1}" destId="{477606E1-EBCB-4BDB-A5FC-3267F449F0A2}" srcOrd="0" destOrd="0" presId="urn:microsoft.com/office/officeart/2005/8/layout/vList2"/>
    <dgm:cxn modelId="{3514435A-E323-4913-95FF-474CA9AC43F2}" srcId="{C43104CF-5A21-408A-A699-D68C5160F374}" destId="{5877954F-80A1-45A6-A8A6-A194BDA58BF1}" srcOrd="1" destOrd="0" parTransId="{6EF4B578-ACBC-4D72-8293-E42E417DEE28}" sibTransId="{164B89EF-6C92-4A50-A528-28DF04708865}"/>
    <dgm:cxn modelId="{67273976-EC5E-4987-AB52-5458F1F91B99}" srcId="{C43104CF-5A21-408A-A699-D68C5160F374}" destId="{0CED859D-CB39-4D4B-BDA9-2A2A86831BE3}" srcOrd="0" destOrd="0" parTransId="{59EAFE56-33C3-470E-A9D8-72D0186E2037}" sibTransId="{E287A6A7-C517-4A1E-A444-B03799D842F7}"/>
    <dgm:cxn modelId="{2E26BF74-67C3-4223-A987-790568AF6871}" type="presOf" srcId="{0CED859D-CB39-4D4B-BDA9-2A2A86831BE3}" destId="{3BB4E2ED-341E-47E7-AC77-3BFE5CF39E15}" srcOrd="0" destOrd="0" presId="urn:microsoft.com/office/officeart/2005/8/layout/vList2"/>
    <dgm:cxn modelId="{EC39A9AC-FCF0-4A26-9525-8736FF7257A5}" type="presParOf" srcId="{3C8384E1-B71F-4DAF-8AE0-7966DF460BAE}" destId="{3BB4E2ED-341E-47E7-AC77-3BFE5CF39E15}" srcOrd="0" destOrd="0" presId="urn:microsoft.com/office/officeart/2005/8/layout/vList2"/>
    <dgm:cxn modelId="{50FFAA0A-67D2-46C7-B030-53611233A7FD}" type="presParOf" srcId="{3C8384E1-B71F-4DAF-8AE0-7966DF460BAE}" destId="{7CE5165C-B6E6-42A7-835B-9A2B35B232E6}" srcOrd="1" destOrd="0" presId="urn:microsoft.com/office/officeart/2005/8/layout/vList2"/>
    <dgm:cxn modelId="{5EBF4B14-96C4-425B-9B03-00319AA6459C}" type="presParOf" srcId="{3C8384E1-B71F-4DAF-8AE0-7966DF460BAE}" destId="{477606E1-EBCB-4BDB-A5FC-3267F449F0A2}" srcOrd="2" destOrd="0" presId="urn:microsoft.com/office/officeart/2005/8/layout/vList2"/>
    <dgm:cxn modelId="{6BD9794C-F86D-46DA-B33A-42BDB43B4F32}" type="presParOf" srcId="{3C8384E1-B71F-4DAF-8AE0-7966DF460BAE}" destId="{AC087919-646E-4789-BFD5-52A38E1D58AA}" srcOrd="3" destOrd="0" presId="urn:microsoft.com/office/officeart/2005/8/layout/vList2"/>
    <dgm:cxn modelId="{EAFBE375-94B9-49F1-9770-4F3168018489}" type="presParOf" srcId="{3C8384E1-B71F-4DAF-8AE0-7966DF460BAE}" destId="{678F3FB5-16B6-4A79-ADE0-8BCD93F425D5}" srcOrd="4" destOrd="0" presId="urn:microsoft.com/office/officeart/2005/8/layout/vList2"/>
    <dgm:cxn modelId="{9DC5122E-1186-4BEA-8851-E739A2859E1B}" type="presParOf" srcId="{3C8384E1-B71F-4DAF-8AE0-7966DF460BAE}" destId="{05DFA85A-9BDB-439D-9F95-3A2E5FAE70F9}" srcOrd="5" destOrd="0" presId="urn:microsoft.com/office/officeart/2005/8/layout/vList2"/>
    <dgm:cxn modelId="{24181560-6EEA-493A-B23E-1082F868C95C}" type="presParOf" srcId="{3C8384E1-B71F-4DAF-8AE0-7966DF460BAE}" destId="{13ABCA6D-8593-4C4F-A854-733275CC6DF5}" srcOrd="6"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B64F87-FAED-4B7F-93CB-A8D0CD069C98}"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en-US"/>
        </a:p>
      </dgm:t>
    </dgm:pt>
    <dgm:pt modelId="{A854F138-004F-490F-AD7C-BC4E14AD1C25}">
      <dgm:prSet phldrT="[Text]"/>
      <dgm:spPr/>
      <dgm:t>
        <a:bodyPr/>
        <a:lstStyle/>
        <a:p>
          <a:r>
            <a:rPr lang="en-US" dirty="0" smtClean="0"/>
            <a:t>PDSOE</a:t>
          </a:r>
          <a:endParaRPr lang="en-US" dirty="0"/>
        </a:p>
      </dgm:t>
    </dgm:pt>
    <dgm:pt modelId="{B8CA923F-8A3F-4E79-8330-6235C2C66DE0}" type="parTrans" cxnId="{55DA571D-E3B3-42B1-89CE-493E418876E4}">
      <dgm:prSet/>
      <dgm:spPr/>
      <dgm:t>
        <a:bodyPr/>
        <a:lstStyle/>
        <a:p>
          <a:endParaRPr lang="en-US"/>
        </a:p>
      </dgm:t>
    </dgm:pt>
    <dgm:pt modelId="{079B367E-375D-4380-B664-B3F9BF1CF116}" type="sibTrans" cxnId="{55DA571D-E3B3-42B1-89CE-493E418876E4}">
      <dgm:prSet/>
      <dgm:spPr/>
      <dgm:t>
        <a:bodyPr/>
        <a:lstStyle/>
        <a:p>
          <a:endParaRPr lang="en-US"/>
        </a:p>
      </dgm:t>
    </dgm:pt>
    <dgm:pt modelId="{0B522151-51BC-4527-BBCF-33F801355017}">
      <dgm:prSet phldrT="[Text]" custT="1"/>
      <dgm:spPr/>
      <dgm:t>
        <a:bodyPr/>
        <a:lstStyle/>
        <a:p>
          <a:r>
            <a:rPr lang="en-US" sz="2000" dirty="0" smtClean="0"/>
            <a:t>App Builder</a:t>
          </a:r>
          <a:endParaRPr lang="en-US" sz="2000" dirty="0"/>
        </a:p>
      </dgm:t>
    </dgm:pt>
    <dgm:pt modelId="{606B9D50-7EAC-4C9A-9FC7-F0185FDC3334}" type="parTrans" cxnId="{CC79424E-1D53-4C62-B34C-1793A0029829}">
      <dgm:prSet/>
      <dgm:spPr/>
      <dgm:t>
        <a:bodyPr/>
        <a:lstStyle/>
        <a:p>
          <a:endParaRPr lang="en-US"/>
        </a:p>
      </dgm:t>
    </dgm:pt>
    <dgm:pt modelId="{5F49E695-B54A-43D6-BB21-7130CC6D4A16}" type="sibTrans" cxnId="{CC79424E-1D53-4C62-B34C-1793A0029829}">
      <dgm:prSet/>
      <dgm:spPr/>
      <dgm:t>
        <a:bodyPr/>
        <a:lstStyle/>
        <a:p>
          <a:endParaRPr lang="en-US"/>
        </a:p>
      </dgm:t>
    </dgm:pt>
    <dgm:pt modelId="{27C9C5BC-718B-4531-B5AB-4D3BFC7D6C8F}">
      <dgm:prSet phldrT="[Text]" custT="1"/>
      <dgm:spPr>
        <a:solidFill>
          <a:schemeClr val="accent1"/>
        </a:solidFill>
      </dgm:spPr>
      <dgm:t>
        <a:bodyPr/>
        <a:lstStyle/>
        <a:p>
          <a:r>
            <a:rPr lang="en-US" sz="2000" dirty="0" smtClean="0"/>
            <a:t>Web</a:t>
          </a:r>
        </a:p>
        <a:p>
          <a:r>
            <a:rPr lang="en-US" sz="2000" dirty="0" smtClean="0"/>
            <a:t>Speed</a:t>
          </a:r>
        </a:p>
      </dgm:t>
    </dgm:pt>
    <dgm:pt modelId="{976501C5-8FE4-4433-84D3-DD7F42175DAB}" type="parTrans" cxnId="{6482BF5E-435B-4657-901C-FBE6C77B8051}">
      <dgm:prSet/>
      <dgm:spPr/>
      <dgm:t>
        <a:bodyPr/>
        <a:lstStyle/>
        <a:p>
          <a:endParaRPr lang="en-US"/>
        </a:p>
      </dgm:t>
    </dgm:pt>
    <dgm:pt modelId="{E83628F1-F635-4339-B8A6-7BA43C68D7B5}" type="sibTrans" cxnId="{6482BF5E-435B-4657-901C-FBE6C77B8051}">
      <dgm:prSet/>
      <dgm:spPr/>
      <dgm:t>
        <a:bodyPr/>
        <a:lstStyle/>
        <a:p>
          <a:endParaRPr lang="en-US"/>
        </a:p>
      </dgm:t>
    </dgm:pt>
    <dgm:pt modelId="{E39BC86E-3FF8-426E-9A1A-1AED2F8735E6}">
      <dgm:prSet phldrT="[Text]" custT="1"/>
      <dgm:spPr/>
      <dgm:t>
        <a:bodyPr/>
        <a:lstStyle/>
        <a:p>
          <a:r>
            <a:rPr lang="en-US" sz="2000" dirty="0" smtClean="0"/>
            <a:t>Mobile</a:t>
          </a:r>
          <a:endParaRPr lang="en-US" sz="2000" dirty="0"/>
        </a:p>
      </dgm:t>
    </dgm:pt>
    <dgm:pt modelId="{B287A652-0F8E-45E7-B9C6-79C96C6383B2}" type="parTrans" cxnId="{C5C09A3D-0611-4537-96BC-110ABEAA908C}">
      <dgm:prSet/>
      <dgm:spPr/>
      <dgm:t>
        <a:bodyPr/>
        <a:lstStyle/>
        <a:p>
          <a:endParaRPr lang="en-US"/>
        </a:p>
      </dgm:t>
    </dgm:pt>
    <dgm:pt modelId="{A1F97A61-1172-40BE-9153-940453CF9072}" type="sibTrans" cxnId="{C5C09A3D-0611-4537-96BC-110ABEAA908C}">
      <dgm:prSet/>
      <dgm:spPr/>
      <dgm:t>
        <a:bodyPr/>
        <a:lstStyle/>
        <a:p>
          <a:endParaRPr lang="en-US"/>
        </a:p>
      </dgm:t>
    </dgm:pt>
    <dgm:pt modelId="{61E72AA1-71F9-4A12-BF49-FB87102D2AA4}">
      <dgm:prSet phldrT="[Text]" custT="1"/>
      <dgm:spPr/>
      <dgm:t>
        <a:bodyPr/>
        <a:lstStyle/>
        <a:p>
          <a:r>
            <a:rPr lang="en-US" sz="2000" dirty="0" smtClean="0"/>
            <a:t>GUI for .Net</a:t>
          </a:r>
          <a:endParaRPr lang="en-US" sz="2000" dirty="0"/>
        </a:p>
      </dgm:t>
    </dgm:pt>
    <dgm:pt modelId="{B49C2825-07F2-4718-8C9F-D6184FDBEF6D}" type="parTrans" cxnId="{1F77E79B-2012-49A1-B230-C8F3D4A88CC5}">
      <dgm:prSet/>
      <dgm:spPr/>
      <dgm:t>
        <a:bodyPr/>
        <a:lstStyle/>
        <a:p>
          <a:endParaRPr lang="en-US"/>
        </a:p>
      </dgm:t>
    </dgm:pt>
    <dgm:pt modelId="{28B9F9D7-F6BF-4163-BD5D-EF5BB65E6036}" type="sibTrans" cxnId="{1F77E79B-2012-49A1-B230-C8F3D4A88CC5}">
      <dgm:prSet/>
      <dgm:spPr/>
      <dgm:t>
        <a:bodyPr/>
        <a:lstStyle/>
        <a:p>
          <a:endParaRPr lang="en-US"/>
        </a:p>
      </dgm:t>
    </dgm:pt>
    <dgm:pt modelId="{4421BE41-C32F-4379-88DE-F2ED10C3421D}">
      <dgm:prSet phldrT="[Text]" custT="1"/>
      <dgm:spPr/>
      <dgm:t>
        <a:bodyPr/>
        <a:lstStyle/>
        <a:p>
          <a:r>
            <a:rPr lang="en-US" sz="2000" dirty="0" smtClean="0"/>
            <a:t>Rest</a:t>
          </a:r>
          <a:endParaRPr lang="en-US" sz="2000" dirty="0"/>
        </a:p>
      </dgm:t>
    </dgm:pt>
    <dgm:pt modelId="{08CE2C23-55F8-4D07-A073-2B2ACBFDC8D1}" type="parTrans" cxnId="{FA5DA981-76FD-42C6-B88D-532BE008553E}">
      <dgm:prSet/>
      <dgm:spPr/>
      <dgm:t>
        <a:bodyPr/>
        <a:lstStyle/>
        <a:p>
          <a:endParaRPr lang="en-US"/>
        </a:p>
      </dgm:t>
    </dgm:pt>
    <dgm:pt modelId="{40D20210-D4D3-4376-808C-A9E341B85CF9}" type="sibTrans" cxnId="{FA5DA981-76FD-42C6-B88D-532BE008553E}">
      <dgm:prSet/>
      <dgm:spPr/>
      <dgm:t>
        <a:bodyPr/>
        <a:lstStyle/>
        <a:p>
          <a:endParaRPr lang="en-US"/>
        </a:p>
      </dgm:t>
    </dgm:pt>
    <dgm:pt modelId="{A336F403-E319-4B93-962D-308D198FC48C}">
      <dgm:prSet phldrT="[Text]" custT="1"/>
      <dgm:spPr/>
      <dgm:t>
        <a:bodyPr/>
        <a:lstStyle/>
        <a:p>
          <a:r>
            <a:rPr lang="en-US" sz="2000" dirty="0" smtClean="0"/>
            <a:t>CHUI</a:t>
          </a:r>
          <a:endParaRPr lang="en-US" sz="2000" dirty="0"/>
        </a:p>
      </dgm:t>
    </dgm:pt>
    <dgm:pt modelId="{D36A9251-D544-4049-B61D-8D88E3582449}" type="parTrans" cxnId="{6105E7DA-42A1-4959-8887-772C0BB7483B}">
      <dgm:prSet/>
      <dgm:spPr/>
      <dgm:t>
        <a:bodyPr/>
        <a:lstStyle/>
        <a:p>
          <a:endParaRPr lang="en-US"/>
        </a:p>
      </dgm:t>
    </dgm:pt>
    <dgm:pt modelId="{FE91A8D0-995B-4FAE-B125-B5E640A9906A}" type="sibTrans" cxnId="{6105E7DA-42A1-4959-8887-772C0BB7483B}">
      <dgm:prSet/>
      <dgm:spPr/>
      <dgm:t>
        <a:bodyPr/>
        <a:lstStyle/>
        <a:p>
          <a:endParaRPr lang="en-US"/>
        </a:p>
      </dgm:t>
    </dgm:pt>
    <dgm:pt modelId="{BF43CE93-0EC3-4F0F-A19B-2FCF2954466A}" type="pres">
      <dgm:prSet presAssocID="{DBB64F87-FAED-4B7F-93CB-A8D0CD069C98}" presName="Name0" presStyleCnt="0">
        <dgm:presLayoutVars>
          <dgm:chMax val="1"/>
          <dgm:dir/>
          <dgm:animLvl val="ctr"/>
          <dgm:resizeHandles val="exact"/>
        </dgm:presLayoutVars>
      </dgm:prSet>
      <dgm:spPr/>
      <dgm:t>
        <a:bodyPr/>
        <a:lstStyle/>
        <a:p>
          <a:endParaRPr lang="en-US"/>
        </a:p>
      </dgm:t>
    </dgm:pt>
    <dgm:pt modelId="{970F0D15-8597-40F1-9E6F-25421D343A76}" type="pres">
      <dgm:prSet presAssocID="{A854F138-004F-490F-AD7C-BC4E14AD1C25}" presName="centerShape" presStyleLbl="node0" presStyleIdx="0" presStyleCnt="1"/>
      <dgm:spPr/>
      <dgm:t>
        <a:bodyPr/>
        <a:lstStyle/>
        <a:p>
          <a:endParaRPr lang="en-US"/>
        </a:p>
      </dgm:t>
    </dgm:pt>
    <dgm:pt modelId="{D0DA7732-8D64-4C47-A23C-1AC2B140D946}" type="pres">
      <dgm:prSet presAssocID="{606B9D50-7EAC-4C9A-9FC7-F0185FDC3334}" presName="parTrans" presStyleLbl="sibTrans2D1" presStyleIdx="0" presStyleCnt="6"/>
      <dgm:spPr/>
      <dgm:t>
        <a:bodyPr/>
        <a:lstStyle/>
        <a:p>
          <a:endParaRPr lang="en-US"/>
        </a:p>
      </dgm:t>
    </dgm:pt>
    <dgm:pt modelId="{0C24271A-1F71-479C-9453-BDF9B6B635AB}" type="pres">
      <dgm:prSet presAssocID="{606B9D50-7EAC-4C9A-9FC7-F0185FDC3334}" presName="connectorText" presStyleLbl="sibTrans2D1" presStyleIdx="0" presStyleCnt="6"/>
      <dgm:spPr/>
      <dgm:t>
        <a:bodyPr/>
        <a:lstStyle/>
        <a:p>
          <a:endParaRPr lang="en-US"/>
        </a:p>
      </dgm:t>
    </dgm:pt>
    <dgm:pt modelId="{263EC293-6F59-414D-BED9-BD108023C60F}" type="pres">
      <dgm:prSet presAssocID="{0B522151-51BC-4527-BBCF-33F801355017}" presName="node" presStyleLbl="node1" presStyleIdx="0" presStyleCnt="6">
        <dgm:presLayoutVars>
          <dgm:bulletEnabled val="1"/>
        </dgm:presLayoutVars>
      </dgm:prSet>
      <dgm:spPr/>
      <dgm:t>
        <a:bodyPr/>
        <a:lstStyle/>
        <a:p>
          <a:endParaRPr lang="en-US"/>
        </a:p>
      </dgm:t>
    </dgm:pt>
    <dgm:pt modelId="{8013AD63-3423-48CE-BB9B-0B17AB49CC3C}" type="pres">
      <dgm:prSet presAssocID="{976501C5-8FE4-4433-84D3-DD7F42175DAB}" presName="parTrans" presStyleLbl="sibTrans2D1" presStyleIdx="1" presStyleCnt="6" custRadScaleRad="31358"/>
      <dgm:spPr/>
      <dgm:t>
        <a:bodyPr/>
        <a:lstStyle/>
        <a:p>
          <a:endParaRPr lang="en-US"/>
        </a:p>
      </dgm:t>
    </dgm:pt>
    <dgm:pt modelId="{3CE7ECFC-5E81-471A-B887-AEB56B742FCB}" type="pres">
      <dgm:prSet presAssocID="{976501C5-8FE4-4433-84D3-DD7F42175DAB}" presName="connectorText" presStyleLbl="sibTrans2D1" presStyleIdx="1" presStyleCnt="6"/>
      <dgm:spPr/>
      <dgm:t>
        <a:bodyPr/>
        <a:lstStyle/>
        <a:p>
          <a:endParaRPr lang="en-US"/>
        </a:p>
      </dgm:t>
    </dgm:pt>
    <dgm:pt modelId="{1E96E4C0-0205-49F9-B117-3BEFDEA23A2D}" type="pres">
      <dgm:prSet presAssocID="{27C9C5BC-718B-4531-B5AB-4D3BFC7D6C8F}" presName="node" presStyleLbl="node1" presStyleIdx="1" presStyleCnt="6">
        <dgm:presLayoutVars>
          <dgm:bulletEnabled val="1"/>
        </dgm:presLayoutVars>
      </dgm:prSet>
      <dgm:spPr/>
      <dgm:t>
        <a:bodyPr/>
        <a:lstStyle/>
        <a:p>
          <a:endParaRPr lang="en-US"/>
        </a:p>
      </dgm:t>
    </dgm:pt>
    <dgm:pt modelId="{CDA71CFA-2800-445D-B54B-DE8E938DEDE7}" type="pres">
      <dgm:prSet presAssocID="{B287A652-0F8E-45E7-B9C6-79C96C6383B2}" presName="parTrans" presStyleLbl="sibTrans2D1" presStyleIdx="2" presStyleCnt="6"/>
      <dgm:spPr/>
      <dgm:t>
        <a:bodyPr/>
        <a:lstStyle/>
        <a:p>
          <a:endParaRPr lang="en-US"/>
        </a:p>
      </dgm:t>
    </dgm:pt>
    <dgm:pt modelId="{D8B8BB22-5553-4868-98B3-9F97BD417FE8}" type="pres">
      <dgm:prSet presAssocID="{B287A652-0F8E-45E7-B9C6-79C96C6383B2}" presName="connectorText" presStyleLbl="sibTrans2D1" presStyleIdx="2" presStyleCnt="6"/>
      <dgm:spPr/>
      <dgm:t>
        <a:bodyPr/>
        <a:lstStyle/>
        <a:p>
          <a:endParaRPr lang="en-US"/>
        </a:p>
      </dgm:t>
    </dgm:pt>
    <dgm:pt modelId="{F914CFB3-CC1D-4F4F-9688-BF7840C11493}" type="pres">
      <dgm:prSet presAssocID="{E39BC86E-3FF8-426E-9A1A-1AED2F8735E6}" presName="node" presStyleLbl="node1" presStyleIdx="2" presStyleCnt="6" custRadScaleRad="99458" custRadScaleInc="-1391">
        <dgm:presLayoutVars>
          <dgm:bulletEnabled val="1"/>
        </dgm:presLayoutVars>
      </dgm:prSet>
      <dgm:spPr/>
      <dgm:t>
        <a:bodyPr/>
        <a:lstStyle/>
        <a:p>
          <a:endParaRPr lang="en-US"/>
        </a:p>
      </dgm:t>
    </dgm:pt>
    <dgm:pt modelId="{DCEA762E-8F9C-46A5-BF62-3C970B49F587}" type="pres">
      <dgm:prSet presAssocID="{B49C2825-07F2-4718-8C9F-D6184FDBEF6D}" presName="parTrans" presStyleLbl="sibTrans2D1" presStyleIdx="3" presStyleCnt="6"/>
      <dgm:spPr/>
      <dgm:t>
        <a:bodyPr/>
        <a:lstStyle/>
        <a:p>
          <a:endParaRPr lang="en-US"/>
        </a:p>
      </dgm:t>
    </dgm:pt>
    <dgm:pt modelId="{D0292237-2FB2-4ACC-B354-6406ADA0D81B}" type="pres">
      <dgm:prSet presAssocID="{B49C2825-07F2-4718-8C9F-D6184FDBEF6D}" presName="connectorText" presStyleLbl="sibTrans2D1" presStyleIdx="3" presStyleCnt="6"/>
      <dgm:spPr/>
      <dgm:t>
        <a:bodyPr/>
        <a:lstStyle/>
        <a:p>
          <a:endParaRPr lang="en-US"/>
        </a:p>
      </dgm:t>
    </dgm:pt>
    <dgm:pt modelId="{8FD9A63B-23E8-4D6E-8197-FF184084B132}" type="pres">
      <dgm:prSet presAssocID="{61E72AA1-71F9-4A12-BF49-FB87102D2AA4}" presName="node" presStyleLbl="node1" presStyleIdx="3" presStyleCnt="6">
        <dgm:presLayoutVars>
          <dgm:bulletEnabled val="1"/>
        </dgm:presLayoutVars>
      </dgm:prSet>
      <dgm:spPr/>
      <dgm:t>
        <a:bodyPr/>
        <a:lstStyle/>
        <a:p>
          <a:endParaRPr lang="en-US"/>
        </a:p>
      </dgm:t>
    </dgm:pt>
    <dgm:pt modelId="{909823B7-E6F9-4D53-BFB2-560BDC535965}" type="pres">
      <dgm:prSet presAssocID="{08CE2C23-55F8-4D07-A073-2B2ACBFDC8D1}" presName="parTrans" presStyleLbl="sibTrans2D1" presStyleIdx="4" presStyleCnt="6"/>
      <dgm:spPr/>
      <dgm:t>
        <a:bodyPr/>
        <a:lstStyle/>
        <a:p>
          <a:endParaRPr lang="en-US"/>
        </a:p>
      </dgm:t>
    </dgm:pt>
    <dgm:pt modelId="{4BF5F600-47FC-4374-A308-B0FD273D1155}" type="pres">
      <dgm:prSet presAssocID="{08CE2C23-55F8-4D07-A073-2B2ACBFDC8D1}" presName="connectorText" presStyleLbl="sibTrans2D1" presStyleIdx="4" presStyleCnt="6"/>
      <dgm:spPr/>
      <dgm:t>
        <a:bodyPr/>
        <a:lstStyle/>
        <a:p>
          <a:endParaRPr lang="en-US"/>
        </a:p>
      </dgm:t>
    </dgm:pt>
    <dgm:pt modelId="{80A264E1-8567-43C5-9270-85830132B7A8}" type="pres">
      <dgm:prSet presAssocID="{4421BE41-C32F-4379-88DE-F2ED10C3421D}" presName="node" presStyleLbl="node1" presStyleIdx="4" presStyleCnt="6">
        <dgm:presLayoutVars>
          <dgm:bulletEnabled val="1"/>
        </dgm:presLayoutVars>
      </dgm:prSet>
      <dgm:spPr/>
      <dgm:t>
        <a:bodyPr/>
        <a:lstStyle/>
        <a:p>
          <a:endParaRPr lang="en-US"/>
        </a:p>
      </dgm:t>
    </dgm:pt>
    <dgm:pt modelId="{978E0345-BCD4-4FC3-9F3C-7DBD7D657CDF}" type="pres">
      <dgm:prSet presAssocID="{D36A9251-D544-4049-B61D-8D88E3582449}" presName="parTrans" presStyleLbl="sibTrans2D1" presStyleIdx="5" presStyleCnt="6"/>
      <dgm:spPr/>
      <dgm:t>
        <a:bodyPr/>
        <a:lstStyle/>
        <a:p>
          <a:endParaRPr lang="en-US"/>
        </a:p>
      </dgm:t>
    </dgm:pt>
    <dgm:pt modelId="{D62B24F7-B018-485E-B0BE-E446FDDF7F93}" type="pres">
      <dgm:prSet presAssocID="{D36A9251-D544-4049-B61D-8D88E3582449}" presName="connectorText" presStyleLbl="sibTrans2D1" presStyleIdx="5" presStyleCnt="6"/>
      <dgm:spPr/>
      <dgm:t>
        <a:bodyPr/>
        <a:lstStyle/>
        <a:p>
          <a:endParaRPr lang="en-US"/>
        </a:p>
      </dgm:t>
    </dgm:pt>
    <dgm:pt modelId="{82379DC6-F2BA-4206-ABFB-D40290250D05}" type="pres">
      <dgm:prSet presAssocID="{A336F403-E319-4B93-962D-308D198FC48C}" presName="node" presStyleLbl="node1" presStyleIdx="5" presStyleCnt="6">
        <dgm:presLayoutVars>
          <dgm:bulletEnabled val="1"/>
        </dgm:presLayoutVars>
      </dgm:prSet>
      <dgm:spPr/>
      <dgm:t>
        <a:bodyPr/>
        <a:lstStyle/>
        <a:p>
          <a:endParaRPr lang="en-US"/>
        </a:p>
      </dgm:t>
    </dgm:pt>
  </dgm:ptLst>
  <dgm:cxnLst>
    <dgm:cxn modelId="{6482BF5E-435B-4657-901C-FBE6C77B8051}" srcId="{A854F138-004F-490F-AD7C-BC4E14AD1C25}" destId="{27C9C5BC-718B-4531-B5AB-4D3BFC7D6C8F}" srcOrd="1" destOrd="0" parTransId="{976501C5-8FE4-4433-84D3-DD7F42175DAB}" sibTransId="{E83628F1-F635-4339-B8A6-7BA43C68D7B5}"/>
    <dgm:cxn modelId="{CC79424E-1D53-4C62-B34C-1793A0029829}" srcId="{A854F138-004F-490F-AD7C-BC4E14AD1C25}" destId="{0B522151-51BC-4527-BBCF-33F801355017}" srcOrd="0" destOrd="0" parTransId="{606B9D50-7EAC-4C9A-9FC7-F0185FDC3334}" sibTransId="{5F49E695-B54A-43D6-BB21-7130CC6D4A16}"/>
    <dgm:cxn modelId="{1F77E79B-2012-49A1-B230-C8F3D4A88CC5}" srcId="{A854F138-004F-490F-AD7C-BC4E14AD1C25}" destId="{61E72AA1-71F9-4A12-BF49-FB87102D2AA4}" srcOrd="3" destOrd="0" parTransId="{B49C2825-07F2-4718-8C9F-D6184FDBEF6D}" sibTransId="{28B9F9D7-F6BF-4163-BD5D-EF5BB65E6036}"/>
    <dgm:cxn modelId="{FB68670F-BA7B-4C0B-8D61-165F3ABC6D63}" type="presOf" srcId="{D36A9251-D544-4049-B61D-8D88E3582449}" destId="{978E0345-BCD4-4FC3-9F3C-7DBD7D657CDF}" srcOrd="0" destOrd="0" presId="urn:microsoft.com/office/officeart/2005/8/layout/radial5"/>
    <dgm:cxn modelId="{76A8CD2B-80D6-465D-A88B-00B3D83D420B}" type="presOf" srcId="{B49C2825-07F2-4718-8C9F-D6184FDBEF6D}" destId="{DCEA762E-8F9C-46A5-BF62-3C970B49F587}" srcOrd="0" destOrd="0" presId="urn:microsoft.com/office/officeart/2005/8/layout/radial5"/>
    <dgm:cxn modelId="{3E8422EC-81C3-4636-A381-7B72A97C24A8}" type="presOf" srcId="{606B9D50-7EAC-4C9A-9FC7-F0185FDC3334}" destId="{0C24271A-1F71-479C-9453-BDF9B6B635AB}" srcOrd="1" destOrd="0" presId="urn:microsoft.com/office/officeart/2005/8/layout/radial5"/>
    <dgm:cxn modelId="{FA5DA981-76FD-42C6-B88D-532BE008553E}" srcId="{A854F138-004F-490F-AD7C-BC4E14AD1C25}" destId="{4421BE41-C32F-4379-88DE-F2ED10C3421D}" srcOrd="4" destOrd="0" parTransId="{08CE2C23-55F8-4D07-A073-2B2ACBFDC8D1}" sibTransId="{40D20210-D4D3-4376-808C-A9E341B85CF9}"/>
    <dgm:cxn modelId="{C4019B67-9D3F-4ADF-8B05-66D7E86B7F3F}" type="presOf" srcId="{976501C5-8FE4-4433-84D3-DD7F42175DAB}" destId="{8013AD63-3423-48CE-BB9B-0B17AB49CC3C}" srcOrd="0" destOrd="0" presId="urn:microsoft.com/office/officeart/2005/8/layout/radial5"/>
    <dgm:cxn modelId="{FD4F1B5A-9E97-4B09-A2FE-FEED9F2FEED8}" type="presOf" srcId="{B287A652-0F8E-45E7-B9C6-79C96C6383B2}" destId="{CDA71CFA-2800-445D-B54B-DE8E938DEDE7}" srcOrd="0" destOrd="0" presId="urn:microsoft.com/office/officeart/2005/8/layout/radial5"/>
    <dgm:cxn modelId="{D4E428FD-6365-46F9-AFDD-8F3ECD9E9E5A}" type="presOf" srcId="{08CE2C23-55F8-4D07-A073-2B2ACBFDC8D1}" destId="{4BF5F600-47FC-4374-A308-B0FD273D1155}" srcOrd="1" destOrd="0" presId="urn:microsoft.com/office/officeart/2005/8/layout/radial5"/>
    <dgm:cxn modelId="{55DA571D-E3B3-42B1-89CE-493E418876E4}" srcId="{DBB64F87-FAED-4B7F-93CB-A8D0CD069C98}" destId="{A854F138-004F-490F-AD7C-BC4E14AD1C25}" srcOrd="0" destOrd="0" parTransId="{B8CA923F-8A3F-4E79-8330-6235C2C66DE0}" sibTransId="{079B367E-375D-4380-B664-B3F9BF1CF116}"/>
    <dgm:cxn modelId="{16E68BAD-F1A9-47A7-B004-2900F48150F0}" type="presOf" srcId="{A854F138-004F-490F-AD7C-BC4E14AD1C25}" destId="{970F0D15-8597-40F1-9E6F-25421D343A76}" srcOrd="0" destOrd="0" presId="urn:microsoft.com/office/officeart/2005/8/layout/radial5"/>
    <dgm:cxn modelId="{6105E7DA-42A1-4959-8887-772C0BB7483B}" srcId="{A854F138-004F-490F-AD7C-BC4E14AD1C25}" destId="{A336F403-E319-4B93-962D-308D198FC48C}" srcOrd="5" destOrd="0" parTransId="{D36A9251-D544-4049-B61D-8D88E3582449}" sibTransId="{FE91A8D0-995B-4FAE-B125-B5E640A9906A}"/>
    <dgm:cxn modelId="{5F091F23-6C4B-4098-8FC0-59DDC0A94D66}" type="presOf" srcId="{27C9C5BC-718B-4531-B5AB-4D3BFC7D6C8F}" destId="{1E96E4C0-0205-49F9-B117-3BEFDEA23A2D}" srcOrd="0" destOrd="0" presId="urn:microsoft.com/office/officeart/2005/8/layout/radial5"/>
    <dgm:cxn modelId="{121B3D7C-0AA6-44AF-A96D-6DA5B604433F}" type="presOf" srcId="{A336F403-E319-4B93-962D-308D198FC48C}" destId="{82379DC6-F2BA-4206-ABFB-D40290250D05}" srcOrd="0" destOrd="0" presId="urn:microsoft.com/office/officeart/2005/8/layout/radial5"/>
    <dgm:cxn modelId="{954BECD9-CB09-4978-8B46-D05E61B4B081}" type="presOf" srcId="{61E72AA1-71F9-4A12-BF49-FB87102D2AA4}" destId="{8FD9A63B-23E8-4D6E-8197-FF184084B132}" srcOrd="0" destOrd="0" presId="urn:microsoft.com/office/officeart/2005/8/layout/radial5"/>
    <dgm:cxn modelId="{5E5B39D0-9BA8-40DA-BA80-35D4ADA4DD6D}" type="presOf" srcId="{DBB64F87-FAED-4B7F-93CB-A8D0CD069C98}" destId="{BF43CE93-0EC3-4F0F-A19B-2FCF2954466A}" srcOrd="0" destOrd="0" presId="urn:microsoft.com/office/officeart/2005/8/layout/radial5"/>
    <dgm:cxn modelId="{517B3F4A-F08E-49E4-811C-9B31556843FF}" type="presOf" srcId="{08CE2C23-55F8-4D07-A073-2B2ACBFDC8D1}" destId="{909823B7-E6F9-4D53-BFB2-560BDC535965}" srcOrd="0" destOrd="0" presId="urn:microsoft.com/office/officeart/2005/8/layout/radial5"/>
    <dgm:cxn modelId="{E32B3B18-1C95-42B7-B0FB-14EC239C3BEA}" type="presOf" srcId="{606B9D50-7EAC-4C9A-9FC7-F0185FDC3334}" destId="{D0DA7732-8D64-4C47-A23C-1AC2B140D946}" srcOrd="0" destOrd="0" presId="urn:microsoft.com/office/officeart/2005/8/layout/radial5"/>
    <dgm:cxn modelId="{D30D226C-5AF0-4E94-BC33-BD63CF4B51A7}" type="presOf" srcId="{4421BE41-C32F-4379-88DE-F2ED10C3421D}" destId="{80A264E1-8567-43C5-9270-85830132B7A8}" srcOrd="0" destOrd="0" presId="urn:microsoft.com/office/officeart/2005/8/layout/radial5"/>
    <dgm:cxn modelId="{B4C2074D-FDBB-4CBE-BDB7-412670352FAB}" type="presOf" srcId="{E39BC86E-3FF8-426E-9A1A-1AED2F8735E6}" destId="{F914CFB3-CC1D-4F4F-9688-BF7840C11493}" srcOrd="0" destOrd="0" presId="urn:microsoft.com/office/officeart/2005/8/layout/radial5"/>
    <dgm:cxn modelId="{B0B439D9-DBF8-4E95-BD47-818BD617B077}" type="presOf" srcId="{B287A652-0F8E-45E7-B9C6-79C96C6383B2}" destId="{D8B8BB22-5553-4868-98B3-9F97BD417FE8}" srcOrd="1" destOrd="0" presId="urn:microsoft.com/office/officeart/2005/8/layout/radial5"/>
    <dgm:cxn modelId="{5DD60205-DBC6-40D5-AF41-79015C234E02}" type="presOf" srcId="{D36A9251-D544-4049-B61D-8D88E3582449}" destId="{D62B24F7-B018-485E-B0BE-E446FDDF7F93}" srcOrd="1" destOrd="0" presId="urn:microsoft.com/office/officeart/2005/8/layout/radial5"/>
    <dgm:cxn modelId="{C5C09A3D-0611-4537-96BC-110ABEAA908C}" srcId="{A854F138-004F-490F-AD7C-BC4E14AD1C25}" destId="{E39BC86E-3FF8-426E-9A1A-1AED2F8735E6}" srcOrd="2" destOrd="0" parTransId="{B287A652-0F8E-45E7-B9C6-79C96C6383B2}" sibTransId="{A1F97A61-1172-40BE-9153-940453CF9072}"/>
    <dgm:cxn modelId="{DCDCB3F1-E099-4B7A-B3E9-FA960705F618}" type="presOf" srcId="{976501C5-8FE4-4433-84D3-DD7F42175DAB}" destId="{3CE7ECFC-5E81-471A-B887-AEB56B742FCB}" srcOrd="1" destOrd="0" presId="urn:microsoft.com/office/officeart/2005/8/layout/radial5"/>
    <dgm:cxn modelId="{AF26E8A5-0434-40BF-BC41-3A5E05A0DB57}" type="presOf" srcId="{B49C2825-07F2-4718-8C9F-D6184FDBEF6D}" destId="{D0292237-2FB2-4ACC-B354-6406ADA0D81B}" srcOrd="1" destOrd="0" presId="urn:microsoft.com/office/officeart/2005/8/layout/radial5"/>
    <dgm:cxn modelId="{219C3C16-0F57-44A7-B91F-C4CDB5D42179}" type="presOf" srcId="{0B522151-51BC-4527-BBCF-33F801355017}" destId="{263EC293-6F59-414D-BED9-BD108023C60F}" srcOrd="0" destOrd="0" presId="urn:microsoft.com/office/officeart/2005/8/layout/radial5"/>
    <dgm:cxn modelId="{E092312A-68D4-4C95-B356-0A475DF079C2}" type="presParOf" srcId="{BF43CE93-0EC3-4F0F-A19B-2FCF2954466A}" destId="{970F0D15-8597-40F1-9E6F-25421D343A76}" srcOrd="0" destOrd="0" presId="urn:microsoft.com/office/officeart/2005/8/layout/radial5"/>
    <dgm:cxn modelId="{EB8EFB2D-5AF9-4D33-8DD4-0C8F5608F4DD}" type="presParOf" srcId="{BF43CE93-0EC3-4F0F-A19B-2FCF2954466A}" destId="{D0DA7732-8D64-4C47-A23C-1AC2B140D946}" srcOrd="1" destOrd="0" presId="urn:microsoft.com/office/officeart/2005/8/layout/radial5"/>
    <dgm:cxn modelId="{0A8CE15E-96CF-42EE-BAC8-4E565E242E09}" type="presParOf" srcId="{D0DA7732-8D64-4C47-A23C-1AC2B140D946}" destId="{0C24271A-1F71-479C-9453-BDF9B6B635AB}" srcOrd="0" destOrd="0" presId="urn:microsoft.com/office/officeart/2005/8/layout/radial5"/>
    <dgm:cxn modelId="{25EDFA7D-D8FA-4EFB-B922-1A500799DC9D}" type="presParOf" srcId="{BF43CE93-0EC3-4F0F-A19B-2FCF2954466A}" destId="{263EC293-6F59-414D-BED9-BD108023C60F}" srcOrd="2" destOrd="0" presId="urn:microsoft.com/office/officeart/2005/8/layout/radial5"/>
    <dgm:cxn modelId="{4516E8EE-F7CA-4192-BC12-384378534E47}" type="presParOf" srcId="{BF43CE93-0EC3-4F0F-A19B-2FCF2954466A}" destId="{8013AD63-3423-48CE-BB9B-0B17AB49CC3C}" srcOrd="3" destOrd="0" presId="urn:microsoft.com/office/officeart/2005/8/layout/radial5"/>
    <dgm:cxn modelId="{EFED3B0B-161A-4533-B17B-145E28E92BE2}" type="presParOf" srcId="{8013AD63-3423-48CE-BB9B-0B17AB49CC3C}" destId="{3CE7ECFC-5E81-471A-B887-AEB56B742FCB}" srcOrd="0" destOrd="0" presId="urn:microsoft.com/office/officeart/2005/8/layout/radial5"/>
    <dgm:cxn modelId="{FAE2904C-A61B-4F06-B535-C5AF36CBB1F2}" type="presParOf" srcId="{BF43CE93-0EC3-4F0F-A19B-2FCF2954466A}" destId="{1E96E4C0-0205-49F9-B117-3BEFDEA23A2D}" srcOrd="4" destOrd="0" presId="urn:microsoft.com/office/officeart/2005/8/layout/radial5"/>
    <dgm:cxn modelId="{4CA0E81D-CC20-4A88-A919-FB30BAD8A531}" type="presParOf" srcId="{BF43CE93-0EC3-4F0F-A19B-2FCF2954466A}" destId="{CDA71CFA-2800-445D-B54B-DE8E938DEDE7}" srcOrd="5" destOrd="0" presId="urn:microsoft.com/office/officeart/2005/8/layout/radial5"/>
    <dgm:cxn modelId="{5CFF33CB-4D03-40C3-A07D-5296EDBFC13B}" type="presParOf" srcId="{CDA71CFA-2800-445D-B54B-DE8E938DEDE7}" destId="{D8B8BB22-5553-4868-98B3-9F97BD417FE8}" srcOrd="0" destOrd="0" presId="urn:microsoft.com/office/officeart/2005/8/layout/radial5"/>
    <dgm:cxn modelId="{606715F9-A71A-462B-97EE-9C41CD1CB17E}" type="presParOf" srcId="{BF43CE93-0EC3-4F0F-A19B-2FCF2954466A}" destId="{F914CFB3-CC1D-4F4F-9688-BF7840C11493}" srcOrd="6" destOrd="0" presId="urn:microsoft.com/office/officeart/2005/8/layout/radial5"/>
    <dgm:cxn modelId="{781F711C-4030-4D53-B293-7C2C055F9BB9}" type="presParOf" srcId="{BF43CE93-0EC3-4F0F-A19B-2FCF2954466A}" destId="{DCEA762E-8F9C-46A5-BF62-3C970B49F587}" srcOrd="7" destOrd="0" presId="urn:microsoft.com/office/officeart/2005/8/layout/radial5"/>
    <dgm:cxn modelId="{26D39706-FBB4-454E-BFEB-442B60620E92}" type="presParOf" srcId="{DCEA762E-8F9C-46A5-BF62-3C970B49F587}" destId="{D0292237-2FB2-4ACC-B354-6406ADA0D81B}" srcOrd="0" destOrd="0" presId="urn:microsoft.com/office/officeart/2005/8/layout/radial5"/>
    <dgm:cxn modelId="{0B99D9B5-726B-4D8C-8269-920FFB60E384}" type="presParOf" srcId="{BF43CE93-0EC3-4F0F-A19B-2FCF2954466A}" destId="{8FD9A63B-23E8-4D6E-8197-FF184084B132}" srcOrd="8" destOrd="0" presId="urn:microsoft.com/office/officeart/2005/8/layout/radial5"/>
    <dgm:cxn modelId="{3E78545F-6F4D-4E30-B88D-38576B71CDB9}" type="presParOf" srcId="{BF43CE93-0EC3-4F0F-A19B-2FCF2954466A}" destId="{909823B7-E6F9-4D53-BFB2-560BDC535965}" srcOrd="9" destOrd="0" presId="urn:microsoft.com/office/officeart/2005/8/layout/radial5"/>
    <dgm:cxn modelId="{09B676FF-6D5A-4B6E-A0B4-E5B3872C9C22}" type="presParOf" srcId="{909823B7-E6F9-4D53-BFB2-560BDC535965}" destId="{4BF5F600-47FC-4374-A308-B0FD273D1155}" srcOrd="0" destOrd="0" presId="urn:microsoft.com/office/officeart/2005/8/layout/radial5"/>
    <dgm:cxn modelId="{72717F4C-2DE1-4ADB-9898-7B069633D047}" type="presParOf" srcId="{BF43CE93-0EC3-4F0F-A19B-2FCF2954466A}" destId="{80A264E1-8567-43C5-9270-85830132B7A8}" srcOrd="10" destOrd="0" presId="urn:microsoft.com/office/officeart/2005/8/layout/radial5"/>
    <dgm:cxn modelId="{39A6B5F0-CD5A-4F62-94C5-0CE2B58FC7A1}" type="presParOf" srcId="{BF43CE93-0EC3-4F0F-A19B-2FCF2954466A}" destId="{978E0345-BCD4-4FC3-9F3C-7DBD7D657CDF}" srcOrd="11" destOrd="0" presId="urn:microsoft.com/office/officeart/2005/8/layout/radial5"/>
    <dgm:cxn modelId="{235B999F-4820-48CF-ACB5-C3E4611E69EC}" type="presParOf" srcId="{978E0345-BCD4-4FC3-9F3C-7DBD7D657CDF}" destId="{D62B24F7-B018-485E-B0BE-E446FDDF7F93}" srcOrd="0" destOrd="0" presId="urn:microsoft.com/office/officeart/2005/8/layout/radial5"/>
    <dgm:cxn modelId="{53C771D6-3487-4377-98E4-3FCDD9E8EF60}" type="presParOf" srcId="{BF43CE93-0EC3-4F0F-A19B-2FCF2954466A}" destId="{82379DC6-F2BA-4206-ABFB-D40290250D05}" srcOrd="12" destOrd="0" presId="urn:microsoft.com/office/officeart/2005/8/layout/radial5"/>
  </dgm:cxnLst>
  <dgm:bg/>
  <dgm:whole/>
  <dgm:extLst>
    <a:ext uri="http://schemas.microsoft.com/office/drawing/2008/diagram">
      <dsp:dataModelExt xmlns=""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0BA1610-CF04-46AA-A813-8A850159EA88}" type="doc">
      <dgm:prSet loTypeId="urn:microsoft.com/office/officeart/2005/8/layout/target2" loCatId="relationship" qsTypeId="urn:microsoft.com/office/officeart/2005/8/quickstyle/simple1" qsCatId="simple" csTypeId="urn:microsoft.com/office/officeart/2005/8/colors/accent1_2" csCatId="accent1" phldr="1"/>
      <dgm:spPr/>
      <dgm:t>
        <a:bodyPr/>
        <a:lstStyle/>
        <a:p>
          <a:endParaRPr lang="en-US"/>
        </a:p>
      </dgm:t>
    </dgm:pt>
    <dgm:pt modelId="{AF22219B-4663-4A37-9363-494A9B126678}">
      <dgm:prSet phldrT="[Text]" custT="1">
        <dgm:style>
          <a:lnRef idx="2">
            <a:schemeClr val="dk1"/>
          </a:lnRef>
          <a:fillRef idx="1">
            <a:schemeClr val="lt1"/>
          </a:fillRef>
          <a:effectRef idx="0">
            <a:schemeClr val="dk1"/>
          </a:effectRef>
          <a:fontRef idx="minor">
            <a:schemeClr val="dk1"/>
          </a:fontRef>
        </dgm:style>
      </dgm:prSet>
      <dgm:spPr>
        <a:solidFill>
          <a:schemeClr val="accent6">
            <a:lumMod val="20000"/>
            <a:lumOff val="80000"/>
          </a:schemeClr>
        </a:solidFill>
      </dgm:spPr>
      <dgm:t>
        <a:bodyPr/>
        <a:lstStyle/>
        <a:p>
          <a:endParaRPr lang="en-US" sz="2400" dirty="0"/>
        </a:p>
      </dgm:t>
    </dgm:pt>
    <dgm:pt modelId="{4B533CD1-46C4-45BA-9468-E7B4125B5FF7}" type="parTrans" cxnId="{B64B2C61-BA79-483C-B04F-E1E863479008}">
      <dgm:prSet/>
      <dgm:spPr/>
      <dgm:t>
        <a:bodyPr/>
        <a:lstStyle/>
        <a:p>
          <a:endParaRPr lang="en-US"/>
        </a:p>
      </dgm:t>
    </dgm:pt>
    <dgm:pt modelId="{C31E8C81-8429-41FA-B0F6-DF1C3B61450F}" type="sibTrans" cxnId="{B64B2C61-BA79-483C-B04F-E1E863479008}">
      <dgm:prSet/>
      <dgm:spPr/>
      <dgm:t>
        <a:bodyPr/>
        <a:lstStyle/>
        <a:p>
          <a:endParaRPr lang="en-US"/>
        </a:p>
      </dgm:t>
    </dgm:pt>
    <dgm:pt modelId="{152D6136-0554-484E-986D-65343A15EFFD}">
      <dgm:prSet phldrT="[Text]" custT="1">
        <dgm:style>
          <a:lnRef idx="2">
            <a:schemeClr val="accent2"/>
          </a:lnRef>
          <a:fillRef idx="1">
            <a:schemeClr val="lt1"/>
          </a:fillRef>
          <a:effectRef idx="0">
            <a:schemeClr val="accent2"/>
          </a:effectRef>
          <a:fontRef idx="minor">
            <a:schemeClr val="dk1"/>
          </a:fontRef>
        </dgm:style>
      </dgm:prSet>
      <dgm:spPr>
        <a:solidFill>
          <a:schemeClr val="accent2"/>
        </a:solidFill>
      </dgm:spPr>
      <dgm:t>
        <a:bodyPr/>
        <a:lstStyle/>
        <a:p>
          <a:r>
            <a:rPr lang="en-US" sz="2400" dirty="0" smtClean="0"/>
            <a:t>Client Browser</a:t>
          </a:r>
        </a:p>
      </dgm:t>
    </dgm:pt>
    <dgm:pt modelId="{34BF479F-4A14-4782-A6B6-0AA8B0CA8E86}" type="parTrans" cxnId="{27987E03-DE51-4E52-A825-EE628A33F14B}">
      <dgm:prSet/>
      <dgm:spPr/>
      <dgm:t>
        <a:bodyPr/>
        <a:lstStyle/>
        <a:p>
          <a:endParaRPr lang="en-US"/>
        </a:p>
      </dgm:t>
    </dgm:pt>
    <dgm:pt modelId="{62350026-29C8-4C81-B858-8027244E41AD}" type="sibTrans" cxnId="{27987E03-DE51-4E52-A825-EE628A33F14B}">
      <dgm:prSet/>
      <dgm:spPr/>
      <dgm:t>
        <a:bodyPr/>
        <a:lstStyle/>
        <a:p>
          <a:endParaRPr lang="en-US"/>
        </a:p>
      </dgm:t>
    </dgm:pt>
    <dgm:pt modelId="{5611AAF8-D99E-4A20-9DF2-FED52E57F949}">
      <dgm:prSet phldrT="[Text]" custT="1">
        <dgm:style>
          <a:lnRef idx="2">
            <a:schemeClr val="accent3"/>
          </a:lnRef>
          <a:fillRef idx="1">
            <a:schemeClr val="lt1"/>
          </a:fillRef>
          <a:effectRef idx="0">
            <a:schemeClr val="accent3"/>
          </a:effectRef>
          <a:fontRef idx="minor">
            <a:schemeClr val="dk1"/>
          </a:fontRef>
        </dgm:style>
      </dgm:prSet>
      <dgm:spPr>
        <a:solidFill>
          <a:schemeClr val="accent5">
            <a:lumMod val="75000"/>
          </a:schemeClr>
        </a:solidFill>
        <a:ln>
          <a:solidFill>
            <a:schemeClr val="accent5">
              <a:lumMod val="75000"/>
            </a:schemeClr>
          </a:solidFill>
        </a:ln>
      </dgm:spPr>
      <dgm:t>
        <a:bodyPr/>
        <a:lstStyle/>
        <a:p>
          <a:r>
            <a:rPr lang="en-US" sz="2400" dirty="0" smtClean="0"/>
            <a:t>Messenger</a:t>
          </a:r>
        </a:p>
      </dgm:t>
    </dgm:pt>
    <dgm:pt modelId="{8078E4C6-E0B2-4F9C-8A84-F3E0C6AB92D2}" type="parTrans" cxnId="{E1C15AB1-F9FD-4AF7-A060-033429302E64}">
      <dgm:prSet/>
      <dgm:spPr/>
      <dgm:t>
        <a:bodyPr/>
        <a:lstStyle/>
        <a:p>
          <a:endParaRPr lang="en-US"/>
        </a:p>
      </dgm:t>
    </dgm:pt>
    <dgm:pt modelId="{00BD9C6B-6422-404F-A3B3-A8AA59954F14}" type="sibTrans" cxnId="{E1C15AB1-F9FD-4AF7-A060-033429302E64}">
      <dgm:prSet/>
      <dgm:spPr/>
      <dgm:t>
        <a:bodyPr/>
        <a:lstStyle/>
        <a:p>
          <a:endParaRPr lang="en-US"/>
        </a:p>
      </dgm:t>
    </dgm:pt>
    <dgm:pt modelId="{D6262B13-E72F-46CF-AFD9-508A74F702DB}">
      <dgm:prSet phldrT="[Text]" custT="1">
        <dgm:style>
          <a:lnRef idx="2">
            <a:schemeClr val="accent3"/>
          </a:lnRef>
          <a:fillRef idx="1">
            <a:schemeClr val="lt1"/>
          </a:fillRef>
          <a:effectRef idx="0">
            <a:schemeClr val="accent3"/>
          </a:effectRef>
          <a:fontRef idx="minor">
            <a:schemeClr val="dk1"/>
          </a:fontRef>
        </dgm:style>
      </dgm:prSet>
      <dgm:spPr>
        <a:solidFill>
          <a:schemeClr val="tx2">
            <a:lumMod val="60000"/>
            <a:lumOff val="40000"/>
          </a:schemeClr>
        </a:solidFill>
        <a:ln>
          <a:solidFill>
            <a:schemeClr val="tx2">
              <a:lumMod val="60000"/>
              <a:lumOff val="40000"/>
            </a:schemeClr>
          </a:solidFill>
        </a:ln>
      </dgm:spPr>
      <dgm:t>
        <a:bodyPr/>
        <a:lstStyle/>
        <a:p>
          <a:r>
            <a:rPr lang="en-US" sz="2400" dirty="0" smtClean="0"/>
            <a:t>WebSpeed</a:t>
          </a:r>
        </a:p>
        <a:p>
          <a:r>
            <a:rPr lang="en-US" sz="2400" dirty="0" smtClean="0"/>
            <a:t>Broker</a:t>
          </a:r>
        </a:p>
      </dgm:t>
    </dgm:pt>
    <dgm:pt modelId="{343775AD-E965-492C-8803-44172FCA5C46}" type="parTrans" cxnId="{A6E2F4E9-B05C-4DB5-8E9D-A8833BFF7DCD}">
      <dgm:prSet/>
      <dgm:spPr/>
      <dgm:t>
        <a:bodyPr/>
        <a:lstStyle/>
        <a:p>
          <a:endParaRPr lang="en-US"/>
        </a:p>
      </dgm:t>
    </dgm:pt>
    <dgm:pt modelId="{AE58CA3F-F04D-4D8E-8EA8-34CEEF283A56}" type="sibTrans" cxnId="{A6E2F4E9-B05C-4DB5-8E9D-A8833BFF7DCD}">
      <dgm:prSet/>
      <dgm:spPr/>
      <dgm:t>
        <a:bodyPr/>
        <a:lstStyle/>
        <a:p>
          <a:endParaRPr lang="en-US"/>
        </a:p>
      </dgm:t>
    </dgm:pt>
    <dgm:pt modelId="{D0C632D3-4A35-410F-8366-9195FFDC2002}">
      <dgm:prSet/>
      <dgm:spPr>
        <a:solidFill>
          <a:schemeClr val="accent1">
            <a:lumMod val="60000"/>
            <a:lumOff val="40000"/>
          </a:schemeClr>
        </a:solidFill>
        <a:ln>
          <a:solidFill>
            <a:schemeClr val="accent1">
              <a:lumMod val="40000"/>
              <a:lumOff val="60000"/>
            </a:schemeClr>
          </a:solidFill>
        </a:ln>
      </dgm:spPr>
      <dgm:t>
        <a:bodyPr/>
        <a:lstStyle/>
        <a:p>
          <a:endParaRPr lang="en-US" dirty="0"/>
        </a:p>
      </dgm:t>
    </dgm:pt>
    <dgm:pt modelId="{8D260C1F-01BA-4FAF-83A7-96F47BE8E169}" type="parTrans" cxnId="{D2E1A250-22EC-434D-83BC-B45EDDAB6082}">
      <dgm:prSet/>
      <dgm:spPr/>
      <dgm:t>
        <a:bodyPr/>
        <a:lstStyle/>
        <a:p>
          <a:endParaRPr lang="en-US"/>
        </a:p>
      </dgm:t>
    </dgm:pt>
    <dgm:pt modelId="{B9EBE472-9076-4763-89FE-5C0A9E72A6A2}" type="sibTrans" cxnId="{D2E1A250-22EC-434D-83BC-B45EDDAB6082}">
      <dgm:prSet/>
      <dgm:spPr/>
      <dgm:t>
        <a:bodyPr/>
        <a:lstStyle/>
        <a:p>
          <a:endParaRPr lang="en-US"/>
        </a:p>
      </dgm:t>
    </dgm:pt>
    <dgm:pt modelId="{30631F7E-35FE-404E-A582-2FE90D785A43}">
      <dgm:prSet phldrT="[Text]" custT="1">
        <dgm:style>
          <a:lnRef idx="2">
            <a:schemeClr val="accent3"/>
          </a:lnRef>
          <a:fillRef idx="1">
            <a:schemeClr val="lt1"/>
          </a:fillRef>
          <a:effectRef idx="0">
            <a:schemeClr val="accent3"/>
          </a:effectRef>
          <a:fontRef idx="minor">
            <a:schemeClr val="dk1"/>
          </a:fontRef>
        </dgm:style>
      </dgm:prSet>
      <dgm:spPr>
        <a:solidFill>
          <a:schemeClr val="tx2">
            <a:lumMod val="60000"/>
            <a:lumOff val="40000"/>
          </a:schemeClr>
        </a:solidFill>
        <a:ln>
          <a:solidFill>
            <a:schemeClr val="tx2">
              <a:lumMod val="60000"/>
              <a:lumOff val="40000"/>
            </a:schemeClr>
          </a:solidFill>
        </a:ln>
      </dgm:spPr>
      <dgm:t>
        <a:bodyPr/>
        <a:lstStyle/>
        <a:p>
          <a:r>
            <a:rPr lang="en-US" sz="2400" dirty="0" smtClean="0"/>
            <a:t>WebSpeed</a:t>
          </a:r>
        </a:p>
        <a:p>
          <a:r>
            <a:rPr lang="en-US" sz="2400" dirty="0" smtClean="0"/>
            <a:t>Agent</a:t>
          </a:r>
        </a:p>
      </dgm:t>
    </dgm:pt>
    <dgm:pt modelId="{5F3717EA-5073-4116-A060-11AEB7EE04C9}" type="parTrans" cxnId="{A0592E11-CE05-4255-8257-C1F1EABA151D}">
      <dgm:prSet/>
      <dgm:spPr/>
      <dgm:t>
        <a:bodyPr/>
        <a:lstStyle/>
        <a:p>
          <a:endParaRPr lang="en-US"/>
        </a:p>
      </dgm:t>
    </dgm:pt>
    <dgm:pt modelId="{60EF9561-F764-45FF-987F-748F0AD6F991}" type="sibTrans" cxnId="{A0592E11-CE05-4255-8257-C1F1EABA151D}">
      <dgm:prSet/>
      <dgm:spPr/>
      <dgm:t>
        <a:bodyPr/>
        <a:lstStyle/>
        <a:p>
          <a:endParaRPr lang="en-US"/>
        </a:p>
      </dgm:t>
    </dgm:pt>
    <dgm:pt modelId="{724F6E6F-D5CD-4BE4-B8DE-266C41701701}">
      <dgm:prSet/>
      <dgm:spPr>
        <a:solidFill>
          <a:schemeClr val="tx2"/>
        </a:solidFill>
        <a:ln>
          <a:solidFill>
            <a:schemeClr val="tx2"/>
          </a:solidFill>
        </a:ln>
      </dgm:spPr>
      <dgm:t>
        <a:bodyPr/>
        <a:lstStyle/>
        <a:p>
          <a:endParaRPr lang="en-US" dirty="0"/>
        </a:p>
      </dgm:t>
    </dgm:pt>
    <dgm:pt modelId="{7844DA46-FAD1-4922-8F75-F4B9D2E959EB}" type="parTrans" cxnId="{001DAF6E-6500-4FA0-ACB1-1ADDD2EA1412}">
      <dgm:prSet/>
      <dgm:spPr/>
      <dgm:t>
        <a:bodyPr/>
        <a:lstStyle/>
        <a:p>
          <a:endParaRPr lang="en-US"/>
        </a:p>
      </dgm:t>
    </dgm:pt>
    <dgm:pt modelId="{99A2DC01-1643-4CAF-870F-7141EE71B8D0}" type="sibTrans" cxnId="{001DAF6E-6500-4FA0-ACB1-1ADDD2EA1412}">
      <dgm:prSet/>
      <dgm:spPr/>
      <dgm:t>
        <a:bodyPr/>
        <a:lstStyle/>
        <a:p>
          <a:endParaRPr lang="en-US"/>
        </a:p>
      </dgm:t>
    </dgm:pt>
    <dgm:pt modelId="{5BE5AB01-3097-4EEA-A8E0-0E608CFA8AD6}">
      <dgm:prSet phldrT="[Text]" custT="1">
        <dgm:style>
          <a:lnRef idx="2">
            <a:schemeClr val="accent3"/>
          </a:lnRef>
          <a:fillRef idx="1">
            <a:schemeClr val="lt1"/>
          </a:fillRef>
          <a:effectRef idx="0">
            <a:schemeClr val="accent3"/>
          </a:effectRef>
          <a:fontRef idx="minor">
            <a:schemeClr val="dk1"/>
          </a:fontRef>
        </dgm:style>
      </dgm:prSet>
      <dgm:spPr>
        <a:solidFill>
          <a:schemeClr val="accent5">
            <a:lumMod val="75000"/>
          </a:schemeClr>
        </a:solidFill>
        <a:ln>
          <a:solidFill>
            <a:schemeClr val="accent5">
              <a:lumMod val="75000"/>
            </a:schemeClr>
          </a:solidFill>
        </a:ln>
      </dgm:spPr>
      <dgm:t>
        <a:bodyPr/>
        <a:lstStyle/>
        <a:p>
          <a:r>
            <a:rPr lang="en-US" sz="2400" dirty="0" smtClean="0"/>
            <a:t>WebServer</a:t>
          </a:r>
        </a:p>
      </dgm:t>
    </dgm:pt>
    <dgm:pt modelId="{2E0ED68E-0612-494A-872A-642B0F960A6F}" type="parTrans" cxnId="{547852B3-9BCE-474C-B8FD-BE22EDFF9D00}">
      <dgm:prSet/>
      <dgm:spPr/>
      <dgm:t>
        <a:bodyPr/>
        <a:lstStyle/>
        <a:p>
          <a:endParaRPr lang="en-US"/>
        </a:p>
      </dgm:t>
    </dgm:pt>
    <dgm:pt modelId="{C9CF7F62-1E75-47E6-A795-225D7CFC64AB}" type="sibTrans" cxnId="{547852B3-9BCE-474C-B8FD-BE22EDFF9D00}">
      <dgm:prSet/>
      <dgm:spPr/>
      <dgm:t>
        <a:bodyPr/>
        <a:lstStyle/>
        <a:p>
          <a:endParaRPr lang="en-US"/>
        </a:p>
      </dgm:t>
    </dgm:pt>
    <dgm:pt modelId="{C1D76F4B-86E5-40D5-8087-89ACB7408E7D}">
      <dgm:prSet custT="1"/>
      <dgm:spPr>
        <a:solidFill>
          <a:schemeClr val="accent1">
            <a:alpha val="90000"/>
          </a:schemeClr>
        </a:solidFill>
      </dgm:spPr>
      <dgm:t>
        <a:bodyPr/>
        <a:lstStyle/>
        <a:p>
          <a:r>
            <a:rPr lang="en-US" sz="2400" dirty="0" smtClean="0"/>
            <a:t>Business Logic</a:t>
          </a:r>
          <a:endParaRPr lang="en-US" sz="2400" dirty="0"/>
        </a:p>
      </dgm:t>
    </dgm:pt>
    <dgm:pt modelId="{D619E249-A565-465E-88EB-23A42ADB52F0}" type="parTrans" cxnId="{F61F253D-F4EB-499B-B308-0ADE70EF9FEB}">
      <dgm:prSet/>
      <dgm:spPr/>
      <dgm:t>
        <a:bodyPr/>
        <a:lstStyle/>
        <a:p>
          <a:endParaRPr lang="en-US"/>
        </a:p>
      </dgm:t>
    </dgm:pt>
    <dgm:pt modelId="{4D943D2B-DA32-430E-9FD2-F70C24EB1C1A}" type="sibTrans" cxnId="{F61F253D-F4EB-499B-B308-0ADE70EF9FEB}">
      <dgm:prSet/>
      <dgm:spPr/>
      <dgm:t>
        <a:bodyPr/>
        <a:lstStyle/>
        <a:p>
          <a:endParaRPr lang="en-US"/>
        </a:p>
      </dgm:t>
    </dgm:pt>
    <dgm:pt modelId="{4BA7C889-7BA2-4143-8D8E-8E2D1A9DA8F1}">
      <dgm:prSet phldrT="[Text]" custT="1">
        <dgm:style>
          <a:lnRef idx="2">
            <a:schemeClr val="dk1"/>
          </a:lnRef>
          <a:fillRef idx="1">
            <a:schemeClr val="lt1"/>
          </a:fillRef>
          <a:effectRef idx="0">
            <a:schemeClr val="dk1"/>
          </a:effectRef>
          <a:fontRef idx="minor">
            <a:schemeClr val="dk1"/>
          </a:fontRef>
        </dgm:style>
      </dgm:prSet>
      <dgm:spPr>
        <a:solidFill>
          <a:schemeClr val="accent5"/>
        </a:solidFill>
      </dgm:spPr>
      <dgm:t>
        <a:bodyPr/>
        <a:lstStyle/>
        <a:p>
          <a:endParaRPr lang="en-US" dirty="0"/>
        </a:p>
      </dgm:t>
    </dgm:pt>
    <dgm:pt modelId="{C3938653-221A-495A-BF89-C424896694BB}" type="sibTrans" cxnId="{1E1FF970-8869-48EE-AF46-0286806437AE}">
      <dgm:prSet/>
      <dgm:spPr/>
      <dgm:t>
        <a:bodyPr/>
        <a:lstStyle/>
        <a:p>
          <a:endParaRPr lang="en-US"/>
        </a:p>
      </dgm:t>
    </dgm:pt>
    <dgm:pt modelId="{6A6D6C40-9ECD-49C5-B544-181B6B695AAE}" type="parTrans" cxnId="{1E1FF970-8869-48EE-AF46-0286806437AE}">
      <dgm:prSet/>
      <dgm:spPr/>
      <dgm:t>
        <a:bodyPr/>
        <a:lstStyle/>
        <a:p>
          <a:endParaRPr lang="en-US"/>
        </a:p>
      </dgm:t>
    </dgm:pt>
    <dgm:pt modelId="{70B3E999-9EA3-48F7-93A5-417FE020CB12}">
      <dgm:prSet phldrT="[Text]" custScaleX="84405" custScaleY="198807" custLinFactNeighborX="5686" custLinFactNeighborY="-40453">
        <dgm:style>
          <a:lnRef idx="2">
            <a:schemeClr val="accent3"/>
          </a:lnRef>
          <a:fillRef idx="1">
            <a:schemeClr val="lt1"/>
          </a:fillRef>
          <a:effectRef idx="0">
            <a:schemeClr val="accent3"/>
          </a:effectRef>
          <a:fontRef idx="minor">
            <a:schemeClr val="dk1"/>
          </a:fontRef>
        </dgm:style>
      </dgm:prSet>
      <dgm:spPr>
        <a:solidFill>
          <a:schemeClr val="accent1"/>
        </a:solidFill>
        <a:ln>
          <a:solidFill>
            <a:schemeClr val="accent1"/>
          </a:solidFill>
        </a:ln>
      </dgm:spPr>
      <dgm:t>
        <a:bodyPr/>
        <a:lstStyle/>
        <a:p>
          <a:endParaRPr lang="en-US" dirty="0"/>
        </a:p>
      </dgm:t>
    </dgm:pt>
    <dgm:pt modelId="{0ED54D39-4EE6-48A9-959F-98E3021CA644}" type="sibTrans" cxnId="{AC0C5DEB-BF0D-4004-B479-F6CE7842410A}">
      <dgm:prSet/>
      <dgm:spPr/>
      <dgm:t>
        <a:bodyPr/>
        <a:lstStyle/>
        <a:p>
          <a:endParaRPr lang="en-US"/>
        </a:p>
      </dgm:t>
    </dgm:pt>
    <dgm:pt modelId="{894BF40B-AA03-44F0-9923-D3EB70327253}" type="parTrans" cxnId="{AC0C5DEB-BF0D-4004-B479-F6CE7842410A}">
      <dgm:prSet/>
      <dgm:spPr/>
      <dgm:t>
        <a:bodyPr/>
        <a:lstStyle/>
        <a:p>
          <a:endParaRPr lang="en-US"/>
        </a:p>
      </dgm:t>
    </dgm:pt>
    <dgm:pt modelId="{438AFEB5-3077-4902-B294-D80A38E090A7}" type="pres">
      <dgm:prSet presAssocID="{60BA1610-CF04-46AA-A813-8A850159EA88}" presName="Name0" presStyleCnt="0">
        <dgm:presLayoutVars>
          <dgm:chMax val="3"/>
          <dgm:chPref val="1"/>
          <dgm:dir/>
          <dgm:animLvl val="lvl"/>
          <dgm:resizeHandles/>
        </dgm:presLayoutVars>
      </dgm:prSet>
      <dgm:spPr/>
      <dgm:t>
        <a:bodyPr/>
        <a:lstStyle/>
        <a:p>
          <a:endParaRPr lang="en-US"/>
        </a:p>
      </dgm:t>
    </dgm:pt>
    <dgm:pt modelId="{B6F4AACA-D903-49CF-961C-A60A1C32C81C}" type="pres">
      <dgm:prSet presAssocID="{60BA1610-CF04-46AA-A813-8A850159EA88}" presName="outerBox" presStyleCnt="0"/>
      <dgm:spPr/>
    </dgm:pt>
    <dgm:pt modelId="{9BBA52DE-7DE3-4F1F-86B5-1D032747316C}" type="pres">
      <dgm:prSet presAssocID="{60BA1610-CF04-46AA-A813-8A850159EA88}" presName="outerBoxParent" presStyleLbl="node1" presStyleIdx="0" presStyleCnt="3" custLinFactNeighborY="763"/>
      <dgm:spPr/>
      <dgm:t>
        <a:bodyPr/>
        <a:lstStyle/>
        <a:p>
          <a:endParaRPr lang="en-US"/>
        </a:p>
      </dgm:t>
    </dgm:pt>
    <dgm:pt modelId="{426678AA-85A7-4281-A6C3-3401F30070D3}" type="pres">
      <dgm:prSet presAssocID="{60BA1610-CF04-46AA-A813-8A850159EA88}" presName="outerBoxChildren" presStyleCnt="0"/>
      <dgm:spPr/>
    </dgm:pt>
    <dgm:pt modelId="{804D4A3A-8D0E-4EDE-BB2E-02FB24D0E59B}" type="pres">
      <dgm:prSet presAssocID="{152D6136-0554-484E-986D-65343A15EFFD}" presName="oChild" presStyleLbl="fgAcc1" presStyleIdx="0" presStyleCnt="6" custScaleX="162158" custScaleY="15542" custLinFactX="3994" custLinFactY="80733" custLinFactNeighborX="100000" custLinFactNeighborY="100000">
        <dgm:presLayoutVars>
          <dgm:bulletEnabled val="1"/>
        </dgm:presLayoutVars>
      </dgm:prSet>
      <dgm:spPr/>
      <dgm:t>
        <a:bodyPr/>
        <a:lstStyle/>
        <a:p>
          <a:endParaRPr lang="en-US"/>
        </a:p>
      </dgm:t>
    </dgm:pt>
    <dgm:pt modelId="{DDD5A567-F58F-4D0D-9E00-54B35E3B68D5}" type="pres">
      <dgm:prSet presAssocID="{62350026-29C8-4C81-B858-8027244E41AD}" presName="outerSibTrans" presStyleCnt="0"/>
      <dgm:spPr/>
    </dgm:pt>
    <dgm:pt modelId="{46887746-D847-41D6-9D23-C33CAB91BF1A}" type="pres">
      <dgm:prSet presAssocID="{C1D76F4B-86E5-40D5-8087-89ACB7408E7D}" presName="oChild" presStyleLbl="fgAcc1" presStyleIdx="1" presStyleCnt="6" custScaleX="256656" custScaleY="17268" custLinFactX="200000" custLinFactY="20722" custLinFactNeighborX="222108" custLinFactNeighborY="100000">
        <dgm:presLayoutVars>
          <dgm:bulletEnabled val="1"/>
        </dgm:presLayoutVars>
      </dgm:prSet>
      <dgm:spPr/>
      <dgm:t>
        <a:bodyPr/>
        <a:lstStyle/>
        <a:p>
          <a:endParaRPr lang="en-US"/>
        </a:p>
      </dgm:t>
    </dgm:pt>
    <dgm:pt modelId="{CB87F68E-DA82-42DC-A021-04CAF07F7433}" type="pres">
      <dgm:prSet presAssocID="{60BA1610-CF04-46AA-A813-8A850159EA88}" presName="middleBox" presStyleCnt="0"/>
      <dgm:spPr/>
    </dgm:pt>
    <dgm:pt modelId="{EA7A6718-0C2D-461A-98F9-9F3A1D029EEB}" type="pres">
      <dgm:prSet presAssocID="{60BA1610-CF04-46AA-A813-8A850159EA88}" presName="middleBoxParent" presStyleLbl="node1" presStyleIdx="1" presStyleCnt="3" custScaleX="38971" custScaleY="59085" custLinFactNeighborX="-43730" custLinFactNeighborY="-48010"/>
      <dgm:spPr/>
      <dgm:t>
        <a:bodyPr/>
        <a:lstStyle/>
        <a:p>
          <a:endParaRPr lang="en-US"/>
        </a:p>
      </dgm:t>
    </dgm:pt>
    <dgm:pt modelId="{44FF59EA-AD9A-4C62-B3C3-655533C15426}" type="pres">
      <dgm:prSet presAssocID="{60BA1610-CF04-46AA-A813-8A850159EA88}" presName="middleBoxChildren" presStyleCnt="0"/>
      <dgm:spPr/>
    </dgm:pt>
    <dgm:pt modelId="{9F48CE3F-B444-4BCB-9B16-434378872279}" type="pres">
      <dgm:prSet presAssocID="{5611AAF8-D99E-4A20-9DF2-FED52E57F949}" presName="mChild" presStyleLbl="fgAcc1" presStyleIdx="2" presStyleCnt="6" custScaleX="104135" custScaleY="40071" custLinFactY="-87986" custLinFactNeighborX="-30670" custLinFactNeighborY="-100000">
        <dgm:presLayoutVars>
          <dgm:bulletEnabled val="1"/>
        </dgm:presLayoutVars>
      </dgm:prSet>
      <dgm:spPr/>
      <dgm:t>
        <a:bodyPr/>
        <a:lstStyle/>
        <a:p>
          <a:endParaRPr lang="en-US"/>
        </a:p>
      </dgm:t>
    </dgm:pt>
    <dgm:pt modelId="{EF88510D-1EBF-4D5F-97B0-E2038F8614F0}" type="pres">
      <dgm:prSet presAssocID="{00BD9C6B-6422-404F-A3B3-A8AA59954F14}" presName="middleSibTrans" presStyleCnt="0"/>
      <dgm:spPr/>
    </dgm:pt>
    <dgm:pt modelId="{66C30113-8588-4606-9B12-4783C71D9E2E}" type="pres">
      <dgm:prSet presAssocID="{5BE5AB01-3097-4EEA-A8E0-0E608CFA8AD6}" presName="mChild" presStyleLbl="fgAcc1" presStyleIdx="3" presStyleCnt="6" custScaleX="104135" custScaleY="19789" custLinFactY="-80821" custLinFactNeighborX="-27826" custLinFactNeighborY="-100000">
        <dgm:presLayoutVars>
          <dgm:bulletEnabled val="1"/>
        </dgm:presLayoutVars>
      </dgm:prSet>
      <dgm:spPr/>
      <dgm:t>
        <a:bodyPr/>
        <a:lstStyle/>
        <a:p>
          <a:endParaRPr lang="en-US"/>
        </a:p>
      </dgm:t>
    </dgm:pt>
    <dgm:pt modelId="{886A462A-7F54-41D2-9459-9AA5B9F36EE7}" type="pres">
      <dgm:prSet presAssocID="{60BA1610-CF04-46AA-A813-8A850159EA88}" presName="centerBox" presStyleCnt="0"/>
      <dgm:spPr/>
    </dgm:pt>
    <dgm:pt modelId="{3215D901-239B-4FEB-A517-6DC1D20F15C2}" type="pres">
      <dgm:prSet presAssocID="{60BA1610-CF04-46AA-A813-8A850159EA88}" presName="centerBoxParent" presStyleLbl="node1" presStyleIdx="2" presStyleCnt="3" custFlipVert="1" custScaleX="90308" custScaleY="115751" custLinFactY="-11399" custLinFactNeighborX="2084" custLinFactNeighborY="-100000"/>
      <dgm:spPr/>
      <dgm:t>
        <a:bodyPr/>
        <a:lstStyle/>
        <a:p>
          <a:endParaRPr lang="en-US"/>
        </a:p>
      </dgm:t>
    </dgm:pt>
    <dgm:pt modelId="{698440A3-25F3-4C08-B1AF-42BB17634FDF}" type="pres">
      <dgm:prSet presAssocID="{60BA1610-CF04-46AA-A813-8A850159EA88}" presName="centerBoxChildren" presStyleCnt="0"/>
      <dgm:spPr/>
    </dgm:pt>
    <dgm:pt modelId="{C5DACF8D-739C-49C7-AFFB-FBDE618BB68C}" type="pres">
      <dgm:prSet presAssocID="{D6262B13-E72F-46CF-AFD9-508A74F702DB}" presName="cChild" presStyleLbl="fgAcc1" presStyleIdx="4" presStyleCnt="6" custScaleX="33638" custScaleY="166206" custLinFactX="10327" custLinFactY="-100000" custLinFactNeighborX="100000" custLinFactNeighborY="-183287">
        <dgm:presLayoutVars>
          <dgm:bulletEnabled val="1"/>
        </dgm:presLayoutVars>
      </dgm:prSet>
      <dgm:spPr/>
      <dgm:t>
        <a:bodyPr/>
        <a:lstStyle/>
        <a:p>
          <a:endParaRPr lang="en-US"/>
        </a:p>
      </dgm:t>
    </dgm:pt>
    <dgm:pt modelId="{AAF56462-0737-4620-BCD2-A98517860EC5}" type="pres">
      <dgm:prSet presAssocID="{AE58CA3F-F04D-4D8E-8EA8-34CEEF283A56}" presName="centerSibTrans" presStyleCnt="0"/>
      <dgm:spPr/>
    </dgm:pt>
    <dgm:pt modelId="{6E766C16-EAE0-40D4-A967-2E34263E8DF7}" type="pres">
      <dgm:prSet presAssocID="{30631F7E-35FE-404E-A582-2FE90D785A43}" presName="cChild" presStyleLbl="fgAcc1" presStyleIdx="5" presStyleCnt="6" custScaleX="37182" custScaleY="167435" custLinFactX="14242" custLinFactY="-100000" custLinFactNeighborX="100000" custLinFactNeighborY="-185316">
        <dgm:presLayoutVars>
          <dgm:bulletEnabled val="1"/>
        </dgm:presLayoutVars>
      </dgm:prSet>
      <dgm:spPr/>
      <dgm:t>
        <a:bodyPr/>
        <a:lstStyle/>
        <a:p>
          <a:endParaRPr lang="en-US"/>
        </a:p>
      </dgm:t>
    </dgm:pt>
  </dgm:ptLst>
  <dgm:cxnLst>
    <dgm:cxn modelId="{B64B2C61-BA79-483C-B04F-E1E863479008}" srcId="{60BA1610-CF04-46AA-A813-8A850159EA88}" destId="{AF22219B-4663-4A37-9363-494A9B126678}" srcOrd="0" destOrd="0" parTransId="{4B533CD1-46C4-45BA-9468-E7B4125B5FF7}" sibTransId="{C31E8C81-8429-41FA-B0F6-DF1C3B61450F}"/>
    <dgm:cxn modelId="{C9559648-099B-4222-B6BC-56392B596F2E}" type="presOf" srcId="{5BE5AB01-3097-4EEA-A8E0-0E608CFA8AD6}" destId="{66C30113-8588-4606-9B12-4783C71D9E2E}" srcOrd="0" destOrd="0" presId="urn:microsoft.com/office/officeart/2005/8/layout/target2"/>
    <dgm:cxn modelId="{001DAF6E-6500-4FA0-ACB1-1ADDD2EA1412}" srcId="{60BA1610-CF04-46AA-A813-8A850159EA88}" destId="{724F6E6F-D5CD-4BE4-B8DE-266C41701701}" srcOrd="1" destOrd="0" parTransId="{7844DA46-FAD1-4922-8F75-F4B9D2E959EB}" sibTransId="{99A2DC01-1643-4CAF-870F-7141EE71B8D0}"/>
    <dgm:cxn modelId="{3752F458-33BF-4A1B-92AA-475B6538B1A8}" type="presOf" srcId="{C1D76F4B-86E5-40D5-8087-89ACB7408E7D}" destId="{46887746-D847-41D6-9D23-C33CAB91BF1A}" srcOrd="0" destOrd="0" presId="urn:microsoft.com/office/officeart/2005/8/layout/target2"/>
    <dgm:cxn modelId="{F61F253D-F4EB-499B-B308-0ADE70EF9FEB}" srcId="{AF22219B-4663-4A37-9363-494A9B126678}" destId="{C1D76F4B-86E5-40D5-8087-89ACB7408E7D}" srcOrd="1" destOrd="0" parTransId="{D619E249-A565-465E-88EB-23A42ADB52F0}" sibTransId="{4D943D2B-DA32-430E-9FD2-F70C24EB1C1A}"/>
    <dgm:cxn modelId="{A0592E11-CE05-4255-8257-C1F1EABA151D}" srcId="{D0C632D3-4A35-410F-8366-9195FFDC2002}" destId="{30631F7E-35FE-404E-A582-2FE90D785A43}" srcOrd="1" destOrd="0" parTransId="{5F3717EA-5073-4116-A060-11AEB7EE04C9}" sibTransId="{60EF9561-F764-45FF-987F-748F0AD6F991}"/>
    <dgm:cxn modelId="{D2E1A250-22EC-434D-83BC-B45EDDAB6082}" srcId="{60BA1610-CF04-46AA-A813-8A850159EA88}" destId="{D0C632D3-4A35-410F-8366-9195FFDC2002}" srcOrd="2" destOrd="0" parTransId="{8D260C1F-01BA-4FAF-83A7-96F47BE8E169}" sibTransId="{B9EBE472-9076-4763-89FE-5C0A9E72A6A2}"/>
    <dgm:cxn modelId="{A6E2F4E9-B05C-4DB5-8E9D-A8833BFF7DCD}" srcId="{D0C632D3-4A35-410F-8366-9195FFDC2002}" destId="{D6262B13-E72F-46CF-AFD9-508A74F702DB}" srcOrd="0" destOrd="0" parTransId="{343775AD-E965-492C-8803-44172FCA5C46}" sibTransId="{AE58CA3F-F04D-4D8E-8EA8-34CEEF283A56}"/>
    <dgm:cxn modelId="{457259E7-2290-4F01-98E2-E2789F528986}" type="presOf" srcId="{D6262B13-E72F-46CF-AFD9-508A74F702DB}" destId="{C5DACF8D-739C-49C7-AFFB-FBDE618BB68C}" srcOrd="0" destOrd="0" presId="urn:microsoft.com/office/officeart/2005/8/layout/target2"/>
    <dgm:cxn modelId="{20747D14-05D3-4C28-842F-FF1777A224ED}" type="presOf" srcId="{724F6E6F-D5CD-4BE4-B8DE-266C41701701}" destId="{EA7A6718-0C2D-461A-98F9-9F3A1D029EEB}" srcOrd="0" destOrd="0" presId="urn:microsoft.com/office/officeart/2005/8/layout/target2"/>
    <dgm:cxn modelId="{7FDDF12C-9094-488B-9EF9-11E394999F8D}" type="presOf" srcId="{60BA1610-CF04-46AA-A813-8A850159EA88}" destId="{438AFEB5-3077-4902-B294-D80A38E090A7}" srcOrd="0" destOrd="0" presId="urn:microsoft.com/office/officeart/2005/8/layout/target2"/>
    <dgm:cxn modelId="{7E9BC9FF-A546-45D9-94C0-EDF21C38BAF4}" type="presOf" srcId="{AF22219B-4663-4A37-9363-494A9B126678}" destId="{9BBA52DE-7DE3-4F1F-86B5-1D032747316C}" srcOrd="0" destOrd="0" presId="urn:microsoft.com/office/officeart/2005/8/layout/target2"/>
    <dgm:cxn modelId="{897975B7-15BC-424F-B83A-9F7BD7BAEB49}" type="presOf" srcId="{D0C632D3-4A35-410F-8366-9195FFDC2002}" destId="{3215D901-239B-4FEB-A517-6DC1D20F15C2}" srcOrd="0" destOrd="0" presId="urn:microsoft.com/office/officeart/2005/8/layout/target2"/>
    <dgm:cxn modelId="{27987E03-DE51-4E52-A825-EE628A33F14B}" srcId="{AF22219B-4663-4A37-9363-494A9B126678}" destId="{152D6136-0554-484E-986D-65343A15EFFD}" srcOrd="0" destOrd="0" parTransId="{34BF479F-4A14-4782-A6B6-0AA8B0CA8E86}" sibTransId="{62350026-29C8-4C81-B858-8027244E41AD}"/>
    <dgm:cxn modelId="{1E1FF970-8869-48EE-AF46-0286806437AE}" srcId="{60BA1610-CF04-46AA-A813-8A850159EA88}" destId="{4BA7C889-7BA2-4143-8D8E-8E2D1A9DA8F1}" srcOrd="4" destOrd="0" parTransId="{6A6D6C40-9ECD-49C5-B544-181B6B695AAE}" sibTransId="{C3938653-221A-495A-BF89-C424896694BB}"/>
    <dgm:cxn modelId="{B98E9B12-B62E-4607-9F93-767809C70591}" type="presOf" srcId="{152D6136-0554-484E-986D-65343A15EFFD}" destId="{804D4A3A-8D0E-4EDE-BB2E-02FB24D0E59B}" srcOrd="0" destOrd="0" presId="urn:microsoft.com/office/officeart/2005/8/layout/target2"/>
    <dgm:cxn modelId="{E1C15AB1-F9FD-4AF7-A060-033429302E64}" srcId="{724F6E6F-D5CD-4BE4-B8DE-266C41701701}" destId="{5611AAF8-D99E-4A20-9DF2-FED52E57F949}" srcOrd="0" destOrd="0" parTransId="{8078E4C6-E0B2-4F9C-8A84-F3E0C6AB92D2}" sibTransId="{00BD9C6B-6422-404F-A3B3-A8AA59954F14}"/>
    <dgm:cxn modelId="{AC0C5DEB-BF0D-4004-B479-F6CE7842410A}" srcId="{60BA1610-CF04-46AA-A813-8A850159EA88}" destId="{70B3E999-9EA3-48F7-93A5-417FE020CB12}" srcOrd="3" destOrd="0" parTransId="{894BF40B-AA03-44F0-9923-D3EB70327253}" sibTransId="{0ED54D39-4EE6-48A9-959F-98E3021CA644}"/>
    <dgm:cxn modelId="{8F157E54-FE4C-4F93-934C-0588D71DE185}" type="presOf" srcId="{30631F7E-35FE-404E-A582-2FE90D785A43}" destId="{6E766C16-EAE0-40D4-A967-2E34263E8DF7}" srcOrd="0" destOrd="0" presId="urn:microsoft.com/office/officeart/2005/8/layout/target2"/>
    <dgm:cxn modelId="{547852B3-9BCE-474C-B8FD-BE22EDFF9D00}" srcId="{724F6E6F-D5CD-4BE4-B8DE-266C41701701}" destId="{5BE5AB01-3097-4EEA-A8E0-0E608CFA8AD6}" srcOrd="1" destOrd="0" parTransId="{2E0ED68E-0612-494A-872A-642B0F960A6F}" sibTransId="{C9CF7F62-1E75-47E6-A795-225D7CFC64AB}"/>
    <dgm:cxn modelId="{7B42DD55-A097-4F5A-8BB0-A5EBAE2A6FA4}" type="presOf" srcId="{5611AAF8-D99E-4A20-9DF2-FED52E57F949}" destId="{9F48CE3F-B444-4BCB-9B16-434378872279}" srcOrd="0" destOrd="0" presId="urn:microsoft.com/office/officeart/2005/8/layout/target2"/>
    <dgm:cxn modelId="{C8EB838A-316F-4E32-935A-C6A8A6307A93}" type="presParOf" srcId="{438AFEB5-3077-4902-B294-D80A38E090A7}" destId="{B6F4AACA-D903-49CF-961C-A60A1C32C81C}" srcOrd="0" destOrd="0" presId="urn:microsoft.com/office/officeart/2005/8/layout/target2"/>
    <dgm:cxn modelId="{220F03A3-7B1D-4949-AEF1-9BF1DC253EC4}" type="presParOf" srcId="{B6F4AACA-D903-49CF-961C-A60A1C32C81C}" destId="{9BBA52DE-7DE3-4F1F-86B5-1D032747316C}" srcOrd="0" destOrd="0" presId="urn:microsoft.com/office/officeart/2005/8/layout/target2"/>
    <dgm:cxn modelId="{9D4C1B96-3799-43B8-9FAC-85D7BEB840F1}" type="presParOf" srcId="{B6F4AACA-D903-49CF-961C-A60A1C32C81C}" destId="{426678AA-85A7-4281-A6C3-3401F30070D3}" srcOrd="1" destOrd="0" presId="urn:microsoft.com/office/officeart/2005/8/layout/target2"/>
    <dgm:cxn modelId="{D545C873-2EA9-4FBF-A6FB-3B482BF18595}" type="presParOf" srcId="{426678AA-85A7-4281-A6C3-3401F30070D3}" destId="{804D4A3A-8D0E-4EDE-BB2E-02FB24D0E59B}" srcOrd="0" destOrd="0" presId="urn:microsoft.com/office/officeart/2005/8/layout/target2"/>
    <dgm:cxn modelId="{782B1BA5-127D-472E-97E3-E83583B9E16E}" type="presParOf" srcId="{426678AA-85A7-4281-A6C3-3401F30070D3}" destId="{DDD5A567-F58F-4D0D-9E00-54B35E3B68D5}" srcOrd="1" destOrd="0" presId="urn:microsoft.com/office/officeart/2005/8/layout/target2"/>
    <dgm:cxn modelId="{96D748E9-940B-45A8-836A-30E6660EEE2E}" type="presParOf" srcId="{426678AA-85A7-4281-A6C3-3401F30070D3}" destId="{46887746-D847-41D6-9D23-C33CAB91BF1A}" srcOrd="2" destOrd="0" presId="urn:microsoft.com/office/officeart/2005/8/layout/target2"/>
    <dgm:cxn modelId="{50A170F8-2864-4D7D-B4B1-F096C75D3882}" type="presParOf" srcId="{438AFEB5-3077-4902-B294-D80A38E090A7}" destId="{CB87F68E-DA82-42DC-A021-04CAF07F7433}" srcOrd="1" destOrd="0" presId="urn:microsoft.com/office/officeart/2005/8/layout/target2"/>
    <dgm:cxn modelId="{790AA3B1-9FB6-4CC8-ACA4-570BFE788FEF}" type="presParOf" srcId="{CB87F68E-DA82-42DC-A021-04CAF07F7433}" destId="{EA7A6718-0C2D-461A-98F9-9F3A1D029EEB}" srcOrd="0" destOrd="0" presId="urn:microsoft.com/office/officeart/2005/8/layout/target2"/>
    <dgm:cxn modelId="{EE7EE399-1DD7-4EEE-A766-841B600F000B}" type="presParOf" srcId="{CB87F68E-DA82-42DC-A021-04CAF07F7433}" destId="{44FF59EA-AD9A-4C62-B3C3-655533C15426}" srcOrd="1" destOrd="0" presId="urn:microsoft.com/office/officeart/2005/8/layout/target2"/>
    <dgm:cxn modelId="{7CC10202-6F55-4E61-BB41-E74E6EB5F836}" type="presParOf" srcId="{44FF59EA-AD9A-4C62-B3C3-655533C15426}" destId="{9F48CE3F-B444-4BCB-9B16-434378872279}" srcOrd="0" destOrd="0" presId="urn:microsoft.com/office/officeart/2005/8/layout/target2"/>
    <dgm:cxn modelId="{4DF13B5B-CE9B-4B90-93F6-C0A4D0730917}" type="presParOf" srcId="{44FF59EA-AD9A-4C62-B3C3-655533C15426}" destId="{EF88510D-1EBF-4D5F-97B0-E2038F8614F0}" srcOrd="1" destOrd="0" presId="urn:microsoft.com/office/officeart/2005/8/layout/target2"/>
    <dgm:cxn modelId="{C21C2582-2B44-4B00-A8C1-68F58013FB25}" type="presParOf" srcId="{44FF59EA-AD9A-4C62-B3C3-655533C15426}" destId="{66C30113-8588-4606-9B12-4783C71D9E2E}" srcOrd="2" destOrd="0" presId="urn:microsoft.com/office/officeart/2005/8/layout/target2"/>
    <dgm:cxn modelId="{A3D2B5A8-2E64-4B25-AA34-1A514747FA02}" type="presParOf" srcId="{438AFEB5-3077-4902-B294-D80A38E090A7}" destId="{886A462A-7F54-41D2-9459-9AA5B9F36EE7}" srcOrd="2" destOrd="0" presId="urn:microsoft.com/office/officeart/2005/8/layout/target2"/>
    <dgm:cxn modelId="{A98A741B-8AB3-4D2D-8CED-AF7C84C0732B}" type="presParOf" srcId="{886A462A-7F54-41D2-9459-9AA5B9F36EE7}" destId="{3215D901-239B-4FEB-A517-6DC1D20F15C2}" srcOrd="0" destOrd="0" presId="urn:microsoft.com/office/officeart/2005/8/layout/target2"/>
    <dgm:cxn modelId="{2560A046-A7CF-4E94-BCF0-D35CD427C467}" type="presParOf" srcId="{886A462A-7F54-41D2-9459-9AA5B9F36EE7}" destId="{698440A3-25F3-4C08-B1AF-42BB17634FDF}" srcOrd="1" destOrd="0" presId="urn:microsoft.com/office/officeart/2005/8/layout/target2"/>
    <dgm:cxn modelId="{0663E360-5266-4BBF-87BE-D8AB6DCE078E}" type="presParOf" srcId="{698440A3-25F3-4C08-B1AF-42BB17634FDF}" destId="{C5DACF8D-739C-49C7-AFFB-FBDE618BB68C}" srcOrd="0" destOrd="0" presId="urn:microsoft.com/office/officeart/2005/8/layout/target2"/>
    <dgm:cxn modelId="{A0F5C60D-8E1E-49F0-BF95-CDD896D12BDC}" type="presParOf" srcId="{698440A3-25F3-4C08-B1AF-42BB17634FDF}" destId="{AAF56462-0737-4620-BCD2-A98517860EC5}" srcOrd="1" destOrd="0" presId="urn:microsoft.com/office/officeart/2005/8/layout/target2"/>
    <dgm:cxn modelId="{D109F645-EF0A-46CF-8FB0-D7C92575C16F}" type="presParOf" srcId="{698440A3-25F3-4C08-B1AF-42BB17634FDF}" destId="{6E766C16-EAE0-40D4-A967-2E34263E8DF7}" srcOrd="2" destOrd="0" presId="urn:microsoft.com/office/officeart/2005/8/layout/targe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37C1A11-BD82-4576-A275-F7C141981700}"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7FB1F309-2733-4604-AE86-A58363947E23}">
      <dgm:prSet phldrT="[Text]"/>
      <dgm:spPr/>
      <dgm:t>
        <a:bodyPr/>
        <a:lstStyle/>
        <a:p>
          <a:r>
            <a:rPr lang="en-US" i="0" dirty="0" smtClean="0">
              <a:solidFill>
                <a:schemeClr val="bg1"/>
              </a:solidFill>
            </a:rPr>
            <a:t>WebSpeed Project Type</a:t>
          </a:r>
          <a:endParaRPr lang="en-US" dirty="0"/>
        </a:p>
      </dgm:t>
    </dgm:pt>
    <dgm:pt modelId="{229A95DE-9E04-4EDF-A722-F6C8506C1146}" type="parTrans" cxnId="{B76A8ECC-00B3-4D2D-B13E-644CAE1EFBD6}">
      <dgm:prSet/>
      <dgm:spPr/>
      <dgm:t>
        <a:bodyPr/>
        <a:lstStyle/>
        <a:p>
          <a:endParaRPr lang="en-US"/>
        </a:p>
      </dgm:t>
    </dgm:pt>
    <dgm:pt modelId="{C415C06A-6E8F-4412-9A27-A9DE577A0881}" type="sibTrans" cxnId="{B76A8ECC-00B3-4D2D-B13E-644CAE1EFBD6}">
      <dgm:prSet/>
      <dgm:spPr/>
      <dgm:t>
        <a:bodyPr/>
        <a:lstStyle/>
        <a:p>
          <a:endParaRPr lang="en-US"/>
        </a:p>
      </dgm:t>
    </dgm:pt>
    <dgm:pt modelId="{4B90ACE2-C24C-4E90-8E35-100038FBC950}">
      <dgm:prSet phldrT="[Text]"/>
      <dgm:spPr>
        <a:solidFill>
          <a:schemeClr val="accent1">
            <a:lumMod val="40000"/>
            <a:lumOff val="60000"/>
          </a:schemeClr>
        </a:solidFill>
      </dgm:spPr>
      <dgm:t>
        <a:bodyPr/>
        <a:lstStyle/>
        <a:p>
          <a:r>
            <a:rPr lang="en-US" i="0" dirty="0" smtClean="0">
              <a:solidFill>
                <a:schemeClr val="bg1"/>
              </a:solidFill>
            </a:rPr>
            <a:t>Programming </a:t>
          </a:r>
          <a:br>
            <a:rPr lang="en-US" i="0" dirty="0" smtClean="0">
              <a:solidFill>
                <a:schemeClr val="bg1"/>
              </a:solidFill>
            </a:rPr>
          </a:br>
          <a:r>
            <a:rPr lang="en-US" i="0" dirty="0" smtClean="0">
              <a:solidFill>
                <a:schemeClr val="bg1"/>
              </a:solidFill>
            </a:rPr>
            <a:t>Models</a:t>
          </a:r>
          <a:endParaRPr lang="en-US" dirty="0"/>
        </a:p>
      </dgm:t>
    </dgm:pt>
    <dgm:pt modelId="{2B17B43E-6579-4032-A6A6-72C3E5EDC120}" type="parTrans" cxnId="{D6DCFA44-72CE-4688-B56A-623D0FF9873D}">
      <dgm:prSet/>
      <dgm:spPr/>
      <dgm:t>
        <a:bodyPr/>
        <a:lstStyle/>
        <a:p>
          <a:endParaRPr lang="en-US"/>
        </a:p>
      </dgm:t>
    </dgm:pt>
    <dgm:pt modelId="{86B2C3F0-304A-47E6-AB7D-10897E537A6A}" type="sibTrans" cxnId="{D6DCFA44-72CE-4688-B56A-623D0FF9873D}">
      <dgm:prSet/>
      <dgm:spPr/>
      <dgm:t>
        <a:bodyPr/>
        <a:lstStyle/>
        <a:p>
          <a:endParaRPr lang="en-US"/>
        </a:p>
      </dgm:t>
    </dgm:pt>
    <dgm:pt modelId="{16C4FB31-998A-435D-9C54-0264EDB3492B}">
      <dgm:prSet phldrT="[Text]"/>
      <dgm:spPr>
        <a:solidFill>
          <a:schemeClr val="accent1">
            <a:lumMod val="40000"/>
            <a:lumOff val="60000"/>
          </a:schemeClr>
        </a:solidFill>
      </dgm:spPr>
      <dgm:t>
        <a:bodyPr/>
        <a:lstStyle/>
        <a:p>
          <a:r>
            <a:rPr lang="en-US" i="0" dirty="0" smtClean="0">
              <a:solidFill>
                <a:schemeClr val="bg1"/>
              </a:solidFill>
            </a:rPr>
            <a:t>Speed Script </a:t>
          </a:r>
          <a:br>
            <a:rPr lang="en-US" i="0" dirty="0" smtClean="0">
              <a:solidFill>
                <a:schemeClr val="bg1"/>
              </a:solidFill>
            </a:rPr>
          </a:br>
          <a:r>
            <a:rPr lang="en-US" i="0" dirty="0" smtClean="0">
              <a:solidFill>
                <a:schemeClr val="bg1"/>
              </a:solidFill>
            </a:rPr>
            <a:t>Editor</a:t>
          </a:r>
          <a:endParaRPr lang="en-US" dirty="0"/>
        </a:p>
      </dgm:t>
    </dgm:pt>
    <dgm:pt modelId="{8FAEA14A-A440-44A3-9B90-03DCA60EC703}" type="parTrans" cxnId="{07A3D4A2-F058-42F4-A14C-9DB3E3A2E13C}">
      <dgm:prSet/>
      <dgm:spPr/>
      <dgm:t>
        <a:bodyPr/>
        <a:lstStyle/>
        <a:p>
          <a:endParaRPr lang="en-US"/>
        </a:p>
      </dgm:t>
    </dgm:pt>
    <dgm:pt modelId="{A7AA740F-E2F2-471B-AB74-F750267E8890}" type="sibTrans" cxnId="{07A3D4A2-F058-42F4-A14C-9DB3E3A2E13C}">
      <dgm:prSet/>
      <dgm:spPr/>
      <dgm:t>
        <a:bodyPr/>
        <a:lstStyle/>
        <a:p>
          <a:endParaRPr lang="en-US"/>
        </a:p>
      </dgm:t>
    </dgm:pt>
    <dgm:pt modelId="{EB306AB3-9E78-46A2-97F6-7F1562F3F65D}">
      <dgm:prSet phldrT="[Text]"/>
      <dgm:spPr>
        <a:solidFill>
          <a:schemeClr val="accent1">
            <a:lumMod val="40000"/>
            <a:lumOff val="60000"/>
          </a:schemeClr>
        </a:solidFill>
      </dgm:spPr>
      <dgm:t>
        <a:bodyPr/>
        <a:lstStyle/>
        <a:p>
          <a:r>
            <a:rPr lang="en-US" i="0" dirty="0" smtClean="0">
              <a:solidFill>
                <a:schemeClr val="bg1"/>
              </a:solidFill>
            </a:rPr>
            <a:t>WebSpeed Server</a:t>
          </a:r>
          <a:endParaRPr lang="en-US" dirty="0"/>
        </a:p>
      </dgm:t>
    </dgm:pt>
    <dgm:pt modelId="{99FCD54D-1298-40FA-AE71-69B4B6FBB0E6}" type="parTrans" cxnId="{84C29500-6ECB-4E8A-A223-4E4F37CF054D}">
      <dgm:prSet/>
      <dgm:spPr/>
      <dgm:t>
        <a:bodyPr/>
        <a:lstStyle/>
        <a:p>
          <a:endParaRPr lang="en-US"/>
        </a:p>
      </dgm:t>
    </dgm:pt>
    <dgm:pt modelId="{F62E33D8-A4D7-4971-A5FE-49926FBDB5E6}" type="sibTrans" cxnId="{84C29500-6ECB-4E8A-A223-4E4F37CF054D}">
      <dgm:prSet/>
      <dgm:spPr/>
      <dgm:t>
        <a:bodyPr/>
        <a:lstStyle/>
        <a:p>
          <a:endParaRPr lang="en-US"/>
        </a:p>
      </dgm:t>
    </dgm:pt>
    <dgm:pt modelId="{29C282E7-3CA9-45DC-9C56-33D0AA09DAFD}">
      <dgm:prSet phldrT="[Text]"/>
      <dgm:spPr>
        <a:solidFill>
          <a:schemeClr val="accent1">
            <a:lumMod val="40000"/>
            <a:lumOff val="60000"/>
          </a:schemeClr>
        </a:solidFill>
      </dgm:spPr>
      <dgm:t>
        <a:bodyPr/>
        <a:lstStyle/>
        <a:p>
          <a:r>
            <a:rPr lang="en-US" i="0" dirty="0" smtClean="0">
              <a:solidFill>
                <a:schemeClr val="bg1"/>
              </a:solidFill>
            </a:rPr>
            <a:t>Run &amp; Debug Support</a:t>
          </a:r>
          <a:endParaRPr lang="en-US" dirty="0"/>
        </a:p>
      </dgm:t>
    </dgm:pt>
    <dgm:pt modelId="{F73D1375-00F1-494D-BDBE-EEC8F5877F32}" type="parTrans" cxnId="{B9F8F1D8-E326-430C-BCBF-BA3150FBD087}">
      <dgm:prSet/>
      <dgm:spPr/>
      <dgm:t>
        <a:bodyPr/>
        <a:lstStyle/>
        <a:p>
          <a:endParaRPr lang="en-US"/>
        </a:p>
      </dgm:t>
    </dgm:pt>
    <dgm:pt modelId="{6974F0C9-550A-4456-8B46-D3D8FD644885}" type="sibTrans" cxnId="{B9F8F1D8-E326-430C-BCBF-BA3150FBD087}">
      <dgm:prSet/>
      <dgm:spPr/>
      <dgm:t>
        <a:bodyPr/>
        <a:lstStyle/>
        <a:p>
          <a:endParaRPr lang="en-US"/>
        </a:p>
      </dgm:t>
    </dgm:pt>
    <dgm:pt modelId="{B6BA0944-BECA-4949-88AE-C0EABC0BB506}" type="pres">
      <dgm:prSet presAssocID="{D37C1A11-BD82-4576-A275-F7C141981700}" presName="Name0" presStyleCnt="0">
        <dgm:presLayoutVars>
          <dgm:dir/>
          <dgm:animLvl val="lvl"/>
          <dgm:resizeHandles val="exact"/>
        </dgm:presLayoutVars>
      </dgm:prSet>
      <dgm:spPr/>
      <dgm:t>
        <a:bodyPr/>
        <a:lstStyle/>
        <a:p>
          <a:endParaRPr lang="en-US"/>
        </a:p>
      </dgm:t>
    </dgm:pt>
    <dgm:pt modelId="{124CE51D-DFE7-4CD7-9DD4-8D1F7992985F}" type="pres">
      <dgm:prSet presAssocID="{7FB1F309-2733-4604-AE86-A58363947E23}" presName="parTxOnly" presStyleLbl="node1" presStyleIdx="0" presStyleCnt="5" custLinFactNeighborX="-20812" custLinFactNeighborY="-27525">
        <dgm:presLayoutVars>
          <dgm:chMax val="0"/>
          <dgm:chPref val="0"/>
          <dgm:bulletEnabled val="1"/>
        </dgm:presLayoutVars>
      </dgm:prSet>
      <dgm:spPr/>
      <dgm:t>
        <a:bodyPr/>
        <a:lstStyle/>
        <a:p>
          <a:endParaRPr lang="en-US"/>
        </a:p>
      </dgm:t>
    </dgm:pt>
    <dgm:pt modelId="{843443E5-DD37-4589-A346-C3EF9895C267}" type="pres">
      <dgm:prSet presAssocID="{C415C06A-6E8F-4412-9A27-A9DE577A0881}" presName="parTxOnlySpace" presStyleCnt="0"/>
      <dgm:spPr/>
    </dgm:pt>
    <dgm:pt modelId="{666D9582-3525-4AEE-AD23-36922165B054}" type="pres">
      <dgm:prSet presAssocID="{4B90ACE2-C24C-4E90-8E35-100038FBC950}" presName="parTxOnly" presStyleLbl="node1" presStyleIdx="1" presStyleCnt="5" custLinFactNeighborX="-9788">
        <dgm:presLayoutVars>
          <dgm:chMax val="0"/>
          <dgm:chPref val="0"/>
          <dgm:bulletEnabled val="1"/>
        </dgm:presLayoutVars>
      </dgm:prSet>
      <dgm:spPr/>
      <dgm:t>
        <a:bodyPr/>
        <a:lstStyle/>
        <a:p>
          <a:endParaRPr lang="en-US"/>
        </a:p>
      </dgm:t>
    </dgm:pt>
    <dgm:pt modelId="{E94A6D08-8177-408C-A3B3-5294AFDCC5BD}" type="pres">
      <dgm:prSet presAssocID="{86B2C3F0-304A-47E6-AB7D-10897E537A6A}" presName="parTxOnlySpace" presStyleCnt="0"/>
      <dgm:spPr/>
    </dgm:pt>
    <dgm:pt modelId="{04052F23-4556-4FB7-AC92-5AB759749543}" type="pres">
      <dgm:prSet presAssocID="{16C4FB31-998A-435D-9C54-0264EDB3492B}" presName="parTxOnly" presStyleLbl="node1" presStyleIdx="2" presStyleCnt="5" custLinFactNeighborX="-24594">
        <dgm:presLayoutVars>
          <dgm:chMax val="0"/>
          <dgm:chPref val="0"/>
          <dgm:bulletEnabled val="1"/>
        </dgm:presLayoutVars>
      </dgm:prSet>
      <dgm:spPr/>
      <dgm:t>
        <a:bodyPr/>
        <a:lstStyle/>
        <a:p>
          <a:endParaRPr lang="en-US"/>
        </a:p>
      </dgm:t>
    </dgm:pt>
    <dgm:pt modelId="{519EE571-638D-439C-B413-BEE32576BF69}" type="pres">
      <dgm:prSet presAssocID="{A7AA740F-E2F2-471B-AB74-F750267E8890}" presName="parTxOnlySpace" presStyleCnt="0"/>
      <dgm:spPr/>
    </dgm:pt>
    <dgm:pt modelId="{34E95D2D-602D-4D4F-8DFE-35035D1018AC}" type="pres">
      <dgm:prSet presAssocID="{EB306AB3-9E78-46A2-97F6-7F1562F3F65D}" presName="parTxOnly" presStyleLbl="node1" presStyleIdx="3" presStyleCnt="5" custLinFactNeighborX="-39330">
        <dgm:presLayoutVars>
          <dgm:chMax val="0"/>
          <dgm:chPref val="0"/>
          <dgm:bulletEnabled val="1"/>
        </dgm:presLayoutVars>
      </dgm:prSet>
      <dgm:spPr/>
      <dgm:t>
        <a:bodyPr/>
        <a:lstStyle/>
        <a:p>
          <a:endParaRPr lang="en-US"/>
        </a:p>
      </dgm:t>
    </dgm:pt>
    <dgm:pt modelId="{09EB5221-2AF5-4FDE-9A73-C2372C16902E}" type="pres">
      <dgm:prSet presAssocID="{F62E33D8-A4D7-4971-A5FE-49926FBDB5E6}" presName="parTxOnlySpace" presStyleCnt="0"/>
      <dgm:spPr/>
    </dgm:pt>
    <dgm:pt modelId="{3C277198-614A-4F8D-9B11-0782A0AD84FA}" type="pres">
      <dgm:prSet presAssocID="{29C282E7-3CA9-45DC-9C56-33D0AA09DAFD}" presName="parTxOnly" presStyleLbl="node1" presStyleIdx="4" presStyleCnt="5" custLinFactNeighborX="-49154">
        <dgm:presLayoutVars>
          <dgm:chMax val="0"/>
          <dgm:chPref val="0"/>
          <dgm:bulletEnabled val="1"/>
        </dgm:presLayoutVars>
      </dgm:prSet>
      <dgm:spPr/>
      <dgm:t>
        <a:bodyPr/>
        <a:lstStyle/>
        <a:p>
          <a:endParaRPr lang="en-US"/>
        </a:p>
      </dgm:t>
    </dgm:pt>
  </dgm:ptLst>
  <dgm:cxnLst>
    <dgm:cxn modelId="{B9F8F1D8-E326-430C-BCBF-BA3150FBD087}" srcId="{D37C1A11-BD82-4576-A275-F7C141981700}" destId="{29C282E7-3CA9-45DC-9C56-33D0AA09DAFD}" srcOrd="4" destOrd="0" parTransId="{F73D1375-00F1-494D-BDBE-EEC8F5877F32}" sibTransId="{6974F0C9-550A-4456-8B46-D3D8FD644885}"/>
    <dgm:cxn modelId="{945BF656-6F0D-42F1-8D0C-E99CA394054A}" type="presOf" srcId="{D37C1A11-BD82-4576-A275-F7C141981700}" destId="{B6BA0944-BECA-4949-88AE-C0EABC0BB506}" srcOrd="0" destOrd="0" presId="urn:microsoft.com/office/officeart/2005/8/layout/chevron1"/>
    <dgm:cxn modelId="{C32A77A8-483F-4571-8281-C05AB018E306}" type="presOf" srcId="{EB306AB3-9E78-46A2-97F6-7F1562F3F65D}" destId="{34E95D2D-602D-4D4F-8DFE-35035D1018AC}" srcOrd="0" destOrd="0" presId="urn:microsoft.com/office/officeart/2005/8/layout/chevron1"/>
    <dgm:cxn modelId="{84C29500-6ECB-4E8A-A223-4E4F37CF054D}" srcId="{D37C1A11-BD82-4576-A275-F7C141981700}" destId="{EB306AB3-9E78-46A2-97F6-7F1562F3F65D}" srcOrd="3" destOrd="0" parTransId="{99FCD54D-1298-40FA-AE71-69B4B6FBB0E6}" sibTransId="{F62E33D8-A4D7-4971-A5FE-49926FBDB5E6}"/>
    <dgm:cxn modelId="{FB38722E-42F5-44E6-8D18-7954ACAF25F6}" type="presOf" srcId="{7FB1F309-2733-4604-AE86-A58363947E23}" destId="{124CE51D-DFE7-4CD7-9DD4-8D1F7992985F}" srcOrd="0" destOrd="0" presId="urn:microsoft.com/office/officeart/2005/8/layout/chevron1"/>
    <dgm:cxn modelId="{57F9FD15-85CE-4D4E-8C49-2BBE10AAD72B}" type="presOf" srcId="{29C282E7-3CA9-45DC-9C56-33D0AA09DAFD}" destId="{3C277198-614A-4F8D-9B11-0782A0AD84FA}" srcOrd="0" destOrd="0" presId="urn:microsoft.com/office/officeart/2005/8/layout/chevron1"/>
    <dgm:cxn modelId="{B76A8ECC-00B3-4D2D-B13E-644CAE1EFBD6}" srcId="{D37C1A11-BD82-4576-A275-F7C141981700}" destId="{7FB1F309-2733-4604-AE86-A58363947E23}" srcOrd="0" destOrd="0" parTransId="{229A95DE-9E04-4EDF-A722-F6C8506C1146}" sibTransId="{C415C06A-6E8F-4412-9A27-A9DE577A0881}"/>
    <dgm:cxn modelId="{378FB216-2682-45C0-84C4-FCAD32064AFF}" type="presOf" srcId="{16C4FB31-998A-435D-9C54-0264EDB3492B}" destId="{04052F23-4556-4FB7-AC92-5AB759749543}" srcOrd="0" destOrd="0" presId="urn:microsoft.com/office/officeart/2005/8/layout/chevron1"/>
    <dgm:cxn modelId="{07A3D4A2-F058-42F4-A14C-9DB3E3A2E13C}" srcId="{D37C1A11-BD82-4576-A275-F7C141981700}" destId="{16C4FB31-998A-435D-9C54-0264EDB3492B}" srcOrd="2" destOrd="0" parTransId="{8FAEA14A-A440-44A3-9B90-03DCA60EC703}" sibTransId="{A7AA740F-E2F2-471B-AB74-F750267E8890}"/>
    <dgm:cxn modelId="{D6DCFA44-72CE-4688-B56A-623D0FF9873D}" srcId="{D37C1A11-BD82-4576-A275-F7C141981700}" destId="{4B90ACE2-C24C-4E90-8E35-100038FBC950}" srcOrd="1" destOrd="0" parTransId="{2B17B43E-6579-4032-A6A6-72C3E5EDC120}" sibTransId="{86B2C3F0-304A-47E6-AB7D-10897E537A6A}"/>
    <dgm:cxn modelId="{A888948F-A462-4E1B-B951-3981542ED3FB}" type="presOf" srcId="{4B90ACE2-C24C-4E90-8E35-100038FBC950}" destId="{666D9582-3525-4AEE-AD23-36922165B054}" srcOrd="0" destOrd="0" presId="urn:microsoft.com/office/officeart/2005/8/layout/chevron1"/>
    <dgm:cxn modelId="{698C9D4F-CAB6-44D2-95CC-80FE216E310E}" type="presParOf" srcId="{B6BA0944-BECA-4949-88AE-C0EABC0BB506}" destId="{124CE51D-DFE7-4CD7-9DD4-8D1F7992985F}" srcOrd="0" destOrd="0" presId="urn:microsoft.com/office/officeart/2005/8/layout/chevron1"/>
    <dgm:cxn modelId="{5B90E5C1-B853-4178-ADF5-4CCA65EFE387}" type="presParOf" srcId="{B6BA0944-BECA-4949-88AE-C0EABC0BB506}" destId="{843443E5-DD37-4589-A346-C3EF9895C267}" srcOrd="1" destOrd="0" presId="urn:microsoft.com/office/officeart/2005/8/layout/chevron1"/>
    <dgm:cxn modelId="{AACF40DC-49BE-49E8-A6A8-1E11E06605B8}" type="presParOf" srcId="{B6BA0944-BECA-4949-88AE-C0EABC0BB506}" destId="{666D9582-3525-4AEE-AD23-36922165B054}" srcOrd="2" destOrd="0" presId="urn:microsoft.com/office/officeart/2005/8/layout/chevron1"/>
    <dgm:cxn modelId="{A4C56A34-FBCD-4C64-A41A-745D3203AE72}" type="presParOf" srcId="{B6BA0944-BECA-4949-88AE-C0EABC0BB506}" destId="{E94A6D08-8177-408C-A3B3-5294AFDCC5BD}" srcOrd="3" destOrd="0" presId="urn:microsoft.com/office/officeart/2005/8/layout/chevron1"/>
    <dgm:cxn modelId="{FFD93E87-D54E-48BA-92ED-E38D8FD5A14C}" type="presParOf" srcId="{B6BA0944-BECA-4949-88AE-C0EABC0BB506}" destId="{04052F23-4556-4FB7-AC92-5AB759749543}" srcOrd="4" destOrd="0" presId="urn:microsoft.com/office/officeart/2005/8/layout/chevron1"/>
    <dgm:cxn modelId="{167A1022-7572-41E9-8AC3-FFE65B621622}" type="presParOf" srcId="{B6BA0944-BECA-4949-88AE-C0EABC0BB506}" destId="{519EE571-638D-439C-B413-BEE32576BF69}" srcOrd="5" destOrd="0" presId="urn:microsoft.com/office/officeart/2005/8/layout/chevron1"/>
    <dgm:cxn modelId="{2C5F4AB1-A810-4B15-A32F-C47AD256538A}" type="presParOf" srcId="{B6BA0944-BECA-4949-88AE-C0EABC0BB506}" destId="{34E95D2D-602D-4D4F-8DFE-35035D1018AC}" srcOrd="6" destOrd="0" presId="urn:microsoft.com/office/officeart/2005/8/layout/chevron1"/>
    <dgm:cxn modelId="{B6D69D83-2FB2-419C-B5D7-D1FDEC170FFC}" type="presParOf" srcId="{B6BA0944-BECA-4949-88AE-C0EABC0BB506}" destId="{09EB5221-2AF5-4FDE-9A73-C2372C16902E}" srcOrd="7" destOrd="0" presId="urn:microsoft.com/office/officeart/2005/8/layout/chevron1"/>
    <dgm:cxn modelId="{0071D501-E677-4C88-A8D3-F79E84690C31}" type="presParOf" srcId="{B6BA0944-BECA-4949-88AE-C0EABC0BB506}" destId="{3C277198-614A-4F8D-9B11-0782A0AD84FA}" srcOrd="8" destOrd="0" presId="urn:microsoft.com/office/officeart/2005/8/layout/chevron1"/>
  </dgm:cxnLst>
  <dgm:bg/>
  <dgm:whole/>
</dgm:dataModel>
</file>

<file path=ppt/diagrams/data5.xml><?xml version="1.0" encoding="utf-8"?>
<dgm:dataModel xmlns:dgm="http://schemas.openxmlformats.org/drawingml/2006/diagram" xmlns:a="http://schemas.openxmlformats.org/drawingml/2006/main">
  <dgm:ptLst>
    <dgm:pt modelId="{D37C1A11-BD82-4576-A275-F7C141981700}"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7FB1F309-2733-4604-AE86-A58363947E23}">
      <dgm:prSet phldrT="[Text]"/>
      <dgm:spPr/>
      <dgm:t>
        <a:bodyPr/>
        <a:lstStyle/>
        <a:p>
          <a:r>
            <a:rPr lang="en-US" i="0" dirty="0" smtClean="0">
              <a:solidFill>
                <a:schemeClr val="bg1"/>
              </a:solidFill>
            </a:rPr>
            <a:t>WebSpeed Project Type</a:t>
          </a:r>
          <a:endParaRPr lang="en-US" dirty="0"/>
        </a:p>
      </dgm:t>
    </dgm:pt>
    <dgm:pt modelId="{229A95DE-9E04-4EDF-A722-F6C8506C1146}" type="parTrans" cxnId="{B76A8ECC-00B3-4D2D-B13E-644CAE1EFBD6}">
      <dgm:prSet/>
      <dgm:spPr/>
      <dgm:t>
        <a:bodyPr/>
        <a:lstStyle/>
        <a:p>
          <a:endParaRPr lang="en-US"/>
        </a:p>
      </dgm:t>
    </dgm:pt>
    <dgm:pt modelId="{C415C06A-6E8F-4412-9A27-A9DE577A0881}" type="sibTrans" cxnId="{B76A8ECC-00B3-4D2D-B13E-644CAE1EFBD6}">
      <dgm:prSet/>
      <dgm:spPr/>
      <dgm:t>
        <a:bodyPr/>
        <a:lstStyle/>
        <a:p>
          <a:endParaRPr lang="en-US"/>
        </a:p>
      </dgm:t>
    </dgm:pt>
    <dgm:pt modelId="{4B90ACE2-C24C-4E90-8E35-100038FBC950}">
      <dgm:prSet phldrT="[Text]"/>
      <dgm:spPr>
        <a:solidFill>
          <a:schemeClr val="accent1">
            <a:lumMod val="40000"/>
            <a:lumOff val="60000"/>
          </a:schemeClr>
        </a:solidFill>
      </dgm:spPr>
      <dgm:t>
        <a:bodyPr/>
        <a:lstStyle/>
        <a:p>
          <a:r>
            <a:rPr lang="en-US" i="0" dirty="0" smtClean="0">
              <a:solidFill>
                <a:schemeClr val="bg1"/>
              </a:solidFill>
            </a:rPr>
            <a:t>Programming </a:t>
          </a:r>
          <a:br>
            <a:rPr lang="en-US" i="0" dirty="0" smtClean="0">
              <a:solidFill>
                <a:schemeClr val="bg1"/>
              </a:solidFill>
            </a:rPr>
          </a:br>
          <a:r>
            <a:rPr lang="en-US" i="0" dirty="0" smtClean="0">
              <a:solidFill>
                <a:schemeClr val="bg1"/>
              </a:solidFill>
            </a:rPr>
            <a:t>Models</a:t>
          </a:r>
          <a:endParaRPr lang="en-US" dirty="0"/>
        </a:p>
      </dgm:t>
    </dgm:pt>
    <dgm:pt modelId="{2B17B43E-6579-4032-A6A6-72C3E5EDC120}" type="parTrans" cxnId="{D6DCFA44-72CE-4688-B56A-623D0FF9873D}">
      <dgm:prSet/>
      <dgm:spPr/>
      <dgm:t>
        <a:bodyPr/>
        <a:lstStyle/>
        <a:p>
          <a:endParaRPr lang="en-US"/>
        </a:p>
      </dgm:t>
    </dgm:pt>
    <dgm:pt modelId="{86B2C3F0-304A-47E6-AB7D-10897E537A6A}" type="sibTrans" cxnId="{D6DCFA44-72CE-4688-B56A-623D0FF9873D}">
      <dgm:prSet/>
      <dgm:spPr/>
      <dgm:t>
        <a:bodyPr/>
        <a:lstStyle/>
        <a:p>
          <a:endParaRPr lang="en-US"/>
        </a:p>
      </dgm:t>
    </dgm:pt>
    <dgm:pt modelId="{16C4FB31-998A-435D-9C54-0264EDB3492B}">
      <dgm:prSet phldrT="[Text]"/>
      <dgm:spPr>
        <a:solidFill>
          <a:schemeClr val="accent1">
            <a:lumMod val="40000"/>
            <a:lumOff val="60000"/>
          </a:schemeClr>
        </a:solidFill>
      </dgm:spPr>
      <dgm:t>
        <a:bodyPr/>
        <a:lstStyle/>
        <a:p>
          <a:r>
            <a:rPr lang="en-US" i="0" dirty="0" smtClean="0">
              <a:solidFill>
                <a:schemeClr val="bg1"/>
              </a:solidFill>
            </a:rPr>
            <a:t>Speed Script </a:t>
          </a:r>
          <a:br>
            <a:rPr lang="en-US" i="0" dirty="0" smtClean="0">
              <a:solidFill>
                <a:schemeClr val="bg1"/>
              </a:solidFill>
            </a:rPr>
          </a:br>
          <a:r>
            <a:rPr lang="en-US" i="0" dirty="0" smtClean="0">
              <a:solidFill>
                <a:schemeClr val="bg1"/>
              </a:solidFill>
            </a:rPr>
            <a:t>Editor</a:t>
          </a:r>
          <a:endParaRPr lang="en-US" dirty="0"/>
        </a:p>
      </dgm:t>
    </dgm:pt>
    <dgm:pt modelId="{8FAEA14A-A440-44A3-9B90-03DCA60EC703}" type="parTrans" cxnId="{07A3D4A2-F058-42F4-A14C-9DB3E3A2E13C}">
      <dgm:prSet/>
      <dgm:spPr/>
      <dgm:t>
        <a:bodyPr/>
        <a:lstStyle/>
        <a:p>
          <a:endParaRPr lang="en-US"/>
        </a:p>
      </dgm:t>
    </dgm:pt>
    <dgm:pt modelId="{A7AA740F-E2F2-471B-AB74-F750267E8890}" type="sibTrans" cxnId="{07A3D4A2-F058-42F4-A14C-9DB3E3A2E13C}">
      <dgm:prSet/>
      <dgm:spPr/>
      <dgm:t>
        <a:bodyPr/>
        <a:lstStyle/>
        <a:p>
          <a:endParaRPr lang="en-US"/>
        </a:p>
      </dgm:t>
    </dgm:pt>
    <dgm:pt modelId="{EB306AB3-9E78-46A2-97F6-7F1562F3F65D}">
      <dgm:prSet phldrT="[Text]"/>
      <dgm:spPr>
        <a:solidFill>
          <a:schemeClr val="accent1">
            <a:lumMod val="40000"/>
            <a:lumOff val="60000"/>
          </a:schemeClr>
        </a:solidFill>
      </dgm:spPr>
      <dgm:t>
        <a:bodyPr/>
        <a:lstStyle/>
        <a:p>
          <a:r>
            <a:rPr lang="en-US" i="0" dirty="0" smtClean="0">
              <a:solidFill>
                <a:schemeClr val="bg1"/>
              </a:solidFill>
            </a:rPr>
            <a:t>WebSpeed Server</a:t>
          </a:r>
          <a:endParaRPr lang="en-US" dirty="0"/>
        </a:p>
      </dgm:t>
    </dgm:pt>
    <dgm:pt modelId="{99FCD54D-1298-40FA-AE71-69B4B6FBB0E6}" type="parTrans" cxnId="{84C29500-6ECB-4E8A-A223-4E4F37CF054D}">
      <dgm:prSet/>
      <dgm:spPr/>
      <dgm:t>
        <a:bodyPr/>
        <a:lstStyle/>
        <a:p>
          <a:endParaRPr lang="en-US"/>
        </a:p>
      </dgm:t>
    </dgm:pt>
    <dgm:pt modelId="{F62E33D8-A4D7-4971-A5FE-49926FBDB5E6}" type="sibTrans" cxnId="{84C29500-6ECB-4E8A-A223-4E4F37CF054D}">
      <dgm:prSet/>
      <dgm:spPr/>
      <dgm:t>
        <a:bodyPr/>
        <a:lstStyle/>
        <a:p>
          <a:endParaRPr lang="en-US"/>
        </a:p>
      </dgm:t>
    </dgm:pt>
    <dgm:pt modelId="{29C282E7-3CA9-45DC-9C56-33D0AA09DAFD}">
      <dgm:prSet phldrT="[Text]"/>
      <dgm:spPr>
        <a:solidFill>
          <a:schemeClr val="accent1">
            <a:lumMod val="40000"/>
            <a:lumOff val="60000"/>
          </a:schemeClr>
        </a:solidFill>
      </dgm:spPr>
      <dgm:t>
        <a:bodyPr/>
        <a:lstStyle/>
        <a:p>
          <a:r>
            <a:rPr lang="en-US" i="0" dirty="0" smtClean="0">
              <a:solidFill>
                <a:schemeClr val="bg1"/>
              </a:solidFill>
            </a:rPr>
            <a:t>Run &amp; Debug Support</a:t>
          </a:r>
          <a:endParaRPr lang="en-US" dirty="0"/>
        </a:p>
      </dgm:t>
    </dgm:pt>
    <dgm:pt modelId="{F73D1375-00F1-494D-BDBE-EEC8F5877F32}" type="parTrans" cxnId="{B9F8F1D8-E326-430C-BCBF-BA3150FBD087}">
      <dgm:prSet/>
      <dgm:spPr/>
      <dgm:t>
        <a:bodyPr/>
        <a:lstStyle/>
        <a:p>
          <a:endParaRPr lang="en-US"/>
        </a:p>
      </dgm:t>
    </dgm:pt>
    <dgm:pt modelId="{6974F0C9-550A-4456-8B46-D3D8FD644885}" type="sibTrans" cxnId="{B9F8F1D8-E326-430C-BCBF-BA3150FBD087}">
      <dgm:prSet/>
      <dgm:spPr/>
      <dgm:t>
        <a:bodyPr/>
        <a:lstStyle/>
        <a:p>
          <a:endParaRPr lang="en-US"/>
        </a:p>
      </dgm:t>
    </dgm:pt>
    <dgm:pt modelId="{B6BA0944-BECA-4949-88AE-C0EABC0BB506}" type="pres">
      <dgm:prSet presAssocID="{D37C1A11-BD82-4576-A275-F7C141981700}" presName="Name0" presStyleCnt="0">
        <dgm:presLayoutVars>
          <dgm:dir/>
          <dgm:animLvl val="lvl"/>
          <dgm:resizeHandles val="exact"/>
        </dgm:presLayoutVars>
      </dgm:prSet>
      <dgm:spPr/>
      <dgm:t>
        <a:bodyPr/>
        <a:lstStyle/>
        <a:p>
          <a:endParaRPr lang="en-US"/>
        </a:p>
      </dgm:t>
    </dgm:pt>
    <dgm:pt modelId="{124CE51D-DFE7-4CD7-9DD4-8D1F7992985F}" type="pres">
      <dgm:prSet presAssocID="{7FB1F309-2733-4604-AE86-A58363947E23}" presName="parTxOnly" presStyleLbl="node1" presStyleIdx="0" presStyleCnt="5" custLinFactNeighborX="-20812" custLinFactNeighborY="-27525">
        <dgm:presLayoutVars>
          <dgm:chMax val="0"/>
          <dgm:chPref val="0"/>
          <dgm:bulletEnabled val="1"/>
        </dgm:presLayoutVars>
      </dgm:prSet>
      <dgm:spPr/>
      <dgm:t>
        <a:bodyPr/>
        <a:lstStyle/>
        <a:p>
          <a:endParaRPr lang="en-US"/>
        </a:p>
      </dgm:t>
    </dgm:pt>
    <dgm:pt modelId="{843443E5-DD37-4589-A346-C3EF9895C267}" type="pres">
      <dgm:prSet presAssocID="{C415C06A-6E8F-4412-9A27-A9DE577A0881}" presName="parTxOnlySpace" presStyleCnt="0"/>
      <dgm:spPr/>
    </dgm:pt>
    <dgm:pt modelId="{666D9582-3525-4AEE-AD23-36922165B054}" type="pres">
      <dgm:prSet presAssocID="{4B90ACE2-C24C-4E90-8E35-100038FBC950}" presName="parTxOnly" presStyleLbl="node1" presStyleIdx="1" presStyleCnt="5" custLinFactNeighborX="-9788">
        <dgm:presLayoutVars>
          <dgm:chMax val="0"/>
          <dgm:chPref val="0"/>
          <dgm:bulletEnabled val="1"/>
        </dgm:presLayoutVars>
      </dgm:prSet>
      <dgm:spPr/>
      <dgm:t>
        <a:bodyPr/>
        <a:lstStyle/>
        <a:p>
          <a:endParaRPr lang="en-US"/>
        </a:p>
      </dgm:t>
    </dgm:pt>
    <dgm:pt modelId="{E94A6D08-8177-408C-A3B3-5294AFDCC5BD}" type="pres">
      <dgm:prSet presAssocID="{86B2C3F0-304A-47E6-AB7D-10897E537A6A}" presName="parTxOnlySpace" presStyleCnt="0"/>
      <dgm:spPr/>
    </dgm:pt>
    <dgm:pt modelId="{04052F23-4556-4FB7-AC92-5AB759749543}" type="pres">
      <dgm:prSet presAssocID="{16C4FB31-998A-435D-9C54-0264EDB3492B}" presName="parTxOnly" presStyleLbl="node1" presStyleIdx="2" presStyleCnt="5" custLinFactNeighborX="-24594">
        <dgm:presLayoutVars>
          <dgm:chMax val="0"/>
          <dgm:chPref val="0"/>
          <dgm:bulletEnabled val="1"/>
        </dgm:presLayoutVars>
      </dgm:prSet>
      <dgm:spPr/>
      <dgm:t>
        <a:bodyPr/>
        <a:lstStyle/>
        <a:p>
          <a:endParaRPr lang="en-US"/>
        </a:p>
      </dgm:t>
    </dgm:pt>
    <dgm:pt modelId="{519EE571-638D-439C-B413-BEE32576BF69}" type="pres">
      <dgm:prSet presAssocID="{A7AA740F-E2F2-471B-AB74-F750267E8890}" presName="parTxOnlySpace" presStyleCnt="0"/>
      <dgm:spPr/>
    </dgm:pt>
    <dgm:pt modelId="{34E95D2D-602D-4D4F-8DFE-35035D1018AC}" type="pres">
      <dgm:prSet presAssocID="{EB306AB3-9E78-46A2-97F6-7F1562F3F65D}" presName="parTxOnly" presStyleLbl="node1" presStyleIdx="3" presStyleCnt="5" custLinFactNeighborX="-39330">
        <dgm:presLayoutVars>
          <dgm:chMax val="0"/>
          <dgm:chPref val="0"/>
          <dgm:bulletEnabled val="1"/>
        </dgm:presLayoutVars>
      </dgm:prSet>
      <dgm:spPr/>
      <dgm:t>
        <a:bodyPr/>
        <a:lstStyle/>
        <a:p>
          <a:endParaRPr lang="en-US"/>
        </a:p>
      </dgm:t>
    </dgm:pt>
    <dgm:pt modelId="{09EB5221-2AF5-4FDE-9A73-C2372C16902E}" type="pres">
      <dgm:prSet presAssocID="{F62E33D8-A4D7-4971-A5FE-49926FBDB5E6}" presName="parTxOnlySpace" presStyleCnt="0"/>
      <dgm:spPr/>
    </dgm:pt>
    <dgm:pt modelId="{3C277198-614A-4F8D-9B11-0782A0AD84FA}" type="pres">
      <dgm:prSet presAssocID="{29C282E7-3CA9-45DC-9C56-33D0AA09DAFD}" presName="parTxOnly" presStyleLbl="node1" presStyleIdx="4" presStyleCnt="5" custLinFactNeighborX="-49154">
        <dgm:presLayoutVars>
          <dgm:chMax val="0"/>
          <dgm:chPref val="0"/>
          <dgm:bulletEnabled val="1"/>
        </dgm:presLayoutVars>
      </dgm:prSet>
      <dgm:spPr/>
      <dgm:t>
        <a:bodyPr/>
        <a:lstStyle/>
        <a:p>
          <a:endParaRPr lang="en-US"/>
        </a:p>
      </dgm:t>
    </dgm:pt>
  </dgm:ptLst>
  <dgm:cxnLst>
    <dgm:cxn modelId="{B9F8F1D8-E326-430C-BCBF-BA3150FBD087}" srcId="{D37C1A11-BD82-4576-A275-F7C141981700}" destId="{29C282E7-3CA9-45DC-9C56-33D0AA09DAFD}" srcOrd="4" destOrd="0" parTransId="{F73D1375-00F1-494D-BDBE-EEC8F5877F32}" sibTransId="{6974F0C9-550A-4456-8B46-D3D8FD644885}"/>
    <dgm:cxn modelId="{84C29500-6ECB-4E8A-A223-4E4F37CF054D}" srcId="{D37C1A11-BD82-4576-A275-F7C141981700}" destId="{EB306AB3-9E78-46A2-97F6-7F1562F3F65D}" srcOrd="3" destOrd="0" parTransId="{99FCD54D-1298-40FA-AE71-69B4B6FBB0E6}" sibTransId="{F62E33D8-A4D7-4971-A5FE-49926FBDB5E6}"/>
    <dgm:cxn modelId="{514477D1-6012-4810-901B-47505E4DE498}" type="presOf" srcId="{7FB1F309-2733-4604-AE86-A58363947E23}" destId="{124CE51D-DFE7-4CD7-9DD4-8D1F7992985F}" srcOrd="0" destOrd="0" presId="urn:microsoft.com/office/officeart/2005/8/layout/chevron1"/>
    <dgm:cxn modelId="{A393DD28-FFA7-4E2B-AC5C-D2C42B55D6D7}" type="presOf" srcId="{16C4FB31-998A-435D-9C54-0264EDB3492B}" destId="{04052F23-4556-4FB7-AC92-5AB759749543}" srcOrd="0" destOrd="0" presId="urn:microsoft.com/office/officeart/2005/8/layout/chevron1"/>
    <dgm:cxn modelId="{CB8E723E-5D93-493A-8136-42557F817620}" type="presOf" srcId="{EB306AB3-9E78-46A2-97F6-7F1562F3F65D}" destId="{34E95D2D-602D-4D4F-8DFE-35035D1018AC}" srcOrd="0" destOrd="0" presId="urn:microsoft.com/office/officeart/2005/8/layout/chevron1"/>
    <dgm:cxn modelId="{B76A8ECC-00B3-4D2D-B13E-644CAE1EFBD6}" srcId="{D37C1A11-BD82-4576-A275-F7C141981700}" destId="{7FB1F309-2733-4604-AE86-A58363947E23}" srcOrd="0" destOrd="0" parTransId="{229A95DE-9E04-4EDF-A722-F6C8506C1146}" sibTransId="{C415C06A-6E8F-4412-9A27-A9DE577A0881}"/>
    <dgm:cxn modelId="{07A3D4A2-F058-42F4-A14C-9DB3E3A2E13C}" srcId="{D37C1A11-BD82-4576-A275-F7C141981700}" destId="{16C4FB31-998A-435D-9C54-0264EDB3492B}" srcOrd="2" destOrd="0" parTransId="{8FAEA14A-A440-44A3-9B90-03DCA60EC703}" sibTransId="{A7AA740F-E2F2-471B-AB74-F750267E8890}"/>
    <dgm:cxn modelId="{0ACC10A3-E11A-468C-86FD-9D79FEFC9C8D}" type="presOf" srcId="{D37C1A11-BD82-4576-A275-F7C141981700}" destId="{B6BA0944-BECA-4949-88AE-C0EABC0BB506}" srcOrd="0" destOrd="0" presId="urn:microsoft.com/office/officeart/2005/8/layout/chevron1"/>
    <dgm:cxn modelId="{3E9E4A68-8926-4E51-AC87-D6270F9352EA}" type="presOf" srcId="{4B90ACE2-C24C-4E90-8E35-100038FBC950}" destId="{666D9582-3525-4AEE-AD23-36922165B054}" srcOrd="0" destOrd="0" presId="urn:microsoft.com/office/officeart/2005/8/layout/chevron1"/>
    <dgm:cxn modelId="{6A5DABC7-F950-4C64-B36E-DBEC155DE187}" type="presOf" srcId="{29C282E7-3CA9-45DC-9C56-33D0AA09DAFD}" destId="{3C277198-614A-4F8D-9B11-0782A0AD84FA}" srcOrd="0" destOrd="0" presId="urn:microsoft.com/office/officeart/2005/8/layout/chevron1"/>
    <dgm:cxn modelId="{D6DCFA44-72CE-4688-B56A-623D0FF9873D}" srcId="{D37C1A11-BD82-4576-A275-F7C141981700}" destId="{4B90ACE2-C24C-4E90-8E35-100038FBC950}" srcOrd="1" destOrd="0" parTransId="{2B17B43E-6579-4032-A6A6-72C3E5EDC120}" sibTransId="{86B2C3F0-304A-47E6-AB7D-10897E537A6A}"/>
    <dgm:cxn modelId="{D06AF4F2-4881-4512-9850-2C1519C4B681}" type="presParOf" srcId="{B6BA0944-BECA-4949-88AE-C0EABC0BB506}" destId="{124CE51D-DFE7-4CD7-9DD4-8D1F7992985F}" srcOrd="0" destOrd="0" presId="urn:microsoft.com/office/officeart/2005/8/layout/chevron1"/>
    <dgm:cxn modelId="{6014915A-E572-4566-8364-C001D47F5218}" type="presParOf" srcId="{B6BA0944-BECA-4949-88AE-C0EABC0BB506}" destId="{843443E5-DD37-4589-A346-C3EF9895C267}" srcOrd="1" destOrd="0" presId="urn:microsoft.com/office/officeart/2005/8/layout/chevron1"/>
    <dgm:cxn modelId="{C4875B9E-849C-47AB-8E77-78E943478B53}" type="presParOf" srcId="{B6BA0944-BECA-4949-88AE-C0EABC0BB506}" destId="{666D9582-3525-4AEE-AD23-36922165B054}" srcOrd="2" destOrd="0" presId="urn:microsoft.com/office/officeart/2005/8/layout/chevron1"/>
    <dgm:cxn modelId="{86C88F92-8ECE-47E9-A622-8690EEC3FBD1}" type="presParOf" srcId="{B6BA0944-BECA-4949-88AE-C0EABC0BB506}" destId="{E94A6D08-8177-408C-A3B3-5294AFDCC5BD}" srcOrd="3" destOrd="0" presId="urn:microsoft.com/office/officeart/2005/8/layout/chevron1"/>
    <dgm:cxn modelId="{B1868EBC-D72F-4A96-A511-E0044ED9C41C}" type="presParOf" srcId="{B6BA0944-BECA-4949-88AE-C0EABC0BB506}" destId="{04052F23-4556-4FB7-AC92-5AB759749543}" srcOrd="4" destOrd="0" presId="urn:microsoft.com/office/officeart/2005/8/layout/chevron1"/>
    <dgm:cxn modelId="{BADBC45F-0192-41A9-A1C1-D614F7B0FDA4}" type="presParOf" srcId="{B6BA0944-BECA-4949-88AE-C0EABC0BB506}" destId="{519EE571-638D-439C-B413-BEE32576BF69}" srcOrd="5" destOrd="0" presId="urn:microsoft.com/office/officeart/2005/8/layout/chevron1"/>
    <dgm:cxn modelId="{3252321A-A37E-40CC-8D87-8F6F69FDBFCC}" type="presParOf" srcId="{B6BA0944-BECA-4949-88AE-C0EABC0BB506}" destId="{34E95D2D-602D-4D4F-8DFE-35035D1018AC}" srcOrd="6" destOrd="0" presId="urn:microsoft.com/office/officeart/2005/8/layout/chevron1"/>
    <dgm:cxn modelId="{E7AF6A9F-9744-4E3C-BD28-DEFEC9401612}" type="presParOf" srcId="{B6BA0944-BECA-4949-88AE-C0EABC0BB506}" destId="{09EB5221-2AF5-4FDE-9A73-C2372C16902E}" srcOrd="7" destOrd="0" presId="urn:microsoft.com/office/officeart/2005/8/layout/chevron1"/>
    <dgm:cxn modelId="{ECB24EFD-FF30-4AB0-94C3-97B9120C4FC9}" type="presParOf" srcId="{B6BA0944-BECA-4949-88AE-C0EABC0BB506}" destId="{3C277198-614A-4F8D-9B11-0782A0AD84FA}" srcOrd="8" destOrd="0" presId="urn:microsoft.com/office/officeart/2005/8/layout/chevron1"/>
  </dgm:cxnLst>
  <dgm:bg>
    <a:noFill/>
  </dgm:bg>
  <dgm:whole/>
  <dgm:extLst>
    <a:ext uri="http://schemas.microsoft.com/office/drawing/2008/diagram">
      <dsp:dataModelExt xmlns=""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3400C74-FA4D-4B70-BD62-C3F792A5081B}" type="doc">
      <dgm:prSet loTypeId="urn:microsoft.com/office/officeart/2005/8/layout/radial6" loCatId="relationship" qsTypeId="urn:microsoft.com/office/officeart/2005/8/quickstyle/simple1" qsCatId="simple" csTypeId="urn:microsoft.com/office/officeart/2005/8/colors/accent1_2" csCatId="accent1" phldr="1"/>
      <dgm:spPr/>
      <dgm:t>
        <a:bodyPr/>
        <a:lstStyle/>
        <a:p>
          <a:endParaRPr lang="en-US"/>
        </a:p>
      </dgm:t>
    </dgm:pt>
    <dgm:pt modelId="{C49C45E1-F902-4DF5-A3E7-F1B62BA63F29}">
      <dgm:prSet phldrT="[Text]"/>
      <dgm:spPr/>
      <dgm:t>
        <a:bodyPr/>
        <a:lstStyle/>
        <a:p>
          <a:r>
            <a:rPr lang="en-US" dirty="0" smtClean="0"/>
            <a:t>WebSpeed Application</a:t>
          </a:r>
          <a:endParaRPr lang="en-US" dirty="0"/>
        </a:p>
      </dgm:t>
    </dgm:pt>
    <dgm:pt modelId="{0F021B42-D165-4A6D-BC82-4D8D9449E7ED}" type="parTrans" cxnId="{30DCAD96-C39A-49F7-9482-7B668B2B92E7}">
      <dgm:prSet/>
      <dgm:spPr/>
      <dgm:t>
        <a:bodyPr/>
        <a:lstStyle/>
        <a:p>
          <a:endParaRPr lang="en-US"/>
        </a:p>
      </dgm:t>
    </dgm:pt>
    <dgm:pt modelId="{1A364462-0983-462E-98F8-B83B7DA5F44A}" type="sibTrans" cxnId="{30DCAD96-C39A-49F7-9482-7B668B2B92E7}">
      <dgm:prSet/>
      <dgm:spPr/>
      <dgm:t>
        <a:bodyPr/>
        <a:lstStyle/>
        <a:p>
          <a:endParaRPr lang="en-US"/>
        </a:p>
      </dgm:t>
    </dgm:pt>
    <dgm:pt modelId="{A7CBC2D0-0938-4B4C-975E-2BBD4A90261A}">
      <dgm:prSet phldrT="[Text]" custT="1"/>
      <dgm:spPr>
        <a:solidFill>
          <a:schemeClr val="accent2"/>
        </a:solidFill>
      </dgm:spPr>
      <dgm:t>
        <a:bodyPr/>
        <a:lstStyle/>
        <a:p>
          <a:r>
            <a:rPr lang="en-US" sz="1800" dirty="0" smtClean="0">
              <a:solidFill>
                <a:schemeClr val="bg2"/>
              </a:solidFill>
              <a:latin typeface="Arial" charset="0"/>
              <a:ea typeface="+mn-ea"/>
              <a:cs typeface="+mn-cs"/>
            </a:rPr>
            <a:t>Standard HTML</a:t>
          </a:r>
          <a:endParaRPr lang="en-US" sz="1800" dirty="0">
            <a:solidFill>
              <a:schemeClr val="bg2"/>
            </a:solidFill>
          </a:endParaRPr>
        </a:p>
      </dgm:t>
    </dgm:pt>
    <dgm:pt modelId="{B0B9C111-B108-4AD6-8CC3-62DB5ABDBC60}" type="parTrans" cxnId="{AA57C981-4614-4DE7-8B6B-ABF4492D9716}">
      <dgm:prSet/>
      <dgm:spPr/>
      <dgm:t>
        <a:bodyPr/>
        <a:lstStyle/>
        <a:p>
          <a:endParaRPr lang="en-US"/>
        </a:p>
      </dgm:t>
    </dgm:pt>
    <dgm:pt modelId="{0F413840-523F-45C3-8C59-E719F8D545EC}" type="sibTrans" cxnId="{AA57C981-4614-4DE7-8B6B-ABF4492D9716}">
      <dgm:prSet/>
      <dgm:spPr/>
      <dgm:t>
        <a:bodyPr/>
        <a:lstStyle/>
        <a:p>
          <a:endParaRPr lang="en-US"/>
        </a:p>
      </dgm:t>
    </dgm:pt>
    <dgm:pt modelId="{02697553-1525-43BD-BEAA-A73D5ECD91B0}">
      <dgm:prSet phldrT="[Text]" custT="1"/>
      <dgm:spPr>
        <a:solidFill>
          <a:schemeClr val="accent4"/>
        </a:solidFill>
      </dgm:spPr>
      <dgm:t>
        <a:bodyPr/>
        <a:lstStyle/>
        <a:p>
          <a:r>
            <a:rPr lang="en-US" sz="1800" dirty="0" smtClean="0"/>
            <a:t>CGI Wrapper</a:t>
          </a:r>
          <a:endParaRPr lang="en-US" sz="1800" dirty="0"/>
        </a:p>
      </dgm:t>
    </dgm:pt>
    <dgm:pt modelId="{50E0AC64-48AD-48D4-8AA7-9701AA77F4FD}" type="parTrans" cxnId="{7E21D851-172B-4FE4-8C12-E9318CB30501}">
      <dgm:prSet/>
      <dgm:spPr/>
      <dgm:t>
        <a:bodyPr/>
        <a:lstStyle/>
        <a:p>
          <a:endParaRPr lang="en-US"/>
        </a:p>
      </dgm:t>
    </dgm:pt>
    <dgm:pt modelId="{31F67BA9-030E-498B-A466-A5AF1B84C2F5}" type="sibTrans" cxnId="{7E21D851-172B-4FE4-8C12-E9318CB30501}">
      <dgm:prSet/>
      <dgm:spPr/>
      <dgm:t>
        <a:bodyPr/>
        <a:lstStyle/>
        <a:p>
          <a:endParaRPr lang="en-US"/>
        </a:p>
      </dgm:t>
    </dgm:pt>
    <dgm:pt modelId="{2C0DD50D-9990-43C9-BAD6-6709414C8E8A}">
      <dgm:prSet phldrT="[Text]" custT="1"/>
      <dgm:spPr>
        <a:solidFill>
          <a:schemeClr val="tx2"/>
        </a:solidFill>
      </dgm:spPr>
      <dgm:t>
        <a:bodyPr/>
        <a:lstStyle/>
        <a:p>
          <a:r>
            <a:rPr lang="en-US" sz="1800" dirty="0" smtClean="0"/>
            <a:t>Speed</a:t>
          </a:r>
        </a:p>
        <a:p>
          <a:r>
            <a:rPr lang="en-US" sz="1800" dirty="0" smtClean="0"/>
            <a:t>Script </a:t>
          </a:r>
          <a:endParaRPr lang="en-US" sz="1800" dirty="0"/>
        </a:p>
      </dgm:t>
    </dgm:pt>
    <dgm:pt modelId="{FC4E8D4C-5723-4E54-BF34-E41E2B84187F}" type="parTrans" cxnId="{A0A7224B-A4B7-4399-AF7C-4391E8038ACD}">
      <dgm:prSet/>
      <dgm:spPr/>
      <dgm:t>
        <a:bodyPr/>
        <a:lstStyle/>
        <a:p>
          <a:endParaRPr lang="en-US"/>
        </a:p>
      </dgm:t>
    </dgm:pt>
    <dgm:pt modelId="{DB8D3DD4-7B5A-4509-BEB1-60E112D4E2C7}" type="sibTrans" cxnId="{A0A7224B-A4B7-4399-AF7C-4391E8038ACD}">
      <dgm:prSet/>
      <dgm:spPr/>
      <dgm:t>
        <a:bodyPr/>
        <a:lstStyle/>
        <a:p>
          <a:endParaRPr lang="en-US"/>
        </a:p>
      </dgm:t>
    </dgm:pt>
    <dgm:pt modelId="{6E599BD6-D392-4DDF-99A1-B9D22CC15B61}">
      <dgm:prSet/>
      <dgm:spPr/>
      <dgm:t>
        <a:bodyPr/>
        <a:lstStyle/>
        <a:p>
          <a:endParaRPr lang="en-US" dirty="0"/>
        </a:p>
      </dgm:t>
    </dgm:pt>
    <dgm:pt modelId="{5421ECDC-6E48-4CFE-A349-31DFE6CE2998}" type="parTrans" cxnId="{F9117B9A-C1BD-4AAF-9DAD-BE57A7BAD27A}">
      <dgm:prSet/>
      <dgm:spPr/>
      <dgm:t>
        <a:bodyPr/>
        <a:lstStyle/>
        <a:p>
          <a:endParaRPr lang="en-US"/>
        </a:p>
      </dgm:t>
    </dgm:pt>
    <dgm:pt modelId="{A6E6F261-9227-4783-A76C-DE7CE758E292}" type="sibTrans" cxnId="{F9117B9A-C1BD-4AAF-9DAD-BE57A7BAD27A}">
      <dgm:prSet/>
      <dgm:spPr/>
      <dgm:t>
        <a:bodyPr/>
        <a:lstStyle/>
        <a:p>
          <a:endParaRPr lang="en-US"/>
        </a:p>
      </dgm:t>
    </dgm:pt>
    <dgm:pt modelId="{6BE35690-9E62-42F4-9C78-032D3EB42FD8}">
      <dgm:prSet/>
      <dgm:spPr/>
      <dgm:t>
        <a:bodyPr/>
        <a:lstStyle/>
        <a:p>
          <a:endParaRPr lang="en-US" dirty="0"/>
        </a:p>
      </dgm:t>
    </dgm:pt>
    <dgm:pt modelId="{1D24E986-5354-4191-9889-5C0E744ACCC7}" type="parTrans" cxnId="{96DBDBEE-8E90-48F1-A722-4711C7AF44EA}">
      <dgm:prSet/>
      <dgm:spPr/>
      <dgm:t>
        <a:bodyPr/>
        <a:lstStyle/>
        <a:p>
          <a:endParaRPr lang="en-US"/>
        </a:p>
      </dgm:t>
    </dgm:pt>
    <dgm:pt modelId="{56DD8741-7826-454E-A14D-2E3F45B809FF}" type="sibTrans" cxnId="{96DBDBEE-8E90-48F1-A722-4711C7AF44EA}">
      <dgm:prSet/>
      <dgm:spPr/>
      <dgm:t>
        <a:bodyPr/>
        <a:lstStyle/>
        <a:p>
          <a:endParaRPr lang="en-US"/>
        </a:p>
      </dgm:t>
    </dgm:pt>
    <dgm:pt modelId="{C45BA301-39D9-4455-A3F4-0E71E96D1BE6}">
      <dgm:prSet/>
      <dgm:spPr/>
      <dgm:t>
        <a:bodyPr/>
        <a:lstStyle/>
        <a:p>
          <a:endParaRPr lang="en-US" dirty="0"/>
        </a:p>
      </dgm:t>
    </dgm:pt>
    <dgm:pt modelId="{8CD6FB4E-8D15-40EC-B859-D81B23342529}" type="parTrans" cxnId="{0F3A85B8-8269-4A6F-BAC0-F62F66DCF5C5}">
      <dgm:prSet/>
      <dgm:spPr/>
      <dgm:t>
        <a:bodyPr/>
        <a:lstStyle/>
        <a:p>
          <a:endParaRPr lang="en-US"/>
        </a:p>
      </dgm:t>
    </dgm:pt>
    <dgm:pt modelId="{A27AB4AE-6374-4562-8CB0-C8C8F21C36BC}" type="sibTrans" cxnId="{0F3A85B8-8269-4A6F-BAC0-F62F66DCF5C5}">
      <dgm:prSet/>
      <dgm:spPr/>
      <dgm:t>
        <a:bodyPr/>
        <a:lstStyle/>
        <a:p>
          <a:endParaRPr lang="en-US"/>
        </a:p>
      </dgm:t>
    </dgm:pt>
    <dgm:pt modelId="{A0A67758-9117-4262-AD2F-E6BA0BB491BB}" type="pres">
      <dgm:prSet presAssocID="{33400C74-FA4D-4B70-BD62-C3F792A5081B}" presName="Name0" presStyleCnt="0">
        <dgm:presLayoutVars>
          <dgm:chMax val="1"/>
          <dgm:dir/>
          <dgm:animLvl val="ctr"/>
          <dgm:resizeHandles val="exact"/>
        </dgm:presLayoutVars>
      </dgm:prSet>
      <dgm:spPr/>
      <dgm:t>
        <a:bodyPr/>
        <a:lstStyle/>
        <a:p>
          <a:endParaRPr lang="en-US"/>
        </a:p>
      </dgm:t>
    </dgm:pt>
    <dgm:pt modelId="{E645B007-6D51-4106-A902-A19A14E809EE}" type="pres">
      <dgm:prSet presAssocID="{C49C45E1-F902-4DF5-A3E7-F1B62BA63F29}" presName="centerShape" presStyleLbl="node0" presStyleIdx="0" presStyleCnt="1" custScaleX="107984" custScaleY="109689" custLinFactNeighborX="451" custLinFactNeighborY="-677"/>
      <dgm:spPr/>
      <dgm:t>
        <a:bodyPr/>
        <a:lstStyle/>
        <a:p>
          <a:endParaRPr lang="en-US"/>
        </a:p>
      </dgm:t>
    </dgm:pt>
    <dgm:pt modelId="{B64BFAAD-8802-48AF-97C5-C27FAE7AC80A}" type="pres">
      <dgm:prSet presAssocID="{A7CBC2D0-0938-4B4C-975E-2BBD4A90261A}" presName="node" presStyleLbl="node1" presStyleIdx="0" presStyleCnt="3" custScaleX="128242" custScaleY="123292" custRadScaleRad="100683" custRadScaleInc="969">
        <dgm:presLayoutVars>
          <dgm:bulletEnabled val="1"/>
        </dgm:presLayoutVars>
      </dgm:prSet>
      <dgm:spPr/>
      <dgm:t>
        <a:bodyPr/>
        <a:lstStyle/>
        <a:p>
          <a:endParaRPr lang="en-US"/>
        </a:p>
      </dgm:t>
    </dgm:pt>
    <dgm:pt modelId="{79E5D87B-94E0-4BD5-A5C1-051EDBE63A3B}" type="pres">
      <dgm:prSet presAssocID="{A7CBC2D0-0938-4B4C-975E-2BBD4A90261A}" presName="dummy" presStyleCnt="0"/>
      <dgm:spPr/>
    </dgm:pt>
    <dgm:pt modelId="{8F4C7BD4-FEC7-41C1-B12E-77342603A0E8}" type="pres">
      <dgm:prSet presAssocID="{0F413840-523F-45C3-8C59-E719F8D545EC}" presName="sibTrans" presStyleLbl="sibTrans2D1" presStyleIdx="0" presStyleCnt="3" custScaleX="101271" custScaleY="100957"/>
      <dgm:spPr/>
      <dgm:t>
        <a:bodyPr/>
        <a:lstStyle/>
        <a:p>
          <a:endParaRPr lang="en-US"/>
        </a:p>
      </dgm:t>
    </dgm:pt>
    <dgm:pt modelId="{44696B6D-1C32-4B5A-9503-BACD60D67E67}" type="pres">
      <dgm:prSet presAssocID="{02697553-1525-43BD-BEAA-A73D5ECD91B0}" presName="node" presStyleLbl="node1" presStyleIdx="1" presStyleCnt="3" custScaleX="116656" custScaleY="120129">
        <dgm:presLayoutVars>
          <dgm:bulletEnabled val="1"/>
        </dgm:presLayoutVars>
      </dgm:prSet>
      <dgm:spPr/>
      <dgm:t>
        <a:bodyPr/>
        <a:lstStyle/>
        <a:p>
          <a:endParaRPr lang="en-US"/>
        </a:p>
      </dgm:t>
    </dgm:pt>
    <dgm:pt modelId="{E160DB4F-8381-49AA-9D5C-1E6F4525C4E0}" type="pres">
      <dgm:prSet presAssocID="{02697553-1525-43BD-BEAA-A73D5ECD91B0}" presName="dummy" presStyleCnt="0"/>
      <dgm:spPr/>
    </dgm:pt>
    <dgm:pt modelId="{90A3CB77-3B86-4186-8E4C-7E9A88F3BC89}" type="pres">
      <dgm:prSet presAssocID="{31F67BA9-030E-498B-A466-A5AF1B84C2F5}" presName="sibTrans" presStyleLbl="sibTrans2D1" presStyleIdx="1" presStyleCnt="3"/>
      <dgm:spPr/>
      <dgm:t>
        <a:bodyPr/>
        <a:lstStyle/>
        <a:p>
          <a:endParaRPr lang="en-US"/>
        </a:p>
      </dgm:t>
    </dgm:pt>
    <dgm:pt modelId="{D512FBDB-8DDA-4C92-A681-D829DB029602}" type="pres">
      <dgm:prSet presAssocID="{2C0DD50D-9990-43C9-BAD6-6709414C8E8A}" presName="node" presStyleLbl="node1" presStyleIdx="2" presStyleCnt="3" custScaleX="117903" custScaleY="119996">
        <dgm:presLayoutVars>
          <dgm:bulletEnabled val="1"/>
        </dgm:presLayoutVars>
      </dgm:prSet>
      <dgm:spPr/>
      <dgm:t>
        <a:bodyPr/>
        <a:lstStyle/>
        <a:p>
          <a:endParaRPr lang="en-US"/>
        </a:p>
      </dgm:t>
    </dgm:pt>
    <dgm:pt modelId="{42EABF5E-755F-48E4-86FB-AC153C2ECA2F}" type="pres">
      <dgm:prSet presAssocID="{2C0DD50D-9990-43C9-BAD6-6709414C8E8A}" presName="dummy" presStyleCnt="0"/>
      <dgm:spPr/>
    </dgm:pt>
    <dgm:pt modelId="{E25E48D7-B166-4F25-B104-D15E78C22D84}" type="pres">
      <dgm:prSet presAssocID="{DB8D3DD4-7B5A-4509-BEB1-60E112D4E2C7}" presName="sibTrans" presStyleLbl="sibTrans2D1" presStyleIdx="2" presStyleCnt="3" custLinFactNeighborY="-714"/>
      <dgm:spPr/>
      <dgm:t>
        <a:bodyPr/>
        <a:lstStyle/>
        <a:p>
          <a:endParaRPr lang="en-US"/>
        </a:p>
      </dgm:t>
    </dgm:pt>
  </dgm:ptLst>
  <dgm:cxnLst>
    <dgm:cxn modelId="{30DCAD96-C39A-49F7-9482-7B668B2B92E7}" srcId="{33400C74-FA4D-4B70-BD62-C3F792A5081B}" destId="{C49C45E1-F902-4DF5-A3E7-F1B62BA63F29}" srcOrd="0" destOrd="0" parTransId="{0F021B42-D165-4A6D-BC82-4D8D9449E7ED}" sibTransId="{1A364462-0983-462E-98F8-B83B7DA5F44A}"/>
    <dgm:cxn modelId="{B919E010-A211-49A2-864E-997AD73F5945}" type="presOf" srcId="{A7CBC2D0-0938-4B4C-975E-2BBD4A90261A}" destId="{B64BFAAD-8802-48AF-97C5-C27FAE7AC80A}" srcOrd="0" destOrd="0" presId="urn:microsoft.com/office/officeart/2005/8/layout/radial6"/>
    <dgm:cxn modelId="{0F3A85B8-8269-4A6F-BAC0-F62F66DCF5C5}" srcId="{33400C74-FA4D-4B70-BD62-C3F792A5081B}" destId="{C45BA301-39D9-4455-A3F4-0E71E96D1BE6}" srcOrd="3" destOrd="0" parTransId="{8CD6FB4E-8D15-40EC-B859-D81B23342529}" sibTransId="{A27AB4AE-6374-4562-8CB0-C8C8F21C36BC}"/>
    <dgm:cxn modelId="{8B4321BA-AC18-4750-8743-C9C59674A994}" type="presOf" srcId="{02697553-1525-43BD-BEAA-A73D5ECD91B0}" destId="{44696B6D-1C32-4B5A-9503-BACD60D67E67}" srcOrd="0" destOrd="0" presId="urn:microsoft.com/office/officeart/2005/8/layout/radial6"/>
    <dgm:cxn modelId="{7E21D851-172B-4FE4-8C12-E9318CB30501}" srcId="{C49C45E1-F902-4DF5-A3E7-F1B62BA63F29}" destId="{02697553-1525-43BD-BEAA-A73D5ECD91B0}" srcOrd="1" destOrd="0" parTransId="{50E0AC64-48AD-48D4-8AA7-9701AA77F4FD}" sibTransId="{31F67BA9-030E-498B-A466-A5AF1B84C2F5}"/>
    <dgm:cxn modelId="{A692201B-1279-464B-BFD3-7EEE96294308}" type="presOf" srcId="{2C0DD50D-9990-43C9-BAD6-6709414C8E8A}" destId="{D512FBDB-8DDA-4C92-A681-D829DB029602}" srcOrd="0" destOrd="0" presId="urn:microsoft.com/office/officeart/2005/8/layout/radial6"/>
    <dgm:cxn modelId="{91D7064F-E038-4290-99B2-1CC8D464575D}" type="presOf" srcId="{31F67BA9-030E-498B-A466-A5AF1B84C2F5}" destId="{90A3CB77-3B86-4186-8E4C-7E9A88F3BC89}" srcOrd="0" destOrd="0" presId="urn:microsoft.com/office/officeart/2005/8/layout/radial6"/>
    <dgm:cxn modelId="{F9117B9A-C1BD-4AAF-9DAD-BE57A7BAD27A}" srcId="{33400C74-FA4D-4B70-BD62-C3F792A5081B}" destId="{6E599BD6-D392-4DDF-99A1-B9D22CC15B61}" srcOrd="1" destOrd="0" parTransId="{5421ECDC-6E48-4CFE-A349-31DFE6CE2998}" sibTransId="{A6E6F261-9227-4783-A76C-DE7CE758E292}"/>
    <dgm:cxn modelId="{519A72DE-12CB-4DA2-96C1-7702D3A85B4E}" type="presOf" srcId="{33400C74-FA4D-4B70-BD62-C3F792A5081B}" destId="{A0A67758-9117-4262-AD2F-E6BA0BB491BB}" srcOrd="0" destOrd="0" presId="urn:microsoft.com/office/officeart/2005/8/layout/radial6"/>
    <dgm:cxn modelId="{1C49F8A6-3965-4CE1-8493-18BBD9F2FF4E}" type="presOf" srcId="{DB8D3DD4-7B5A-4509-BEB1-60E112D4E2C7}" destId="{E25E48D7-B166-4F25-B104-D15E78C22D84}" srcOrd="0" destOrd="0" presId="urn:microsoft.com/office/officeart/2005/8/layout/radial6"/>
    <dgm:cxn modelId="{7278ACDD-DFBC-4B6C-A567-11AE485CEA30}" type="presOf" srcId="{0F413840-523F-45C3-8C59-E719F8D545EC}" destId="{8F4C7BD4-FEC7-41C1-B12E-77342603A0E8}" srcOrd="0" destOrd="0" presId="urn:microsoft.com/office/officeart/2005/8/layout/radial6"/>
    <dgm:cxn modelId="{AA57C981-4614-4DE7-8B6B-ABF4492D9716}" srcId="{C49C45E1-F902-4DF5-A3E7-F1B62BA63F29}" destId="{A7CBC2D0-0938-4B4C-975E-2BBD4A90261A}" srcOrd="0" destOrd="0" parTransId="{B0B9C111-B108-4AD6-8CC3-62DB5ABDBC60}" sibTransId="{0F413840-523F-45C3-8C59-E719F8D545EC}"/>
    <dgm:cxn modelId="{FD45F0AC-78A5-47C4-ABC6-CF79CDE421B2}" type="presOf" srcId="{C49C45E1-F902-4DF5-A3E7-F1B62BA63F29}" destId="{E645B007-6D51-4106-A902-A19A14E809EE}" srcOrd="0" destOrd="0" presId="urn:microsoft.com/office/officeart/2005/8/layout/radial6"/>
    <dgm:cxn modelId="{A0A7224B-A4B7-4399-AF7C-4391E8038ACD}" srcId="{C49C45E1-F902-4DF5-A3E7-F1B62BA63F29}" destId="{2C0DD50D-9990-43C9-BAD6-6709414C8E8A}" srcOrd="2" destOrd="0" parTransId="{FC4E8D4C-5723-4E54-BF34-E41E2B84187F}" sibTransId="{DB8D3DD4-7B5A-4509-BEB1-60E112D4E2C7}"/>
    <dgm:cxn modelId="{96DBDBEE-8E90-48F1-A722-4711C7AF44EA}" srcId="{33400C74-FA4D-4B70-BD62-C3F792A5081B}" destId="{6BE35690-9E62-42F4-9C78-032D3EB42FD8}" srcOrd="2" destOrd="0" parTransId="{1D24E986-5354-4191-9889-5C0E744ACCC7}" sibTransId="{56DD8741-7826-454E-A14D-2E3F45B809FF}"/>
    <dgm:cxn modelId="{0A7A115C-2695-4BBE-914A-4C159578FE6F}" type="presParOf" srcId="{A0A67758-9117-4262-AD2F-E6BA0BB491BB}" destId="{E645B007-6D51-4106-A902-A19A14E809EE}" srcOrd="0" destOrd="0" presId="urn:microsoft.com/office/officeart/2005/8/layout/radial6"/>
    <dgm:cxn modelId="{38446C0A-06B9-4A68-A32F-66427AC4447D}" type="presParOf" srcId="{A0A67758-9117-4262-AD2F-E6BA0BB491BB}" destId="{B64BFAAD-8802-48AF-97C5-C27FAE7AC80A}" srcOrd="1" destOrd="0" presId="urn:microsoft.com/office/officeart/2005/8/layout/radial6"/>
    <dgm:cxn modelId="{841B7D6C-882C-4EEC-AF49-D42DBCA17609}" type="presParOf" srcId="{A0A67758-9117-4262-AD2F-E6BA0BB491BB}" destId="{79E5D87B-94E0-4BD5-A5C1-051EDBE63A3B}" srcOrd="2" destOrd="0" presId="urn:microsoft.com/office/officeart/2005/8/layout/radial6"/>
    <dgm:cxn modelId="{9AB01A00-12E6-4CF5-9AEA-F0ED2701B30A}" type="presParOf" srcId="{A0A67758-9117-4262-AD2F-E6BA0BB491BB}" destId="{8F4C7BD4-FEC7-41C1-B12E-77342603A0E8}" srcOrd="3" destOrd="0" presId="urn:microsoft.com/office/officeart/2005/8/layout/radial6"/>
    <dgm:cxn modelId="{9C9C83F4-4D0E-46D0-9ACF-41423D4529CD}" type="presParOf" srcId="{A0A67758-9117-4262-AD2F-E6BA0BB491BB}" destId="{44696B6D-1C32-4B5A-9503-BACD60D67E67}" srcOrd="4" destOrd="0" presId="urn:microsoft.com/office/officeart/2005/8/layout/radial6"/>
    <dgm:cxn modelId="{61888B5A-B259-467C-B01D-6E40ACA1923C}" type="presParOf" srcId="{A0A67758-9117-4262-AD2F-E6BA0BB491BB}" destId="{E160DB4F-8381-49AA-9D5C-1E6F4525C4E0}" srcOrd="5" destOrd="0" presId="urn:microsoft.com/office/officeart/2005/8/layout/radial6"/>
    <dgm:cxn modelId="{175175ED-6C7F-4E7B-920F-C4999F99934C}" type="presParOf" srcId="{A0A67758-9117-4262-AD2F-E6BA0BB491BB}" destId="{90A3CB77-3B86-4186-8E4C-7E9A88F3BC89}" srcOrd="6" destOrd="0" presId="urn:microsoft.com/office/officeart/2005/8/layout/radial6"/>
    <dgm:cxn modelId="{FDF18F02-7079-4A54-A6EB-A733C2FE2343}" type="presParOf" srcId="{A0A67758-9117-4262-AD2F-E6BA0BB491BB}" destId="{D512FBDB-8DDA-4C92-A681-D829DB029602}" srcOrd="7" destOrd="0" presId="urn:microsoft.com/office/officeart/2005/8/layout/radial6"/>
    <dgm:cxn modelId="{1EB19B9B-E196-4021-B787-B965460E1CEA}" type="presParOf" srcId="{A0A67758-9117-4262-AD2F-E6BA0BB491BB}" destId="{42EABF5E-755F-48E4-86FB-AC153C2ECA2F}" srcOrd="8" destOrd="0" presId="urn:microsoft.com/office/officeart/2005/8/layout/radial6"/>
    <dgm:cxn modelId="{3BDAF572-AC6F-4203-8644-2F619F44DD0F}" type="presParOf" srcId="{A0A67758-9117-4262-AD2F-E6BA0BB491BB}" destId="{E25E48D7-B166-4F25-B104-D15E78C22D84}" srcOrd="9" destOrd="0" presId="urn:microsoft.com/office/officeart/2005/8/layout/radial6"/>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37C1A11-BD82-4576-A275-F7C141981700}"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7FB1F309-2733-4604-AE86-A58363947E23}">
      <dgm:prSet phldrT="[Text]"/>
      <dgm:spPr>
        <a:solidFill>
          <a:schemeClr val="accent1">
            <a:lumMod val="40000"/>
            <a:lumOff val="60000"/>
          </a:schemeClr>
        </a:solidFill>
      </dgm:spPr>
      <dgm:t>
        <a:bodyPr/>
        <a:lstStyle/>
        <a:p>
          <a:r>
            <a:rPr lang="en-US" i="0" dirty="0" smtClean="0">
              <a:solidFill>
                <a:schemeClr val="bg1"/>
              </a:solidFill>
            </a:rPr>
            <a:t>WebSpeed Project Type</a:t>
          </a:r>
          <a:endParaRPr lang="en-US" dirty="0"/>
        </a:p>
      </dgm:t>
    </dgm:pt>
    <dgm:pt modelId="{229A95DE-9E04-4EDF-A722-F6C8506C1146}" type="parTrans" cxnId="{B76A8ECC-00B3-4D2D-B13E-644CAE1EFBD6}">
      <dgm:prSet/>
      <dgm:spPr/>
      <dgm:t>
        <a:bodyPr/>
        <a:lstStyle/>
        <a:p>
          <a:endParaRPr lang="en-US"/>
        </a:p>
      </dgm:t>
    </dgm:pt>
    <dgm:pt modelId="{C415C06A-6E8F-4412-9A27-A9DE577A0881}" type="sibTrans" cxnId="{B76A8ECC-00B3-4D2D-B13E-644CAE1EFBD6}">
      <dgm:prSet/>
      <dgm:spPr/>
      <dgm:t>
        <a:bodyPr/>
        <a:lstStyle/>
        <a:p>
          <a:endParaRPr lang="en-US"/>
        </a:p>
      </dgm:t>
    </dgm:pt>
    <dgm:pt modelId="{4B90ACE2-C24C-4E90-8E35-100038FBC950}">
      <dgm:prSet phldrT="[Text]"/>
      <dgm:spPr>
        <a:solidFill>
          <a:srgbClr val="FF0000"/>
        </a:solidFill>
      </dgm:spPr>
      <dgm:t>
        <a:bodyPr/>
        <a:lstStyle/>
        <a:p>
          <a:r>
            <a:rPr lang="en-US" i="0" dirty="0" smtClean="0">
              <a:solidFill>
                <a:schemeClr val="bg1"/>
              </a:solidFill>
            </a:rPr>
            <a:t>Programming </a:t>
          </a:r>
          <a:br>
            <a:rPr lang="en-US" i="0" dirty="0" smtClean="0">
              <a:solidFill>
                <a:schemeClr val="bg1"/>
              </a:solidFill>
            </a:rPr>
          </a:br>
          <a:r>
            <a:rPr lang="en-US" i="0" dirty="0" smtClean="0">
              <a:solidFill>
                <a:schemeClr val="bg1"/>
              </a:solidFill>
            </a:rPr>
            <a:t>Models</a:t>
          </a:r>
          <a:endParaRPr lang="en-US" dirty="0"/>
        </a:p>
      </dgm:t>
    </dgm:pt>
    <dgm:pt modelId="{2B17B43E-6579-4032-A6A6-72C3E5EDC120}" type="parTrans" cxnId="{D6DCFA44-72CE-4688-B56A-623D0FF9873D}">
      <dgm:prSet/>
      <dgm:spPr/>
      <dgm:t>
        <a:bodyPr/>
        <a:lstStyle/>
        <a:p>
          <a:endParaRPr lang="en-US"/>
        </a:p>
      </dgm:t>
    </dgm:pt>
    <dgm:pt modelId="{86B2C3F0-304A-47E6-AB7D-10897E537A6A}" type="sibTrans" cxnId="{D6DCFA44-72CE-4688-B56A-623D0FF9873D}">
      <dgm:prSet/>
      <dgm:spPr/>
      <dgm:t>
        <a:bodyPr/>
        <a:lstStyle/>
        <a:p>
          <a:endParaRPr lang="en-US"/>
        </a:p>
      </dgm:t>
    </dgm:pt>
    <dgm:pt modelId="{16C4FB31-998A-435D-9C54-0264EDB3492B}">
      <dgm:prSet phldrT="[Text]"/>
      <dgm:spPr>
        <a:solidFill>
          <a:schemeClr val="accent1">
            <a:lumMod val="40000"/>
            <a:lumOff val="60000"/>
          </a:schemeClr>
        </a:solidFill>
      </dgm:spPr>
      <dgm:t>
        <a:bodyPr/>
        <a:lstStyle/>
        <a:p>
          <a:r>
            <a:rPr lang="en-US" i="0" dirty="0" smtClean="0">
              <a:solidFill>
                <a:schemeClr val="bg1"/>
              </a:solidFill>
            </a:rPr>
            <a:t>Speed Script </a:t>
          </a:r>
          <a:br>
            <a:rPr lang="en-US" i="0" dirty="0" smtClean="0">
              <a:solidFill>
                <a:schemeClr val="bg1"/>
              </a:solidFill>
            </a:rPr>
          </a:br>
          <a:r>
            <a:rPr lang="en-US" i="0" dirty="0" smtClean="0">
              <a:solidFill>
                <a:schemeClr val="bg1"/>
              </a:solidFill>
            </a:rPr>
            <a:t>Editor</a:t>
          </a:r>
          <a:endParaRPr lang="en-US" dirty="0"/>
        </a:p>
      </dgm:t>
    </dgm:pt>
    <dgm:pt modelId="{8FAEA14A-A440-44A3-9B90-03DCA60EC703}" type="parTrans" cxnId="{07A3D4A2-F058-42F4-A14C-9DB3E3A2E13C}">
      <dgm:prSet/>
      <dgm:spPr/>
      <dgm:t>
        <a:bodyPr/>
        <a:lstStyle/>
        <a:p>
          <a:endParaRPr lang="en-US"/>
        </a:p>
      </dgm:t>
    </dgm:pt>
    <dgm:pt modelId="{A7AA740F-E2F2-471B-AB74-F750267E8890}" type="sibTrans" cxnId="{07A3D4A2-F058-42F4-A14C-9DB3E3A2E13C}">
      <dgm:prSet/>
      <dgm:spPr/>
      <dgm:t>
        <a:bodyPr/>
        <a:lstStyle/>
        <a:p>
          <a:endParaRPr lang="en-US"/>
        </a:p>
      </dgm:t>
    </dgm:pt>
    <dgm:pt modelId="{EB306AB3-9E78-46A2-97F6-7F1562F3F65D}">
      <dgm:prSet phldrT="[Text]"/>
      <dgm:spPr>
        <a:solidFill>
          <a:schemeClr val="accent1">
            <a:lumMod val="40000"/>
            <a:lumOff val="60000"/>
          </a:schemeClr>
        </a:solidFill>
      </dgm:spPr>
      <dgm:t>
        <a:bodyPr/>
        <a:lstStyle/>
        <a:p>
          <a:r>
            <a:rPr lang="en-US" i="0" dirty="0" smtClean="0">
              <a:solidFill>
                <a:schemeClr val="bg1"/>
              </a:solidFill>
            </a:rPr>
            <a:t>WebSpeed Server</a:t>
          </a:r>
          <a:endParaRPr lang="en-US" dirty="0"/>
        </a:p>
      </dgm:t>
    </dgm:pt>
    <dgm:pt modelId="{99FCD54D-1298-40FA-AE71-69B4B6FBB0E6}" type="parTrans" cxnId="{84C29500-6ECB-4E8A-A223-4E4F37CF054D}">
      <dgm:prSet/>
      <dgm:spPr/>
      <dgm:t>
        <a:bodyPr/>
        <a:lstStyle/>
        <a:p>
          <a:endParaRPr lang="en-US"/>
        </a:p>
      </dgm:t>
    </dgm:pt>
    <dgm:pt modelId="{F62E33D8-A4D7-4971-A5FE-49926FBDB5E6}" type="sibTrans" cxnId="{84C29500-6ECB-4E8A-A223-4E4F37CF054D}">
      <dgm:prSet/>
      <dgm:spPr/>
      <dgm:t>
        <a:bodyPr/>
        <a:lstStyle/>
        <a:p>
          <a:endParaRPr lang="en-US"/>
        </a:p>
      </dgm:t>
    </dgm:pt>
    <dgm:pt modelId="{29C282E7-3CA9-45DC-9C56-33D0AA09DAFD}">
      <dgm:prSet phldrT="[Text]"/>
      <dgm:spPr>
        <a:solidFill>
          <a:schemeClr val="accent1">
            <a:lumMod val="40000"/>
            <a:lumOff val="60000"/>
          </a:schemeClr>
        </a:solidFill>
      </dgm:spPr>
      <dgm:t>
        <a:bodyPr/>
        <a:lstStyle/>
        <a:p>
          <a:r>
            <a:rPr lang="en-US" i="0" dirty="0" smtClean="0">
              <a:solidFill>
                <a:schemeClr val="bg1"/>
              </a:solidFill>
            </a:rPr>
            <a:t>Run &amp; Debug Support</a:t>
          </a:r>
          <a:endParaRPr lang="en-US" dirty="0"/>
        </a:p>
      </dgm:t>
    </dgm:pt>
    <dgm:pt modelId="{F73D1375-00F1-494D-BDBE-EEC8F5877F32}" type="parTrans" cxnId="{B9F8F1D8-E326-430C-BCBF-BA3150FBD087}">
      <dgm:prSet/>
      <dgm:spPr/>
      <dgm:t>
        <a:bodyPr/>
        <a:lstStyle/>
        <a:p>
          <a:endParaRPr lang="en-US"/>
        </a:p>
      </dgm:t>
    </dgm:pt>
    <dgm:pt modelId="{6974F0C9-550A-4456-8B46-D3D8FD644885}" type="sibTrans" cxnId="{B9F8F1D8-E326-430C-BCBF-BA3150FBD087}">
      <dgm:prSet/>
      <dgm:spPr/>
      <dgm:t>
        <a:bodyPr/>
        <a:lstStyle/>
        <a:p>
          <a:endParaRPr lang="en-US"/>
        </a:p>
      </dgm:t>
    </dgm:pt>
    <dgm:pt modelId="{B6BA0944-BECA-4949-88AE-C0EABC0BB506}" type="pres">
      <dgm:prSet presAssocID="{D37C1A11-BD82-4576-A275-F7C141981700}" presName="Name0" presStyleCnt="0">
        <dgm:presLayoutVars>
          <dgm:dir/>
          <dgm:animLvl val="lvl"/>
          <dgm:resizeHandles val="exact"/>
        </dgm:presLayoutVars>
      </dgm:prSet>
      <dgm:spPr/>
      <dgm:t>
        <a:bodyPr/>
        <a:lstStyle/>
        <a:p>
          <a:endParaRPr lang="en-US"/>
        </a:p>
      </dgm:t>
    </dgm:pt>
    <dgm:pt modelId="{124CE51D-DFE7-4CD7-9DD4-8D1F7992985F}" type="pres">
      <dgm:prSet presAssocID="{7FB1F309-2733-4604-AE86-A58363947E23}" presName="parTxOnly" presStyleLbl="node1" presStyleIdx="0" presStyleCnt="5" custLinFactNeighborX="-20812" custLinFactNeighborY="-27525">
        <dgm:presLayoutVars>
          <dgm:chMax val="0"/>
          <dgm:chPref val="0"/>
          <dgm:bulletEnabled val="1"/>
        </dgm:presLayoutVars>
      </dgm:prSet>
      <dgm:spPr/>
      <dgm:t>
        <a:bodyPr/>
        <a:lstStyle/>
        <a:p>
          <a:endParaRPr lang="en-US"/>
        </a:p>
      </dgm:t>
    </dgm:pt>
    <dgm:pt modelId="{843443E5-DD37-4589-A346-C3EF9895C267}" type="pres">
      <dgm:prSet presAssocID="{C415C06A-6E8F-4412-9A27-A9DE577A0881}" presName="parTxOnlySpace" presStyleCnt="0"/>
      <dgm:spPr/>
    </dgm:pt>
    <dgm:pt modelId="{666D9582-3525-4AEE-AD23-36922165B054}" type="pres">
      <dgm:prSet presAssocID="{4B90ACE2-C24C-4E90-8E35-100038FBC950}" presName="parTxOnly" presStyleLbl="node1" presStyleIdx="1" presStyleCnt="5" custLinFactNeighborX="-9788">
        <dgm:presLayoutVars>
          <dgm:chMax val="0"/>
          <dgm:chPref val="0"/>
          <dgm:bulletEnabled val="1"/>
        </dgm:presLayoutVars>
      </dgm:prSet>
      <dgm:spPr/>
      <dgm:t>
        <a:bodyPr/>
        <a:lstStyle/>
        <a:p>
          <a:endParaRPr lang="en-US"/>
        </a:p>
      </dgm:t>
    </dgm:pt>
    <dgm:pt modelId="{E94A6D08-8177-408C-A3B3-5294AFDCC5BD}" type="pres">
      <dgm:prSet presAssocID="{86B2C3F0-304A-47E6-AB7D-10897E537A6A}" presName="parTxOnlySpace" presStyleCnt="0"/>
      <dgm:spPr/>
    </dgm:pt>
    <dgm:pt modelId="{04052F23-4556-4FB7-AC92-5AB759749543}" type="pres">
      <dgm:prSet presAssocID="{16C4FB31-998A-435D-9C54-0264EDB3492B}" presName="parTxOnly" presStyleLbl="node1" presStyleIdx="2" presStyleCnt="5" custLinFactNeighborX="-24594">
        <dgm:presLayoutVars>
          <dgm:chMax val="0"/>
          <dgm:chPref val="0"/>
          <dgm:bulletEnabled val="1"/>
        </dgm:presLayoutVars>
      </dgm:prSet>
      <dgm:spPr/>
      <dgm:t>
        <a:bodyPr/>
        <a:lstStyle/>
        <a:p>
          <a:endParaRPr lang="en-US"/>
        </a:p>
      </dgm:t>
    </dgm:pt>
    <dgm:pt modelId="{519EE571-638D-439C-B413-BEE32576BF69}" type="pres">
      <dgm:prSet presAssocID="{A7AA740F-E2F2-471B-AB74-F750267E8890}" presName="parTxOnlySpace" presStyleCnt="0"/>
      <dgm:spPr/>
    </dgm:pt>
    <dgm:pt modelId="{34E95D2D-602D-4D4F-8DFE-35035D1018AC}" type="pres">
      <dgm:prSet presAssocID="{EB306AB3-9E78-46A2-97F6-7F1562F3F65D}" presName="parTxOnly" presStyleLbl="node1" presStyleIdx="3" presStyleCnt="5" custLinFactNeighborX="-39330">
        <dgm:presLayoutVars>
          <dgm:chMax val="0"/>
          <dgm:chPref val="0"/>
          <dgm:bulletEnabled val="1"/>
        </dgm:presLayoutVars>
      </dgm:prSet>
      <dgm:spPr/>
      <dgm:t>
        <a:bodyPr/>
        <a:lstStyle/>
        <a:p>
          <a:endParaRPr lang="en-US"/>
        </a:p>
      </dgm:t>
    </dgm:pt>
    <dgm:pt modelId="{09EB5221-2AF5-4FDE-9A73-C2372C16902E}" type="pres">
      <dgm:prSet presAssocID="{F62E33D8-A4D7-4971-A5FE-49926FBDB5E6}" presName="parTxOnlySpace" presStyleCnt="0"/>
      <dgm:spPr/>
    </dgm:pt>
    <dgm:pt modelId="{3C277198-614A-4F8D-9B11-0782A0AD84FA}" type="pres">
      <dgm:prSet presAssocID="{29C282E7-3CA9-45DC-9C56-33D0AA09DAFD}" presName="parTxOnly" presStyleLbl="node1" presStyleIdx="4" presStyleCnt="5" custLinFactNeighborX="-49154">
        <dgm:presLayoutVars>
          <dgm:chMax val="0"/>
          <dgm:chPref val="0"/>
          <dgm:bulletEnabled val="1"/>
        </dgm:presLayoutVars>
      </dgm:prSet>
      <dgm:spPr/>
      <dgm:t>
        <a:bodyPr/>
        <a:lstStyle/>
        <a:p>
          <a:endParaRPr lang="en-US"/>
        </a:p>
      </dgm:t>
    </dgm:pt>
  </dgm:ptLst>
  <dgm:cxnLst>
    <dgm:cxn modelId="{B9F8F1D8-E326-430C-BCBF-BA3150FBD087}" srcId="{D37C1A11-BD82-4576-A275-F7C141981700}" destId="{29C282E7-3CA9-45DC-9C56-33D0AA09DAFD}" srcOrd="4" destOrd="0" parTransId="{F73D1375-00F1-494D-BDBE-EEC8F5877F32}" sibTransId="{6974F0C9-550A-4456-8B46-D3D8FD644885}"/>
    <dgm:cxn modelId="{92113A38-4BE3-4F37-BE91-0E749DCFFFA6}" type="presOf" srcId="{D37C1A11-BD82-4576-A275-F7C141981700}" destId="{B6BA0944-BECA-4949-88AE-C0EABC0BB506}" srcOrd="0" destOrd="0" presId="urn:microsoft.com/office/officeart/2005/8/layout/chevron1"/>
    <dgm:cxn modelId="{D4CBCEE6-B9D6-474C-9A9D-EF55F17F50F8}" type="presOf" srcId="{4B90ACE2-C24C-4E90-8E35-100038FBC950}" destId="{666D9582-3525-4AEE-AD23-36922165B054}" srcOrd="0" destOrd="0" presId="urn:microsoft.com/office/officeart/2005/8/layout/chevron1"/>
    <dgm:cxn modelId="{370F1B79-B82F-4467-B272-C4F857ED5A57}" type="presOf" srcId="{16C4FB31-998A-435D-9C54-0264EDB3492B}" destId="{04052F23-4556-4FB7-AC92-5AB759749543}" srcOrd="0" destOrd="0" presId="urn:microsoft.com/office/officeart/2005/8/layout/chevron1"/>
    <dgm:cxn modelId="{84C29500-6ECB-4E8A-A223-4E4F37CF054D}" srcId="{D37C1A11-BD82-4576-A275-F7C141981700}" destId="{EB306AB3-9E78-46A2-97F6-7F1562F3F65D}" srcOrd="3" destOrd="0" parTransId="{99FCD54D-1298-40FA-AE71-69B4B6FBB0E6}" sibTransId="{F62E33D8-A4D7-4971-A5FE-49926FBDB5E6}"/>
    <dgm:cxn modelId="{0AABD789-1CB6-4731-9403-A5C44930A56C}" type="presOf" srcId="{29C282E7-3CA9-45DC-9C56-33D0AA09DAFD}" destId="{3C277198-614A-4F8D-9B11-0782A0AD84FA}" srcOrd="0" destOrd="0" presId="urn:microsoft.com/office/officeart/2005/8/layout/chevron1"/>
    <dgm:cxn modelId="{B76A8ECC-00B3-4D2D-B13E-644CAE1EFBD6}" srcId="{D37C1A11-BD82-4576-A275-F7C141981700}" destId="{7FB1F309-2733-4604-AE86-A58363947E23}" srcOrd="0" destOrd="0" parTransId="{229A95DE-9E04-4EDF-A722-F6C8506C1146}" sibTransId="{C415C06A-6E8F-4412-9A27-A9DE577A0881}"/>
    <dgm:cxn modelId="{5DF960DC-75A9-4CD1-98FC-9A19F2BDB55E}" type="presOf" srcId="{7FB1F309-2733-4604-AE86-A58363947E23}" destId="{124CE51D-DFE7-4CD7-9DD4-8D1F7992985F}" srcOrd="0" destOrd="0" presId="urn:microsoft.com/office/officeart/2005/8/layout/chevron1"/>
    <dgm:cxn modelId="{07A3D4A2-F058-42F4-A14C-9DB3E3A2E13C}" srcId="{D37C1A11-BD82-4576-A275-F7C141981700}" destId="{16C4FB31-998A-435D-9C54-0264EDB3492B}" srcOrd="2" destOrd="0" parTransId="{8FAEA14A-A440-44A3-9B90-03DCA60EC703}" sibTransId="{A7AA740F-E2F2-471B-AB74-F750267E8890}"/>
    <dgm:cxn modelId="{4FFB6A46-B1B5-4104-9B88-E879BA9FE35C}" type="presOf" srcId="{EB306AB3-9E78-46A2-97F6-7F1562F3F65D}" destId="{34E95D2D-602D-4D4F-8DFE-35035D1018AC}" srcOrd="0" destOrd="0" presId="urn:microsoft.com/office/officeart/2005/8/layout/chevron1"/>
    <dgm:cxn modelId="{D6DCFA44-72CE-4688-B56A-623D0FF9873D}" srcId="{D37C1A11-BD82-4576-A275-F7C141981700}" destId="{4B90ACE2-C24C-4E90-8E35-100038FBC950}" srcOrd="1" destOrd="0" parTransId="{2B17B43E-6579-4032-A6A6-72C3E5EDC120}" sibTransId="{86B2C3F0-304A-47E6-AB7D-10897E537A6A}"/>
    <dgm:cxn modelId="{E41A2D09-3CDA-408A-A12C-4198F113CAF0}" type="presParOf" srcId="{B6BA0944-BECA-4949-88AE-C0EABC0BB506}" destId="{124CE51D-DFE7-4CD7-9DD4-8D1F7992985F}" srcOrd="0" destOrd="0" presId="urn:microsoft.com/office/officeart/2005/8/layout/chevron1"/>
    <dgm:cxn modelId="{3494D63F-4077-4D39-9F61-14E84D4EECA3}" type="presParOf" srcId="{B6BA0944-BECA-4949-88AE-C0EABC0BB506}" destId="{843443E5-DD37-4589-A346-C3EF9895C267}" srcOrd="1" destOrd="0" presId="urn:microsoft.com/office/officeart/2005/8/layout/chevron1"/>
    <dgm:cxn modelId="{E5179EC5-570A-4F4F-B49B-024D0DBE4E18}" type="presParOf" srcId="{B6BA0944-BECA-4949-88AE-C0EABC0BB506}" destId="{666D9582-3525-4AEE-AD23-36922165B054}" srcOrd="2" destOrd="0" presId="urn:microsoft.com/office/officeart/2005/8/layout/chevron1"/>
    <dgm:cxn modelId="{697841FD-7301-4E1C-AB57-3549543EAE42}" type="presParOf" srcId="{B6BA0944-BECA-4949-88AE-C0EABC0BB506}" destId="{E94A6D08-8177-408C-A3B3-5294AFDCC5BD}" srcOrd="3" destOrd="0" presId="urn:microsoft.com/office/officeart/2005/8/layout/chevron1"/>
    <dgm:cxn modelId="{1B09B1E6-B538-4EEC-8BAF-6901772C75EE}" type="presParOf" srcId="{B6BA0944-BECA-4949-88AE-C0EABC0BB506}" destId="{04052F23-4556-4FB7-AC92-5AB759749543}" srcOrd="4" destOrd="0" presId="urn:microsoft.com/office/officeart/2005/8/layout/chevron1"/>
    <dgm:cxn modelId="{3E4F9F65-00B0-4FEB-8E78-C290E9E5F947}" type="presParOf" srcId="{B6BA0944-BECA-4949-88AE-C0EABC0BB506}" destId="{519EE571-638D-439C-B413-BEE32576BF69}" srcOrd="5" destOrd="0" presId="urn:microsoft.com/office/officeart/2005/8/layout/chevron1"/>
    <dgm:cxn modelId="{D2514D3B-6B85-4443-BEAB-00708CC2ED91}" type="presParOf" srcId="{B6BA0944-BECA-4949-88AE-C0EABC0BB506}" destId="{34E95D2D-602D-4D4F-8DFE-35035D1018AC}" srcOrd="6" destOrd="0" presId="urn:microsoft.com/office/officeart/2005/8/layout/chevron1"/>
    <dgm:cxn modelId="{DFBCDE33-95B2-4B70-B77F-9673F08B08AA}" type="presParOf" srcId="{B6BA0944-BECA-4949-88AE-C0EABC0BB506}" destId="{09EB5221-2AF5-4FDE-9A73-C2372C16902E}" srcOrd="7" destOrd="0" presId="urn:microsoft.com/office/officeart/2005/8/layout/chevron1"/>
    <dgm:cxn modelId="{64B77F5A-172B-413F-9964-DEB403FF4A74}" type="presParOf" srcId="{B6BA0944-BECA-4949-88AE-C0EABC0BB506}" destId="{3C277198-614A-4F8D-9B11-0782A0AD84FA}" srcOrd="8" destOrd="0" presId="urn:microsoft.com/office/officeart/2005/8/layout/chevron1"/>
  </dgm:cxnLst>
  <dgm:bg/>
  <dgm:whole/>
  <dgm:extLst>
    <a:ext uri="http://schemas.microsoft.com/office/drawing/2008/diagram">
      <dsp:dataModelExt xmlns=""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37C1A11-BD82-4576-A275-F7C141981700}"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7FB1F309-2733-4604-AE86-A58363947E23}">
      <dgm:prSet phldrT="[Text]"/>
      <dgm:spPr>
        <a:solidFill>
          <a:schemeClr val="accent1">
            <a:lumMod val="40000"/>
            <a:lumOff val="60000"/>
          </a:schemeClr>
        </a:solidFill>
      </dgm:spPr>
      <dgm:t>
        <a:bodyPr/>
        <a:lstStyle/>
        <a:p>
          <a:r>
            <a:rPr lang="en-US" i="0" dirty="0" smtClean="0">
              <a:solidFill>
                <a:schemeClr val="bg1"/>
              </a:solidFill>
            </a:rPr>
            <a:t>WebSpeed Project Type</a:t>
          </a:r>
          <a:endParaRPr lang="en-US" dirty="0"/>
        </a:p>
      </dgm:t>
    </dgm:pt>
    <dgm:pt modelId="{229A95DE-9E04-4EDF-A722-F6C8506C1146}" type="parTrans" cxnId="{B76A8ECC-00B3-4D2D-B13E-644CAE1EFBD6}">
      <dgm:prSet/>
      <dgm:spPr/>
      <dgm:t>
        <a:bodyPr/>
        <a:lstStyle/>
        <a:p>
          <a:endParaRPr lang="en-US"/>
        </a:p>
      </dgm:t>
    </dgm:pt>
    <dgm:pt modelId="{C415C06A-6E8F-4412-9A27-A9DE577A0881}" type="sibTrans" cxnId="{B76A8ECC-00B3-4D2D-B13E-644CAE1EFBD6}">
      <dgm:prSet/>
      <dgm:spPr/>
      <dgm:t>
        <a:bodyPr/>
        <a:lstStyle/>
        <a:p>
          <a:endParaRPr lang="en-US"/>
        </a:p>
      </dgm:t>
    </dgm:pt>
    <dgm:pt modelId="{4B90ACE2-C24C-4E90-8E35-100038FBC950}">
      <dgm:prSet phldrT="[Text]"/>
      <dgm:spPr>
        <a:solidFill>
          <a:schemeClr val="accent1">
            <a:lumMod val="40000"/>
            <a:lumOff val="60000"/>
          </a:schemeClr>
        </a:solidFill>
      </dgm:spPr>
      <dgm:t>
        <a:bodyPr/>
        <a:lstStyle/>
        <a:p>
          <a:r>
            <a:rPr lang="en-US" i="0" dirty="0" smtClean="0">
              <a:solidFill>
                <a:schemeClr val="bg1"/>
              </a:solidFill>
            </a:rPr>
            <a:t>Programming </a:t>
          </a:r>
          <a:br>
            <a:rPr lang="en-US" i="0" dirty="0" smtClean="0">
              <a:solidFill>
                <a:schemeClr val="bg1"/>
              </a:solidFill>
            </a:rPr>
          </a:br>
          <a:r>
            <a:rPr lang="en-US" i="0" dirty="0" smtClean="0">
              <a:solidFill>
                <a:schemeClr val="bg1"/>
              </a:solidFill>
            </a:rPr>
            <a:t>Models</a:t>
          </a:r>
          <a:endParaRPr lang="en-US" dirty="0"/>
        </a:p>
      </dgm:t>
    </dgm:pt>
    <dgm:pt modelId="{2B17B43E-6579-4032-A6A6-72C3E5EDC120}" type="parTrans" cxnId="{D6DCFA44-72CE-4688-B56A-623D0FF9873D}">
      <dgm:prSet/>
      <dgm:spPr/>
      <dgm:t>
        <a:bodyPr/>
        <a:lstStyle/>
        <a:p>
          <a:endParaRPr lang="en-US"/>
        </a:p>
      </dgm:t>
    </dgm:pt>
    <dgm:pt modelId="{86B2C3F0-304A-47E6-AB7D-10897E537A6A}" type="sibTrans" cxnId="{D6DCFA44-72CE-4688-B56A-623D0FF9873D}">
      <dgm:prSet/>
      <dgm:spPr/>
      <dgm:t>
        <a:bodyPr/>
        <a:lstStyle/>
        <a:p>
          <a:endParaRPr lang="en-US"/>
        </a:p>
      </dgm:t>
    </dgm:pt>
    <dgm:pt modelId="{16C4FB31-998A-435D-9C54-0264EDB3492B}">
      <dgm:prSet phldrT="[Text]"/>
      <dgm:spPr>
        <a:solidFill>
          <a:schemeClr val="accent1"/>
        </a:solidFill>
      </dgm:spPr>
      <dgm:t>
        <a:bodyPr/>
        <a:lstStyle/>
        <a:p>
          <a:r>
            <a:rPr lang="en-US" i="0" dirty="0" smtClean="0">
              <a:solidFill>
                <a:schemeClr val="bg1"/>
              </a:solidFill>
            </a:rPr>
            <a:t>Speed Script </a:t>
          </a:r>
          <a:br>
            <a:rPr lang="en-US" i="0" dirty="0" smtClean="0">
              <a:solidFill>
                <a:schemeClr val="bg1"/>
              </a:solidFill>
            </a:rPr>
          </a:br>
          <a:r>
            <a:rPr lang="en-US" i="0" dirty="0" smtClean="0">
              <a:solidFill>
                <a:schemeClr val="bg1"/>
              </a:solidFill>
            </a:rPr>
            <a:t>Editor</a:t>
          </a:r>
          <a:endParaRPr lang="en-US" dirty="0"/>
        </a:p>
      </dgm:t>
    </dgm:pt>
    <dgm:pt modelId="{8FAEA14A-A440-44A3-9B90-03DCA60EC703}" type="parTrans" cxnId="{07A3D4A2-F058-42F4-A14C-9DB3E3A2E13C}">
      <dgm:prSet/>
      <dgm:spPr/>
      <dgm:t>
        <a:bodyPr/>
        <a:lstStyle/>
        <a:p>
          <a:endParaRPr lang="en-US"/>
        </a:p>
      </dgm:t>
    </dgm:pt>
    <dgm:pt modelId="{A7AA740F-E2F2-471B-AB74-F750267E8890}" type="sibTrans" cxnId="{07A3D4A2-F058-42F4-A14C-9DB3E3A2E13C}">
      <dgm:prSet/>
      <dgm:spPr/>
      <dgm:t>
        <a:bodyPr/>
        <a:lstStyle/>
        <a:p>
          <a:endParaRPr lang="en-US"/>
        </a:p>
      </dgm:t>
    </dgm:pt>
    <dgm:pt modelId="{EB306AB3-9E78-46A2-97F6-7F1562F3F65D}">
      <dgm:prSet phldrT="[Text]"/>
      <dgm:spPr>
        <a:solidFill>
          <a:schemeClr val="accent1">
            <a:lumMod val="40000"/>
            <a:lumOff val="60000"/>
          </a:schemeClr>
        </a:solidFill>
      </dgm:spPr>
      <dgm:t>
        <a:bodyPr/>
        <a:lstStyle/>
        <a:p>
          <a:r>
            <a:rPr lang="en-US" i="0" dirty="0" smtClean="0">
              <a:solidFill>
                <a:schemeClr val="bg1"/>
              </a:solidFill>
            </a:rPr>
            <a:t>WebSpeed Server</a:t>
          </a:r>
          <a:endParaRPr lang="en-US" dirty="0"/>
        </a:p>
      </dgm:t>
    </dgm:pt>
    <dgm:pt modelId="{99FCD54D-1298-40FA-AE71-69B4B6FBB0E6}" type="parTrans" cxnId="{84C29500-6ECB-4E8A-A223-4E4F37CF054D}">
      <dgm:prSet/>
      <dgm:spPr/>
      <dgm:t>
        <a:bodyPr/>
        <a:lstStyle/>
        <a:p>
          <a:endParaRPr lang="en-US"/>
        </a:p>
      </dgm:t>
    </dgm:pt>
    <dgm:pt modelId="{F62E33D8-A4D7-4971-A5FE-49926FBDB5E6}" type="sibTrans" cxnId="{84C29500-6ECB-4E8A-A223-4E4F37CF054D}">
      <dgm:prSet/>
      <dgm:spPr/>
      <dgm:t>
        <a:bodyPr/>
        <a:lstStyle/>
        <a:p>
          <a:endParaRPr lang="en-US"/>
        </a:p>
      </dgm:t>
    </dgm:pt>
    <dgm:pt modelId="{29C282E7-3CA9-45DC-9C56-33D0AA09DAFD}">
      <dgm:prSet phldrT="[Text]"/>
      <dgm:spPr>
        <a:solidFill>
          <a:schemeClr val="accent1">
            <a:lumMod val="40000"/>
            <a:lumOff val="60000"/>
          </a:schemeClr>
        </a:solidFill>
      </dgm:spPr>
      <dgm:t>
        <a:bodyPr/>
        <a:lstStyle/>
        <a:p>
          <a:r>
            <a:rPr lang="en-US" i="0" dirty="0" smtClean="0">
              <a:solidFill>
                <a:schemeClr val="bg1"/>
              </a:solidFill>
            </a:rPr>
            <a:t>Run &amp; Debug Support</a:t>
          </a:r>
          <a:endParaRPr lang="en-US" dirty="0"/>
        </a:p>
      </dgm:t>
    </dgm:pt>
    <dgm:pt modelId="{F73D1375-00F1-494D-BDBE-EEC8F5877F32}" type="parTrans" cxnId="{B9F8F1D8-E326-430C-BCBF-BA3150FBD087}">
      <dgm:prSet/>
      <dgm:spPr/>
      <dgm:t>
        <a:bodyPr/>
        <a:lstStyle/>
        <a:p>
          <a:endParaRPr lang="en-US"/>
        </a:p>
      </dgm:t>
    </dgm:pt>
    <dgm:pt modelId="{6974F0C9-550A-4456-8B46-D3D8FD644885}" type="sibTrans" cxnId="{B9F8F1D8-E326-430C-BCBF-BA3150FBD087}">
      <dgm:prSet/>
      <dgm:spPr/>
      <dgm:t>
        <a:bodyPr/>
        <a:lstStyle/>
        <a:p>
          <a:endParaRPr lang="en-US"/>
        </a:p>
      </dgm:t>
    </dgm:pt>
    <dgm:pt modelId="{B6BA0944-BECA-4949-88AE-C0EABC0BB506}" type="pres">
      <dgm:prSet presAssocID="{D37C1A11-BD82-4576-A275-F7C141981700}" presName="Name0" presStyleCnt="0">
        <dgm:presLayoutVars>
          <dgm:dir/>
          <dgm:animLvl val="lvl"/>
          <dgm:resizeHandles val="exact"/>
        </dgm:presLayoutVars>
      </dgm:prSet>
      <dgm:spPr/>
      <dgm:t>
        <a:bodyPr/>
        <a:lstStyle/>
        <a:p>
          <a:endParaRPr lang="en-US"/>
        </a:p>
      </dgm:t>
    </dgm:pt>
    <dgm:pt modelId="{124CE51D-DFE7-4CD7-9DD4-8D1F7992985F}" type="pres">
      <dgm:prSet presAssocID="{7FB1F309-2733-4604-AE86-A58363947E23}" presName="parTxOnly" presStyleLbl="node1" presStyleIdx="0" presStyleCnt="5" custLinFactNeighborX="-20812" custLinFactNeighborY="-27525">
        <dgm:presLayoutVars>
          <dgm:chMax val="0"/>
          <dgm:chPref val="0"/>
          <dgm:bulletEnabled val="1"/>
        </dgm:presLayoutVars>
      </dgm:prSet>
      <dgm:spPr/>
      <dgm:t>
        <a:bodyPr/>
        <a:lstStyle/>
        <a:p>
          <a:endParaRPr lang="en-US"/>
        </a:p>
      </dgm:t>
    </dgm:pt>
    <dgm:pt modelId="{843443E5-DD37-4589-A346-C3EF9895C267}" type="pres">
      <dgm:prSet presAssocID="{C415C06A-6E8F-4412-9A27-A9DE577A0881}" presName="parTxOnlySpace" presStyleCnt="0"/>
      <dgm:spPr/>
    </dgm:pt>
    <dgm:pt modelId="{666D9582-3525-4AEE-AD23-36922165B054}" type="pres">
      <dgm:prSet presAssocID="{4B90ACE2-C24C-4E90-8E35-100038FBC950}" presName="parTxOnly" presStyleLbl="node1" presStyleIdx="1" presStyleCnt="5" custLinFactNeighborX="-9788">
        <dgm:presLayoutVars>
          <dgm:chMax val="0"/>
          <dgm:chPref val="0"/>
          <dgm:bulletEnabled val="1"/>
        </dgm:presLayoutVars>
      </dgm:prSet>
      <dgm:spPr/>
      <dgm:t>
        <a:bodyPr/>
        <a:lstStyle/>
        <a:p>
          <a:endParaRPr lang="en-US"/>
        </a:p>
      </dgm:t>
    </dgm:pt>
    <dgm:pt modelId="{E94A6D08-8177-408C-A3B3-5294AFDCC5BD}" type="pres">
      <dgm:prSet presAssocID="{86B2C3F0-304A-47E6-AB7D-10897E537A6A}" presName="parTxOnlySpace" presStyleCnt="0"/>
      <dgm:spPr/>
    </dgm:pt>
    <dgm:pt modelId="{04052F23-4556-4FB7-AC92-5AB759749543}" type="pres">
      <dgm:prSet presAssocID="{16C4FB31-998A-435D-9C54-0264EDB3492B}" presName="parTxOnly" presStyleLbl="node1" presStyleIdx="2" presStyleCnt="5" custLinFactNeighborX="-24594">
        <dgm:presLayoutVars>
          <dgm:chMax val="0"/>
          <dgm:chPref val="0"/>
          <dgm:bulletEnabled val="1"/>
        </dgm:presLayoutVars>
      </dgm:prSet>
      <dgm:spPr/>
      <dgm:t>
        <a:bodyPr/>
        <a:lstStyle/>
        <a:p>
          <a:endParaRPr lang="en-US"/>
        </a:p>
      </dgm:t>
    </dgm:pt>
    <dgm:pt modelId="{519EE571-638D-439C-B413-BEE32576BF69}" type="pres">
      <dgm:prSet presAssocID="{A7AA740F-E2F2-471B-AB74-F750267E8890}" presName="parTxOnlySpace" presStyleCnt="0"/>
      <dgm:spPr/>
    </dgm:pt>
    <dgm:pt modelId="{34E95D2D-602D-4D4F-8DFE-35035D1018AC}" type="pres">
      <dgm:prSet presAssocID="{EB306AB3-9E78-46A2-97F6-7F1562F3F65D}" presName="parTxOnly" presStyleLbl="node1" presStyleIdx="3" presStyleCnt="5" custLinFactNeighborX="-39330">
        <dgm:presLayoutVars>
          <dgm:chMax val="0"/>
          <dgm:chPref val="0"/>
          <dgm:bulletEnabled val="1"/>
        </dgm:presLayoutVars>
      </dgm:prSet>
      <dgm:spPr/>
      <dgm:t>
        <a:bodyPr/>
        <a:lstStyle/>
        <a:p>
          <a:endParaRPr lang="en-US"/>
        </a:p>
      </dgm:t>
    </dgm:pt>
    <dgm:pt modelId="{09EB5221-2AF5-4FDE-9A73-C2372C16902E}" type="pres">
      <dgm:prSet presAssocID="{F62E33D8-A4D7-4971-A5FE-49926FBDB5E6}" presName="parTxOnlySpace" presStyleCnt="0"/>
      <dgm:spPr/>
    </dgm:pt>
    <dgm:pt modelId="{3C277198-614A-4F8D-9B11-0782A0AD84FA}" type="pres">
      <dgm:prSet presAssocID="{29C282E7-3CA9-45DC-9C56-33D0AA09DAFD}" presName="parTxOnly" presStyleLbl="node1" presStyleIdx="4" presStyleCnt="5" custLinFactNeighborX="-49154">
        <dgm:presLayoutVars>
          <dgm:chMax val="0"/>
          <dgm:chPref val="0"/>
          <dgm:bulletEnabled val="1"/>
        </dgm:presLayoutVars>
      </dgm:prSet>
      <dgm:spPr/>
      <dgm:t>
        <a:bodyPr/>
        <a:lstStyle/>
        <a:p>
          <a:endParaRPr lang="en-US"/>
        </a:p>
      </dgm:t>
    </dgm:pt>
  </dgm:ptLst>
  <dgm:cxnLst>
    <dgm:cxn modelId="{B7991EC1-88B6-47E8-A907-882B75C1CD6D}" type="presOf" srcId="{7FB1F309-2733-4604-AE86-A58363947E23}" destId="{124CE51D-DFE7-4CD7-9DD4-8D1F7992985F}" srcOrd="0" destOrd="0" presId="urn:microsoft.com/office/officeart/2005/8/layout/chevron1"/>
    <dgm:cxn modelId="{B9F8F1D8-E326-430C-BCBF-BA3150FBD087}" srcId="{D37C1A11-BD82-4576-A275-F7C141981700}" destId="{29C282E7-3CA9-45DC-9C56-33D0AA09DAFD}" srcOrd="4" destOrd="0" parTransId="{F73D1375-00F1-494D-BDBE-EEC8F5877F32}" sibTransId="{6974F0C9-550A-4456-8B46-D3D8FD644885}"/>
    <dgm:cxn modelId="{62356FB4-53E5-437F-8091-B61ED47AD961}" type="presOf" srcId="{16C4FB31-998A-435D-9C54-0264EDB3492B}" destId="{04052F23-4556-4FB7-AC92-5AB759749543}" srcOrd="0" destOrd="0" presId="urn:microsoft.com/office/officeart/2005/8/layout/chevron1"/>
    <dgm:cxn modelId="{84C29500-6ECB-4E8A-A223-4E4F37CF054D}" srcId="{D37C1A11-BD82-4576-A275-F7C141981700}" destId="{EB306AB3-9E78-46A2-97F6-7F1562F3F65D}" srcOrd="3" destOrd="0" parTransId="{99FCD54D-1298-40FA-AE71-69B4B6FBB0E6}" sibTransId="{F62E33D8-A4D7-4971-A5FE-49926FBDB5E6}"/>
    <dgm:cxn modelId="{169FEF76-4574-4E8A-A59D-C5A949EB5F39}" type="presOf" srcId="{29C282E7-3CA9-45DC-9C56-33D0AA09DAFD}" destId="{3C277198-614A-4F8D-9B11-0782A0AD84FA}" srcOrd="0" destOrd="0" presId="urn:microsoft.com/office/officeart/2005/8/layout/chevron1"/>
    <dgm:cxn modelId="{1AF27166-29EF-4E6D-9F9D-BBCF29DCA685}" type="presOf" srcId="{EB306AB3-9E78-46A2-97F6-7F1562F3F65D}" destId="{34E95D2D-602D-4D4F-8DFE-35035D1018AC}" srcOrd="0" destOrd="0" presId="urn:microsoft.com/office/officeart/2005/8/layout/chevron1"/>
    <dgm:cxn modelId="{7BAA8AAD-1272-46FB-AFD7-310755533901}" type="presOf" srcId="{D37C1A11-BD82-4576-A275-F7C141981700}" destId="{B6BA0944-BECA-4949-88AE-C0EABC0BB506}" srcOrd="0" destOrd="0" presId="urn:microsoft.com/office/officeart/2005/8/layout/chevron1"/>
    <dgm:cxn modelId="{B76A8ECC-00B3-4D2D-B13E-644CAE1EFBD6}" srcId="{D37C1A11-BD82-4576-A275-F7C141981700}" destId="{7FB1F309-2733-4604-AE86-A58363947E23}" srcOrd="0" destOrd="0" parTransId="{229A95DE-9E04-4EDF-A722-F6C8506C1146}" sibTransId="{C415C06A-6E8F-4412-9A27-A9DE577A0881}"/>
    <dgm:cxn modelId="{07A3D4A2-F058-42F4-A14C-9DB3E3A2E13C}" srcId="{D37C1A11-BD82-4576-A275-F7C141981700}" destId="{16C4FB31-998A-435D-9C54-0264EDB3492B}" srcOrd="2" destOrd="0" parTransId="{8FAEA14A-A440-44A3-9B90-03DCA60EC703}" sibTransId="{A7AA740F-E2F2-471B-AB74-F750267E8890}"/>
    <dgm:cxn modelId="{D6DCFA44-72CE-4688-B56A-623D0FF9873D}" srcId="{D37C1A11-BD82-4576-A275-F7C141981700}" destId="{4B90ACE2-C24C-4E90-8E35-100038FBC950}" srcOrd="1" destOrd="0" parTransId="{2B17B43E-6579-4032-A6A6-72C3E5EDC120}" sibTransId="{86B2C3F0-304A-47E6-AB7D-10897E537A6A}"/>
    <dgm:cxn modelId="{14603F6C-59CA-410D-B36B-09D4265EF12F}" type="presOf" srcId="{4B90ACE2-C24C-4E90-8E35-100038FBC950}" destId="{666D9582-3525-4AEE-AD23-36922165B054}" srcOrd="0" destOrd="0" presId="urn:microsoft.com/office/officeart/2005/8/layout/chevron1"/>
    <dgm:cxn modelId="{8833A972-6639-45D9-8A7A-2A4FB9EDB83D}" type="presParOf" srcId="{B6BA0944-BECA-4949-88AE-C0EABC0BB506}" destId="{124CE51D-DFE7-4CD7-9DD4-8D1F7992985F}" srcOrd="0" destOrd="0" presId="urn:microsoft.com/office/officeart/2005/8/layout/chevron1"/>
    <dgm:cxn modelId="{AA47BBFE-3FFA-44AE-8E89-1D779315DC3F}" type="presParOf" srcId="{B6BA0944-BECA-4949-88AE-C0EABC0BB506}" destId="{843443E5-DD37-4589-A346-C3EF9895C267}" srcOrd="1" destOrd="0" presId="urn:microsoft.com/office/officeart/2005/8/layout/chevron1"/>
    <dgm:cxn modelId="{3FF84244-90A9-4C02-8577-B67BE9E7BB72}" type="presParOf" srcId="{B6BA0944-BECA-4949-88AE-C0EABC0BB506}" destId="{666D9582-3525-4AEE-AD23-36922165B054}" srcOrd="2" destOrd="0" presId="urn:microsoft.com/office/officeart/2005/8/layout/chevron1"/>
    <dgm:cxn modelId="{82011BD0-AB52-4DD2-8DF5-FB1A90CD533A}" type="presParOf" srcId="{B6BA0944-BECA-4949-88AE-C0EABC0BB506}" destId="{E94A6D08-8177-408C-A3B3-5294AFDCC5BD}" srcOrd="3" destOrd="0" presId="urn:microsoft.com/office/officeart/2005/8/layout/chevron1"/>
    <dgm:cxn modelId="{925BFE89-C270-4F8F-9209-FDCA105FD37E}" type="presParOf" srcId="{B6BA0944-BECA-4949-88AE-C0EABC0BB506}" destId="{04052F23-4556-4FB7-AC92-5AB759749543}" srcOrd="4" destOrd="0" presId="urn:microsoft.com/office/officeart/2005/8/layout/chevron1"/>
    <dgm:cxn modelId="{9EA1DA82-C39D-41FD-9C92-AD9F85EBE705}" type="presParOf" srcId="{B6BA0944-BECA-4949-88AE-C0EABC0BB506}" destId="{519EE571-638D-439C-B413-BEE32576BF69}" srcOrd="5" destOrd="0" presId="urn:microsoft.com/office/officeart/2005/8/layout/chevron1"/>
    <dgm:cxn modelId="{62DAB705-ECA3-442F-89BA-DFD1A1E9BEE0}" type="presParOf" srcId="{B6BA0944-BECA-4949-88AE-C0EABC0BB506}" destId="{34E95D2D-602D-4D4F-8DFE-35035D1018AC}" srcOrd="6" destOrd="0" presId="urn:microsoft.com/office/officeart/2005/8/layout/chevron1"/>
    <dgm:cxn modelId="{D0ECB13A-DC49-46DC-89C1-952C60E78EA6}" type="presParOf" srcId="{B6BA0944-BECA-4949-88AE-C0EABC0BB506}" destId="{09EB5221-2AF5-4FDE-9A73-C2372C16902E}" srcOrd="7" destOrd="0" presId="urn:microsoft.com/office/officeart/2005/8/layout/chevron1"/>
    <dgm:cxn modelId="{4E87487B-79A2-472A-B9B4-F25CCB80AF93}" type="presParOf" srcId="{B6BA0944-BECA-4949-88AE-C0EABC0BB506}" destId="{3C277198-614A-4F8D-9B11-0782A0AD84FA}" srcOrd="8" destOrd="0" presId="urn:microsoft.com/office/officeart/2005/8/layout/chevron1"/>
  </dgm:cxnLst>
  <dgm:bg/>
  <dgm:whole/>
  <dgm:extLst>
    <a:ext uri="http://schemas.microsoft.com/office/drawing/2008/diagram">
      <dsp:dataModelExt xmlns=""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37C1A11-BD82-4576-A275-F7C141981700}"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7FB1F309-2733-4604-AE86-A58363947E23}">
      <dgm:prSet phldrT="[Text]"/>
      <dgm:spPr>
        <a:solidFill>
          <a:schemeClr val="accent1">
            <a:lumMod val="40000"/>
            <a:lumOff val="60000"/>
          </a:schemeClr>
        </a:solidFill>
      </dgm:spPr>
      <dgm:t>
        <a:bodyPr/>
        <a:lstStyle/>
        <a:p>
          <a:r>
            <a:rPr lang="en-US" i="0" dirty="0" smtClean="0">
              <a:solidFill>
                <a:schemeClr val="bg1"/>
              </a:solidFill>
            </a:rPr>
            <a:t>WebSpeed Project Type</a:t>
          </a:r>
          <a:endParaRPr lang="en-US" dirty="0"/>
        </a:p>
      </dgm:t>
    </dgm:pt>
    <dgm:pt modelId="{229A95DE-9E04-4EDF-A722-F6C8506C1146}" type="parTrans" cxnId="{B76A8ECC-00B3-4D2D-B13E-644CAE1EFBD6}">
      <dgm:prSet/>
      <dgm:spPr/>
      <dgm:t>
        <a:bodyPr/>
        <a:lstStyle/>
        <a:p>
          <a:endParaRPr lang="en-US"/>
        </a:p>
      </dgm:t>
    </dgm:pt>
    <dgm:pt modelId="{C415C06A-6E8F-4412-9A27-A9DE577A0881}" type="sibTrans" cxnId="{B76A8ECC-00B3-4D2D-B13E-644CAE1EFBD6}">
      <dgm:prSet/>
      <dgm:spPr/>
      <dgm:t>
        <a:bodyPr/>
        <a:lstStyle/>
        <a:p>
          <a:endParaRPr lang="en-US"/>
        </a:p>
      </dgm:t>
    </dgm:pt>
    <dgm:pt modelId="{4B90ACE2-C24C-4E90-8E35-100038FBC950}">
      <dgm:prSet phldrT="[Text]"/>
      <dgm:spPr>
        <a:solidFill>
          <a:schemeClr val="accent1">
            <a:lumMod val="40000"/>
            <a:lumOff val="60000"/>
          </a:schemeClr>
        </a:solidFill>
      </dgm:spPr>
      <dgm:t>
        <a:bodyPr/>
        <a:lstStyle/>
        <a:p>
          <a:r>
            <a:rPr lang="en-US" i="0" dirty="0" smtClean="0">
              <a:solidFill>
                <a:schemeClr val="bg1"/>
              </a:solidFill>
            </a:rPr>
            <a:t>Programming </a:t>
          </a:r>
          <a:br>
            <a:rPr lang="en-US" i="0" dirty="0" smtClean="0">
              <a:solidFill>
                <a:schemeClr val="bg1"/>
              </a:solidFill>
            </a:rPr>
          </a:br>
          <a:r>
            <a:rPr lang="en-US" i="0" dirty="0" smtClean="0">
              <a:solidFill>
                <a:schemeClr val="bg1"/>
              </a:solidFill>
            </a:rPr>
            <a:t>Models</a:t>
          </a:r>
          <a:endParaRPr lang="en-US" dirty="0"/>
        </a:p>
      </dgm:t>
    </dgm:pt>
    <dgm:pt modelId="{2B17B43E-6579-4032-A6A6-72C3E5EDC120}" type="parTrans" cxnId="{D6DCFA44-72CE-4688-B56A-623D0FF9873D}">
      <dgm:prSet/>
      <dgm:spPr/>
      <dgm:t>
        <a:bodyPr/>
        <a:lstStyle/>
        <a:p>
          <a:endParaRPr lang="en-US"/>
        </a:p>
      </dgm:t>
    </dgm:pt>
    <dgm:pt modelId="{86B2C3F0-304A-47E6-AB7D-10897E537A6A}" type="sibTrans" cxnId="{D6DCFA44-72CE-4688-B56A-623D0FF9873D}">
      <dgm:prSet/>
      <dgm:spPr/>
      <dgm:t>
        <a:bodyPr/>
        <a:lstStyle/>
        <a:p>
          <a:endParaRPr lang="en-US"/>
        </a:p>
      </dgm:t>
    </dgm:pt>
    <dgm:pt modelId="{16C4FB31-998A-435D-9C54-0264EDB3492B}">
      <dgm:prSet phldrT="[Text]"/>
      <dgm:spPr>
        <a:solidFill>
          <a:srgbClr val="FF4E00"/>
        </a:solidFill>
      </dgm:spPr>
      <dgm:t>
        <a:bodyPr/>
        <a:lstStyle/>
        <a:p>
          <a:r>
            <a:rPr lang="en-US" i="0" dirty="0" smtClean="0">
              <a:solidFill>
                <a:schemeClr val="bg1"/>
              </a:solidFill>
            </a:rPr>
            <a:t>Speed Script </a:t>
          </a:r>
          <a:br>
            <a:rPr lang="en-US" i="0" dirty="0" smtClean="0">
              <a:solidFill>
                <a:schemeClr val="bg1"/>
              </a:solidFill>
            </a:rPr>
          </a:br>
          <a:r>
            <a:rPr lang="en-US" i="0" dirty="0" smtClean="0">
              <a:solidFill>
                <a:schemeClr val="bg1"/>
              </a:solidFill>
            </a:rPr>
            <a:t>Editor</a:t>
          </a:r>
          <a:endParaRPr lang="en-US" dirty="0"/>
        </a:p>
      </dgm:t>
    </dgm:pt>
    <dgm:pt modelId="{8FAEA14A-A440-44A3-9B90-03DCA60EC703}" type="parTrans" cxnId="{07A3D4A2-F058-42F4-A14C-9DB3E3A2E13C}">
      <dgm:prSet/>
      <dgm:spPr/>
      <dgm:t>
        <a:bodyPr/>
        <a:lstStyle/>
        <a:p>
          <a:endParaRPr lang="en-US"/>
        </a:p>
      </dgm:t>
    </dgm:pt>
    <dgm:pt modelId="{A7AA740F-E2F2-471B-AB74-F750267E8890}" type="sibTrans" cxnId="{07A3D4A2-F058-42F4-A14C-9DB3E3A2E13C}">
      <dgm:prSet/>
      <dgm:spPr/>
      <dgm:t>
        <a:bodyPr/>
        <a:lstStyle/>
        <a:p>
          <a:endParaRPr lang="en-US"/>
        </a:p>
      </dgm:t>
    </dgm:pt>
    <dgm:pt modelId="{EB306AB3-9E78-46A2-97F6-7F1562F3F65D}">
      <dgm:prSet phldrT="[Text]"/>
      <dgm:spPr>
        <a:solidFill>
          <a:schemeClr val="accent1">
            <a:lumMod val="40000"/>
            <a:lumOff val="60000"/>
          </a:schemeClr>
        </a:solidFill>
      </dgm:spPr>
      <dgm:t>
        <a:bodyPr/>
        <a:lstStyle/>
        <a:p>
          <a:r>
            <a:rPr lang="en-US" i="0" dirty="0" smtClean="0">
              <a:solidFill>
                <a:schemeClr val="bg1"/>
              </a:solidFill>
            </a:rPr>
            <a:t>WebSpeed Server</a:t>
          </a:r>
          <a:endParaRPr lang="en-US" dirty="0"/>
        </a:p>
      </dgm:t>
    </dgm:pt>
    <dgm:pt modelId="{99FCD54D-1298-40FA-AE71-69B4B6FBB0E6}" type="parTrans" cxnId="{84C29500-6ECB-4E8A-A223-4E4F37CF054D}">
      <dgm:prSet/>
      <dgm:spPr/>
      <dgm:t>
        <a:bodyPr/>
        <a:lstStyle/>
        <a:p>
          <a:endParaRPr lang="en-US"/>
        </a:p>
      </dgm:t>
    </dgm:pt>
    <dgm:pt modelId="{F62E33D8-A4D7-4971-A5FE-49926FBDB5E6}" type="sibTrans" cxnId="{84C29500-6ECB-4E8A-A223-4E4F37CF054D}">
      <dgm:prSet/>
      <dgm:spPr/>
      <dgm:t>
        <a:bodyPr/>
        <a:lstStyle/>
        <a:p>
          <a:endParaRPr lang="en-US"/>
        </a:p>
      </dgm:t>
    </dgm:pt>
    <dgm:pt modelId="{29C282E7-3CA9-45DC-9C56-33D0AA09DAFD}">
      <dgm:prSet phldrT="[Text]"/>
      <dgm:spPr>
        <a:solidFill>
          <a:schemeClr val="accent1">
            <a:lumMod val="40000"/>
            <a:lumOff val="60000"/>
          </a:schemeClr>
        </a:solidFill>
      </dgm:spPr>
      <dgm:t>
        <a:bodyPr/>
        <a:lstStyle/>
        <a:p>
          <a:r>
            <a:rPr lang="en-US" i="0" dirty="0" smtClean="0">
              <a:solidFill>
                <a:schemeClr val="bg1"/>
              </a:solidFill>
            </a:rPr>
            <a:t>Run &amp; Debug Support`</a:t>
          </a:r>
          <a:endParaRPr lang="en-US" dirty="0"/>
        </a:p>
      </dgm:t>
    </dgm:pt>
    <dgm:pt modelId="{F73D1375-00F1-494D-BDBE-EEC8F5877F32}" type="parTrans" cxnId="{B9F8F1D8-E326-430C-BCBF-BA3150FBD087}">
      <dgm:prSet/>
      <dgm:spPr/>
      <dgm:t>
        <a:bodyPr/>
        <a:lstStyle/>
        <a:p>
          <a:endParaRPr lang="en-US"/>
        </a:p>
      </dgm:t>
    </dgm:pt>
    <dgm:pt modelId="{6974F0C9-550A-4456-8B46-D3D8FD644885}" type="sibTrans" cxnId="{B9F8F1D8-E326-430C-BCBF-BA3150FBD087}">
      <dgm:prSet/>
      <dgm:spPr/>
      <dgm:t>
        <a:bodyPr/>
        <a:lstStyle/>
        <a:p>
          <a:endParaRPr lang="en-US"/>
        </a:p>
      </dgm:t>
    </dgm:pt>
    <dgm:pt modelId="{B6BA0944-BECA-4949-88AE-C0EABC0BB506}" type="pres">
      <dgm:prSet presAssocID="{D37C1A11-BD82-4576-A275-F7C141981700}" presName="Name0" presStyleCnt="0">
        <dgm:presLayoutVars>
          <dgm:dir/>
          <dgm:animLvl val="lvl"/>
          <dgm:resizeHandles val="exact"/>
        </dgm:presLayoutVars>
      </dgm:prSet>
      <dgm:spPr/>
      <dgm:t>
        <a:bodyPr/>
        <a:lstStyle/>
        <a:p>
          <a:endParaRPr lang="en-US"/>
        </a:p>
      </dgm:t>
    </dgm:pt>
    <dgm:pt modelId="{124CE51D-DFE7-4CD7-9DD4-8D1F7992985F}" type="pres">
      <dgm:prSet presAssocID="{7FB1F309-2733-4604-AE86-A58363947E23}" presName="parTxOnly" presStyleLbl="node1" presStyleIdx="0" presStyleCnt="5" custLinFactNeighborX="-20812" custLinFactNeighborY="-27525">
        <dgm:presLayoutVars>
          <dgm:chMax val="0"/>
          <dgm:chPref val="0"/>
          <dgm:bulletEnabled val="1"/>
        </dgm:presLayoutVars>
      </dgm:prSet>
      <dgm:spPr/>
      <dgm:t>
        <a:bodyPr/>
        <a:lstStyle/>
        <a:p>
          <a:endParaRPr lang="en-US"/>
        </a:p>
      </dgm:t>
    </dgm:pt>
    <dgm:pt modelId="{843443E5-DD37-4589-A346-C3EF9895C267}" type="pres">
      <dgm:prSet presAssocID="{C415C06A-6E8F-4412-9A27-A9DE577A0881}" presName="parTxOnlySpace" presStyleCnt="0"/>
      <dgm:spPr/>
    </dgm:pt>
    <dgm:pt modelId="{666D9582-3525-4AEE-AD23-36922165B054}" type="pres">
      <dgm:prSet presAssocID="{4B90ACE2-C24C-4E90-8E35-100038FBC950}" presName="parTxOnly" presStyleLbl="node1" presStyleIdx="1" presStyleCnt="5" custLinFactNeighborX="-9788">
        <dgm:presLayoutVars>
          <dgm:chMax val="0"/>
          <dgm:chPref val="0"/>
          <dgm:bulletEnabled val="1"/>
        </dgm:presLayoutVars>
      </dgm:prSet>
      <dgm:spPr/>
      <dgm:t>
        <a:bodyPr/>
        <a:lstStyle/>
        <a:p>
          <a:endParaRPr lang="en-US"/>
        </a:p>
      </dgm:t>
    </dgm:pt>
    <dgm:pt modelId="{E94A6D08-8177-408C-A3B3-5294AFDCC5BD}" type="pres">
      <dgm:prSet presAssocID="{86B2C3F0-304A-47E6-AB7D-10897E537A6A}" presName="parTxOnlySpace" presStyleCnt="0"/>
      <dgm:spPr/>
    </dgm:pt>
    <dgm:pt modelId="{04052F23-4556-4FB7-AC92-5AB759749543}" type="pres">
      <dgm:prSet presAssocID="{16C4FB31-998A-435D-9C54-0264EDB3492B}" presName="parTxOnly" presStyleLbl="node1" presStyleIdx="2" presStyleCnt="5" custLinFactNeighborX="-24594">
        <dgm:presLayoutVars>
          <dgm:chMax val="0"/>
          <dgm:chPref val="0"/>
          <dgm:bulletEnabled val="1"/>
        </dgm:presLayoutVars>
      </dgm:prSet>
      <dgm:spPr/>
      <dgm:t>
        <a:bodyPr/>
        <a:lstStyle/>
        <a:p>
          <a:endParaRPr lang="en-US"/>
        </a:p>
      </dgm:t>
    </dgm:pt>
    <dgm:pt modelId="{519EE571-638D-439C-B413-BEE32576BF69}" type="pres">
      <dgm:prSet presAssocID="{A7AA740F-E2F2-471B-AB74-F750267E8890}" presName="parTxOnlySpace" presStyleCnt="0"/>
      <dgm:spPr/>
    </dgm:pt>
    <dgm:pt modelId="{34E95D2D-602D-4D4F-8DFE-35035D1018AC}" type="pres">
      <dgm:prSet presAssocID="{EB306AB3-9E78-46A2-97F6-7F1562F3F65D}" presName="parTxOnly" presStyleLbl="node1" presStyleIdx="3" presStyleCnt="5" custLinFactNeighborX="-39330">
        <dgm:presLayoutVars>
          <dgm:chMax val="0"/>
          <dgm:chPref val="0"/>
          <dgm:bulletEnabled val="1"/>
        </dgm:presLayoutVars>
      </dgm:prSet>
      <dgm:spPr/>
      <dgm:t>
        <a:bodyPr/>
        <a:lstStyle/>
        <a:p>
          <a:endParaRPr lang="en-US"/>
        </a:p>
      </dgm:t>
    </dgm:pt>
    <dgm:pt modelId="{09EB5221-2AF5-4FDE-9A73-C2372C16902E}" type="pres">
      <dgm:prSet presAssocID="{F62E33D8-A4D7-4971-A5FE-49926FBDB5E6}" presName="parTxOnlySpace" presStyleCnt="0"/>
      <dgm:spPr/>
    </dgm:pt>
    <dgm:pt modelId="{3C277198-614A-4F8D-9B11-0782A0AD84FA}" type="pres">
      <dgm:prSet presAssocID="{29C282E7-3CA9-45DC-9C56-33D0AA09DAFD}" presName="parTxOnly" presStyleLbl="node1" presStyleIdx="4" presStyleCnt="5" custLinFactNeighborX="-44121" custLinFactNeighborY="8539">
        <dgm:presLayoutVars>
          <dgm:chMax val="0"/>
          <dgm:chPref val="0"/>
          <dgm:bulletEnabled val="1"/>
        </dgm:presLayoutVars>
      </dgm:prSet>
      <dgm:spPr/>
      <dgm:t>
        <a:bodyPr/>
        <a:lstStyle/>
        <a:p>
          <a:endParaRPr lang="en-US"/>
        </a:p>
      </dgm:t>
    </dgm:pt>
  </dgm:ptLst>
  <dgm:cxnLst>
    <dgm:cxn modelId="{46E698FD-D469-485E-BF6A-0FE0AE2B9F94}" type="presOf" srcId="{16C4FB31-998A-435D-9C54-0264EDB3492B}" destId="{04052F23-4556-4FB7-AC92-5AB759749543}" srcOrd="0" destOrd="0" presId="urn:microsoft.com/office/officeart/2005/8/layout/chevron1"/>
    <dgm:cxn modelId="{E1E0B091-5F2A-49A9-8877-6F40F5FACE92}" type="presOf" srcId="{D37C1A11-BD82-4576-A275-F7C141981700}" destId="{B6BA0944-BECA-4949-88AE-C0EABC0BB506}" srcOrd="0" destOrd="0" presId="urn:microsoft.com/office/officeart/2005/8/layout/chevron1"/>
    <dgm:cxn modelId="{B9F8F1D8-E326-430C-BCBF-BA3150FBD087}" srcId="{D37C1A11-BD82-4576-A275-F7C141981700}" destId="{29C282E7-3CA9-45DC-9C56-33D0AA09DAFD}" srcOrd="4" destOrd="0" parTransId="{F73D1375-00F1-494D-BDBE-EEC8F5877F32}" sibTransId="{6974F0C9-550A-4456-8B46-D3D8FD644885}"/>
    <dgm:cxn modelId="{84C29500-6ECB-4E8A-A223-4E4F37CF054D}" srcId="{D37C1A11-BD82-4576-A275-F7C141981700}" destId="{EB306AB3-9E78-46A2-97F6-7F1562F3F65D}" srcOrd="3" destOrd="0" parTransId="{99FCD54D-1298-40FA-AE71-69B4B6FBB0E6}" sibTransId="{F62E33D8-A4D7-4971-A5FE-49926FBDB5E6}"/>
    <dgm:cxn modelId="{451FDF32-D669-4039-919A-B83F220EF6C5}" type="presOf" srcId="{4B90ACE2-C24C-4E90-8E35-100038FBC950}" destId="{666D9582-3525-4AEE-AD23-36922165B054}" srcOrd="0" destOrd="0" presId="urn:microsoft.com/office/officeart/2005/8/layout/chevron1"/>
    <dgm:cxn modelId="{71303339-949C-4A1C-8274-18811CDB5082}" type="presOf" srcId="{7FB1F309-2733-4604-AE86-A58363947E23}" destId="{124CE51D-DFE7-4CD7-9DD4-8D1F7992985F}" srcOrd="0" destOrd="0" presId="urn:microsoft.com/office/officeart/2005/8/layout/chevron1"/>
    <dgm:cxn modelId="{5468305D-D71E-46B5-95E9-F0A52D44FD67}" type="presOf" srcId="{29C282E7-3CA9-45DC-9C56-33D0AA09DAFD}" destId="{3C277198-614A-4F8D-9B11-0782A0AD84FA}" srcOrd="0" destOrd="0" presId="urn:microsoft.com/office/officeart/2005/8/layout/chevron1"/>
    <dgm:cxn modelId="{B76A8ECC-00B3-4D2D-B13E-644CAE1EFBD6}" srcId="{D37C1A11-BD82-4576-A275-F7C141981700}" destId="{7FB1F309-2733-4604-AE86-A58363947E23}" srcOrd="0" destOrd="0" parTransId="{229A95DE-9E04-4EDF-A722-F6C8506C1146}" sibTransId="{C415C06A-6E8F-4412-9A27-A9DE577A0881}"/>
    <dgm:cxn modelId="{07A3D4A2-F058-42F4-A14C-9DB3E3A2E13C}" srcId="{D37C1A11-BD82-4576-A275-F7C141981700}" destId="{16C4FB31-998A-435D-9C54-0264EDB3492B}" srcOrd="2" destOrd="0" parTransId="{8FAEA14A-A440-44A3-9B90-03DCA60EC703}" sibTransId="{A7AA740F-E2F2-471B-AB74-F750267E8890}"/>
    <dgm:cxn modelId="{11D879DA-2DC0-484B-847F-8722751F9164}" type="presOf" srcId="{EB306AB3-9E78-46A2-97F6-7F1562F3F65D}" destId="{34E95D2D-602D-4D4F-8DFE-35035D1018AC}" srcOrd="0" destOrd="0" presId="urn:microsoft.com/office/officeart/2005/8/layout/chevron1"/>
    <dgm:cxn modelId="{D6DCFA44-72CE-4688-B56A-623D0FF9873D}" srcId="{D37C1A11-BD82-4576-A275-F7C141981700}" destId="{4B90ACE2-C24C-4E90-8E35-100038FBC950}" srcOrd="1" destOrd="0" parTransId="{2B17B43E-6579-4032-A6A6-72C3E5EDC120}" sibTransId="{86B2C3F0-304A-47E6-AB7D-10897E537A6A}"/>
    <dgm:cxn modelId="{269D998E-57AA-4859-9E87-0A6BACBC7A36}" type="presParOf" srcId="{B6BA0944-BECA-4949-88AE-C0EABC0BB506}" destId="{124CE51D-DFE7-4CD7-9DD4-8D1F7992985F}" srcOrd="0" destOrd="0" presId="urn:microsoft.com/office/officeart/2005/8/layout/chevron1"/>
    <dgm:cxn modelId="{45747FC2-37A3-4965-8D93-F42BF8906F42}" type="presParOf" srcId="{B6BA0944-BECA-4949-88AE-C0EABC0BB506}" destId="{843443E5-DD37-4589-A346-C3EF9895C267}" srcOrd="1" destOrd="0" presId="urn:microsoft.com/office/officeart/2005/8/layout/chevron1"/>
    <dgm:cxn modelId="{19F11B4A-5398-4E70-8AED-DEB70C9AF85E}" type="presParOf" srcId="{B6BA0944-BECA-4949-88AE-C0EABC0BB506}" destId="{666D9582-3525-4AEE-AD23-36922165B054}" srcOrd="2" destOrd="0" presId="urn:microsoft.com/office/officeart/2005/8/layout/chevron1"/>
    <dgm:cxn modelId="{C8451BC5-8099-43CC-AD68-A5FAA8D9E9CF}" type="presParOf" srcId="{B6BA0944-BECA-4949-88AE-C0EABC0BB506}" destId="{E94A6D08-8177-408C-A3B3-5294AFDCC5BD}" srcOrd="3" destOrd="0" presId="urn:microsoft.com/office/officeart/2005/8/layout/chevron1"/>
    <dgm:cxn modelId="{746D2643-AFE4-4973-B57A-942E970422B6}" type="presParOf" srcId="{B6BA0944-BECA-4949-88AE-C0EABC0BB506}" destId="{04052F23-4556-4FB7-AC92-5AB759749543}" srcOrd="4" destOrd="0" presId="urn:microsoft.com/office/officeart/2005/8/layout/chevron1"/>
    <dgm:cxn modelId="{8D4674DE-5F51-4BA0-8242-BDB7EC7685D9}" type="presParOf" srcId="{B6BA0944-BECA-4949-88AE-C0EABC0BB506}" destId="{519EE571-638D-439C-B413-BEE32576BF69}" srcOrd="5" destOrd="0" presId="urn:microsoft.com/office/officeart/2005/8/layout/chevron1"/>
    <dgm:cxn modelId="{749617DE-38FE-4F78-BC6E-B20F0B5BD0A7}" type="presParOf" srcId="{B6BA0944-BECA-4949-88AE-C0EABC0BB506}" destId="{34E95D2D-602D-4D4F-8DFE-35035D1018AC}" srcOrd="6" destOrd="0" presId="urn:microsoft.com/office/officeart/2005/8/layout/chevron1"/>
    <dgm:cxn modelId="{EAACDFB3-532C-469B-AD70-D3F1935440F4}" type="presParOf" srcId="{B6BA0944-BECA-4949-88AE-C0EABC0BB506}" destId="{09EB5221-2AF5-4FDE-9A73-C2372C16902E}" srcOrd="7" destOrd="0" presId="urn:microsoft.com/office/officeart/2005/8/layout/chevron1"/>
    <dgm:cxn modelId="{F722E3EE-5310-4A27-891F-E172CFBF794A}" type="presParOf" srcId="{B6BA0944-BECA-4949-88AE-C0EABC0BB506}" destId="{3C277198-614A-4F8D-9B11-0782A0AD84FA}" srcOrd="8" destOrd="0" presId="urn:microsoft.com/office/officeart/2005/8/layout/chevron1"/>
  </dgm:cxnLst>
  <dgm:bg/>
  <dgm:whole/>
  <dgm:extLst>
    <a:ext uri="http://schemas.microsoft.com/office/drawing/2008/diagram">
      <dsp:dataModelExt xmlns=""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D80ADDA-D117-44AA-AFDF-391BF604F80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331CC2C-C649-4F6F-8887-35613F2FFD2A}">
      <dgm:prSet phldrT="[Text]" custT="1"/>
      <dgm:spPr/>
      <dgm:t>
        <a:bodyPr/>
        <a:lstStyle/>
        <a:p>
          <a:pPr algn="ctr"/>
          <a:r>
            <a:rPr lang="en-US" sz="2000" dirty="0" smtClean="0"/>
            <a:t> A CGI Wrapper file is a .w file</a:t>
          </a:r>
          <a:endParaRPr lang="en-US" sz="2000" dirty="0"/>
        </a:p>
      </dgm:t>
    </dgm:pt>
    <dgm:pt modelId="{9CD5CCFE-F388-4FFA-955E-0BAFABF2F3C6}" type="parTrans" cxnId="{EDB34016-5E1A-48D9-9D91-3CEDA79B3DBA}">
      <dgm:prSet/>
      <dgm:spPr/>
      <dgm:t>
        <a:bodyPr/>
        <a:lstStyle/>
        <a:p>
          <a:endParaRPr lang="en-US"/>
        </a:p>
      </dgm:t>
    </dgm:pt>
    <dgm:pt modelId="{EDCE71C1-82AF-4443-9931-DADC37F17975}" type="sibTrans" cxnId="{EDB34016-5E1A-48D9-9D91-3CEDA79B3DBA}">
      <dgm:prSet/>
      <dgm:spPr/>
      <dgm:t>
        <a:bodyPr/>
        <a:lstStyle/>
        <a:p>
          <a:endParaRPr lang="en-US"/>
        </a:p>
      </dgm:t>
    </dgm:pt>
    <dgm:pt modelId="{FD9229CF-5E2D-415F-AFCE-2ED7D76E0D8E}">
      <dgm:prSet phldrT="[Text]" custT="1"/>
      <dgm:spPr/>
      <dgm:t>
        <a:bodyPr/>
        <a:lstStyle/>
        <a:p>
          <a:pPr algn="ctr"/>
          <a:r>
            <a:rPr lang="en-US" sz="2000" dirty="0" smtClean="0"/>
            <a:t> The {&amp;OUT} preprocessor combines with a sub-procedure “process-web-request” to generate a valid HTML page</a:t>
          </a:r>
          <a:endParaRPr lang="en-US" sz="2000" dirty="0"/>
        </a:p>
      </dgm:t>
    </dgm:pt>
    <dgm:pt modelId="{58A46374-A9B4-4E33-BA38-7DE3C523C832}" type="parTrans" cxnId="{5F82958F-4F7D-453F-A59A-A54DB236BD8F}">
      <dgm:prSet/>
      <dgm:spPr/>
      <dgm:t>
        <a:bodyPr/>
        <a:lstStyle/>
        <a:p>
          <a:endParaRPr lang="en-US"/>
        </a:p>
      </dgm:t>
    </dgm:pt>
    <dgm:pt modelId="{4BF5D592-CBDC-4013-B833-92F6D53849BF}" type="sibTrans" cxnId="{5F82958F-4F7D-453F-A59A-A54DB236BD8F}">
      <dgm:prSet/>
      <dgm:spPr/>
      <dgm:t>
        <a:bodyPr/>
        <a:lstStyle/>
        <a:p>
          <a:endParaRPr lang="en-US"/>
        </a:p>
      </dgm:t>
    </dgm:pt>
    <dgm:pt modelId="{83D8DA4F-679F-447E-8AE3-030A446C959F}">
      <dgm:prSet phldrT="[Text]" custT="1"/>
      <dgm:spPr/>
      <dgm:t>
        <a:bodyPr/>
        <a:lstStyle/>
        <a:p>
          <a:pPr algn="ctr"/>
          <a:r>
            <a:rPr lang="en-US" sz="2000" dirty="0" smtClean="0"/>
            <a:t> It contains HTML markup that is wrapped by a SpeedScript {&amp;OUT} preprocessor statement</a:t>
          </a:r>
          <a:endParaRPr lang="en-US" sz="2000" dirty="0"/>
        </a:p>
      </dgm:t>
    </dgm:pt>
    <dgm:pt modelId="{B625E643-DCDF-42EC-854A-61F9D3EA04E6}" type="parTrans" cxnId="{6B05C140-AF5D-436D-84C0-6EDC5F796E2B}">
      <dgm:prSet/>
      <dgm:spPr/>
      <dgm:t>
        <a:bodyPr/>
        <a:lstStyle/>
        <a:p>
          <a:endParaRPr lang="en-US"/>
        </a:p>
      </dgm:t>
    </dgm:pt>
    <dgm:pt modelId="{66B9C1E7-E589-49A6-80CE-0D6868C6045D}" type="sibTrans" cxnId="{6B05C140-AF5D-436D-84C0-6EDC5F796E2B}">
      <dgm:prSet/>
      <dgm:spPr/>
      <dgm:t>
        <a:bodyPr/>
        <a:lstStyle/>
        <a:p>
          <a:endParaRPr lang="en-US"/>
        </a:p>
      </dgm:t>
    </dgm:pt>
    <dgm:pt modelId="{F76A3C1D-CED4-428A-AD22-D3E2141CEE1D}" type="pres">
      <dgm:prSet presAssocID="{AD80ADDA-D117-44AA-AFDF-391BF604F80B}" presName="linear" presStyleCnt="0">
        <dgm:presLayoutVars>
          <dgm:animLvl val="lvl"/>
          <dgm:resizeHandles val="exact"/>
        </dgm:presLayoutVars>
      </dgm:prSet>
      <dgm:spPr/>
      <dgm:t>
        <a:bodyPr/>
        <a:lstStyle/>
        <a:p>
          <a:endParaRPr lang="en-US"/>
        </a:p>
      </dgm:t>
    </dgm:pt>
    <dgm:pt modelId="{8CC046F7-C81F-4EAE-941D-F5D89B0235DB}" type="pres">
      <dgm:prSet presAssocID="{8331CC2C-C649-4F6F-8887-35613F2FFD2A}" presName="parentText" presStyleLbl="node1" presStyleIdx="0" presStyleCnt="3" custScaleX="47219" custScaleY="83846" custLinFactY="-27104" custLinFactNeighborX="-23345" custLinFactNeighborY="-100000">
        <dgm:presLayoutVars>
          <dgm:chMax val="0"/>
          <dgm:bulletEnabled val="1"/>
        </dgm:presLayoutVars>
      </dgm:prSet>
      <dgm:spPr/>
      <dgm:t>
        <a:bodyPr/>
        <a:lstStyle/>
        <a:p>
          <a:endParaRPr lang="en-US"/>
        </a:p>
      </dgm:t>
    </dgm:pt>
    <dgm:pt modelId="{2E3BA911-E700-4E4A-B3A6-A86A2ADA1EAA}" type="pres">
      <dgm:prSet presAssocID="{EDCE71C1-82AF-4443-9931-DADC37F17975}" presName="spacer" presStyleCnt="0"/>
      <dgm:spPr/>
    </dgm:pt>
    <dgm:pt modelId="{E83421C5-D499-48F5-AFDF-45BA4BF2F7DF}" type="pres">
      <dgm:prSet presAssocID="{83D8DA4F-679F-447E-8AE3-030A446C959F}" presName="parentText" presStyleLbl="node1" presStyleIdx="1" presStyleCnt="3" custScaleX="46880" custScaleY="76058" custLinFactY="97300" custLinFactNeighborX="-23440" custLinFactNeighborY="100000">
        <dgm:presLayoutVars>
          <dgm:chMax val="0"/>
          <dgm:bulletEnabled val="1"/>
        </dgm:presLayoutVars>
      </dgm:prSet>
      <dgm:spPr/>
      <dgm:t>
        <a:bodyPr/>
        <a:lstStyle/>
        <a:p>
          <a:endParaRPr lang="en-US"/>
        </a:p>
      </dgm:t>
    </dgm:pt>
    <dgm:pt modelId="{2A945E64-98D7-45C3-85F3-FA5DF192C392}" type="pres">
      <dgm:prSet presAssocID="{66B9C1E7-E589-49A6-80CE-0D6868C6045D}" presName="spacer" presStyleCnt="0"/>
      <dgm:spPr/>
    </dgm:pt>
    <dgm:pt modelId="{25DBBB69-340D-4162-A3C5-39CFBEA8CC4F}" type="pres">
      <dgm:prSet presAssocID="{FD9229CF-5E2D-415F-AFCE-2ED7D76E0D8E}" presName="parentText" presStyleLbl="node1" presStyleIdx="2" presStyleCnt="3" custScaleX="46879" custScaleY="83237" custLinFactY="-93189" custLinFactNeighborX="-23265" custLinFactNeighborY="-100000">
        <dgm:presLayoutVars>
          <dgm:chMax val="0"/>
          <dgm:bulletEnabled val="1"/>
        </dgm:presLayoutVars>
      </dgm:prSet>
      <dgm:spPr/>
      <dgm:t>
        <a:bodyPr/>
        <a:lstStyle/>
        <a:p>
          <a:endParaRPr lang="en-US"/>
        </a:p>
      </dgm:t>
    </dgm:pt>
  </dgm:ptLst>
  <dgm:cxnLst>
    <dgm:cxn modelId="{5F82958F-4F7D-453F-A59A-A54DB236BD8F}" srcId="{AD80ADDA-D117-44AA-AFDF-391BF604F80B}" destId="{FD9229CF-5E2D-415F-AFCE-2ED7D76E0D8E}" srcOrd="2" destOrd="0" parTransId="{58A46374-A9B4-4E33-BA38-7DE3C523C832}" sibTransId="{4BF5D592-CBDC-4013-B833-92F6D53849BF}"/>
    <dgm:cxn modelId="{B8540C56-9286-4262-802D-E6DE38D5916D}" type="presOf" srcId="{AD80ADDA-D117-44AA-AFDF-391BF604F80B}" destId="{F76A3C1D-CED4-428A-AD22-D3E2141CEE1D}" srcOrd="0" destOrd="0" presId="urn:microsoft.com/office/officeart/2005/8/layout/vList2"/>
    <dgm:cxn modelId="{8BCF8B43-7C95-4D4A-B8A4-8F694BC294EC}" type="presOf" srcId="{83D8DA4F-679F-447E-8AE3-030A446C959F}" destId="{E83421C5-D499-48F5-AFDF-45BA4BF2F7DF}" srcOrd="0" destOrd="0" presId="urn:microsoft.com/office/officeart/2005/8/layout/vList2"/>
    <dgm:cxn modelId="{AAE3334B-2BFE-4C1F-BDB4-B5DEED8C32D6}" type="presOf" srcId="{8331CC2C-C649-4F6F-8887-35613F2FFD2A}" destId="{8CC046F7-C81F-4EAE-941D-F5D89B0235DB}" srcOrd="0" destOrd="0" presId="urn:microsoft.com/office/officeart/2005/8/layout/vList2"/>
    <dgm:cxn modelId="{6B05C140-AF5D-436D-84C0-6EDC5F796E2B}" srcId="{AD80ADDA-D117-44AA-AFDF-391BF604F80B}" destId="{83D8DA4F-679F-447E-8AE3-030A446C959F}" srcOrd="1" destOrd="0" parTransId="{B625E643-DCDF-42EC-854A-61F9D3EA04E6}" sibTransId="{66B9C1E7-E589-49A6-80CE-0D6868C6045D}"/>
    <dgm:cxn modelId="{EDB34016-5E1A-48D9-9D91-3CEDA79B3DBA}" srcId="{AD80ADDA-D117-44AA-AFDF-391BF604F80B}" destId="{8331CC2C-C649-4F6F-8887-35613F2FFD2A}" srcOrd="0" destOrd="0" parTransId="{9CD5CCFE-F388-4FFA-955E-0BAFABF2F3C6}" sibTransId="{EDCE71C1-82AF-4443-9931-DADC37F17975}"/>
    <dgm:cxn modelId="{AE2A44B9-1EF1-4126-B821-22B0368B9061}" type="presOf" srcId="{FD9229CF-5E2D-415F-AFCE-2ED7D76E0D8E}" destId="{25DBBB69-340D-4162-A3C5-39CFBEA8CC4F}" srcOrd="0" destOrd="0" presId="urn:microsoft.com/office/officeart/2005/8/layout/vList2"/>
    <dgm:cxn modelId="{8BD45162-F9EC-448D-975A-6980F167C974}" type="presParOf" srcId="{F76A3C1D-CED4-428A-AD22-D3E2141CEE1D}" destId="{8CC046F7-C81F-4EAE-941D-F5D89B0235DB}" srcOrd="0" destOrd="0" presId="urn:microsoft.com/office/officeart/2005/8/layout/vList2"/>
    <dgm:cxn modelId="{399AE508-0961-41F3-8D6D-453FFC63FAFF}" type="presParOf" srcId="{F76A3C1D-CED4-428A-AD22-D3E2141CEE1D}" destId="{2E3BA911-E700-4E4A-B3A6-A86A2ADA1EAA}" srcOrd="1" destOrd="0" presId="urn:microsoft.com/office/officeart/2005/8/layout/vList2"/>
    <dgm:cxn modelId="{E3E37C83-9F7D-43F8-BAF4-456E184E2D3F}" type="presParOf" srcId="{F76A3C1D-CED4-428A-AD22-D3E2141CEE1D}" destId="{E83421C5-D499-48F5-AFDF-45BA4BF2F7DF}" srcOrd="2" destOrd="0" presId="urn:microsoft.com/office/officeart/2005/8/layout/vList2"/>
    <dgm:cxn modelId="{DE207535-21D5-417E-9048-380835789370}" type="presParOf" srcId="{F76A3C1D-CED4-428A-AD22-D3E2141CEE1D}" destId="{2A945E64-98D7-45C3-85F3-FA5DF192C392}" srcOrd="3" destOrd="0" presId="urn:microsoft.com/office/officeart/2005/8/layout/vList2"/>
    <dgm:cxn modelId="{C72B6B39-220E-4D6A-9730-E96607C2FF33}" type="presParOf" srcId="{F76A3C1D-CED4-428A-AD22-D3E2141CEE1D}" destId="{25DBBB69-340D-4162-A3C5-39CFBEA8CC4F}" srcOrd="4"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3400C74-FA4D-4B70-BD62-C3F792A5081B}" type="doc">
      <dgm:prSet loTypeId="urn:microsoft.com/office/officeart/2005/8/layout/radial6" loCatId="relationship" qsTypeId="urn:microsoft.com/office/officeart/2005/8/quickstyle/simple1" qsCatId="simple" csTypeId="urn:microsoft.com/office/officeart/2005/8/colors/accent1_2" csCatId="accent1" phldr="1"/>
      <dgm:spPr/>
      <dgm:t>
        <a:bodyPr/>
        <a:lstStyle/>
        <a:p>
          <a:endParaRPr lang="en-US"/>
        </a:p>
      </dgm:t>
    </dgm:pt>
    <dgm:pt modelId="{C49C45E1-F902-4DF5-A3E7-F1B62BA63F29}">
      <dgm:prSet phldrT="[Text]"/>
      <dgm:spPr/>
      <dgm:t>
        <a:bodyPr/>
        <a:lstStyle/>
        <a:p>
          <a:r>
            <a:rPr lang="en-US" dirty="0" smtClean="0"/>
            <a:t>WebSpeed Application</a:t>
          </a:r>
          <a:endParaRPr lang="en-US" dirty="0"/>
        </a:p>
      </dgm:t>
    </dgm:pt>
    <dgm:pt modelId="{0F021B42-D165-4A6D-BC82-4D8D9449E7ED}" type="parTrans" cxnId="{30DCAD96-C39A-49F7-9482-7B668B2B92E7}">
      <dgm:prSet/>
      <dgm:spPr/>
      <dgm:t>
        <a:bodyPr/>
        <a:lstStyle/>
        <a:p>
          <a:endParaRPr lang="en-US"/>
        </a:p>
      </dgm:t>
    </dgm:pt>
    <dgm:pt modelId="{1A364462-0983-462E-98F8-B83B7DA5F44A}" type="sibTrans" cxnId="{30DCAD96-C39A-49F7-9482-7B668B2B92E7}">
      <dgm:prSet/>
      <dgm:spPr/>
      <dgm:t>
        <a:bodyPr/>
        <a:lstStyle/>
        <a:p>
          <a:endParaRPr lang="en-US"/>
        </a:p>
      </dgm:t>
    </dgm:pt>
    <dgm:pt modelId="{A7CBC2D0-0938-4B4C-975E-2BBD4A90261A}">
      <dgm:prSet phldrT="[Text]" custT="1"/>
      <dgm:spPr>
        <a:solidFill>
          <a:schemeClr val="accent2"/>
        </a:solidFill>
      </dgm:spPr>
      <dgm:t>
        <a:bodyPr/>
        <a:lstStyle/>
        <a:p>
          <a:r>
            <a:rPr lang="en-US" sz="1800" dirty="0" smtClean="0">
              <a:solidFill>
                <a:schemeClr val="bg2"/>
              </a:solidFill>
              <a:latin typeface="Arial" charset="0"/>
              <a:ea typeface="+mn-ea"/>
              <a:cs typeface="+mn-cs"/>
            </a:rPr>
            <a:t>Standard HTML</a:t>
          </a:r>
          <a:endParaRPr lang="en-US" sz="1800" dirty="0">
            <a:solidFill>
              <a:schemeClr val="bg2"/>
            </a:solidFill>
          </a:endParaRPr>
        </a:p>
      </dgm:t>
    </dgm:pt>
    <dgm:pt modelId="{B0B9C111-B108-4AD6-8CC3-62DB5ABDBC60}" type="parTrans" cxnId="{AA57C981-4614-4DE7-8B6B-ABF4492D9716}">
      <dgm:prSet/>
      <dgm:spPr/>
      <dgm:t>
        <a:bodyPr/>
        <a:lstStyle/>
        <a:p>
          <a:endParaRPr lang="en-US"/>
        </a:p>
      </dgm:t>
    </dgm:pt>
    <dgm:pt modelId="{0F413840-523F-45C3-8C59-E719F8D545EC}" type="sibTrans" cxnId="{AA57C981-4614-4DE7-8B6B-ABF4492D9716}">
      <dgm:prSet/>
      <dgm:spPr/>
      <dgm:t>
        <a:bodyPr/>
        <a:lstStyle/>
        <a:p>
          <a:endParaRPr lang="en-US"/>
        </a:p>
      </dgm:t>
    </dgm:pt>
    <dgm:pt modelId="{02697553-1525-43BD-BEAA-A73D5ECD91B0}">
      <dgm:prSet phldrT="[Text]" custT="1"/>
      <dgm:spPr>
        <a:solidFill>
          <a:schemeClr val="accent4"/>
        </a:solidFill>
      </dgm:spPr>
      <dgm:t>
        <a:bodyPr/>
        <a:lstStyle/>
        <a:p>
          <a:r>
            <a:rPr lang="en-US" sz="1800" dirty="0" smtClean="0"/>
            <a:t>CGI Wrapper</a:t>
          </a:r>
          <a:endParaRPr lang="en-US" sz="1800" dirty="0"/>
        </a:p>
      </dgm:t>
    </dgm:pt>
    <dgm:pt modelId="{50E0AC64-48AD-48D4-8AA7-9701AA77F4FD}" type="parTrans" cxnId="{7E21D851-172B-4FE4-8C12-E9318CB30501}">
      <dgm:prSet/>
      <dgm:spPr/>
      <dgm:t>
        <a:bodyPr/>
        <a:lstStyle/>
        <a:p>
          <a:endParaRPr lang="en-US"/>
        </a:p>
      </dgm:t>
    </dgm:pt>
    <dgm:pt modelId="{31F67BA9-030E-498B-A466-A5AF1B84C2F5}" type="sibTrans" cxnId="{7E21D851-172B-4FE4-8C12-E9318CB30501}">
      <dgm:prSet/>
      <dgm:spPr/>
      <dgm:t>
        <a:bodyPr/>
        <a:lstStyle/>
        <a:p>
          <a:endParaRPr lang="en-US"/>
        </a:p>
      </dgm:t>
    </dgm:pt>
    <dgm:pt modelId="{2C0DD50D-9990-43C9-BAD6-6709414C8E8A}">
      <dgm:prSet phldrT="[Text]" custT="1"/>
      <dgm:spPr>
        <a:solidFill>
          <a:schemeClr val="tx2"/>
        </a:solidFill>
      </dgm:spPr>
      <dgm:t>
        <a:bodyPr/>
        <a:lstStyle/>
        <a:p>
          <a:r>
            <a:rPr lang="en-US" sz="1800" dirty="0" smtClean="0"/>
            <a:t>Speed</a:t>
          </a:r>
        </a:p>
        <a:p>
          <a:r>
            <a:rPr lang="en-US" sz="1800" dirty="0" smtClean="0"/>
            <a:t>Script </a:t>
          </a:r>
          <a:endParaRPr lang="en-US" sz="1800" dirty="0"/>
        </a:p>
      </dgm:t>
    </dgm:pt>
    <dgm:pt modelId="{FC4E8D4C-5723-4E54-BF34-E41E2B84187F}" type="parTrans" cxnId="{A0A7224B-A4B7-4399-AF7C-4391E8038ACD}">
      <dgm:prSet/>
      <dgm:spPr/>
      <dgm:t>
        <a:bodyPr/>
        <a:lstStyle/>
        <a:p>
          <a:endParaRPr lang="en-US"/>
        </a:p>
      </dgm:t>
    </dgm:pt>
    <dgm:pt modelId="{DB8D3DD4-7B5A-4509-BEB1-60E112D4E2C7}" type="sibTrans" cxnId="{A0A7224B-A4B7-4399-AF7C-4391E8038ACD}">
      <dgm:prSet/>
      <dgm:spPr/>
      <dgm:t>
        <a:bodyPr/>
        <a:lstStyle/>
        <a:p>
          <a:endParaRPr lang="en-US"/>
        </a:p>
      </dgm:t>
    </dgm:pt>
    <dgm:pt modelId="{6E599BD6-D392-4DDF-99A1-B9D22CC15B61}">
      <dgm:prSet/>
      <dgm:spPr/>
      <dgm:t>
        <a:bodyPr/>
        <a:lstStyle/>
        <a:p>
          <a:endParaRPr lang="en-US" dirty="0"/>
        </a:p>
      </dgm:t>
    </dgm:pt>
    <dgm:pt modelId="{5421ECDC-6E48-4CFE-A349-31DFE6CE2998}" type="parTrans" cxnId="{F9117B9A-C1BD-4AAF-9DAD-BE57A7BAD27A}">
      <dgm:prSet/>
      <dgm:spPr/>
      <dgm:t>
        <a:bodyPr/>
        <a:lstStyle/>
        <a:p>
          <a:endParaRPr lang="en-US"/>
        </a:p>
      </dgm:t>
    </dgm:pt>
    <dgm:pt modelId="{A6E6F261-9227-4783-A76C-DE7CE758E292}" type="sibTrans" cxnId="{F9117B9A-C1BD-4AAF-9DAD-BE57A7BAD27A}">
      <dgm:prSet/>
      <dgm:spPr/>
      <dgm:t>
        <a:bodyPr/>
        <a:lstStyle/>
        <a:p>
          <a:endParaRPr lang="en-US"/>
        </a:p>
      </dgm:t>
    </dgm:pt>
    <dgm:pt modelId="{6BE35690-9E62-42F4-9C78-032D3EB42FD8}">
      <dgm:prSet/>
      <dgm:spPr/>
      <dgm:t>
        <a:bodyPr/>
        <a:lstStyle/>
        <a:p>
          <a:endParaRPr lang="en-US" dirty="0"/>
        </a:p>
      </dgm:t>
    </dgm:pt>
    <dgm:pt modelId="{1D24E986-5354-4191-9889-5C0E744ACCC7}" type="parTrans" cxnId="{96DBDBEE-8E90-48F1-A722-4711C7AF44EA}">
      <dgm:prSet/>
      <dgm:spPr/>
      <dgm:t>
        <a:bodyPr/>
        <a:lstStyle/>
        <a:p>
          <a:endParaRPr lang="en-US"/>
        </a:p>
      </dgm:t>
    </dgm:pt>
    <dgm:pt modelId="{56DD8741-7826-454E-A14D-2E3F45B809FF}" type="sibTrans" cxnId="{96DBDBEE-8E90-48F1-A722-4711C7AF44EA}">
      <dgm:prSet/>
      <dgm:spPr/>
      <dgm:t>
        <a:bodyPr/>
        <a:lstStyle/>
        <a:p>
          <a:endParaRPr lang="en-US"/>
        </a:p>
      </dgm:t>
    </dgm:pt>
    <dgm:pt modelId="{C45BA301-39D9-4455-A3F4-0E71E96D1BE6}">
      <dgm:prSet/>
      <dgm:spPr/>
      <dgm:t>
        <a:bodyPr/>
        <a:lstStyle/>
        <a:p>
          <a:endParaRPr lang="en-US" dirty="0"/>
        </a:p>
      </dgm:t>
    </dgm:pt>
    <dgm:pt modelId="{8CD6FB4E-8D15-40EC-B859-D81B23342529}" type="parTrans" cxnId="{0F3A85B8-8269-4A6F-BAC0-F62F66DCF5C5}">
      <dgm:prSet/>
      <dgm:spPr/>
      <dgm:t>
        <a:bodyPr/>
        <a:lstStyle/>
        <a:p>
          <a:endParaRPr lang="en-US"/>
        </a:p>
      </dgm:t>
    </dgm:pt>
    <dgm:pt modelId="{A27AB4AE-6374-4562-8CB0-C8C8F21C36BC}" type="sibTrans" cxnId="{0F3A85B8-8269-4A6F-BAC0-F62F66DCF5C5}">
      <dgm:prSet/>
      <dgm:spPr/>
      <dgm:t>
        <a:bodyPr/>
        <a:lstStyle/>
        <a:p>
          <a:endParaRPr lang="en-US"/>
        </a:p>
      </dgm:t>
    </dgm:pt>
    <dgm:pt modelId="{A0A67758-9117-4262-AD2F-E6BA0BB491BB}" type="pres">
      <dgm:prSet presAssocID="{33400C74-FA4D-4B70-BD62-C3F792A5081B}" presName="Name0" presStyleCnt="0">
        <dgm:presLayoutVars>
          <dgm:chMax val="1"/>
          <dgm:dir/>
          <dgm:animLvl val="ctr"/>
          <dgm:resizeHandles val="exact"/>
        </dgm:presLayoutVars>
      </dgm:prSet>
      <dgm:spPr/>
      <dgm:t>
        <a:bodyPr/>
        <a:lstStyle/>
        <a:p>
          <a:endParaRPr lang="en-US"/>
        </a:p>
      </dgm:t>
    </dgm:pt>
    <dgm:pt modelId="{E645B007-6D51-4106-A902-A19A14E809EE}" type="pres">
      <dgm:prSet presAssocID="{C49C45E1-F902-4DF5-A3E7-F1B62BA63F29}" presName="centerShape" presStyleLbl="node0" presStyleIdx="0" presStyleCnt="1" custScaleX="107984" custScaleY="109689" custLinFactNeighborX="451" custLinFactNeighborY="-677"/>
      <dgm:spPr/>
      <dgm:t>
        <a:bodyPr/>
        <a:lstStyle/>
        <a:p>
          <a:endParaRPr lang="en-US"/>
        </a:p>
      </dgm:t>
    </dgm:pt>
    <dgm:pt modelId="{B64BFAAD-8802-48AF-97C5-C27FAE7AC80A}" type="pres">
      <dgm:prSet presAssocID="{A7CBC2D0-0938-4B4C-975E-2BBD4A90261A}" presName="node" presStyleLbl="node1" presStyleIdx="0" presStyleCnt="3" custScaleX="128242" custScaleY="123292" custRadScaleRad="100683" custRadScaleInc="969">
        <dgm:presLayoutVars>
          <dgm:bulletEnabled val="1"/>
        </dgm:presLayoutVars>
      </dgm:prSet>
      <dgm:spPr/>
      <dgm:t>
        <a:bodyPr/>
        <a:lstStyle/>
        <a:p>
          <a:endParaRPr lang="en-US"/>
        </a:p>
      </dgm:t>
    </dgm:pt>
    <dgm:pt modelId="{79E5D87B-94E0-4BD5-A5C1-051EDBE63A3B}" type="pres">
      <dgm:prSet presAssocID="{A7CBC2D0-0938-4B4C-975E-2BBD4A90261A}" presName="dummy" presStyleCnt="0"/>
      <dgm:spPr/>
    </dgm:pt>
    <dgm:pt modelId="{8F4C7BD4-FEC7-41C1-B12E-77342603A0E8}" type="pres">
      <dgm:prSet presAssocID="{0F413840-523F-45C3-8C59-E719F8D545EC}" presName="sibTrans" presStyleLbl="sibTrans2D1" presStyleIdx="0" presStyleCnt="3" custScaleX="101271" custScaleY="100957"/>
      <dgm:spPr/>
      <dgm:t>
        <a:bodyPr/>
        <a:lstStyle/>
        <a:p>
          <a:endParaRPr lang="en-US"/>
        </a:p>
      </dgm:t>
    </dgm:pt>
    <dgm:pt modelId="{44696B6D-1C32-4B5A-9503-BACD60D67E67}" type="pres">
      <dgm:prSet presAssocID="{02697553-1525-43BD-BEAA-A73D5ECD91B0}" presName="node" presStyleLbl="node1" presStyleIdx="1" presStyleCnt="3" custScaleX="116656" custScaleY="120129">
        <dgm:presLayoutVars>
          <dgm:bulletEnabled val="1"/>
        </dgm:presLayoutVars>
      </dgm:prSet>
      <dgm:spPr/>
      <dgm:t>
        <a:bodyPr/>
        <a:lstStyle/>
        <a:p>
          <a:endParaRPr lang="en-US"/>
        </a:p>
      </dgm:t>
    </dgm:pt>
    <dgm:pt modelId="{E160DB4F-8381-49AA-9D5C-1E6F4525C4E0}" type="pres">
      <dgm:prSet presAssocID="{02697553-1525-43BD-BEAA-A73D5ECD91B0}" presName="dummy" presStyleCnt="0"/>
      <dgm:spPr/>
    </dgm:pt>
    <dgm:pt modelId="{90A3CB77-3B86-4186-8E4C-7E9A88F3BC89}" type="pres">
      <dgm:prSet presAssocID="{31F67BA9-030E-498B-A466-A5AF1B84C2F5}" presName="sibTrans" presStyleLbl="sibTrans2D1" presStyleIdx="1" presStyleCnt="3"/>
      <dgm:spPr/>
      <dgm:t>
        <a:bodyPr/>
        <a:lstStyle/>
        <a:p>
          <a:endParaRPr lang="en-US"/>
        </a:p>
      </dgm:t>
    </dgm:pt>
    <dgm:pt modelId="{D512FBDB-8DDA-4C92-A681-D829DB029602}" type="pres">
      <dgm:prSet presAssocID="{2C0DD50D-9990-43C9-BAD6-6709414C8E8A}" presName="node" presStyleLbl="node1" presStyleIdx="2" presStyleCnt="3" custScaleX="117903" custScaleY="119996">
        <dgm:presLayoutVars>
          <dgm:bulletEnabled val="1"/>
        </dgm:presLayoutVars>
      </dgm:prSet>
      <dgm:spPr/>
      <dgm:t>
        <a:bodyPr/>
        <a:lstStyle/>
        <a:p>
          <a:endParaRPr lang="en-US"/>
        </a:p>
      </dgm:t>
    </dgm:pt>
    <dgm:pt modelId="{42EABF5E-755F-48E4-86FB-AC153C2ECA2F}" type="pres">
      <dgm:prSet presAssocID="{2C0DD50D-9990-43C9-BAD6-6709414C8E8A}" presName="dummy" presStyleCnt="0"/>
      <dgm:spPr/>
    </dgm:pt>
    <dgm:pt modelId="{E25E48D7-B166-4F25-B104-D15E78C22D84}" type="pres">
      <dgm:prSet presAssocID="{DB8D3DD4-7B5A-4509-BEB1-60E112D4E2C7}" presName="sibTrans" presStyleLbl="sibTrans2D1" presStyleIdx="2" presStyleCnt="3" custLinFactNeighborY="-714"/>
      <dgm:spPr/>
      <dgm:t>
        <a:bodyPr/>
        <a:lstStyle/>
        <a:p>
          <a:endParaRPr lang="en-US"/>
        </a:p>
      </dgm:t>
    </dgm:pt>
  </dgm:ptLst>
  <dgm:cxnLst>
    <dgm:cxn modelId="{30DCAD96-C39A-49F7-9482-7B668B2B92E7}" srcId="{33400C74-FA4D-4B70-BD62-C3F792A5081B}" destId="{C49C45E1-F902-4DF5-A3E7-F1B62BA63F29}" srcOrd="0" destOrd="0" parTransId="{0F021B42-D165-4A6D-BC82-4D8D9449E7ED}" sibTransId="{1A364462-0983-462E-98F8-B83B7DA5F44A}"/>
    <dgm:cxn modelId="{0F3A85B8-8269-4A6F-BAC0-F62F66DCF5C5}" srcId="{33400C74-FA4D-4B70-BD62-C3F792A5081B}" destId="{C45BA301-39D9-4455-A3F4-0E71E96D1BE6}" srcOrd="3" destOrd="0" parTransId="{8CD6FB4E-8D15-40EC-B859-D81B23342529}" sibTransId="{A27AB4AE-6374-4562-8CB0-C8C8F21C36BC}"/>
    <dgm:cxn modelId="{7E21D851-172B-4FE4-8C12-E9318CB30501}" srcId="{C49C45E1-F902-4DF5-A3E7-F1B62BA63F29}" destId="{02697553-1525-43BD-BEAA-A73D5ECD91B0}" srcOrd="1" destOrd="0" parTransId="{50E0AC64-48AD-48D4-8AA7-9701AA77F4FD}" sibTransId="{31F67BA9-030E-498B-A466-A5AF1B84C2F5}"/>
    <dgm:cxn modelId="{F9117B9A-C1BD-4AAF-9DAD-BE57A7BAD27A}" srcId="{33400C74-FA4D-4B70-BD62-C3F792A5081B}" destId="{6E599BD6-D392-4DDF-99A1-B9D22CC15B61}" srcOrd="1" destOrd="0" parTransId="{5421ECDC-6E48-4CFE-A349-31DFE6CE2998}" sibTransId="{A6E6F261-9227-4783-A76C-DE7CE758E292}"/>
    <dgm:cxn modelId="{4F78B47B-52F6-4CB4-A1C6-9EC19270C4F0}" type="presOf" srcId="{33400C74-FA4D-4B70-BD62-C3F792A5081B}" destId="{A0A67758-9117-4262-AD2F-E6BA0BB491BB}" srcOrd="0" destOrd="0" presId="urn:microsoft.com/office/officeart/2005/8/layout/radial6"/>
    <dgm:cxn modelId="{9B0381AB-93C4-4C67-8210-FA85FAF9A0A3}" type="presOf" srcId="{C49C45E1-F902-4DF5-A3E7-F1B62BA63F29}" destId="{E645B007-6D51-4106-A902-A19A14E809EE}" srcOrd="0" destOrd="0" presId="urn:microsoft.com/office/officeart/2005/8/layout/radial6"/>
    <dgm:cxn modelId="{78B37472-98F1-4FE3-87FA-C2F26368D793}" type="presOf" srcId="{A7CBC2D0-0938-4B4C-975E-2BBD4A90261A}" destId="{B64BFAAD-8802-48AF-97C5-C27FAE7AC80A}" srcOrd="0" destOrd="0" presId="urn:microsoft.com/office/officeart/2005/8/layout/radial6"/>
    <dgm:cxn modelId="{CC4C5642-E6BF-4649-B8C2-F36844E863D2}" type="presOf" srcId="{0F413840-523F-45C3-8C59-E719F8D545EC}" destId="{8F4C7BD4-FEC7-41C1-B12E-77342603A0E8}" srcOrd="0" destOrd="0" presId="urn:microsoft.com/office/officeart/2005/8/layout/radial6"/>
    <dgm:cxn modelId="{F985D810-0BC6-4421-9714-F99746C8CFA2}" type="presOf" srcId="{31F67BA9-030E-498B-A466-A5AF1B84C2F5}" destId="{90A3CB77-3B86-4186-8E4C-7E9A88F3BC89}" srcOrd="0" destOrd="0" presId="urn:microsoft.com/office/officeart/2005/8/layout/radial6"/>
    <dgm:cxn modelId="{FC115ECA-E293-4F8A-9CA9-6E25514A61E7}" type="presOf" srcId="{2C0DD50D-9990-43C9-BAD6-6709414C8E8A}" destId="{D512FBDB-8DDA-4C92-A681-D829DB029602}" srcOrd="0" destOrd="0" presId="urn:microsoft.com/office/officeart/2005/8/layout/radial6"/>
    <dgm:cxn modelId="{AA57C981-4614-4DE7-8B6B-ABF4492D9716}" srcId="{C49C45E1-F902-4DF5-A3E7-F1B62BA63F29}" destId="{A7CBC2D0-0938-4B4C-975E-2BBD4A90261A}" srcOrd="0" destOrd="0" parTransId="{B0B9C111-B108-4AD6-8CC3-62DB5ABDBC60}" sibTransId="{0F413840-523F-45C3-8C59-E719F8D545EC}"/>
    <dgm:cxn modelId="{CB6A023F-02D7-417A-B172-631403552286}" type="presOf" srcId="{02697553-1525-43BD-BEAA-A73D5ECD91B0}" destId="{44696B6D-1C32-4B5A-9503-BACD60D67E67}" srcOrd="0" destOrd="0" presId="urn:microsoft.com/office/officeart/2005/8/layout/radial6"/>
    <dgm:cxn modelId="{36456E95-2645-4BC2-A0FB-1605717E4D5D}" type="presOf" srcId="{DB8D3DD4-7B5A-4509-BEB1-60E112D4E2C7}" destId="{E25E48D7-B166-4F25-B104-D15E78C22D84}" srcOrd="0" destOrd="0" presId="urn:microsoft.com/office/officeart/2005/8/layout/radial6"/>
    <dgm:cxn modelId="{A0A7224B-A4B7-4399-AF7C-4391E8038ACD}" srcId="{C49C45E1-F902-4DF5-A3E7-F1B62BA63F29}" destId="{2C0DD50D-9990-43C9-BAD6-6709414C8E8A}" srcOrd="2" destOrd="0" parTransId="{FC4E8D4C-5723-4E54-BF34-E41E2B84187F}" sibTransId="{DB8D3DD4-7B5A-4509-BEB1-60E112D4E2C7}"/>
    <dgm:cxn modelId="{96DBDBEE-8E90-48F1-A722-4711C7AF44EA}" srcId="{33400C74-FA4D-4B70-BD62-C3F792A5081B}" destId="{6BE35690-9E62-42F4-9C78-032D3EB42FD8}" srcOrd="2" destOrd="0" parTransId="{1D24E986-5354-4191-9889-5C0E744ACCC7}" sibTransId="{56DD8741-7826-454E-A14D-2E3F45B809FF}"/>
    <dgm:cxn modelId="{A8AD666F-8EA7-444D-819D-61A29168C961}" type="presParOf" srcId="{A0A67758-9117-4262-AD2F-E6BA0BB491BB}" destId="{E645B007-6D51-4106-A902-A19A14E809EE}" srcOrd="0" destOrd="0" presId="urn:microsoft.com/office/officeart/2005/8/layout/radial6"/>
    <dgm:cxn modelId="{CC2A06BD-BCDF-4C0D-8C57-5D026DD67327}" type="presParOf" srcId="{A0A67758-9117-4262-AD2F-E6BA0BB491BB}" destId="{B64BFAAD-8802-48AF-97C5-C27FAE7AC80A}" srcOrd="1" destOrd="0" presId="urn:microsoft.com/office/officeart/2005/8/layout/radial6"/>
    <dgm:cxn modelId="{B79AD819-8D6D-44C0-A59B-42B3603D7586}" type="presParOf" srcId="{A0A67758-9117-4262-AD2F-E6BA0BB491BB}" destId="{79E5D87B-94E0-4BD5-A5C1-051EDBE63A3B}" srcOrd="2" destOrd="0" presId="urn:microsoft.com/office/officeart/2005/8/layout/radial6"/>
    <dgm:cxn modelId="{BFFCB9DB-CB88-4E04-8AC6-ED8FDE0475D0}" type="presParOf" srcId="{A0A67758-9117-4262-AD2F-E6BA0BB491BB}" destId="{8F4C7BD4-FEC7-41C1-B12E-77342603A0E8}" srcOrd="3" destOrd="0" presId="urn:microsoft.com/office/officeart/2005/8/layout/radial6"/>
    <dgm:cxn modelId="{B483407F-1ACE-409B-A964-20EE1D595223}" type="presParOf" srcId="{A0A67758-9117-4262-AD2F-E6BA0BB491BB}" destId="{44696B6D-1C32-4B5A-9503-BACD60D67E67}" srcOrd="4" destOrd="0" presId="urn:microsoft.com/office/officeart/2005/8/layout/radial6"/>
    <dgm:cxn modelId="{EB848418-698F-4B5D-BD75-7E0C45EBF49D}" type="presParOf" srcId="{A0A67758-9117-4262-AD2F-E6BA0BB491BB}" destId="{E160DB4F-8381-49AA-9D5C-1E6F4525C4E0}" srcOrd="5" destOrd="0" presId="urn:microsoft.com/office/officeart/2005/8/layout/radial6"/>
    <dgm:cxn modelId="{96C8FF2A-1121-407E-9A4A-6245F746F302}" type="presParOf" srcId="{A0A67758-9117-4262-AD2F-E6BA0BB491BB}" destId="{90A3CB77-3B86-4186-8E4C-7E9A88F3BC89}" srcOrd="6" destOrd="0" presId="urn:microsoft.com/office/officeart/2005/8/layout/radial6"/>
    <dgm:cxn modelId="{D9BB7A59-10B5-46B9-BF6E-EC26B55484EB}" type="presParOf" srcId="{A0A67758-9117-4262-AD2F-E6BA0BB491BB}" destId="{D512FBDB-8DDA-4C92-A681-D829DB029602}" srcOrd="7" destOrd="0" presId="urn:microsoft.com/office/officeart/2005/8/layout/radial6"/>
    <dgm:cxn modelId="{4BF756B2-07C1-48E8-B88C-30FFE6431DC0}" type="presParOf" srcId="{A0A67758-9117-4262-AD2F-E6BA0BB491BB}" destId="{42EABF5E-755F-48E4-86FB-AC153C2ECA2F}" srcOrd="8" destOrd="0" presId="urn:microsoft.com/office/officeart/2005/8/layout/radial6"/>
    <dgm:cxn modelId="{F49A59C1-598D-4634-AECD-718E8DD534B3}" type="presParOf" srcId="{A0A67758-9117-4262-AD2F-E6BA0BB491BB}" destId="{E25E48D7-B166-4F25-B104-D15E78C22D84}" srcOrd="9" destOrd="0" presId="urn:microsoft.com/office/officeart/2005/8/layout/radial6"/>
  </dgm:cxnLst>
  <dgm:bg/>
  <dgm:whole/>
</dgm:dataModel>
</file>

<file path=ppt/diagrams/data12.xml><?xml version="1.0" encoding="utf-8"?>
<dgm:dataModel xmlns:dgm="http://schemas.openxmlformats.org/drawingml/2006/diagram" xmlns:a="http://schemas.openxmlformats.org/drawingml/2006/main">
  <dgm:ptLst>
    <dgm:pt modelId="{D37C1A11-BD82-4576-A275-F7C141981700}"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7FB1F309-2733-4604-AE86-A58363947E23}">
      <dgm:prSet phldrT="[Text]"/>
      <dgm:spPr>
        <a:solidFill>
          <a:schemeClr val="accent1">
            <a:lumMod val="40000"/>
            <a:lumOff val="60000"/>
          </a:schemeClr>
        </a:solidFill>
      </dgm:spPr>
      <dgm:t>
        <a:bodyPr/>
        <a:lstStyle/>
        <a:p>
          <a:r>
            <a:rPr lang="en-US" i="0" dirty="0" smtClean="0">
              <a:solidFill>
                <a:schemeClr val="bg1"/>
              </a:solidFill>
            </a:rPr>
            <a:t>WebSpeed Project Type</a:t>
          </a:r>
          <a:endParaRPr lang="en-US" dirty="0"/>
        </a:p>
      </dgm:t>
    </dgm:pt>
    <dgm:pt modelId="{229A95DE-9E04-4EDF-A722-F6C8506C1146}" type="parTrans" cxnId="{B76A8ECC-00B3-4D2D-B13E-644CAE1EFBD6}">
      <dgm:prSet/>
      <dgm:spPr/>
      <dgm:t>
        <a:bodyPr/>
        <a:lstStyle/>
        <a:p>
          <a:endParaRPr lang="en-US"/>
        </a:p>
      </dgm:t>
    </dgm:pt>
    <dgm:pt modelId="{C415C06A-6E8F-4412-9A27-A9DE577A0881}" type="sibTrans" cxnId="{B76A8ECC-00B3-4D2D-B13E-644CAE1EFBD6}">
      <dgm:prSet/>
      <dgm:spPr/>
      <dgm:t>
        <a:bodyPr/>
        <a:lstStyle/>
        <a:p>
          <a:endParaRPr lang="en-US"/>
        </a:p>
      </dgm:t>
    </dgm:pt>
    <dgm:pt modelId="{4B90ACE2-C24C-4E90-8E35-100038FBC950}">
      <dgm:prSet phldrT="[Text]"/>
      <dgm:spPr>
        <a:solidFill>
          <a:srgbClr val="FF0000"/>
        </a:solidFill>
      </dgm:spPr>
      <dgm:t>
        <a:bodyPr/>
        <a:lstStyle/>
        <a:p>
          <a:r>
            <a:rPr lang="en-US" i="0" dirty="0" smtClean="0">
              <a:solidFill>
                <a:schemeClr val="bg1"/>
              </a:solidFill>
            </a:rPr>
            <a:t>Programming </a:t>
          </a:r>
          <a:br>
            <a:rPr lang="en-US" i="0" dirty="0" smtClean="0">
              <a:solidFill>
                <a:schemeClr val="bg1"/>
              </a:solidFill>
            </a:rPr>
          </a:br>
          <a:r>
            <a:rPr lang="en-US" i="0" dirty="0" smtClean="0">
              <a:solidFill>
                <a:schemeClr val="bg1"/>
              </a:solidFill>
            </a:rPr>
            <a:t>Models</a:t>
          </a:r>
          <a:endParaRPr lang="en-US" dirty="0"/>
        </a:p>
      </dgm:t>
    </dgm:pt>
    <dgm:pt modelId="{2B17B43E-6579-4032-A6A6-72C3E5EDC120}" type="parTrans" cxnId="{D6DCFA44-72CE-4688-B56A-623D0FF9873D}">
      <dgm:prSet/>
      <dgm:spPr/>
      <dgm:t>
        <a:bodyPr/>
        <a:lstStyle/>
        <a:p>
          <a:endParaRPr lang="en-US"/>
        </a:p>
      </dgm:t>
    </dgm:pt>
    <dgm:pt modelId="{86B2C3F0-304A-47E6-AB7D-10897E537A6A}" type="sibTrans" cxnId="{D6DCFA44-72CE-4688-B56A-623D0FF9873D}">
      <dgm:prSet/>
      <dgm:spPr/>
      <dgm:t>
        <a:bodyPr/>
        <a:lstStyle/>
        <a:p>
          <a:endParaRPr lang="en-US"/>
        </a:p>
      </dgm:t>
    </dgm:pt>
    <dgm:pt modelId="{16C4FB31-998A-435D-9C54-0264EDB3492B}">
      <dgm:prSet phldrT="[Text]"/>
      <dgm:spPr>
        <a:solidFill>
          <a:schemeClr val="accent1">
            <a:lumMod val="40000"/>
            <a:lumOff val="60000"/>
          </a:schemeClr>
        </a:solidFill>
      </dgm:spPr>
      <dgm:t>
        <a:bodyPr/>
        <a:lstStyle/>
        <a:p>
          <a:r>
            <a:rPr lang="en-US" i="0" dirty="0" smtClean="0">
              <a:solidFill>
                <a:schemeClr val="bg1"/>
              </a:solidFill>
            </a:rPr>
            <a:t>Speed Script </a:t>
          </a:r>
          <a:br>
            <a:rPr lang="en-US" i="0" dirty="0" smtClean="0">
              <a:solidFill>
                <a:schemeClr val="bg1"/>
              </a:solidFill>
            </a:rPr>
          </a:br>
          <a:r>
            <a:rPr lang="en-US" i="0" dirty="0" smtClean="0">
              <a:solidFill>
                <a:schemeClr val="bg1"/>
              </a:solidFill>
            </a:rPr>
            <a:t>Editor</a:t>
          </a:r>
          <a:endParaRPr lang="en-US" dirty="0"/>
        </a:p>
      </dgm:t>
    </dgm:pt>
    <dgm:pt modelId="{8FAEA14A-A440-44A3-9B90-03DCA60EC703}" type="parTrans" cxnId="{07A3D4A2-F058-42F4-A14C-9DB3E3A2E13C}">
      <dgm:prSet/>
      <dgm:spPr/>
      <dgm:t>
        <a:bodyPr/>
        <a:lstStyle/>
        <a:p>
          <a:endParaRPr lang="en-US"/>
        </a:p>
      </dgm:t>
    </dgm:pt>
    <dgm:pt modelId="{A7AA740F-E2F2-471B-AB74-F750267E8890}" type="sibTrans" cxnId="{07A3D4A2-F058-42F4-A14C-9DB3E3A2E13C}">
      <dgm:prSet/>
      <dgm:spPr/>
      <dgm:t>
        <a:bodyPr/>
        <a:lstStyle/>
        <a:p>
          <a:endParaRPr lang="en-US"/>
        </a:p>
      </dgm:t>
    </dgm:pt>
    <dgm:pt modelId="{EB306AB3-9E78-46A2-97F6-7F1562F3F65D}">
      <dgm:prSet phldrT="[Text]"/>
      <dgm:spPr>
        <a:solidFill>
          <a:schemeClr val="accent1">
            <a:lumMod val="40000"/>
            <a:lumOff val="60000"/>
          </a:schemeClr>
        </a:solidFill>
      </dgm:spPr>
      <dgm:t>
        <a:bodyPr/>
        <a:lstStyle/>
        <a:p>
          <a:r>
            <a:rPr lang="en-US" i="0" dirty="0" smtClean="0">
              <a:solidFill>
                <a:schemeClr val="bg1"/>
              </a:solidFill>
            </a:rPr>
            <a:t>WebSpeed Server</a:t>
          </a:r>
          <a:endParaRPr lang="en-US" dirty="0"/>
        </a:p>
      </dgm:t>
    </dgm:pt>
    <dgm:pt modelId="{99FCD54D-1298-40FA-AE71-69B4B6FBB0E6}" type="parTrans" cxnId="{84C29500-6ECB-4E8A-A223-4E4F37CF054D}">
      <dgm:prSet/>
      <dgm:spPr/>
      <dgm:t>
        <a:bodyPr/>
        <a:lstStyle/>
        <a:p>
          <a:endParaRPr lang="en-US"/>
        </a:p>
      </dgm:t>
    </dgm:pt>
    <dgm:pt modelId="{F62E33D8-A4D7-4971-A5FE-49926FBDB5E6}" type="sibTrans" cxnId="{84C29500-6ECB-4E8A-A223-4E4F37CF054D}">
      <dgm:prSet/>
      <dgm:spPr/>
      <dgm:t>
        <a:bodyPr/>
        <a:lstStyle/>
        <a:p>
          <a:endParaRPr lang="en-US"/>
        </a:p>
      </dgm:t>
    </dgm:pt>
    <dgm:pt modelId="{29C282E7-3CA9-45DC-9C56-33D0AA09DAFD}">
      <dgm:prSet phldrT="[Text]"/>
      <dgm:spPr>
        <a:solidFill>
          <a:schemeClr val="accent1">
            <a:lumMod val="40000"/>
            <a:lumOff val="60000"/>
          </a:schemeClr>
        </a:solidFill>
      </dgm:spPr>
      <dgm:t>
        <a:bodyPr/>
        <a:lstStyle/>
        <a:p>
          <a:r>
            <a:rPr lang="en-US" i="0" dirty="0" smtClean="0">
              <a:solidFill>
                <a:schemeClr val="bg1"/>
              </a:solidFill>
            </a:rPr>
            <a:t>Run &amp; Debug Support</a:t>
          </a:r>
          <a:endParaRPr lang="en-US" dirty="0"/>
        </a:p>
      </dgm:t>
    </dgm:pt>
    <dgm:pt modelId="{F73D1375-00F1-494D-BDBE-EEC8F5877F32}" type="parTrans" cxnId="{B9F8F1D8-E326-430C-BCBF-BA3150FBD087}">
      <dgm:prSet/>
      <dgm:spPr/>
      <dgm:t>
        <a:bodyPr/>
        <a:lstStyle/>
        <a:p>
          <a:endParaRPr lang="en-US"/>
        </a:p>
      </dgm:t>
    </dgm:pt>
    <dgm:pt modelId="{6974F0C9-550A-4456-8B46-D3D8FD644885}" type="sibTrans" cxnId="{B9F8F1D8-E326-430C-BCBF-BA3150FBD087}">
      <dgm:prSet/>
      <dgm:spPr/>
      <dgm:t>
        <a:bodyPr/>
        <a:lstStyle/>
        <a:p>
          <a:endParaRPr lang="en-US"/>
        </a:p>
      </dgm:t>
    </dgm:pt>
    <dgm:pt modelId="{B6BA0944-BECA-4949-88AE-C0EABC0BB506}" type="pres">
      <dgm:prSet presAssocID="{D37C1A11-BD82-4576-A275-F7C141981700}" presName="Name0" presStyleCnt="0">
        <dgm:presLayoutVars>
          <dgm:dir/>
          <dgm:animLvl val="lvl"/>
          <dgm:resizeHandles val="exact"/>
        </dgm:presLayoutVars>
      </dgm:prSet>
      <dgm:spPr/>
      <dgm:t>
        <a:bodyPr/>
        <a:lstStyle/>
        <a:p>
          <a:endParaRPr lang="en-US"/>
        </a:p>
      </dgm:t>
    </dgm:pt>
    <dgm:pt modelId="{124CE51D-DFE7-4CD7-9DD4-8D1F7992985F}" type="pres">
      <dgm:prSet presAssocID="{7FB1F309-2733-4604-AE86-A58363947E23}" presName="parTxOnly" presStyleLbl="node1" presStyleIdx="0" presStyleCnt="5" custLinFactNeighborX="-20812" custLinFactNeighborY="-27525">
        <dgm:presLayoutVars>
          <dgm:chMax val="0"/>
          <dgm:chPref val="0"/>
          <dgm:bulletEnabled val="1"/>
        </dgm:presLayoutVars>
      </dgm:prSet>
      <dgm:spPr/>
      <dgm:t>
        <a:bodyPr/>
        <a:lstStyle/>
        <a:p>
          <a:endParaRPr lang="en-US"/>
        </a:p>
      </dgm:t>
    </dgm:pt>
    <dgm:pt modelId="{843443E5-DD37-4589-A346-C3EF9895C267}" type="pres">
      <dgm:prSet presAssocID="{C415C06A-6E8F-4412-9A27-A9DE577A0881}" presName="parTxOnlySpace" presStyleCnt="0"/>
      <dgm:spPr/>
    </dgm:pt>
    <dgm:pt modelId="{666D9582-3525-4AEE-AD23-36922165B054}" type="pres">
      <dgm:prSet presAssocID="{4B90ACE2-C24C-4E90-8E35-100038FBC950}" presName="parTxOnly" presStyleLbl="node1" presStyleIdx="1" presStyleCnt="5" custLinFactNeighborX="-9788">
        <dgm:presLayoutVars>
          <dgm:chMax val="0"/>
          <dgm:chPref val="0"/>
          <dgm:bulletEnabled val="1"/>
        </dgm:presLayoutVars>
      </dgm:prSet>
      <dgm:spPr/>
      <dgm:t>
        <a:bodyPr/>
        <a:lstStyle/>
        <a:p>
          <a:endParaRPr lang="en-US"/>
        </a:p>
      </dgm:t>
    </dgm:pt>
    <dgm:pt modelId="{E94A6D08-8177-408C-A3B3-5294AFDCC5BD}" type="pres">
      <dgm:prSet presAssocID="{86B2C3F0-304A-47E6-AB7D-10897E537A6A}" presName="parTxOnlySpace" presStyleCnt="0"/>
      <dgm:spPr/>
    </dgm:pt>
    <dgm:pt modelId="{04052F23-4556-4FB7-AC92-5AB759749543}" type="pres">
      <dgm:prSet presAssocID="{16C4FB31-998A-435D-9C54-0264EDB3492B}" presName="parTxOnly" presStyleLbl="node1" presStyleIdx="2" presStyleCnt="5" custLinFactNeighborX="-24594">
        <dgm:presLayoutVars>
          <dgm:chMax val="0"/>
          <dgm:chPref val="0"/>
          <dgm:bulletEnabled val="1"/>
        </dgm:presLayoutVars>
      </dgm:prSet>
      <dgm:spPr/>
      <dgm:t>
        <a:bodyPr/>
        <a:lstStyle/>
        <a:p>
          <a:endParaRPr lang="en-US"/>
        </a:p>
      </dgm:t>
    </dgm:pt>
    <dgm:pt modelId="{519EE571-638D-439C-B413-BEE32576BF69}" type="pres">
      <dgm:prSet presAssocID="{A7AA740F-E2F2-471B-AB74-F750267E8890}" presName="parTxOnlySpace" presStyleCnt="0"/>
      <dgm:spPr/>
    </dgm:pt>
    <dgm:pt modelId="{34E95D2D-602D-4D4F-8DFE-35035D1018AC}" type="pres">
      <dgm:prSet presAssocID="{EB306AB3-9E78-46A2-97F6-7F1562F3F65D}" presName="parTxOnly" presStyleLbl="node1" presStyleIdx="3" presStyleCnt="5" custLinFactNeighborX="-39330">
        <dgm:presLayoutVars>
          <dgm:chMax val="0"/>
          <dgm:chPref val="0"/>
          <dgm:bulletEnabled val="1"/>
        </dgm:presLayoutVars>
      </dgm:prSet>
      <dgm:spPr/>
      <dgm:t>
        <a:bodyPr/>
        <a:lstStyle/>
        <a:p>
          <a:endParaRPr lang="en-US"/>
        </a:p>
      </dgm:t>
    </dgm:pt>
    <dgm:pt modelId="{09EB5221-2AF5-4FDE-9A73-C2372C16902E}" type="pres">
      <dgm:prSet presAssocID="{F62E33D8-A4D7-4971-A5FE-49926FBDB5E6}" presName="parTxOnlySpace" presStyleCnt="0"/>
      <dgm:spPr/>
    </dgm:pt>
    <dgm:pt modelId="{3C277198-614A-4F8D-9B11-0782A0AD84FA}" type="pres">
      <dgm:prSet presAssocID="{29C282E7-3CA9-45DC-9C56-33D0AA09DAFD}" presName="parTxOnly" presStyleLbl="node1" presStyleIdx="4" presStyleCnt="5" custLinFactNeighborX="-49154">
        <dgm:presLayoutVars>
          <dgm:chMax val="0"/>
          <dgm:chPref val="0"/>
          <dgm:bulletEnabled val="1"/>
        </dgm:presLayoutVars>
      </dgm:prSet>
      <dgm:spPr/>
      <dgm:t>
        <a:bodyPr/>
        <a:lstStyle/>
        <a:p>
          <a:endParaRPr lang="en-US"/>
        </a:p>
      </dgm:t>
    </dgm:pt>
  </dgm:ptLst>
  <dgm:cxnLst>
    <dgm:cxn modelId="{79939F3E-AE53-4AB0-BFAE-A47F9881E51B}" type="presOf" srcId="{16C4FB31-998A-435D-9C54-0264EDB3492B}" destId="{04052F23-4556-4FB7-AC92-5AB759749543}" srcOrd="0" destOrd="0" presId="urn:microsoft.com/office/officeart/2005/8/layout/chevron1"/>
    <dgm:cxn modelId="{978366EA-8C04-4873-9C53-11F6CFDDFEF1}" type="presOf" srcId="{29C282E7-3CA9-45DC-9C56-33D0AA09DAFD}" destId="{3C277198-614A-4F8D-9B11-0782A0AD84FA}" srcOrd="0" destOrd="0" presId="urn:microsoft.com/office/officeart/2005/8/layout/chevron1"/>
    <dgm:cxn modelId="{B9F8F1D8-E326-430C-BCBF-BA3150FBD087}" srcId="{D37C1A11-BD82-4576-A275-F7C141981700}" destId="{29C282E7-3CA9-45DC-9C56-33D0AA09DAFD}" srcOrd="4" destOrd="0" parTransId="{F73D1375-00F1-494D-BDBE-EEC8F5877F32}" sibTransId="{6974F0C9-550A-4456-8B46-D3D8FD644885}"/>
    <dgm:cxn modelId="{84C29500-6ECB-4E8A-A223-4E4F37CF054D}" srcId="{D37C1A11-BD82-4576-A275-F7C141981700}" destId="{EB306AB3-9E78-46A2-97F6-7F1562F3F65D}" srcOrd="3" destOrd="0" parTransId="{99FCD54D-1298-40FA-AE71-69B4B6FBB0E6}" sibTransId="{F62E33D8-A4D7-4971-A5FE-49926FBDB5E6}"/>
    <dgm:cxn modelId="{B76A8ECC-00B3-4D2D-B13E-644CAE1EFBD6}" srcId="{D37C1A11-BD82-4576-A275-F7C141981700}" destId="{7FB1F309-2733-4604-AE86-A58363947E23}" srcOrd="0" destOrd="0" parTransId="{229A95DE-9E04-4EDF-A722-F6C8506C1146}" sibTransId="{C415C06A-6E8F-4412-9A27-A9DE577A0881}"/>
    <dgm:cxn modelId="{07A3D4A2-F058-42F4-A14C-9DB3E3A2E13C}" srcId="{D37C1A11-BD82-4576-A275-F7C141981700}" destId="{16C4FB31-998A-435D-9C54-0264EDB3492B}" srcOrd="2" destOrd="0" parTransId="{8FAEA14A-A440-44A3-9B90-03DCA60EC703}" sibTransId="{A7AA740F-E2F2-471B-AB74-F750267E8890}"/>
    <dgm:cxn modelId="{6C482A1E-5D58-4B88-9D1A-53270292CD14}" type="presOf" srcId="{7FB1F309-2733-4604-AE86-A58363947E23}" destId="{124CE51D-DFE7-4CD7-9DD4-8D1F7992985F}" srcOrd="0" destOrd="0" presId="urn:microsoft.com/office/officeart/2005/8/layout/chevron1"/>
    <dgm:cxn modelId="{D83E2812-11BE-4601-BF9D-A04CF1E7EF0B}" type="presOf" srcId="{4B90ACE2-C24C-4E90-8E35-100038FBC950}" destId="{666D9582-3525-4AEE-AD23-36922165B054}" srcOrd="0" destOrd="0" presId="urn:microsoft.com/office/officeart/2005/8/layout/chevron1"/>
    <dgm:cxn modelId="{D06A97DA-DFEB-4304-A90D-C6A6463DF38C}" type="presOf" srcId="{EB306AB3-9E78-46A2-97F6-7F1562F3F65D}" destId="{34E95D2D-602D-4D4F-8DFE-35035D1018AC}" srcOrd="0" destOrd="0" presId="urn:microsoft.com/office/officeart/2005/8/layout/chevron1"/>
    <dgm:cxn modelId="{D6DCFA44-72CE-4688-B56A-623D0FF9873D}" srcId="{D37C1A11-BD82-4576-A275-F7C141981700}" destId="{4B90ACE2-C24C-4E90-8E35-100038FBC950}" srcOrd="1" destOrd="0" parTransId="{2B17B43E-6579-4032-A6A6-72C3E5EDC120}" sibTransId="{86B2C3F0-304A-47E6-AB7D-10897E537A6A}"/>
    <dgm:cxn modelId="{D09DCD0C-2221-45C2-B8E0-D90A5634F0BD}" type="presOf" srcId="{D37C1A11-BD82-4576-A275-F7C141981700}" destId="{B6BA0944-BECA-4949-88AE-C0EABC0BB506}" srcOrd="0" destOrd="0" presId="urn:microsoft.com/office/officeart/2005/8/layout/chevron1"/>
    <dgm:cxn modelId="{991093A3-9CC8-41B2-8A5B-AA8DA3F1F498}" type="presParOf" srcId="{B6BA0944-BECA-4949-88AE-C0EABC0BB506}" destId="{124CE51D-DFE7-4CD7-9DD4-8D1F7992985F}" srcOrd="0" destOrd="0" presId="urn:microsoft.com/office/officeart/2005/8/layout/chevron1"/>
    <dgm:cxn modelId="{490D5FCC-4A4B-4EA6-82C9-12B3ED272309}" type="presParOf" srcId="{B6BA0944-BECA-4949-88AE-C0EABC0BB506}" destId="{843443E5-DD37-4589-A346-C3EF9895C267}" srcOrd="1" destOrd="0" presId="urn:microsoft.com/office/officeart/2005/8/layout/chevron1"/>
    <dgm:cxn modelId="{00E2F878-38AF-49AA-BA56-9E953E065F20}" type="presParOf" srcId="{B6BA0944-BECA-4949-88AE-C0EABC0BB506}" destId="{666D9582-3525-4AEE-AD23-36922165B054}" srcOrd="2" destOrd="0" presId="urn:microsoft.com/office/officeart/2005/8/layout/chevron1"/>
    <dgm:cxn modelId="{981F054F-61BB-41B9-B338-51E323E7106D}" type="presParOf" srcId="{B6BA0944-BECA-4949-88AE-C0EABC0BB506}" destId="{E94A6D08-8177-408C-A3B3-5294AFDCC5BD}" srcOrd="3" destOrd="0" presId="urn:microsoft.com/office/officeart/2005/8/layout/chevron1"/>
    <dgm:cxn modelId="{9CCD03BE-9B00-4103-9046-9527F282FD28}" type="presParOf" srcId="{B6BA0944-BECA-4949-88AE-C0EABC0BB506}" destId="{04052F23-4556-4FB7-AC92-5AB759749543}" srcOrd="4" destOrd="0" presId="urn:microsoft.com/office/officeart/2005/8/layout/chevron1"/>
    <dgm:cxn modelId="{575084C1-4C1F-4D51-8466-B982FDC1F60F}" type="presParOf" srcId="{B6BA0944-BECA-4949-88AE-C0EABC0BB506}" destId="{519EE571-638D-439C-B413-BEE32576BF69}" srcOrd="5" destOrd="0" presId="urn:microsoft.com/office/officeart/2005/8/layout/chevron1"/>
    <dgm:cxn modelId="{2AD53FD4-BDD1-469E-AF1C-068AEEB696F6}" type="presParOf" srcId="{B6BA0944-BECA-4949-88AE-C0EABC0BB506}" destId="{34E95D2D-602D-4D4F-8DFE-35035D1018AC}" srcOrd="6" destOrd="0" presId="urn:microsoft.com/office/officeart/2005/8/layout/chevron1"/>
    <dgm:cxn modelId="{D3F63C54-7760-456C-8071-0C4ADE88E429}" type="presParOf" srcId="{B6BA0944-BECA-4949-88AE-C0EABC0BB506}" destId="{09EB5221-2AF5-4FDE-9A73-C2372C16902E}" srcOrd="7" destOrd="0" presId="urn:microsoft.com/office/officeart/2005/8/layout/chevron1"/>
    <dgm:cxn modelId="{70BF6B08-B649-4879-8D5A-5FEAE77BCDEC}" type="presParOf" srcId="{B6BA0944-BECA-4949-88AE-C0EABC0BB506}" destId="{3C277198-614A-4F8D-9B11-0782A0AD84FA}" srcOrd="8" destOrd="0" presId="urn:microsoft.com/office/officeart/2005/8/layout/chevron1"/>
  </dgm:cxnLst>
  <dgm:bg/>
  <dgm:whole/>
</dgm:dataModel>
</file>

<file path=ppt/diagrams/data13.xml><?xml version="1.0" encoding="utf-8"?>
<dgm:dataModel xmlns:dgm="http://schemas.openxmlformats.org/drawingml/2006/diagram" xmlns:a="http://schemas.openxmlformats.org/drawingml/2006/main">
  <dgm:ptLst>
    <dgm:pt modelId="{D37C1A11-BD82-4576-A275-F7C141981700}"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7FB1F309-2733-4604-AE86-A58363947E23}">
      <dgm:prSet phldrT="[Text]"/>
      <dgm:spPr>
        <a:solidFill>
          <a:schemeClr val="accent1">
            <a:lumMod val="40000"/>
            <a:lumOff val="60000"/>
          </a:schemeClr>
        </a:solidFill>
      </dgm:spPr>
      <dgm:t>
        <a:bodyPr/>
        <a:lstStyle/>
        <a:p>
          <a:r>
            <a:rPr lang="en-US" i="0" dirty="0" smtClean="0">
              <a:solidFill>
                <a:schemeClr val="bg1"/>
              </a:solidFill>
            </a:rPr>
            <a:t>WebSpeed Project Type</a:t>
          </a:r>
          <a:endParaRPr lang="en-US" dirty="0"/>
        </a:p>
      </dgm:t>
    </dgm:pt>
    <dgm:pt modelId="{229A95DE-9E04-4EDF-A722-F6C8506C1146}" type="parTrans" cxnId="{B76A8ECC-00B3-4D2D-B13E-644CAE1EFBD6}">
      <dgm:prSet/>
      <dgm:spPr/>
      <dgm:t>
        <a:bodyPr/>
        <a:lstStyle/>
        <a:p>
          <a:endParaRPr lang="en-US"/>
        </a:p>
      </dgm:t>
    </dgm:pt>
    <dgm:pt modelId="{C415C06A-6E8F-4412-9A27-A9DE577A0881}" type="sibTrans" cxnId="{B76A8ECC-00B3-4D2D-B13E-644CAE1EFBD6}">
      <dgm:prSet/>
      <dgm:spPr/>
      <dgm:t>
        <a:bodyPr/>
        <a:lstStyle/>
        <a:p>
          <a:endParaRPr lang="en-US"/>
        </a:p>
      </dgm:t>
    </dgm:pt>
    <dgm:pt modelId="{4B90ACE2-C24C-4E90-8E35-100038FBC950}">
      <dgm:prSet phldrT="[Text]"/>
      <dgm:spPr>
        <a:solidFill>
          <a:schemeClr val="accent1">
            <a:lumMod val="40000"/>
            <a:lumOff val="60000"/>
          </a:schemeClr>
        </a:solidFill>
      </dgm:spPr>
      <dgm:t>
        <a:bodyPr/>
        <a:lstStyle/>
        <a:p>
          <a:r>
            <a:rPr lang="en-US" i="0" dirty="0" smtClean="0">
              <a:solidFill>
                <a:schemeClr val="bg1"/>
              </a:solidFill>
            </a:rPr>
            <a:t>Programming </a:t>
          </a:r>
          <a:br>
            <a:rPr lang="en-US" i="0" dirty="0" smtClean="0">
              <a:solidFill>
                <a:schemeClr val="bg1"/>
              </a:solidFill>
            </a:rPr>
          </a:br>
          <a:r>
            <a:rPr lang="en-US" i="0" dirty="0" smtClean="0">
              <a:solidFill>
                <a:schemeClr val="bg1"/>
              </a:solidFill>
            </a:rPr>
            <a:t>Models</a:t>
          </a:r>
          <a:endParaRPr lang="en-US" dirty="0"/>
        </a:p>
      </dgm:t>
    </dgm:pt>
    <dgm:pt modelId="{2B17B43E-6579-4032-A6A6-72C3E5EDC120}" type="parTrans" cxnId="{D6DCFA44-72CE-4688-B56A-623D0FF9873D}">
      <dgm:prSet/>
      <dgm:spPr/>
      <dgm:t>
        <a:bodyPr/>
        <a:lstStyle/>
        <a:p>
          <a:endParaRPr lang="en-US"/>
        </a:p>
      </dgm:t>
    </dgm:pt>
    <dgm:pt modelId="{86B2C3F0-304A-47E6-AB7D-10897E537A6A}" type="sibTrans" cxnId="{D6DCFA44-72CE-4688-B56A-623D0FF9873D}">
      <dgm:prSet/>
      <dgm:spPr/>
      <dgm:t>
        <a:bodyPr/>
        <a:lstStyle/>
        <a:p>
          <a:endParaRPr lang="en-US"/>
        </a:p>
      </dgm:t>
    </dgm:pt>
    <dgm:pt modelId="{16C4FB31-998A-435D-9C54-0264EDB3492B}">
      <dgm:prSet phldrT="[Text]"/>
      <dgm:spPr>
        <a:solidFill>
          <a:schemeClr val="accent1">
            <a:lumMod val="40000"/>
            <a:lumOff val="60000"/>
          </a:schemeClr>
        </a:solidFill>
      </dgm:spPr>
      <dgm:t>
        <a:bodyPr/>
        <a:lstStyle/>
        <a:p>
          <a:r>
            <a:rPr lang="en-US" i="0" dirty="0" smtClean="0">
              <a:solidFill>
                <a:schemeClr val="bg1"/>
              </a:solidFill>
            </a:rPr>
            <a:t>Speed Script </a:t>
          </a:r>
          <a:br>
            <a:rPr lang="en-US" i="0" dirty="0" smtClean="0">
              <a:solidFill>
                <a:schemeClr val="bg1"/>
              </a:solidFill>
            </a:rPr>
          </a:br>
          <a:r>
            <a:rPr lang="en-US" i="0" dirty="0" smtClean="0">
              <a:solidFill>
                <a:schemeClr val="bg1"/>
              </a:solidFill>
            </a:rPr>
            <a:t>Editor</a:t>
          </a:r>
          <a:endParaRPr lang="en-US" dirty="0"/>
        </a:p>
      </dgm:t>
    </dgm:pt>
    <dgm:pt modelId="{8FAEA14A-A440-44A3-9B90-03DCA60EC703}" type="parTrans" cxnId="{07A3D4A2-F058-42F4-A14C-9DB3E3A2E13C}">
      <dgm:prSet/>
      <dgm:spPr/>
      <dgm:t>
        <a:bodyPr/>
        <a:lstStyle/>
        <a:p>
          <a:endParaRPr lang="en-US"/>
        </a:p>
      </dgm:t>
    </dgm:pt>
    <dgm:pt modelId="{A7AA740F-E2F2-471B-AB74-F750267E8890}" type="sibTrans" cxnId="{07A3D4A2-F058-42F4-A14C-9DB3E3A2E13C}">
      <dgm:prSet/>
      <dgm:spPr/>
      <dgm:t>
        <a:bodyPr/>
        <a:lstStyle/>
        <a:p>
          <a:endParaRPr lang="en-US"/>
        </a:p>
      </dgm:t>
    </dgm:pt>
    <dgm:pt modelId="{EB306AB3-9E78-46A2-97F6-7F1562F3F65D}">
      <dgm:prSet phldrT="[Text]"/>
      <dgm:spPr>
        <a:solidFill>
          <a:schemeClr val="accent1"/>
        </a:solidFill>
      </dgm:spPr>
      <dgm:t>
        <a:bodyPr/>
        <a:lstStyle/>
        <a:p>
          <a:r>
            <a:rPr lang="en-US" i="0" dirty="0" smtClean="0">
              <a:solidFill>
                <a:schemeClr val="bg1"/>
              </a:solidFill>
            </a:rPr>
            <a:t>WebSpeed Server</a:t>
          </a:r>
          <a:endParaRPr lang="en-US" dirty="0"/>
        </a:p>
      </dgm:t>
    </dgm:pt>
    <dgm:pt modelId="{99FCD54D-1298-40FA-AE71-69B4B6FBB0E6}" type="parTrans" cxnId="{84C29500-6ECB-4E8A-A223-4E4F37CF054D}">
      <dgm:prSet/>
      <dgm:spPr/>
      <dgm:t>
        <a:bodyPr/>
        <a:lstStyle/>
        <a:p>
          <a:endParaRPr lang="en-US"/>
        </a:p>
      </dgm:t>
    </dgm:pt>
    <dgm:pt modelId="{F62E33D8-A4D7-4971-A5FE-49926FBDB5E6}" type="sibTrans" cxnId="{84C29500-6ECB-4E8A-A223-4E4F37CF054D}">
      <dgm:prSet/>
      <dgm:spPr/>
      <dgm:t>
        <a:bodyPr/>
        <a:lstStyle/>
        <a:p>
          <a:endParaRPr lang="en-US"/>
        </a:p>
      </dgm:t>
    </dgm:pt>
    <dgm:pt modelId="{29C282E7-3CA9-45DC-9C56-33D0AA09DAFD}">
      <dgm:prSet phldrT="[Text]"/>
      <dgm:spPr>
        <a:solidFill>
          <a:schemeClr val="accent1">
            <a:lumMod val="40000"/>
            <a:lumOff val="60000"/>
          </a:schemeClr>
        </a:solidFill>
      </dgm:spPr>
      <dgm:t>
        <a:bodyPr/>
        <a:lstStyle/>
        <a:p>
          <a:r>
            <a:rPr lang="en-US" i="0" dirty="0" smtClean="0">
              <a:solidFill>
                <a:schemeClr val="bg1"/>
              </a:solidFill>
            </a:rPr>
            <a:t>Run &amp; Debug Support`</a:t>
          </a:r>
          <a:endParaRPr lang="en-US" dirty="0"/>
        </a:p>
      </dgm:t>
    </dgm:pt>
    <dgm:pt modelId="{F73D1375-00F1-494D-BDBE-EEC8F5877F32}" type="parTrans" cxnId="{B9F8F1D8-E326-430C-BCBF-BA3150FBD087}">
      <dgm:prSet/>
      <dgm:spPr/>
      <dgm:t>
        <a:bodyPr/>
        <a:lstStyle/>
        <a:p>
          <a:endParaRPr lang="en-US"/>
        </a:p>
      </dgm:t>
    </dgm:pt>
    <dgm:pt modelId="{6974F0C9-550A-4456-8B46-D3D8FD644885}" type="sibTrans" cxnId="{B9F8F1D8-E326-430C-BCBF-BA3150FBD087}">
      <dgm:prSet/>
      <dgm:spPr/>
      <dgm:t>
        <a:bodyPr/>
        <a:lstStyle/>
        <a:p>
          <a:endParaRPr lang="en-US"/>
        </a:p>
      </dgm:t>
    </dgm:pt>
    <dgm:pt modelId="{B6BA0944-BECA-4949-88AE-C0EABC0BB506}" type="pres">
      <dgm:prSet presAssocID="{D37C1A11-BD82-4576-A275-F7C141981700}" presName="Name0" presStyleCnt="0">
        <dgm:presLayoutVars>
          <dgm:dir/>
          <dgm:animLvl val="lvl"/>
          <dgm:resizeHandles val="exact"/>
        </dgm:presLayoutVars>
      </dgm:prSet>
      <dgm:spPr/>
      <dgm:t>
        <a:bodyPr/>
        <a:lstStyle/>
        <a:p>
          <a:endParaRPr lang="en-US"/>
        </a:p>
      </dgm:t>
    </dgm:pt>
    <dgm:pt modelId="{124CE51D-DFE7-4CD7-9DD4-8D1F7992985F}" type="pres">
      <dgm:prSet presAssocID="{7FB1F309-2733-4604-AE86-A58363947E23}" presName="parTxOnly" presStyleLbl="node1" presStyleIdx="0" presStyleCnt="5" custLinFactNeighborX="-20812" custLinFactNeighborY="-27525">
        <dgm:presLayoutVars>
          <dgm:chMax val="0"/>
          <dgm:chPref val="0"/>
          <dgm:bulletEnabled val="1"/>
        </dgm:presLayoutVars>
      </dgm:prSet>
      <dgm:spPr/>
      <dgm:t>
        <a:bodyPr/>
        <a:lstStyle/>
        <a:p>
          <a:endParaRPr lang="en-US"/>
        </a:p>
      </dgm:t>
    </dgm:pt>
    <dgm:pt modelId="{843443E5-DD37-4589-A346-C3EF9895C267}" type="pres">
      <dgm:prSet presAssocID="{C415C06A-6E8F-4412-9A27-A9DE577A0881}" presName="parTxOnlySpace" presStyleCnt="0"/>
      <dgm:spPr/>
    </dgm:pt>
    <dgm:pt modelId="{666D9582-3525-4AEE-AD23-36922165B054}" type="pres">
      <dgm:prSet presAssocID="{4B90ACE2-C24C-4E90-8E35-100038FBC950}" presName="parTxOnly" presStyleLbl="node1" presStyleIdx="1" presStyleCnt="5" custLinFactNeighborX="-9788">
        <dgm:presLayoutVars>
          <dgm:chMax val="0"/>
          <dgm:chPref val="0"/>
          <dgm:bulletEnabled val="1"/>
        </dgm:presLayoutVars>
      </dgm:prSet>
      <dgm:spPr/>
      <dgm:t>
        <a:bodyPr/>
        <a:lstStyle/>
        <a:p>
          <a:endParaRPr lang="en-US"/>
        </a:p>
      </dgm:t>
    </dgm:pt>
    <dgm:pt modelId="{E94A6D08-8177-408C-A3B3-5294AFDCC5BD}" type="pres">
      <dgm:prSet presAssocID="{86B2C3F0-304A-47E6-AB7D-10897E537A6A}" presName="parTxOnlySpace" presStyleCnt="0"/>
      <dgm:spPr/>
    </dgm:pt>
    <dgm:pt modelId="{04052F23-4556-4FB7-AC92-5AB759749543}" type="pres">
      <dgm:prSet presAssocID="{16C4FB31-998A-435D-9C54-0264EDB3492B}" presName="parTxOnly" presStyleLbl="node1" presStyleIdx="2" presStyleCnt="5" custLinFactNeighborX="-24594">
        <dgm:presLayoutVars>
          <dgm:chMax val="0"/>
          <dgm:chPref val="0"/>
          <dgm:bulletEnabled val="1"/>
        </dgm:presLayoutVars>
      </dgm:prSet>
      <dgm:spPr/>
      <dgm:t>
        <a:bodyPr/>
        <a:lstStyle/>
        <a:p>
          <a:endParaRPr lang="en-US"/>
        </a:p>
      </dgm:t>
    </dgm:pt>
    <dgm:pt modelId="{519EE571-638D-439C-B413-BEE32576BF69}" type="pres">
      <dgm:prSet presAssocID="{A7AA740F-E2F2-471B-AB74-F750267E8890}" presName="parTxOnlySpace" presStyleCnt="0"/>
      <dgm:spPr/>
    </dgm:pt>
    <dgm:pt modelId="{34E95D2D-602D-4D4F-8DFE-35035D1018AC}" type="pres">
      <dgm:prSet presAssocID="{EB306AB3-9E78-46A2-97F6-7F1562F3F65D}" presName="parTxOnly" presStyleLbl="node1" presStyleIdx="3" presStyleCnt="5" custLinFactNeighborX="-39330">
        <dgm:presLayoutVars>
          <dgm:chMax val="0"/>
          <dgm:chPref val="0"/>
          <dgm:bulletEnabled val="1"/>
        </dgm:presLayoutVars>
      </dgm:prSet>
      <dgm:spPr/>
      <dgm:t>
        <a:bodyPr/>
        <a:lstStyle/>
        <a:p>
          <a:endParaRPr lang="en-US"/>
        </a:p>
      </dgm:t>
    </dgm:pt>
    <dgm:pt modelId="{09EB5221-2AF5-4FDE-9A73-C2372C16902E}" type="pres">
      <dgm:prSet presAssocID="{F62E33D8-A4D7-4971-A5FE-49926FBDB5E6}" presName="parTxOnlySpace" presStyleCnt="0"/>
      <dgm:spPr/>
    </dgm:pt>
    <dgm:pt modelId="{3C277198-614A-4F8D-9B11-0782A0AD84FA}" type="pres">
      <dgm:prSet presAssocID="{29C282E7-3CA9-45DC-9C56-33D0AA09DAFD}" presName="parTxOnly" presStyleLbl="node1" presStyleIdx="4" presStyleCnt="5" custLinFactNeighborX="-49154">
        <dgm:presLayoutVars>
          <dgm:chMax val="0"/>
          <dgm:chPref val="0"/>
          <dgm:bulletEnabled val="1"/>
        </dgm:presLayoutVars>
      </dgm:prSet>
      <dgm:spPr/>
      <dgm:t>
        <a:bodyPr/>
        <a:lstStyle/>
        <a:p>
          <a:endParaRPr lang="en-US"/>
        </a:p>
      </dgm:t>
    </dgm:pt>
  </dgm:ptLst>
  <dgm:cxnLst>
    <dgm:cxn modelId="{1019AAEC-22E0-4683-A81E-EBA536ECA3E7}" type="presOf" srcId="{7FB1F309-2733-4604-AE86-A58363947E23}" destId="{124CE51D-DFE7-4CD7-9DD4-8D1F7992985F}" srcOrd="0" destOrd="0" presId="urn:microsoft.com/office/officeart/2005/8/layout/chevron1"/>
    <dgm:cxn modelId="{B9F8F1D8-E326-430C-BCBF-BA3150FBD087}" srcId="{D37C1A11-BD82-4576-A275-F7C141981700}" destId="{29C282E7-3CA9-45DC-9C56-33D0AA09DAFD}" srcOrd="4" destOrd="0" parTransId="{F73D1375-00F1-494D-BDBE-EEC8F5877F32}" sibTransId="{6974F0C9-550A-4456-8B46-D3D8FD644885}"/>
    <dgm:cxn modelId="{C68FC5FD-6591-468A-AB6D-B346C97BBCB3}" type="presOf" srcId="{EB306AB3-9E78-46A2-97F6-7F1562F3F65D}" destId="{34E95D2D-602D-4D4F-8DFE-35035D1018AC}" srcOrd="0" destOrd="0" presId="urn:microsoft.com/office/officeart/2005/8/layout/chevron1"/>
    <dgm:cxn modelId="{84C29500-6ECB-4E8A-A223-4E4F37CF054D}" srcId="{D37C1A11-BD82-4576-A275-F7C141981700}" destId="{EB306AB3-9E78-46A2-97F6-7F1562F3F65D}" srcOrd="3" destOrd="0" parTransId="{99FCD54D-1298-40FA-AE71-69B4B6FBB0E6}" sibTransId="{F62E33D8-A4D7-4971-A5FE-49926FBDB5E6}"/>
    <dgm:cxn modelId="{DA3F345F-B35E-49BE-8981-B4062AFC0C53}" type="presOf" srcId="{D37C1A11-BD82-4576-A275-F7C141981700}" destId="{B6BA0944-BECA-4949-88AE-C0EABC0BB506}" srcOrd="0" destOrd="0" presId="urn:microsoft.com/office/officeart/2005/8/layout/chevron1"/>
    <dgm:cxn modelId="{DFCC8C26-A667-4997-8FA3-6177295DAA6B}" type="presOf" srcId="{29C282E7-3CA9-45DC-9C56-33D0AA09DAFD}" destId="{3C277198-614A-4F8D-9B11-0782A0AD84FA}" srcOrd="0" destOrd="0" presId="urn:microsoft.com/office/officeart/2005/8/layout/chevron1"/>
    <dgm:cxn modelId="{C0CFC4E0-1C8F-40FB-B438-03F002F25087}" type="presOf" srcId="{16C4FB31-998A-435D-9C54-0264EDB3492B}" destId="{04052F23-4556-4FB7-AC92-5AB759749543}" srcOrd="0" destOrd="0" presId="urn:microsoft.com/office/officeart/2005/8/layout/chevron1"/>
    <dgm:cxn modelId="{07A3D4A2-F058-42F4-A14C-9DB3E3A2E13C}" srcId="{D37C1A11-BD82-4576-A275-F7C141981700}" destId="{16C4FB31-998A-435D-9C54-0264EDB3492B}" srcOrd="2" destOrd="0" parTransId="{8FAEA14A-A440-44A3-9B90-03DCA60EC703}" sibTransId="{A7AA740F-E2F2-471B-AB74-F750267E8890}"/>
    <dgm:cxn modelId="{B76A8ECC-00B3-4D2D-B13E-644CAE1EFBD6}" srcId="{D37C1A11-BD82-4576-A275-F7C141981700}" destId="{7FB1F309-2733-4604-AE86-A58363947E23}" srcOrd="0" destOrd="0" parTransId="{229A95DE-9E04-4EDF-A722-F6C8506C1146}" sibTransId="{C415C06A-6E8F-4412-9A27-A9DE577A0881}"/>
    <dgm:cxn modelId="{5F7F4BF7-B90E-4F90-BE4F-390F31528CE5}" type="presOf" srcId="{4B90ACE2-C24C-4E90-8E35-100038FBC950}" destId="{666D9582-3525-4AEE-AD23-36922165B054}" srcOrd="0" destOrd="0" presId="urn:microsoft.com/office/officeart/2005/8/layout/chevron1"/>
    <dgm:cxn modelId="{D6DCFA44-72CE-4688-B56A-623D0FF9873D}" srcId="{D37C1A11-BD82-4576-A275-F7C141981700}" destId="{4B90ACE2-C24C-4E90-8E35-100038FBC950}" srcOrd="1" destOrd="0" parTransId="{2B17B43E-6579-4032-A6A6-72C3E5EDC120}" sibTransId="{86B2C3F0-304A-47E6-AB7D-10897E537A6A}"/>
    <dgm:cxn modelId="{365DB8EE-F1B8-4B49-9BA2-240641FBB977}" type="presParOf" srcId="{B6BA0944-BECA-4949-88AE-C0EABC0BB506}" destId="{124CE51D-DFE7-4CD7-9DD4-8D1F7992985F}" srcOrd="0" destOrd="0" presId="urn:microsoft.com/office/officeart/2005/8/layout/chevron1"/>
    <dgm:cxn modelId="{30BCFEEC-D239-469A-8244-E0B059362493}" type="presParOf" srcId="{B6BA0944-BECA-4949-88AE-C0EABC0BB506}" destId="{843443E5-DD37-4589-A346-C3EF9895C267}" srcOrd="1" destOrd="0" presId="urn:microsoft.com/office/officeart/2005/8/layout/chevron1"/>
    <dgm:cxn modelId="{B655A1F7-CD60-401B-B214-745A4649E423}" type="presParOf" srcId="{B6BA0944-BECA-4949-88AE-C0EABC0BB506}" destId="{666D9582-3525-4AEE-AD23-36922165B054}" srcOrd="2" destOrd="0" presId="urn:microsoft.com/office/officeart/2005/8/layout/chevron1"/>
    <dgm:cxn modelId="{477CB0B6-1F7F-4CBB-933E-F210E175AEAC}" type="presParOf" srcId="{B6BA0944-BECA-4949-88AE-C0EABC0BB506}" destId="{E94A6D08-8177-408C-A3B3-5294AFDCC5BD}" srcOrd="3" destOrd="0" presId="urn:microsoft.com/office/officeart/2005/8/layout/chevron1"/>
    <dgm:cxn modelId="{7CC09EA1-E4C6-4FEC-9BE5-44F92B18E368}" type="presParOf" srcId="{B6BA0944-BECA-4949-88AE-C0EABC0BB506}" destId="{04052F23-4556-4FB7-AC92-5AB759749543}" srcOrd="4" destOrd="0" presId="urn:microsoft.com/office/officeart/2005/8/layout/chevron1"/>
    <dgm:cxn modelId="{4AEA2A50-BA7F-488C-A438-E1B19DFC358E}" type="presParOf" srcId="{B6BA0944-BECA-4949-88AE-C0EABC0BB506}" destId="{519EE571-638D-439C-B413-BEE32576BF69}" srcOrd="5" destOrd="0" presId="urn:microsoft.com/office/officeart/2005/8/layout/chevron1"/>
    <dgm:cxn modelId="{0947B1EC-F900-401A-B036-18903925452B}" type="presParOf" srcId="{B6BA0944-BECA-4949-88AE-C0EABC0BB506}" destId="{34E95D2D-602D-4D4F-8DFE-35035D1018AC}" srcOrd="6" destOrd="0" presId="urn:microsoft.com/office/officeart/2005/8/layout/chevron1"/>
    <dgm:cxn modelId="{C40CC313-8BAA-4582-A1AB-9F239EAA2E18}" type="presParOf" srcId="{B6BA0944-BECA-4949-88AE-C0EABC0BB506}" destId="{09EB5221-2AF5-4FDE-9A73-C2372C16902E}" srcOrd="7" destOrd="0" presId="urn:microsoft.com/office/officeart/2005/8/layout/chevron1"/>
    <dgm:cxn modelId="{722D7BB2-CB56-4621-87B4-5D48404D0ABD}" type="presParOf" srcId="{B6BA0944-BECA-4949-88AE-C0EABC0BB506}" destId="{3C277198-614A-4F8D-9B11-0782A0AD84FA}" srcOrd="8" destOrd="0" presId="urn:microsoft.com/office/officeart/2005/8/layout/chevron1"/>
  </dgm:cxnLst>
  <dgm:bg/>
  <dgm:whole/>
  <dgm:extLst>
    <a:ext uri="http://schemas.microsoft.com/office/drawing/2008/diagram">
      <dsp:dataModelExt xmlns=""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37C1A11-BD82-4576-A275-F7C141981700}"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7FB1F309-2733-4604-AE86-A58363947E23}">
      <dgm:prSet phldrT="[Text]"/>
      <dgm:spPr>
        <a:solidFill>
          <a:schemeClr val="accent1">
            <a:lumMod val="40000"/>
            <a:lumOff val="60000"/>
          </a:schemeClr>
        </a:solidFill>
      </dgm:spPr>
      <dgm:t>
        <a:bodyPr/>
        <a:lstStyle/>
        <a:p>
          <a:r>
            <a:rPr lang="en-US" i="0" dirty="0" smtClean="0">
              <a:solidFill>
                <a:schemeClr val="bg1"/>
              </a:solidFill>
            </a:rPr>
            <a:t>WebSpeed Project Type</a:t>
          </a:r>
          <a:endParaRPr lang="en-US" dirty="0"/>
        </a:p>
      </dgm:t>
    </dgm:pt>
    <dgm:pt modelId="{229A95DE-9E04-4EDF-A722-F6C8506C1146}" type="parTrans" cxnId="{B76A8ECC-00B3-4D2D-B13E-644CAE1EFBD6}">
      <dgm:prSet/>
      <dgm:spPr/>
      <dgm:t>
        <a:bodyPr/>
        <a:lstStyle/>
        <a:p>
          <a:endParaRPr lang="en-US"/>
        </a:p>
      </dgm:t>
    </dgm:pt>
    <dgm:pt modelId="{C415C06A-6E8F-4412-9A27-A9DE577A0881}" type="sibTrans" cxnId="{B76A8ECC-00B3-4D2D-B13E-644CAE1EFBD6}">
      <dgm:prSet/>
      <dgm:spPr/>
      <dgm:t>
        <a:bodyPr/>
        <a:lstStyle/>
        <a:p>
          <a:endParaRPr lang="en-US"/>
        </a:p>
      </dgm:t>
    </dgm:pt>
    <dgm:pt modelId="{4B90ACE2-C24C-4E90-8E35-100038FBC950}">
      <dgm:prSet phldrT="[Text]"/>
      <dgm:spPr>
        <a:solidFill>
          <a:schemeClr val="accent1">
            <a:lumMod val="40000"/>
            <a:lumOff val="60000"/>
          </a:schemeClr>
        </a:solidFill>
      </dgm:spPr>
      <dgm:t>
        <a:bodyPr/>
        <a:lstStyle/>
        <a:p>
          <a:r>
            <a:rPr lang="en-US" i="0" dirty="0" smtClean="0">
              <a:solidFill>
                <a:schemeClr val="bg1"/>
              </a:solidFill>
            </a:rPr>
            <a:t>Programming </a:t>
          </a:r>
          <a:br>
            <a:rPr lang="en-US" i="0" dirty="0" smtClean="0">
              <a:solidFill>
                <a:schemeClr val="bg1"/>
              </a:solidFill>
            </a:rPr>
          </a:br>
          <a:r>
            <a:rPr lang="en-US" i="0" dirty="0" smtClean="0">
              <a:solidFill>
                <a:schemeClr val="bg1"/>
              </a:solidFill>
            </a:rPr>
            <a:t>Models</a:t>
          </a:r>
          <a:endParaRPr lang="en-US" dirty="0"/>
        </a:p>
      </dgm:t>
    </dgm:pt>
    <dgm:pt modelId="{2B17B43E-6579-4032-A6A6-72C3E5EDC120}" type="parTrans" cxnId="{D6DCFA44-72CE-4688-B56A-623D0FF9873D}">
      <dgm:prSet/>
      <dgm:spPr/>
      <dgm:t>
        <a:bodyPr/>
        <a:lstStyle/>
        <a:p>
          <a:endParaRPr lang="en-US"/>
        </a:p>
      </dgm:t>
    </dgm:pt>
    <dgm:pt modelId="{86B2C3F0-304A-47E6-AB7D-10897E537A6A}" type="sibTrans" cxnId="{D6DCFA44-72CE-4688-B56A-623D0FF9873D}">
      <dgm:prSet/>
      <dgm:spPr/>
      <dgm:t>
        <a:bodyPr/>
        <a:lstStyle/>
        <a:p>
          <a:endParaRPr lang="en-US"/>
        </a:p>
      </dgm:t>
    </dgm:pt>
    <dgm:pt modelId="{16C4FB31-998A-435D-9C54-0264EDB3492B}">
      <dgm:prSet phldrT="[Text]"/>
      <dgm:spPr>
        <a:solidFill>
          <a:schemeClr val="accent1">
            <a:lumMod val="40000"/>
            <a:lumOff val="60000"/>
          </a:schemeClr>
        </a:solidFill>
      </dgm:spPr>
      <dgm:t>
        <a:bodyPr/>
        <a:lstStyle/>
        <a:p>
          <a:r>
            <a:rPr lang="en-US" i="0" dirty="0" smtClean="0">
              <a:solidFill>
                <a:schemeClr val="bg1"/>
              </a:solidFill>
            </a:rPr>
            <a:t>Speed Script </a:t>
          </a:r>
          <a:br>
            <a:rPr lang="en-US" i="0" dirty="0" smtClean="0">
              <a:solidFill>
                <a:schemeClr val="bg1"/>
              </a:solidFill>
            </a:rPr>
          </a:br>
          <a:r>
            <a:rPr lang="en-US" i="0" dirty="0" smtClean="0">
              <a:solidFill>
                <a:schemeClr val="bg1"/>
              </a:solidFill>
            </a:rPr>
            <a:t>Editor</a:t>
          </a:r>
          <a:endParaRPr lang="en-US" dirty="0"/>
        </a:p>
      </dgm:t>
    </dgm:pt>
    <dgm:pt modelId="{8FAEA14A-A440-44A3-9B90-03DCA60EC703}" type="parTrans" cxnId="{07A3D4A2-F058-42F4-A14C-9DB3E3A2E13C}">
      <dgm:prSet/>
      <dgm:spPr/>
      <dgm:t>
        <a:bodyPr/>
        <a:lstStyle/>
        <a:p>
          <a:endParaRPr lang="en-US"/>
        </a:p>
      </dgm:t>
    </dgm:pt>
    <dgm:pt modelId="{A7AA740F-E2F2-471B-AB74-F750267E8890}" type="sibTrans" cxnId="{07A3D4A2-F058-42F4-A14C-9DB3E3A2E13C}">
      <dgm:prSet/>
      <dgm:spPr/>
      <dgm:t>
        <a:bodyPr/>
        <a:lstStyle/>
        <a:p>
          <a:endParaRPr lang="en-US"/>
        </a:p>
      </dgm:t>
    </dgm:pt>
    <dgm:pt modelId="{EB306AB3-9E78-46A2-97F6-7F1562F3F65D}">
      <dgm:prSet phldrT="[Text]"/>
      <dgm:spPr>
        <a:solidFill>
          <a:schemeClr val="accent1"/>
        </a:solidFill>
      </dgm:spPr>
      <dgm:t>
        <a:bodyPr/>
        <a:lstStyle/>
        <a:p>
          <a:r>
            <a:rPr lang="en-US" i="0" dirty="0" smtClean="0">
              <a:solidFill>
                <a:schemeClr val="bg1"/>
              </a:solidFill>
            </a:rPr>
            <a:t>WebSpeed Server</a:t>
          </a:r>
          <a:endParaRPr lang="en-US" dirty="0"/>
        </a:p>
      </dgm:t>
    </dgm:pt>
    <dgm:pt modelId="{99FCD54D-1298-40FA-AE71-69B4B6FBB0E6}" type="parTrans" cxnId="{84C29500-6ECB-4E8A-A223-4E4F37CF054D}">
      <dgm:prSet/>
      <dgm:spPr/>
      <dgm:t>
        <a:bodyPr/>
        <a:lstStyle/>
        <a:p>
          <a:endParaRPr lang="en-US"/>
        </a:p>
      </dgm:t>
    </dgm:pt>
    <dgm:pt modelId="{F62E33D8-A4D7-4971-A5FE-49926FBDB5E6}" type="sibTrans" cxnId="{84C29500-6ECB-4E8A-A223-4E4F37CF054D}">
      <dgm:prSet/>
      <dgm:spPr/>
      <dgm:t>
        <a:bodyPr/>
        <a:lstStyle/>
        <a:p>
          <a:endParaRPr lang="en-US"/>
        </a:p>
      </dgm:t>
    </dgm:pt>
    <dgm:pt modelId="{29C282E7-3CA9-45DC-9C56-33D0AA09DAFD}">
      <dgm:prSet phldrT="[Text]"/>
      <dgm:spPr>
        <a:solidFill>
          <a:schemeClr val="accent1">
            <a:lumMod val="40000"/>
            <a:lumOff val="60000"/>
          </a:schemeClr>
        </a:solidFill>
      </dgm:spPr>
      <dgm:t>
        <a:bodyPr/>
        <a:lstStyle/>
        <a:p>
          <a:r>
            <a:rPr lang="en-US" i="0" dirty="0" smtClean="0">
              <a:solidFill>
                <a:schemeClr val="bg1"/>
              </a:solidFill>
            </a:rPr>
            <a:t>Run &amp; Debug Support</a:t>
          </a:r>
          <a:endParaRPr lang="en-US" dirty="0"/>
        </a:p>
      </dgm:t>
    </dgm:pt>
    <dgm:pt modelId="{F73D1375-00F1-494D-BDBE-EEC8F5877F32}" type="parTrans" cxnId="{B9F8F1D8-E326-430C-BCBF-BA3150FBD087}">
      <dgm:prSet/>
      <dgm:spPr/>
      <dgm:t>
        <a:bodyPr/>
        <a:lstStyle/>
        <a:p>
          <a:endParaRPr lang="en-US"/>
        </a:p>
      </dgm:t>
    </dgm:pt>
    <dgm:pt modelId="{6974F0C9-550A-4456-8B46-D3D8FD644885}" type="sibTrans" cxnId="{B9F8F1D8-E326-430C-BCBF-BA3150FBD087}">
      <dgm:prSet/>
      <dgm:spPr/>
      <dgm:t>
        <a:bodyPr/>
        <a:lstStyle/>
        <a:p>
          <a:endParaRPr lang="en-US"/>
        </a:p>
      </dgm:t>
    </dgm:pt>
    <dgm:pt modelId="{B6BA0944-BECA-4949-88AE-C0EABC0BB506}" type="pres">
      <dgm:prSet presAssocID="{D37C1A11-BD82-4576-A275-F7C141981700}" presName="Name0" presStyleCnt="0">
        <dgm:presLayoutVars>
          <dgm:dir/>
          <dgm:animLvl val="lvl"/>
          <dgm:resizeHandles val="exact"/>
        </dgm:presLayoutVars>
      </dgm:prSet>
      <dgm:spPr/>
      <dgm:t>
        <a:bodyPr/>
        <a:lstStyle/>
        <a:p>
          <a:endParaRPr lang="en-US"/>
        </a:p>
      </dgm:t>
    </dgm:pt>
    <dgm:pt modelId="{124CE51D-DFE7-4CD7-9DD4-8D1F7992985F}" type="pres">
      <dgm:prSet presAssocID="{7FB1F309-2733-4604-AE86-A58363947E23}" presName="parTxOnly" presStyleLbl="node1" presStyleIdx="0" presStyleCnt="5" custLinFactNeighborX="-20812" custLinFactNeighborY="-27525">
        <dgm:presLayoutVars>
          <dgm:chMax val="0"/>
          <dgm:chPref val="0"/>
          <dgm:bulletEnabled val="1"/>
        </dgm:presLayoutVars>
      </dgm:prSet>
      <dgm:spPr/>
      <dgm:t>
        <a:bodyPr/>
        <a:lstStyle/>
        <a:p>
          <a:endParaRPr lang="en-US"/>
        </a:p>
      </dgm:t>
    </dgm:pt>
    <dgm:pt modelId="{843443E5-DD37-4589-A346-C3EF9895C267}" type="pres">
      <dgm:prSet presAssocID="{C415C06A-6E8F-4412-9A27-A9DE577A0881}" presName="parTxOnlySpace" presStyleCnt="0"/>
      <dgm:spPr/>
    </dgm:pt>
    <dgm:pt modelId="{666D9582-3525-4AEE-AD23-36922165B054}" type="pres">
      <dgm:prSet presAssocID="{4B90ACE2-C24C-4E90-8E35-100038FBC950}" presName="parTxOnly" presStyleLbl="node1" presStyleIdx="1" presStyleCnt="5" custLinFactNeighborX="-9788">
        <dgm:presLayoutVars>
          <dgm:chMax val="0"/>
          <dgm:chPref val="0"/>
          <dgm:bulletEnabled val="1"/>
        </dgm:presLayoutVars>
      </dgm:prSet>
      <dgm:spPr/>
      <dgm:t>
        <a:bodyPr/>
        <a:lstStyle/>
        <a:p>
          <a:endParaRPr lang="en-US"/>
        </a:p>
      </dgm:t>
    </dgm:pt>
    <dgm:pt modelId="{E94A6D08-8177-408C-A3B3-5294AFDCC5BD}" type="pres">
      <dgm:prSet presAssocID="{86B2C3F0-304A-47E6-AB7D-10897E537A6A}" presName="parTxOnlySpace" presStyleCnt="0"/>
      <dgm:spPr/>
    </dgm:pt>
    <dgm:pt modelId="{04052F23-4556-4FB7-AC92-5AB759749543}" type="pres">
      <dgm:prSet presAssocID="{16C4FB31-998A-435D-9C54-0264EDB3492B}" presName="parTxOnly" presStyleLbl="node1" presStyleIdx="2" presStyleCnt="5" custLinFactNeighborX="-24594">
        <dgm:presLayoutVars>
          <dgm:chMax val="0"/>
          <dgm:chPref val="0"/>
          <dgm:bulletEnabled val="1"/>
        </dgm:presLayoutVars>
      </dgm:prSet>
      <dgm:spPr/>
      <dgm:t>
        <a:bodyPr/>
        <a:lstStyle/>
        <a:p>
          <a:endParaRPr lang="en-US"/>
        </a:p>
      </dgm:t>
    </dgm:pt>
    <dgm:pt modelId="{519EE571-638D-439C-B413-BEE32576BF69}" type="pres">
      <dgm:prSet presAssocID="{A7AA740F-E2F2-471B-AB74-F750267E8890}" presName="parTxOnlySpace" presStyleCnt="0"/>
      <dgm:spPr/>
    </dgm:pt>
    <dgm:pt modelId="{34E95D2D-602D-4D4F-8DFE-35035D1018AC}" type="pres">
      <dgm:prSet presAssocID="{EB306AB3-9E78-46A2-97F6-7F1562F3F65D}" presName="parTxOnly" presStyleLbl="node1" presStyleIdx="3" presStyleCnt="5" custLinFactNeighborX="-39330">
        <dgm:presLayoutVars>
          <dgm:chMax val="0"/>
          <dgm:chPref val="0"/>
          <dgm:bulletEnabled val="1"/>
        </dgm:presLayoutVars>
      </dgm:prSet>
      <dgm:spPr/>
      <dgm:t>
        <a:bodyPr/>
        <a:lstStyle/>
        <a:p>
          <a:endParaRPr lang="en-US"/>
        </a:p>
      </dgm:t>
    </dgm:pt>
    <dgm:pt modelId="{09EB5221-2AF5-4FDE-9A73-C2372C16902E}" type="pres">
      <dgm:prSet presAssocID="{F62E33D8-A4D7-4971-A5FE-49926FBDB5E6}" presName="parTxOnlySpace" presStyleCnt="0"/>
      <dgm:spPr/>
    </dgm:pt>
    <dgm:pt modelId="{3C277198-614A-4F8D-9B11-0782A0AD84FA}" type="pres">
      <dgm:prSet presAssocID="{29C282E7-3CA9-45DC-9C56-33D0AA09DAFD}" presName="parTxOnly" presStyleLbl="node1" presStyleIdx="4" presStyleCnt="5" custLinFactNeighborX="-49154">
        <dgm:presLayoutVars>
          <dgm:chMax val="0"/>
          <dgm:chPref val="0"/>
          <dgm:bulletEnabled val="1"/>
        </dgm:presLayoutVars>
      </dgm:prSet>
      <dgm:spPr/>
      <dgm:t>
        <a:bodyPr/>
        <a:lstStyle/>
        <a:p>
          <a:endParaRPr lang="en-US"/>
        </a:p>
      </dgm:t>
    </dgm:pt>
  </dgm:ptLst>
  <dgm:cxnLst>
    <dgm:cxn modelId="{B9F8F1D8-E326-430C-BCBF-BA3150FBD087}" srcId="{D37C1A11-BD82-4576-A275-F7C141981700}" destId="{29C282E7-3CA9-45DC-9C56-33D0AA09DAFD}" srcOrd="4" destOrd="0" parTransId="{F73D1375-00F1-494D-BDBE-EEC8F5877F32}" sibTransId="{6974F0C9-550A-4456-8B46-D3D8FD644885}"/>
    <dgm:cxn modelId="{84C29500-6ECB-4E8A-A223-4E4F37CF054D}" srcId="{D37C1A11-BD82-4576-A275-F7C141981700}" destId="{EB306AB3-9E78-46A2-97F6-7F1562F3F65D}" srcOrd="3" destOrd="0" parTransId="{99FCD54D-1298-40FA-AE71-69B4B6FBB0E6}" sibTransId="{F62E33D8-A4D7-4971-A5FE-49926FBDB5E6}"/>
    <dgm:cxn modelId="{992B2ADA-1E91-4385-8782-B151F5D3DB99}" type="presOf" srcId="{7FB1F309-2733-4604-AE86-A58363947E23}" destId="{124CE51D-DFE7-4CD7-9DD4-8D1F7992985F}" srcOrd="0" destOrd="0" presId="urn:microsoft.com/office/officeart/2005/8/layout/chevron1"/>
    <dgm:cxn modelId="{78E266E2-935A-425C-A5E8-AEB1DE582508}" type="presOf" srcId="{16C4FB31-998A-435D-9C54-0264EDB3492B}" destId="{04052F23-4556-4FB7-AC92-5AB759749543}" srcOrd="0" destOrd="0" presId="urn:microsoft.com/office/officeart/2005/8/layout/chevron1"/>
    <dgm:cxn modelId="{F975AF80-EEFA-4FF1-A4EE-CBB5A27F9FA2}" type="presOf" srcId="{29C282E7-3CA9-45DC-9C56-33D0AA09DAFD}" destId="{3C277198-614A-4F8D-9B11-0782A0AD84FA}" srcOrd="0" destOrd="0" presId="urn:microsoft.com/office/officeart/2005/8/layout/chevron1"/>
    <dgm:cxn modelId="{B76A8ECC-00B3-4D2D-B13E-644CAE1EFBD6}" srcId="{D37C1A11-BD82-4576-A275-F7C141981700}" destId="{7FB1F309-2733-4604-AE86-A58363947E23}" srcOrd="0" destOrd="0" parTransId="{229A95DE-9E04-4EDF-A722-F6C8506C1146}" sibTransId="{C415C06A-6E8F-4412-9A27-A9DE577A0881}"/>
    <dgm:cxn modelId="{07A3D4A2-F058-42F4-A14C-9DB3E3A2E13C}" srcId="{D37C1A11-BD82-4576-A275-F7C141981700}" destId="{16C4FB31-998A-435D-9C54-0264EDB3492B}" srcOrd="2" destOrd="0" parTransId="{8FAEA14A-A440-44A3-9B90-03DCA60EC703}" sibTransId="{A7AA740F-E2F2-471B-AB74-F750267E8890}"/>
    <dgm:cxn modelId="{98A8CABD-3BF2-4E5A-A37E-FB7A89BBF236}" type="presOf" srcId="{EB306AB3-9E78-46A2-97F6-7F1562F3F65D}" destId="{34E95D2D-602D-4D4F-8DFE-35035D1018AC}" srcOrd="0" destOrd="0" presId="urn:microsoft.com/office/officeart/2005/8/layout/chevron1"/>
    <dgm:cxn modelId="{4CF50574-6BE3-41EF-AFAC-627A10C25E35}" type="presOf" srcId="{4B90ACE2-C24C-4E90-8E35-100038FBC950}" destId="{666D9582-3525-4AEE-AD23-36922165B054}" srcOrd="0" destOrd="0" presId="urn:microsoft.com/office/officeart/2005/8/layout/chevron1"/>
    <dgm:cxn modelId="{D6DCFA44-72CE-4688-B56A-623D0FF9873D}" srcId="{D37C1A11-BD82-4576-A275-F7C141981700}" destId="{4B90ACE2-C24C-4E90-8E35-100038FBC950}" srcOrd="1" destOrd="0" parTransId="{2B17B43E-6579-4032-A6A6-72C3E5EDC120}" sibTransId="{86B2C3F0-304A-47E6-AB7D-10897E537A6A}"/>
    <dgm:cxn modelId="{3595890B-7B72-4CB4-80DD-3E9726E7538C}" type="presOf" srcId="{D37C1A11-BD82-4576-A275-F7C141981700}" destId="{B6BA0944-BECA-4949-88AE-C0EABC0BB506}" srcOrd="0" destOrd="0" presId="urn:microsoft.com/office/officeart/2005/8/layout/chevron1"/>
    <dgm:cxn modelId="{3A29A0A5-4BFB-4ACC-8297-0A4593B6D3A1}" type="presParOf" srcId="{B6BA0944-BECA-4949-88AE-C0EABC0BB506}" destId="{124CE51D-DFE7-4CD7-9DD4-8D1F7992985F}" srcOrd="0" destOrd="0" presId="urn:microsoft.com/office/officeart/2005/8/layout/chevron1"/>
    <dgm:cxn modelId="{31F01A92-E2F0-4420-A134-065D46BA3F50}" type="presParOf" srcId="{B6BA0944-BECA-4949-88AE-C0EABC0BB506}" destId="{843443E5-DD37-4589-A346-C3EF9895C267}" srcOrd="1" destOrd="0" presId="urn:microsoft.com/office/officeart/2005/8/layout/chevron1"/>
    <dgm:cxn modelId="{C386D231-6C27-4246-B53D-F7D20039EB0E}" type="presParOf" srcId="{B6BA0944-BECA-4949-88AE-C0EABC0BB506}" destId="{666D9582-3525-4AEE-AD23-36922165B054}" srcOrd="2" destOrd="0" presId="urn:microsoft.com/office/officeart/2005/8/layout/chevron1"/>
    <dgm:cxn modelId="{57C14C9C-9317-400A-90EB-DF764D56435F}" type="presParOf" srcId="{B6BA0944-BECA-4949-88AE-C0EABC0BB506}" destId="{E94A6D08-8177-408C-A3B3-5294AFDCC5BD}" srcOrd="3" destOrd="0" presId="urn:microsoft.com/office/officeart/2005/8/layout/chevron1"/>
    <dgm:cxn modelId="{8EA1B4E4-0AD7-4536-B3D9-51B401E3426A}" type="presParOf" srcId="{B6BA0944-BECA-4949-88AE-C0EABC0BB506}" destId="{04052F23-4556-4FB7-AC92-5AB759749543}" srcOrd="4" destOrd="0" presId="urn:microsoft.com/office/officeart/2005/8/layout/chevron1"/>
    <dgm:cxn modelId="{EEE982CD-6F09-46C4-A520-62D43B380104}" type="presParOf" srcId="{B6BA0944-BECA-4949-88AE-C0EABC0BB506}" destId="{519EE571-638D-439C-B413-BEE32576BF69}" srcOrd="5" destOrd="0" presId="urn:microsoft.com/office/officeart/2005/8/layout/chevron1"/>
    <dgm:cxn modelId="{4080ED3E-1925-4844-A506-C29BD8810043}" type="presParOf" srcId="{B6BA0944-BECA-4949-88AE-C0EABC0BB506}" destId="{34E95D2D-602D-4D4F-8DFE-35035D1018AC}" srcOrd="6" destOrd="0" presId="urn:microsoft.com/office/officeart/2005/8/layout/chevron1"/>
    <dgm:cxn modelId="{90EA2EBA-E7D9-418F-9503-F0FBD3C876E1}" type="presParOf" srcId="{B6BA0944-BECA-4949-88AE-C0EABC0BB506}" destId="{09EB5221-2AF5-4FDE-9A73-C2372C16902E}" srcOrd="7" destOrd="0" presId="urn:microsoft.com/office/officeart/2005/8/layout/chevron1"/>
    <dgm:cxn modelId="{40A4B128-F8FE-4B2A-8ABE-39293C0BFA18}" type="presParOf" srcId="{B6BA0944-BECA-4949-88AE-C0EABC0BB506}" destId="{3C277198-614A-4F8D-9B11-0782A0AD84FA}" srcOrd="8" destOrd="0" presId="urn:microsoft.com/office/officeart/2005/8/layout/chevron1"/>
  </dgm:cxnLst>
  <dgm:bg/>
  <dgm:whole/>
  <dgm:extLst>
    <a:ext uri="http://schemas.microsoft.com/office/drawing/2008/diagram">
      <dsp:dataModelExt xmlns=""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37C1A11-BD82-4576-A275-F7C141981700}"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7FB1F309-2733-4604-AE86-A58363947E23}">
      <dgm:prSet phldrT="[Text]"/>
      <dgm:spPr>
        <a:solidFill>
          <a:schemeClr val="accent1">
            <a:lumMod val="40000"/>
            <a:lumOff val="60000"/>
          </a:schemeClr>
        </a:solidFill>
      </dgm:spPr>
      <dgm:t>
        <a:bodyPr/>
        <a:lstStyle/>
        <a:p>
          <a:r>
            <a:rPr lang="en-US" i="0" dirty="0" smtClean="0">
              <a:solidFill>
                <a:schemeClr val="bg1"/>
              </a:solidFill>
            </a:rPr>
            <a:t>WebSpeed Project Type</a:t>
          </a:r>
          <a:endParaRPr lang="en-US" dirty="0"/>
        </a:p>
      </dgm:t>
    </dgm:pt>
    <dgm:pt modelId="{229A95DE-9E04-4EDF-A722-F6C8506C1146}" type="parTrans" cxnId="{B76A8ECC-00B3-4D2D-B13E-644CAE1EFBD6}">
      <dgm:prSet/>
      <dgm:spPr/>
      <dgm:t>
        <a:bodyPr/>
        <a:lstStyle/>
        <a:p>
          <a:endParaRPr lang="en-US"/>
        </a:p>
      </dgm:t>
    </dgm:pt>
    <dgm:pt modelId="{C415C06A-6E8F-4412-9A27-A9DE577A0881}" type="sibTrans" cxnId="{B76A8ECC-00B3-4D2D-B13E-644CAE1EFBD6}">
      <dgm:prSet/>
      <dgm:spPr/>
      <dgm:t>
        <a:bodyPr/>
        <a:lstStyle/>
        <a:p>
          <a:endParaRPr lang="en-US"/>
        </a:p>
      </dgm:t>
    </dgm:pt>
    <dgm:pt modelId="{4B90ACE2-C24C-4E90-8E35-100038FBC950}">
      <dgm:prSet phldrT="[Text]"/>
      <dgm:spPr>
        <a:solidFill>
          <a:schemeClr val="accent1">
            <a:lumMod val="40000"/>
            <a:lumOff val="60000"/>
          </a:schemeClr>
        </a:solidFill>
      </dgm:spPr>
      <dgm:t>
        <a:bodyPr/>
        <a:lstStyle/>
        <a:p>
          <a:r>
            <a:rPr lang="en-US" i="0" dirty="0" smtClean="0">
              <a:solidFill>
                <a:schemeClr val="bg1"/>
              </a:solidFill>
            </a:rPr>
            <a:t>Programming </a:t>
          </a:r>
          <a:br>
            <a:rPr lang="en-US" i="0" dirty="0" smtClean="0">
              <a:solidFill>
                <a:schemeClr val="bg1"/>
              </a:solidFill>
            </a:rPr>
          </a:br>
          <a:r>
            <a:rPr lang="en-US" i="0" dirty="0" smtClean="0">
              <a:solidFill>
                <a:schemeClr val="bg1"/>
              </a:solidFill>
            </a:rPr>
            <a:t>Models</a:t>
          </a:r>
          <a:endParaRPr lang="en-US" dirty="0"/>
        </a:p>
      </dgm:t>
    </dgm:pt>
    <dgm:pt modelId="{2B17B43E-6579-4032-A6A6-72C3E5EDC120}" type="parTrans" cxnId="{D6DCFA44-72CE-4688-B56A-623D0FF9873D}">
      <dgm:prSet/>
      <dgm:spPr/>
      <dgm:t>
        <a:bodyPr/>
        <a:lstStyle/>
        <a:p>
          <a:endParaRPr lang="en-US"/>
        </a:p>
      </dgm:t>
    </dgm:pt>
    <dgm:pt modelId="{86B2C3F0-304A-47E6-AB7D-10897E537A6A}" type="sibTrans" cxnId="{D6DCFA44-72CE-4688-B56A-623D0FF9873D}">
      <dgm:prSet/>
      <dgm:spPr/>
      <dgm:t>
        <a:bodyPr/>
        <a:lstStyle/>
        <a:p>
          <a:endParaRPr lang="en-US"/>
        </a:p>
      </dgm:t>
    </dgm:pt>
    <dgm:pt modelId="{16C4FB31-998A-435D-9C54-0264EDB3492B}">
      <dgm:prSet phldrT="[Text]"/>
      <dgm:spPr>
        <a:solidFill>
          <a:schemeClr val="accent1">
            <a:lumMod val="40000"/>
            <a:lumOff val="60000"/>
          </a:schemeClr>
        </a:solidFill>
      </dgm:spPr>
      <dgm:t>
        <a:bodyPr/>
        <a:lstStyle/>
        <a:p>
          <a:r>
            <a:rPr lang="en-US" i="0" dirty="0" smtClean="0">
              <a:solidFill>
                <a:schemeClr val="bg1"/>
              </a:solidFill>
            </a:rPr>
            <a:t>Speed Script </a:t>
          </a:r>
          <a:br>
            <a:rPr lang="en-US" i="0" dirty="0" smtClean="0">
              <a:solidFill>
                <a:schemeClr val="bg1"/>
              </a:solidFill>
            </a:rPr>
          </a:br>
          <a:r>
            <a:rPr lang="en-US" i="0" dirty="0" smtClean="0">
              <a:solidFill>
                <a:schemeClr val="bg1"/>
              </a:solidFill>
            </a:rPr>
            <a:t>Editor</a:t>
          </a:r>
          <a:endParaRPr lang="en-US" dirty="0"/>
        </a:p>
      </dgm:t>
    </dgm:pt>
    <dgm:pt modelId="{8FAEA14A-A440-44A3-9B90-03DCA60EC703}" type="parTrans" cxnId="{07A3D4A2-F058-42F4-A14C-9DB3E3A2E13C}">
      <dgm:prSet/>
      <dgm:spPr/>
      <dgm:t>
        <a:bodyPr/>
        <a:lstStyle/>
        <a:p>
          <a:endParaRPr lang="en-US"/>
        </a:p>
      </dgm:t>
    </dgm:pt>
    <dgm:pt modelId="{A7AA740F-E2F2-471B-AB74-F750267E8890}" type="sibTrans" cxnId="{07A3D4A2-F058-42F4-A14C-9DB3E3A2E13C}">
      <dgm:prSet/>
      <dgm:spPr/>
      <dgm:t>
        <a:bodyPr/>
        <a:lstStyle/>
        <a:p>
          <a:endParaRPr lang="en-US"/>
        </a:p>
      </dgm:t>
    </dgm:pt>
    <dgm:pt modelId="{EB306AB3-9E78-46A2-97F6-7F1562F3F65D}">
      <dgm:prSet phldrT="[Text]"/>
      <dgm:spPr>
        <a:solidFill>
          <a:schemeClr val="accent1">
            <a:lumMod val="40000"/>
            <a:lumOff val="60000"/>
          </a:schemeClr>
        </a:solidFill>
      </dgm:spPr>
      <dgm:t>
        <a:bodyPr/>
        <a:lstStyle/>
        <a:p>
          <a:r>
            <a:rPr lang="en-US" i="0" dirty="0" smtClean="0">
              <a:solidFill>
                <a:schemeClr val="bg1"/>
              </a:solidFill>
            </a:rPr>
            <a:t>WebSpeed Server</a:t>
          </a:r>
          <a:endParaRPr lang="en-US" dirty="0"/>
        </a:p>
      </dgm:t>
    </dgm:pt>
    <dgm:pt modelId="{99FCD54D-1298-40FA-AE71-69B4B6FBB0E6}" type="parTrans" cxnId="{84C29500-6ECB-4E8A-A223-4E4F37CF054D}">
      <dgm:prSet/>
      <dgm:spPr/>
      <dgm:t>
        <a:bodyPr/>
        <a:lstStyle/>
        <a:p>
          <a:endParaRPr lang="en-US"/>
        </a:p>
      </dgm:t>
    </dgm:pt>
    <dgm:pt modelId="{F62E33D8-A4D7-4971-A5FE-49926FBDB5E6}" type="sibTrans" cxnId="{84C29500-6ECB-4E8A-A223-4E4F37CF054D}">
      <dgm:prSet/>
      <dgm:spPr/>
      <dgm:t>
        <a:bodyPr/>
        <a:lstStyle/>
        <a:p>
          <a:endParaRPr lang="en-US"/>
        </a:p>
      </dgm:t>
    </dgm:pt>
    <dgm:pt modelId="{29C282E7-3CA9-45DC-9C56-33D0AA09DAFD}">
      <dgm:prSet phldrT="[Text]"/>
      <dgm:spPr>
        <a:solidFill>
          <a:srgbClr val="FF0000"/>
        </a:solidFill>
      </dgm:spPr>
      <dgm:t>
        <a:bodyPr/>
        <a:lstStyle/>
        <a:p>
          <a:r>
            <a:rPr lang="en-US" i="0" dirty="0" smtClean="0">
              <a:solidFill>
                <a:schemeClr val="bg1"/>
              </a:solidFill>
            </a:rPr>
            <a:t>Run &amp; Debug Support</a:t>
          </a:r>
          <a:endParaRPr lang="en-US" dirty="0"/>
        </a:p>
      </dgm:t>
    </dgm:pt>
    <dgm:pt modelId="{F73D1375-00F1-494D-BDBE-EEC8F5877F32}" type="parTrans" cxnId="{B9F8F1D8-E326-430C-BCBF-BA3150FBD087}">
      <dgm:prSet/>
      <dgm:spPr/>
      <dgm:t>
        <a:bodyPr/>
        <a:lstStyle/>
        <a:p>
          <a:endParaRPr lang="en-US"/>
        </a:p>
      </dgm:t>
    </dgm:pt>
    <dgm:pt modelId="{6974F0C9-550A-4456-8B46-D3D8FD644885}" type="sibTrans" cxnId="{B9F8F1D8-E326-430C-BCBF-BA3150FBD087}">
      <dgm:prSet/>
      <dgm:spPr/>
      <dgm:t>
        <a:bodyPr/>
        <a:lstStyle/>
        <a:p>
          <a:endParaRPr lang="en-US"/>
        </a:p>
      </dgm:t>
    </dgm:pt>
    <dgm:pt modelId="{B6BA0944-BECA-4949-88AE-C0EABC0BB506}" type="pres">
      <dgm:prSet presAssocID="{D37C1A11-BD82-4576-A275-F7C141981700}" presName="Name0" presStyleCnt="0">
        <dgm:presLayoutVars>
          <dgm:dir/>
          <dgm:animLvl val="lvl"/>
          <dgm:resizeHandles val="exact"/>
        </dgm:presLayoutVars>
      </dgm:prSet>
      <dgm:spPr/>
      <dgm:t>
        <a:bodyPr/>
        <a:lstStyle/>
        <a:p>
          <a:endParaRPr lang="en-US"/>
        </a:p>
      </dgm:t>
    </dgm:pt>
    <dgm:pt modelId="{124CE51D-DFE7-4CD7-9DD4-8D1F7992985F}" type="pres">
      <dgm:prSet presAssocID="{7FB1F309-2733-4604-AE86-A58363947E23}" presName="parTxOnly" presStyleLbl="node1" presStyleIdx="0" presStyleCnt="5" custLinFactNeighborX="-20812" custLinFactNeighborY="-27525">
        <dgm:presLayoutVars>
          <dgm:chMax val="0"/>
          <dgm:chPref val="0"/>
          <dgm:bulletEnabled val="1"/>
        </dgm:presLayoutVars>
      </dgm:prSet>
      <dgm:spPr/>
      <dgm:t>
        <a:bodyPr/>
        <a:lstStyle/>
        <a:p>
          <a:endParaRPr lang="en-US"/>
        </a:p>
      </dgm:t>
    </dgm:pt>
    <dgm:pt modelId="{843443E5-DD37-4589-A346-C3EF9895C267}" type="pres">
      <dgm:prSet presAssocID="{C415C06A-6E8F-4412-9A27-A9DE577A0881}" presName="parTxOnlySpace" presStyleCnt="0"/>
      <dgm:spPr/>
    </dgm:pt>
    <dgm:pt modelId="{666D9582-3525-4AEE-AD23-36922165B054}" type="pres">
      <dgm:prSet presAssocID="{4B90ACE2-C24C-4E90-8E35-100038FBC950}" presName="parTxOnly" presStyleLbl="node1" presStyleIdx="1" presStyleCnt="5" custLinFactNeighborX="-9788">
        <dgm:presLayoutVars>
          <dgm:chMax val="0"/>
          <dgm:chPref val="0"/>
          <dgm:bulletEnabled val="1"/>
        </dgm:presLayoutVars>
      </dgm:prSet>
      <dgm:spPr/>
      <dgm:t>
        <a:bodyPr/>
        <a:lstStyle/>
        <a:p>
          <a:endParaRPr lang="en-US"/>
        </a:p>
      </dgm:t>
    </dgm:pt>
    <dgm:pt modelId="{E94A6D08-8177-408C-A3B3-5294AFDCC5BD}" type="pres">
      <dgm:prSet presAssocID="{86B2C3F0-304A-47E6-AB7D-10897E537A6A}" presName="parTxOnlySpace" presStyleCnt="0"/>
      <dgm:spPr/>
    </dgm:pt>
    <dgm:pt modelId="{04052F23-4556-4FB7-AC92-5AB759749543}" type="pres">
      <dgm:prSet presAssocID="{16C4FB31-998A-435D-9C54-0264EDB3492B}" presName="parTxOnly" presStyleLbl="node1" presStyleIdx="2" presStyleCnt="5" custLinFactNeighborX="-24594">
        <dgm:presLayoutVars>
          <dgm:chMax val="0"/>
          <dgm:chPref val="0"/>
          <dgm:bulletEnabled val="1"/>
        </dgm:presLayoutVars>
      </dgm:prSet>
      <dgm:spPr/>
      <dgm:t>
        <a:bodyPr/>
        <a:lstStyle/>
        <a:p>
          <a:endParaRPr lang="en-US"/>
        </a:p>
      </dgm:t>
    </dgm:pt>
    <dgm:pt modelId="{519EE571-638D-439C-B413-BEE32576BF69}" type="pres">
      <dgm:prSet presAssocID="{A7AA740F-E2F2-471B-AB74-F750267E8890}" presName="parTxOnlySpace" presStyleCnt="0"/>
      <dgm:spPr/>
    </dgm:pt>
    <dgm:pt modelId="{34E95D2D-602D-4D4F-8DFE-35035D1018AC}" type="pres">
      <dgm:prSet presAssocID="{EB306AB3-9E78-46A2-97F6-7F1562F3F65D}" presName="parTxOnly" presStyleLbl="node1" presStyleIdx="3" presStyleCnt="5" custLinFactNeighborX="-39330">
        <dgm:presLayoutVars>
          <dgm:chMax val="0"/>
          <dgm:chPref val="0"/>
          <dgm:bulletEnabled val="1"/>
        </dgm:presLayoutVars>
      </dgm:prSet>
      <dgm:spPr/>
      <dgm:t>
        <a:bodyPr/>
        <a:lstStyle/>
        <a:p>
          <a:endParaRPr lang="en-US"/>
        </a:p>
      </dgm:t>
    </dgm:pt>
    <dgm:pt modelId="{09EB5221-2AF5-4FDE-9A73-C2372C16902E}" type="pres">
      <dgm:prSet presAssocID="{F62E33D8-A4D7-4971-A5FE-49926FBDB5E6}" presName="parTxOnlySpace" presStyleCnt="0"/>
      <dgm:spPr/>
    </dgm:pt>
    <dgm:pt modelId="{3C277198-614A-4F8D-9B11-0782A0AD84FA}" type="pres">
      <dgm:prSet presAssocID="{29C282E7-3CA9-45DC-9C56-33D0AA09DAFD}" presName="parTxOnly" presStyleLbl="node1" presStyleIdx="4" presStyleCnt="5" custLinFactNeighborX="-49154">
        <dgm:presLayoutVars>
          <dgm:chMax val="0"/>
          <dgm:chPref val="0"/>
          <dgm:bulletEnabled val="1"/>
        </dgm:presLayoutVars>
      </dgm:prSet>
      <dgm:spPr/>
      <dgm:t>
        <a:bodyPr/>
        <a:lstStyle/>
        <a:p>
          <a:endParaRPr lang="en-US"/>
        </a:p>
      </dgm:t>
    </dgm:pt>
  </dgm:ptLst>
  <dgm:cxnLst>
    <dgm:cxn modelId="{CBAB1688-BDE4-4F01-8021-3D724133F129}" type="presOf" srcId="{7FB1F309-2733-4604-AE86-A58363947E23}" destId="{124CE51D-DFE7-4CD7-9DD4-8D1F7992985F}" srcOrd="0" destOrd="0" presId="urn:microsoft.com/office/officeart/2005/8/layout/chevron1"/>
    <dgm:cxn modelId="{B9F8F1D8-E326-430C-BCBF-BA3150FBD087}" srcId="{D37C1A11-BD82-4576-A275-F7C141981700}" destId="{29C282E7-3CA9-45DC-9C56-33D0AA09DAFD}" srcOrd="4" destOrd="0" parTransId="{F73D1375-00F1-494D-BDBE-EEC8F5877F32}" sibTransId="{6974F0C9-550A-4456-8B46-D3D8FD644885}"/>
    <dgm:cxn modelId="{84C29500-6ECB-4E8A-A223-4E4F37CF054D}" srcId="{D37C1A11-BD82-4576-A275-F7C141981700}" destId="{EB306AB3-9E78-46A2-97F6-7F1562F3F65D}" srcOrd="3" destOrd="0" parTransId="{99FCD54D-1298-40FA-AE71-69B4B6FBB0E6}" sibTransId="{F62E33D8-A4D7-4971-A5FE-49926FBDB5E6}"/>
    <dgm:cxn modelId="{C68F1B4F-458B-4419-883A-7D97E1499886}" type="presOf" srcId="{EB306AB3-9E78-46A2-97F6-7F1562F3F65D}" destId="{34E95D2D-602D-4D4F-8DFE-35035D1018AC}" srcOrd="0" destOrd="0" presId="urn:microsoft.com/office/officeart/2005/8/layout/chevron1"/>
    <dgm:cxn modelId="{377E1DF9-8C6E-439A-B0FC-743AFE376067}" type="presOf" srcId="{4B90ACE2-C24C-4E90-8E35-100038FBC950}" destId="{666D9582-3525-4AEE-AD23-36922165B054}" srcOrd="0" destOrd="0" presId="urn:microsoft.com/office/officeart/2005/8/layout/chevron1"/>
    <dgm:cxn modelId="{100DCB1F-537C-4916-9802-4293EAFDD64C}" type="presOf" srcId="{D37C1A11-BD82-4576-A275-F7C141981700}" destId="{B6BA0944-BECA-4949-88AE-C0EABC0BB506}" srcOrd="0" destOrd="0" presId="urn:microsoft.com/office/officeart/2005/8/layout/chevron1"/>
    <dgm:cxn modelId="{07A3D4A2-F058-42F4-A14C-9DB3E3A2E13C}" srcId="{D37C1A11-BD82-4576-A275-F7C141981700}" destId="{16C4FB31-998A-435D-9C54-0264EDB3492B}" srcOrd="2" destOrd="0" parTransId="{8FAEA14A-A440-44A3-9B90-03DCA60EC703}" sibTransId="{A7AA740F-E2F2-471B-AB74-F750267E8890}"/>
    <dgm:cxn modelId="{B76A8ECC-00B3-4D2D-B13E-644CAE1EFBD6}" srcId="{D37C1A11-BD82-4576-A275-F7C141981700}" destId="{7FB1F309-2733-4604-AE86-A58363947E23}" srcOrd="0" destOrd="0" parTransId="{229A95DE-9E04-4EDF-A722-F6C8506C1146}" sibTransId="{C415C06A-6E8F-4412-9A27-A9DE577A0881}"/>
    <dgm:cxn modelId="{C2423775-8700-4C6E-BEE1-51F44C1637C2}" type="presOf" srcId="{16C4FB31-998A-435D-9C54-0264EDB3492B}" destId="{04052F23-4556-4FB7-AC92-5AB759749543}" srcOrd="0" destOrd="0" presId="urn:microsoft.com/office/officeart/2005/8/layout/chevron1"/>
    <dgm:cxn modelId="{D6DCFA44-72CE-4688-B56A-623D0FF9873D}" srcId="{D37C1A11-BD82-4576-A275-F7C141981700}" destId="{4B90ACE2-C24C-4E90-8E35-100038FBC950}" srcOrd="1" destOrd="0" parTransId="{2B17B43E-6579-4032-A6A6-72C3E5EDC120}" sibTransId="{86B2C3F0-304A-47E6-AB7D-10897E537A6A}"/>
    <dgm:cxn modelId="{AA79268C-D1E8-45C4-9409-72A65A93C15D}" type="presOf" srcId="{29C282E7-3CA9-45DC-9C56-33D0AA09DAFD}" destId="{3C277198-614A-4F8D-9B11-0782A0AD84FA}" srcOrd="0" destOrd="0" presId="urn:microsoft.com/office/officeart/2005/8/layout/chevron1"/>
    <dgm:cxn modelId="{68624D27-841D-42EC-A16D-A5A38289A817}" type="presParOf" srcId="{B6BA0944-BECA-4949-88AE-C0EABC0BB506}" destId="{124CE51D-DFE7-4CD7-9DD4-8D1F7992985F}" srcOrd="0" destOrd="0" presId="urn:microsoft.com/office/officeart/2005/8/layout/chevron1"/>
    <dgm:cxn modelId="{541CAF7D-E8FE-4C67-A295-051DDCD7E05A}" type="presParOf" srcId="{B6BA0944-BECA-4949-88AE-C0EABC0BB506}" destId="{843443E5-DD37-4589-A346-C3EF9895C267}" srcOrd="1" destOrd="0" presId="urn:microsoft.com/office/officeart/2005/8/layout/chevron1"/>
    <dgm:cxn modelId="{2E485A22-6392-42A9-8F39-1BEDE2A4A6F7}" type="presParOf" srcId="{B6BA0944-BECA-4949-88AE-C0EABC0BB506}" destId="{666D9582-3525-4AEE-AD23-36922165B054}" srcOrd="2" destOrd="0" presId="urn:microsoft.com/office/officeart/2005/8/layout/chevron1"/>
    <dgm:cxn modelId="{1C186B35-9373-441F-A6A3-1C72EEEE51CF}" type="presParOf" srcId="{B6BA0944-BECA-4949-88AE-C0EABC0BB506}" destId="{E94A6D08-8177-408C-A3B3-5294AFDCC5BD}" srcOrd="3" destOrd="0" presId="urn:microsoft.com/office/officeart/2005/8/layout/chevron1"/>
    <dgm:cxn modelId="{1086F5C2-B581-4CFB-94FA-1918D33B1B24}" type="presParOf" srcId="{B6BA0944-BECA-4949-88AE-C0EABC0BB506}" destId="{04052F23-4556-4FB7-AC92-5AB759749543}" srcOrd="4" destOrd="0" presId="urn:microsoft.com/office/officeart/2005/8/layout/chevron1"/>
    <dgm:cxn modelId="{CC371599-F0FD-47F6-805A-B55B38951307}" type="presParOf" srcId="{B6BA0944-BECA-4949-88AE-C0EABC0BB506}" destId="{519EE571-638D-439C-B413-BEE32576BF69}" srcOrd="5" destOrd="0" presId="urn:microsoft.com/office/officeart/2005/8/layout/chevron1"/>
    <dgm:cxn modelId="{393B52C4-A105-426A-B8F1-5729E81ED336}" type="presParOf" srcId="{B6BA0944-BECA-4949-88AE-C0EABC0BB506}" destId="{34E95D2D-602D-4D4F-8DFE-35035D1018AC}" srcOrd="6" destOrd="0" presId="urn:microsoft.com/office/officeart/2005/8/layout/chevron1"/>
    <dgm:cxn modelId="{34EF094E-60D8-485B-815B-6BC2004D70E9}" type="presParOf" srcId="{B6BA0944-BECA-4949-88AE-C0EABC0BB506}" destId="{09EB5221-2AF5-4FDE-9A73-C2372C16902E}" srcOrd="7" destOrd="0" presId="urn:microsoft.com/office/officeart/2005/8/layout/chevron1"/>
    <dgm:cxn modelId="{6832E4CF-AB67-4EBB-A7C9-80B7115D9248}" type="presParOf" srcId="{B6BA0944-BECA-4949-88AE-C0EABC0BB506}" destId="{3C277198-614A-4F8D-9B11-0782A0AD84FA}" srcOrd="8" destOrd="0" presId="urn:microsoft.com/office/officeart/2005/8/layout/chevron1"/>
  </dgm:cxnLst>
  <dgm:bg/>
  <dgm:whole/>
  <dgm:extLst>
    <a:ext uri="http://schemas.microsoft.com/office/drawing/2008/diagram">
      <dsp:dataModelExt xmlns=""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37C1A11-BD82-4576-A275-F7C141981700}"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7FB1F309-2733-4604-AE86-A58363947E23}">
      <dgm:prSet phldrT="[Text]"/>
      <dgm:spPr>
        <a:solidFill>
          <a:schemeClr val="accent1">
            <a:lumMod val="40000"/>
            <a:lumOff val="60000"/>
          </a:schemeClr>
        </a:solidFill>
      </dgm:spPr>
      <dgm:t>
        <a:bodyPr/>
        <a:lstStyle/>
        <a:p>
          <a:r>
            <a:rPr lang="en-US" i="0" dirty="0" smtClean="0">
              <a:solidFill>
                <a:schemeClr val="bg1"/>
              </a:solidFill>
            </a:rPr>
            <a:t>WebSpeed Project Type</a:t>
          </a:r>
          <a:endParaRPr lang="en-US" dirty="0"/>
        </a:p>
      </dgm:t>
    </dgm:pt>
    <dgm:pt modelId="{229A95DE-9E04-4EDF-A722-F6C8506C1146}" type="parTrans" cxnId="{B76A8ECC-00B3-4D2D-B13E-644CAE1EFBD6}">
      <dgm:prSet/>
      <dgm:spPr/>
      <dgm:t>
        <a:bodyPr/>
        <a:lstStyle/>
        <a:p>
          <a:endParaRPr lang="en-US"/>
        </a:p>
      </dgm:t>
    </dgm:pt>
    <dgm:pt modelId="{C415C06A-6E8F-4412-9A27-A9DE577A0881}" type="sibTrans" cxnId="{B76A8ECC-00B3-4D2D-B13E-644CAE1EFBD6}">
      <dgm:prSet/>
      <dgm:spPr/>
      <dgm:t>
        <a:bodyPr/>
        <a:lstStyle/>
        <a:p>
          <a:endParaRPr lang="en-US"/>
        </a:p>
      </dgm:t>
    </dgm:pt>
    <dgm:pt modelId="{4B90ACE2-C24C-4E90-8E35-100038FBC950}">
      <dgm:prSet phldrT="[Text]"/>
      <dgm:spPr>
        <a:solidFill>
          <a:schemeClr val="accent1">
            <a:lumMod val="40000"/>
            <a:lumOff val="60000"/>
          </a:schemeClr>
        </a:solidFill>
      </dgm:spPr>
      <dgm:t>
        <a:bodyPr/>
        <a:lstStyle/>
        <a:p>
          <a:r>
            <a:rPr lang="en-US" i="0" dirty="0" smtClean="0">
              <a:solidFill>
                <a:schemeClr val="bg1"/>
              </a:solidFill>
            </a:rPr>
            <a:t>Programming </a:t>
          </a:r>
          <a:br>
            <a:rPr lang="en-US" i="0" dirty="0" smtClean="0">
              <a:solidFill>
                <a:schemeClr val="bg1"/>
              </a:solidFill>
            </a:rPr>
          </a:br>
          <a:r>
            <a:rPr lang="en-US" i="0" dirty="0" smtClean="0">
              <a:solidFill>
                <a:schemeClr val="bg1"/>
              </a:solidFill>
            </a:rPr>
            <a:t>Models</a:t>
          </a:r>
          <a:endParaRPr lang="en-US" dirty="0"/>
        </a:p>
      </dgm:t>
    </dgm:pt>
    <dgm:pt modelId="{2B17B43E-6579-4032-A6A6-72C3E5EDC120}" type="parTrans" cxnId="{D6DCFA44-72CE-4688-B56A-623D0FF9873D}">
      <dgm:prSet/>
      <dgm:spPr/>
      <dgm:t>
        <a:bodyPr/>
        <a:lstStyle/>
        <a:p>
          <a:endParaRPr lang="en-US"/>
        </a:p>
      </dgm:t>
    </dgm:pt>
    <dgm:pt modelId="{86B2C3F0-304A-47E6-AB7D-10897E537A6A}" type="sibTrans" cxnId="{D6DCFA44-72CE-4688-B56A-623D0FF9873D}">
      <dgm:prSet/>
      <dgm:spPr/>
      <dgm:t>
        <a:bodyPr/>
        <a:lstStyle/>
        <a:p>
          <a:endParaRPr lang="en-US"/>
        </a:p>
      </dgm:t>
    </dgm:pt>
    <dgm:pt modelId="{16C4FB31-998A-435D-9C54-0264EDB3492B}">
      <dgm:prSet phldrT="[Text]"/>
      <dgm:spPr>
        <a:solidFill>
          <a:schemeClr val="accent1">
            <a:lumMod val="40000"/>
            <a:lumOff val="60000"/>
          </a:schemeClr>
        </a:solidFill>
      </dgm:spPr>
      <dgm:t>
        <a:bodyPr/>
        <a:lstStyle/>
        <a:p>
          <a:r>
            <a:rPr lang="en-US" i="0" dirty="0" smtClean="0">
              <a:solidFill>
                <a:schemeClr val="bg1"/>
              </a:solidFill>
            </a:rPr>
            <a:t>Speed Script </a:t>
          </a:r>
          <a:br>
            <a:rPr lang="en-US" i="0" dirty="0" smtClean="0">
              <a:solidFill>
                <a:schemeClr val="bg1"/>
              </a:solidFill>
            </a:rPr>
          </a:br>
          <a:r>
            <a:rPr lang="en-US" i="0" dirty="0" smtClean="0">
              <a:solidFill>
                <a:schemeClr val="bg1"/>
              </a:solidFill>
            </a:rPr>
            <a:t>Editor</a:t>
          </a:r>
          <a:endParaRPr lang="en-US" dirty="0"/>
        </a:p>
      </dgm:t>
    </dgm:pt>
    <dgm:pt modelId="{8FAEA14A-A440-44A3-9B90-03DCA60EC703}" type="parTrans" cxnId="{07A3D4A2-F058-42F4-A14C-9DB3E3A2E13C}">
      <dgm:prSet/>
      <dgm:spPr/>
      <dgm:t>
        <a:bodyPr/>
        <a:lstStyle/>
        <a:p>
          <a:endParaRPr lang="en-US"/>
        </a:p>
      </dgm:t>
    </dgm:pt>
    <dgm:pt modelId="{A7AA740F-E2F2-471B-AB74-F750267E8890}" type="sibTrans" cxnId="{07A3D4A2-F058-42F4-A14C-9DB3E3A2E13C}">
      <dgm:prSet/>
      <dgm:spPr/>
      <dgm:t>
        <a:bodyPr/>
        <a:lstStyle/>
        <a:p>
          <a:endParaRPr lang="en-US"/>
        </a:p>
      </dgm:t>
    </dgm:pt>
    <dgm:pt modelId="{EB306AB3-9E78-46A2-97F6-7F1562F3F65D}">
      <dgm:prSet phldrT="[Text]"/>
      <dgm:spPr>
        <a:solidFill>
          <a:schemeClr val="accent1">
            <a:lumMod val="40000"/>
            <a:lumOff val="60000"/>
          </a:schemeClr>
        </a:solidFill>
      </dgm:spPr>
      <dgm:t>
        <a:bodyPr/>
        <a:lstStyle/>
        <a:p>
          <a:r>
            <a:rPr lang="en-US" i="0" dirty="0" smtClean="0">
              <a:solidFill>
                <a:schemeClr val="bg1"/>
              </a:solidFill>
            </a:rPr>
            <a:t>WebSpeed Server</a:t>
          </a:r>
          <a:endParaRPr lang="en-US" dirty="0"/>
        </a:p>
      </dgm:t>
    </dgm:pt>
    <dgm:pt modelId="{99FCD54D-1298-40FA-AE71-69B4B6FBB0E6}" type="parTrans" cxnId="{84C29500-6ECB-4E8A-A223-4E4F37CF054D}">
      <dgm:prSet/>
      <dgm:spPr/>
      <dgm:t>
        <a:bodyPr/>
        <a:lstStyle/>
        <a:p>
          <a:endParaRPr lang="en-US"/>
        </a:p>
      </dgm:t>
    </dgm:pt>
    <dgm:pt modelId="{F62E33D8-A4D7-4971-A5FE-49926FBDB5E6}" type="sibTrans" cxnId="{84C29500-6ECB-4E8A-A223-4E4F37CF054D}">
      <dgm:prSet/>
      <dgm:spPr/>
      <dgm:t>
        <a:bodyPr/>
        <a:lstStyle/>
        <a:p>
          <a:endParaRPr lang="en-US"/>
        </a:p>
      </dgm:t>
    </dgm:pt>
    <dgm:pt modelId="{29C282E7-3CA9-45DC-9C56-33D0AA09DAFD}">
      <dgm:prSet phldrT="[Text]"/>
      <dgm:spPr>
        <a:solidFill>
          <a:srgbClr val="FF0000"/>
        </a:solidFill>
      </dgm:spPr>
      <dgm:t>
        <a:bodyPr/>
        <a:lstStyle/>
        <a:p>
          <a:r>
            <a:rPr lang="en-US" i="0" dirty="0" smtClean="0">
              <a:solidFill>
                <a:schemeClr val="bg1"/>
              </a:solidFill>
            </a:rPr>
            <a:t>Run &amp; Debug Support</a:t>
          </a:r>
          <a:endParaRPr lang="en-US" dirty="0"/>
        </a:p>
      </dgm:t>
    </dgm:pt>
    <dgm:pt modelId="{F73D1375-00F1-494D-BDBE-EEC8F5877F32}" type="parTrans" cxnId="{B9F8F1D8-E326-430C-BCBF-BA3150FBD087}">
      <dgm:prSet/>
      <dgm:spPr/>
      <dgm:t>
        <a:bodyPr/>
        <a:lstStyle/>
        <a:p>
          <a:endParaRPr lang="en-US"/>
        </a:p>
      </dgm:t>
    </dgm:pt>
    <dgm:pt modelId="{6974F0C9-550A-4456-8B46-D3D8FD644885}" type="sibTrans" cxnId="{B9F8F1D8-E326-430C-BCBF-BA3150FBD087}">
      <dgm:prSet/>
      <dgm:spPr/>
      <dgm:t>
        <a:bodyPr/>
        <a:lstStyle/>
        <a:p>
          <a:endParaRPr lang="en-US"/>
        </a:p>
      </dgm:t>
    </dgm:pt>
    <dgm:pt modelId="{B6BA0944-BECA-4949-88AE-C0EABC0BB506}" type="pres">
      <dgm:prSet presAssocID="{D37C1A11-BD82-4576-A275-F7C141981700}" presName="Name0" presStyleCnt="0">
        <dgm:presLayoutVars>
          <dgm:dir/>
          <dgm:animLvl val="lvl"/>
          <dgm:resizeHandles val="exact"/>
        </dgm:presLayoutVars>
      </dgm:prSet>
      <dgm:spPr/>
      <dgm:t>
        <a:bodyPr/>
        <a:lstStyle/>
        <a:p>
          <a:endParaRPr lang="en-US"/>
        </a:p>
      </dgm:t>
    </dgm:pt>
    <dgm:pt modelId="{124CE51D-DFE7-4CD7-9DD4-8D1F7992985F}" type="pres">
      <dgm:prSet presAssocID="{7FB1F309-2733-4604-AE86-A58363947E23}" presName="parTxOnly" presStyleLbl="node1" presStyleIdx="0" presStyleCnt="5" custLinFactNeighborX="-20812" custLinFactNeighborY="-27525">
        <dgm:presLayoutVars>
          <dgm:chMax val="0"/>
          <dgm:chPref val="0"/>
          <dgm:bulletEnabled val="1"/>
        </dgm:presLayoutVars>
      </dgm:prSet>
      <dgm:spPr/>
      <dgm:t>
        <a:bodyPr/>
        <a:lstStyle/>
        <a:p>
          <a:endParaRPr lang="en-US"/>
        </a:p>
      </dgm:t>
    </dgm:pt>
    <dgm:pt modelId="{843443E5-DD37-4589-A346-C3EF9895C267}" type="pres">
      <dgm:prSet presAssocID="{C415C06A-6E8F-4412-9A27-A9DE577A0881}" presName="parTxOnlySpace" presStyleCnt="0"/>
      <dgm:spPr/>
    </dgm:pt>
    <dgm:pt modelId="{666D9582-3525-4AEE-AD23-36922165B054}" type="pres">
      <dgm:prSet presAssocID="{4B90ACE2-C24C-4E90-8E35-100038FBC950}" presName="parTxOnly" presStyleLbl="node1" presStyleIdx="1" presStyleCnt="5" custLinFactNeighborX="-9788">
        <dgm:presLayoutVars>
          <dgm:chMax val="0"/>
          <dgm:chPref val="0"/>
          <dgm:bulletEnabled val="1"/>
        </dgm:presLayoutVars>
      </dgm:prSet>
      <dgm:spPr/>
      <dgm:t>
        <a:bodyPr/>
        <a:lstStyle/>
        <a:p>
          <a:endParaRPr lang="en-US"/>
        </a:p>
      </dgm:t>
    </dgm:pt>
    <dgm:pt modelId="{E94A6D08-8177-408C-A3B3-5294AFDCC5BD}" type="pres">
      <dgm:prSet presAssocID="{86B2C3F0-304A-47E6-AB7D-10897E537A6A}" presName="parTxOnlySpace" presStyleCnt="0"/>
      <dgm:spPr/>
    </dgm:pt>
    <dgm:pt modelId="{04052F23-4556-4FB7-AC92-5AB759749543}" type="pres">
      <dgm:prSet presAssocID="{16C4FB31-998A-435D-9C54-0264EDB3492B}" presName="parTxOnly" presStyleLbl="node1" presStyleIdx="2" presStyleCnt="5" custLinFactNeighborX="-24594">
        <dgm:presLayoutVars>
          <dgm:chMax val="0"/>
          <dgm:chPref val="0"/>
          <dgm:bulletEnabled val="1"/>
        </dgm:presLayoutVars>
      </dgm:prSet>
      <dgm:spPr/>
      <dgm:t>
        <a:bodyPr/>
        <a:lstStyle/>
        <a:p>
          <a:endParaRPr lang="en-US"/>
        </a:p>
      </dgm:t>
    </dgm:pt>
    <dgm:pt modelId="{519EE571-638D-439C-B413-BEE32576BF69}" type="pres">
      <dgm:prSet presAssocID="{A7AA740F-E2F2-471B-AB74-F750267E8890}" presName="parTxOnlySpace" presStyleCnt="0"/>
      <dgm:spPr/>
    </dgm:pt>
    <dgm:pt modelId="{34E95D2D-602D-4D4F-8DFE-35035D1018AC}" type="pres">
      <dgm:prSet presAssocID="{EB306AB3-9E78-46A2-97F6-7F1562F3F65D}" presName="parTxOnly" presStyleLbl="node1" presStyleIdx="3" presStyleCnt="5" custLinFactNeighborX="-39330">
        <dgm:presLayoutVars>
          <dgm:chMax val="0"/>
          <dgm:chPref val="0"/>
          <dgm:bulletEnabled val="1"/>
        </dgm:presLayoutVars>
      </dgm:prSet>
      <dgm:spPr/>
      <dgm:t>
        <a:bodyPr/>
        <a:lstStyle/>
        <a:p>
          <a:endParaRPr lang="en-US"/>
        </a:p>
      </dgm:t>
    </dgm:pt>
    <dgm:pt modelId="{09EB5221-2AF5-4FDE-9A73-C2372C16902E}" type="pres">
      <dgm:prSet presAssocID="{F62E33D8-A4D7-4971-A5FE-49926FBDB5E6}" presName="parTxOnlySpace" presStyleCnt="0"/>
      <dgm:spPr/>
    </dgm:pt>
    <dgm:pt modelId="{3C277198-614A-4F8D-9B11-0782A0AD84FA}" type="pres">
      <dgm:prSet presAssocID="{29C282E7-3CA9-45DC-9C56-33D0AA09DAFD}" presName="parTxOnly" presStyleLbl="node1" presStyleIdx="4" presStyleCnt="5" custLinFactNeighborX="-49154">
        <dgm:presLayoutVars>
          <dgm:chMax val="0"/>
          <dgm:chPref val="0"/>
          <dgm:bulletEnabled val="1"/>
        </dgm:presLayoutVars>
      </dgm:prSet>
      <dgm:spPr/>
      <dgm:t>
        <a:bodyPr/>
        <a:lstStyle/>
        <a:p>
          <a:endParaRPr lang="en-US"/>
        </a:p>
      </dgm:t>
    </dgm:pt>
  </dgm:ptLst>
  <dgm:cxnLst>
    <dgm:cxn modelId="{33F066B6-2354-44FC-9C74-108DE051124A}" type="presOf" srcId="{EB306AB3-9E78-46A2-97F6-7F1562F3F65D}" destId="{34E95D2D-602D-4D4F-8DFE-35035D1018AC}" srcOrd="0" destOrd="0" presId="urn:microsoft.com/office/officeart/2005/8/layout/chevron1"/>
    <dgm:cxn modelId="{B9F8F1D8-E326-430C-BCBF-BA3150FBD087}" srcId="{D37C1A11-BD82-4576-A275-F7C141981700}" destId="{29C282E7-3CA9-45DC-9C56-33D0AA09DAFD}" srcOrd="4" destOrd="0" parTransId="{F73D1375-00F1-494D-BDBE-EEC8F5877F32}" sibTransId="{6974F0C9-550A-4456-8B46-D3D8FD644885}"/>
    <dgm:cxn modelId="{84C29500-6ECB-4E8A-A223-4E4F37CF054D}" srcId="{D37C1A11-BD82-4576-A275-F7C141981700}" destId="{EB306AB3-9E78-46A2-97F6-7F1562F3F65D}" srcOrd="3" destOrd="0" parTransId="{99FCD54D-1298-40FA-AE71-69B4B6FBB0E6}" sibTransId="{F62E33D8-A4D7-4971-A5FE-49926FBDB5E6}"/>
    <dgm:cxn modelId="{E4023378-61AF-4D95-AAB4-3423E2967747}" type="presOf" srcId="{16C4FB31-998A-435D-9C54-0264EDB3492B}" destId="{04052F23-4556-4FB7-AC92-5AB759749543}" srcOrd="0" destOrd="0" presId="urn:microsoft.com/office/officeart/2005/8/layout/chevron1"/>
    <dgm:cxn modelId="{703AE690-5880-4370-AA36-F14993F7D0D8}" type="presOf" srcId="{7FB1F309-2733-4604-AE86-A58363947E23}" destId="{124CE51D-DFE7-4CD7-9DD4-8D1F7992985F}" srcOrd="0" destOrd="0" presId="urn:microsoft.com/office/officeart/2005/8/layout/chevron1"/>
    <dgm:cxn modelId="{05E78D57-313E-4FC4-B5E8-CD3F09AD0B2A}" type="presOf" srcId="{D37C1A11-BD82-4576-A275-F7C141981700}" destId="{B6BA0944-BECA-4949-88AE-C0EABC0BB506}" srcOrd="0" destOrd="0" presId="urn:microsoft.com/office/officeart/2005/8/layout/chevron1"/>
    <dgm:cxn modelId="{AF33BA6E-C91F-40D3-B4E7-CFBC607BB271}" type="presOf" srcId="{4B90ACE2-C24C-4E90-8E35-100038FBC950}" destId="{666D9582-3525-4AEE-AD23-36922165B054}" srcOrd="0" destOrd="0" presId="urn:microsoft.com/office/officeart/2005/8/layout/chevron1"/>
    <dgm:cxn modelId="{14BD6BD2-03C2-4224-B3A1-7BF3E52EAC0D}" type="presOf" srcId="{29C282E7-3CA9-45DC-9C56-33D0AA09DAFD}" destId="{3C277198-614A-4F8D-9B11-0782A0AD84FA}" srcOrd="0" destOrd="0" presId="urn:microsoft.com/office/officeart/2005/8/layout/chevron1"/>
    <dgm:cxn modelId="{B76A8ECC-00B3-4D2D-B13E-644CAE1EFBD6}" srcId="{D37C1A11-BD82-4576-A275-F7C141981700}" destId="{7FB1F309-2733-4604-AE86-A58363947E23}" srcOrd="0" destOrd="0" parTransId="{229A95DE-9E04-4EDF-A722-F6C8506C1146}" sibTransId="{C415C06A-6E8F-4412-9A27-A9DE577A0881}"/>
    <dgm:cxn modelId="{07A3D4A2-F058-42F4-A14C-9DB3E3A2E13C}" srcId="{D37C1A11-BD82-4576-A275-F7C141981700}" destId="{16C4FB31-998A-435D-9C54-0264EDB3492B}" srcOrd="2" destOrd="0" parTransId="{8FAEA14A-A440-44A3-9B90-03DCA60EC703}" sibTransId="{A7AA740F-E2F2-471B-AB74-F750267E8890}"/>
    <dgm:cxn modelId="{D6DCFA44-72CE-4688-B56A-623D0FF9873D}" srcId="{D37C1A11-BD82-4576-A275-F7C141981700}" destId="{4B90ACE2-C24C-4E90-8E35-100038FBC950}" srcOrd="1" destOrd="0" parTransId="{2B17B43E-6579-4032-A6A6-72C3E5EDC120}" sibTransId="{86B2C3F0-304A-47E6-AB7D-10897E537A6A}"/>
    <dgm:cxn modelId="{32DE4633-623C-4785-B118-7CFE0540C300}" type="presParOf" srcId="{B6BA0944-BECA-4949-88AE-C0EABC0BB506}" destId="{124CE51D-DFE7-4CD7-9DD4-8D1F7992985F}" srcOrd="0" destOrd="0" presId="urn:microsoft.com/office/officeart/2005/8/layout/chevron1"/>
    <dgm:cxn modelId="{D994233A-A3BD-4F4A-B078-C394B2991579}" type="presParOf" srcId="{B6BA0944-BECA-4949-88AE-C0EABC0BB506}" destId="{843443E5-DD37-4589-A346-C3EF9895C267}" srcOrd="1" destOrd="0" presId="urn:microsoft.com/office/officeart/2005/8/layout/chevron1"/>
    <dgm:cxn modelId="{1EE9006D-6AB6-4C8C-AD71-7BE668F9BEC5}" type="presParOf" srcId="{B6BA0944-BECA-4949-88AE-C0EABC0BB506}" destId="{666D9582-3525-4AEE-AD23-36922165B054}" srcOrd="2" destOrd="0" presId="urn:microsoft.com/office/officeart/2005/8/layout/chevron1"/>
    <dgm:cxn modelId="{7F59E63E-F467-44AB-8C35-C440CA681FC9}" type="presParOf" srcId="{B6BA0944-BECA-4949-88AE-C0EABC0BB506}" destId="{E94A6D08-8177-408C-A3B3-5294AFDCC5BD}" srcOrd="3" destOrd="0" presId="urn:microsoft.com/office/officeart/2005/8/layout/chevron1"/>
    <dgm:cxn modelId="{D6B0D6CB-E4B3-4C8E-BA10-033608E9D5A4}" type="presParOf" srcId="{B6BA0944-BECA-4949-88AE-C0EABC0BB506}" destId="{04052F23-4556-4FB7-AC92-5AB759749543}" srcOrd="4" destOrd="0" presId="urn:microsoft.com/office/officeart/2005/8/layout/chevron1"/>
    <dgm:cxn modelId="{F8147A5B-A349-412B-8CFF-2C6A59337BFA}" type="presParOf" srcId="{B6BA0944-BECA-4949-88AE-C0EABC0BB506}" destId="{519EE571-638D-439C-B413-BEE32576BF69}" srcOrd="5" destOrd="0" presId="urn:microsoft.com/office/officeart/2005/8/layout/chevron1"/>
    <dgm:cxn modelId="{B98B7F1C-2FD2-481F-B6FD-E0F12FFB5B9A}" type="presParOf" srcId="{B6BA0944-BECA-4949-88AE-C0EABC0BB506}" destId="{34E95D2D-602D-4D4F-8DFE-35035D1018AC}" srcOrd="6" destOrd="0" presId="urn:microsoft.com/office/officeart/2005/8/layout/chevron1"/>
    <dgm:cxn modelId="{DA90ACDF-B870-46ED-AF94-C8C76384DB3A}" type="presParOf" srcId="{B6BA0944-BECA-4949-88AE-C0EABC0BB506}" destId="{09EB5221-2AF5-4FDE-9A73-C2372C16902E}" srcOrd="7" destOrd="0" presId="urn:microsoft.com/office/officeart/2005/8/layout/chevron1"/>
    <dgm:cxn modelId="{984B47B6-18D1-4B60-A167-D9504198509F}" type="presParOf" srcId="{B6BA0944-BECA-4949-88AE-C0EABC0BB506}" destId="{3C277198-614A-4F8D-9B11-0782A0AD84FA}" srcOrd="8" destOrd="0" presId="urn:microsoft.com/office/officeart/2005/8/layout/chevron1"/>
  </dgm:cxnLst>
  <dgm:bg/>
  <dgm:whole/>
  <dgm:extLst>
    <a:ext uri="http://schemas.microsoft.com/office/drawing/2008/diagram">
      <dsp:dataModelExt xmlns=""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109625F-6ABC-4625-91FE-109E0F3BB050}" type="doc">
      <dgm:prSet loTypeId="urn:microsoft.com/office/officeart/2005/8/layout/equation1" loCatId="relationship" qsTypeId="urn:microsoft.com/office/officeart/2005/8/quickstyle/simple1" qsCatId="simple" csTypeId="urn:microsoft.com/office/officeart/2005/8/colors/accent1_2" csCatId="accent1" phldr="1"/>
      <dgm:spPr/>
    </dgm:pt>
    <dgm:pt modelId="{B61E9ADA-1F5F-4C4D-BF5B-B0BD1AFFC76A}">
      <dgm:prSet phldrT="[Text]">
        <dgm:style>
          <a:lnRef idx="0">
            <a:schemeClr val="accent2"/>
          </a:lnRef>
          <a:fillRef idx="3">
            <a:schemeClr val="accent2"/>
          </a:fillRef>
          <a:effectRef idx="3">
            <a:schemeClr val="accent2"/>
          </a:effectRef>
          <a:fontRef idx="minor">
            <a:schemeClr val="lt1"/>
          </a:fontRef>
        </dgm:style>
      </dgm:prSet>
      <dgm:spPr>
        <a:solidFill>
          <a:srgbClr val="00B050"/>
        </a:solidFill>
      </dgm:spPr>
      <dgm:t>
        <a:bodyPr/>
        <a:lstStyle/>
        <a:p>
          <a:r>
            <a:rPr lang="en-US" dirty="0" smtClean="0"/>
            <a:t>HTML5</a:t>
          </a:r>
          <a:endParaRPr lang="en-US" dirty="0"/>
        </a:p>
      </dgm:t>
    </dgm:pt>
    <dgm:pt modelId="{82213912-5EF6-45C5-86F2-283EB026C29E}" type="parTrans" cxnId="{7C8A79E4-7DFF-426C-862F-A60AFF014D32}">
      <dgm:prSet/>
      <dgm:spPr/>
      <dgm:t>
        <a:bodyPr/>
        <a:lstStyle/>
        <a:p>
          <a:endParaRPr lang="en-US"/>
        </a:p>
      </dgm:t>
    </dgm:pt>
    <dgm:pt modelId="{2FF183A9-4B07-45D1-B267-BEEDA336468F}" type="sibTrans" cxnId="{7C8A79E4-7DFF-426C-862F-A60AFF014D32}">
      <dgm:prSet/>
      <dgm:spPr/>
      <dgm:t>
        <a:bodyPr/>
        <a:lstStyle/>
        <a:p>
          <a:endParaRPr lang="en-US"/>
        </a:p>
      </dgm:t>
    </dgm:pt>
    <dgm:pt modelId="{5CDA5A6C-87E5-463B-AD33-EF53A0D777C7}">
      <dgm:prSet phldrT="[Text]">
        <dgm:style>
          <a:lnRef idx="0">
            <a:schemeClr val="accent3"/>
          </a:lnRef>
          <a:fillRef idx="3">
            <a:schemeClr val="accent3"/>
          </a:fillRef>
          <a:effectRef idx="3">
            <a:schemeClr val="accent3"/>
          </a:effectRef>
          <a:fontRef idx="minor">
            <a:schemeClr val="lt1"/>
          </a:fontRef>
        </dgm:style>
      </dgm:prSet>
      <dgm:spPr/>
      <dgm:t>
        <a:bodyPr/>
        <a:lstStyle/>
        <a:p>
          <a:r>
            <a:rPr lang="en-US" dirty="0" smtClean="0"/>
            <a:t>jQuery</a:t>
          </a:r>
          <a:endParaRPr lang="en-US" dirty="0"/>
        </a:p>
      </dgm:t>
    </dgm:pt>
    <dgm:pt modelId="{6DAA9CDE-F4F8-4CE8-9649-289D44798748}" type="parTrans" cxnId="{3FBB25E3-D942-498E-8A69-1FCCF1901D28}">
      <dgm:prSet/>
      <dgm:spPr/>
      <dgm:t>
        <a:bodyPr/>
        <a:lstStyle/>
        <a:p>
          <a:endParaRPr lang="en-US"/>
        </a:p>
      </dgm:t>
    </dgm:pt>
    <dgm:pt modelId="{ABD90B69-D84F-412B-B13C-B49E661A5F32}" type="sibTrans" cxnId="{3FBB25E3-D942-498E-8A69-1FCCF1901D28}">
      <dgm:prSet/>
      <dgm:spPr/>
      <dgm:t>
        <a:bodyPr/>
        <a:lstStyle/>
        <a:p>
          <a:endParaRPr lang="en-US"/>
        </a:p>
      </dgm:t>
    </dgm:pt>
    <dgm:pt modelId="{832783B8-058F-4CFD-BECE-094C0B9CC089}">
      <dgm:prSet phldrT="[Text]">
        <dgm:style>
          <a:lnRef idx="0">
            <a:schemeClr val="accent6"/>
          </a:lnRef>
          <a:fillRef idx="3">
            <a:schemeClr val="accent6"/>
          </a:fillRef>
          <a:effectRef idx="3">
            <a:schemeClr val="accent6"/>
          </a:effectRef>
          <a:fontRef idx="minor">
            <a:schemeClr val="lt1"/>
          </a:fontRef>
        </dgm:style>
      </dgm:prSet>
      <dgm:spPr>
        <a:solidFill>
          <a:schemeClr val="accent1"/>
        </a:solidFill>
      </dgm:spPr>
      <dgm:t>
        <a:bodyPr/>
        <a:lstStyle/>
        <a:p>
          <a:r>
            <a:rPr lang="en-US" dirty="0" smtClean="0"/>
            <a:t>Kendo UI</a:t>
          </a:r>
          <a:endParaRPr lang="en-US" dirty="0"/>
        </a:p>
      </dgm:t>
    </dgm:pt>
    <dgm:pt modelId="{3D5B604B-9A6E-4C6A-8F05-58494838190E}" type="parTrans" cxnId="{6D7BD9C8-72E3-4A2A-B46F-CFF57EB149E1}">
      <dgm:prSet/>
      <dgm:spPr/>
      <dgm:t>
        <a:bodyPr/>
        <a:lstStyle/>
        <a:p>
          <a:endParaRPr lang="en-US"/>
        </a:p>
      </dgm:t>
    </dgm:pt>
    <dgm:pt modelId="{8CE815CF-847D-400C-A162-CC79E76A92E5}" type="sibTrans" cxnId="{6D7BD9C8-72E3-4A2A-B46F-CFF57EB149E1}">
      <dgm:prSet/>
      <dgm:spPr/>
      <dgm:t>
        <a:bodyPr/>
        <a:lstStyle/>
        <a:p>
          <a:endParaRPr lang="en-US"/>
        </a:p>
      </dgm:t>
    </dgm:pt>
    <dgm:pt modelId="{BDDC44A0-88CF-40BA-BF77-17FBBC23D040}">
      <dgm:prSet phldrT="[Text]">
        <dgm:style>
          <a:lnRef idx="0">
            <a:schemeClr val="accent1"/>
          </a:lnRef>
          <a:fillRef idx="3">
            <a:schemeClr val="accent1"/>
          </a:fillRef>
          <a:effectRef idx="3">
            <a:schemeClr val="accent1"/>
          </a:effectRef>
          <a:fontRef idx="minor">
            <a:schemeClr val="lt1"/>
          </a:fontRef>
        </dgm:style>
      </dgm:prSet>
      <dgm:spPr>
        <a:solidFill>
          <a:schemeClr val="accent4"/>
        </a:solidFill>
      </dgm:spPr>
      <dgm:t>
        <a:bodyPr/>
        <a:lstStyle/>
        <a:p>
          <a:r>
            <a:rPr lang="en-US" dirty="0" smtClean="0"/>
            <a:t>CSS3</a:t>
          </a:r>
          <a:endParaRPr lang="en-US" dirty="0"/>
        </a:p>
      </dgm:t>
    </dgm:pt>
    <dgm:pt modelId="{412E8B93-8660-4FBA-AC1B-AFCA9FA116DD}" type="parTrans" cxnId="{A729F3F4-4332-4649-B6DF-7EE9C8D2B294}">
      <dgm:prSet/>
      <dgm:spPr/>
      <dgm:t>
        <a:bodyPr/>
        <a:lstStyle/>
        <a:p>
          <a:endParaRPr lang="en-US"/>
        </a:p>
      </dgm:t>
    </dgm:pt>
    <dgm:pt modelId="{68D083E3-824E-44C8-8356-8CEFEFC6362B}" type="sibTrans" cxnId="{A729F3F4-4332-4649-B6DF-7EE9C8D2B294}">
      <dgm:prSet/>
      <dgm:spPr/>
      <dgm:t>
        <a:bodyPr/>
        <a:lstStyle/>
        <a:p>
          <a:endParaRPr lang="en-US"/>
        </a:p>
      </dgm:t>
    </dgm:pt>
    <dgm:pt modelId="{AD1A5F48-E5C3-4A2F-9D6B-C3CB81F7D009}" type="pres">
      <dgm:prSet presAssocID="{B109625F-6ABC-4625-91FE-109E0F3BB050}" presName="linearFlow" presStyleCnt="0">
        <dgm:presLayoutVars>
          <dgm:dir/>
          <dgm:resizeHandles val="exact"/>
        </dgm:presLayoutVars>
      </dgm:prSet>
      <dgm:spPr/>
    </dgm:pt>
    <dgm:pt modelId="{19EC3D8B-866E-410D-8C24-DC047E935A44}" type="pres">
      <dgm:prSet presAssocID="{B61E9ADA-1F5F-4C4D-BF5B-B0BD1AFFC76A}" presName="node" presStyleLbl="node1" presStyleIdx="0" presStyleCnt="4">
        <dgm:presLayoutVars>
          <dgm:bulletEnabled val="1"/>
        </dgm:presLayoutVars>
      </dgm:prSet>
      <dgm:spPr/>
      <dgm:t>
        <a:bodyPr/>
        <a:lstStyle/>
        <a:p>
          <a:endParaRPr lang="en-US"/>
        </a:p>
      </dgm:t>
    </dgm:pt>
    <dgm:pt modelId="{C113F615-7BDA-4ABF-BBD0-AA18C26E5F2E}" type="pres">
      <dgm:prSet presAssocID="{2FF183A9-4B07-45D1-B267-BEEDA336468F}" presName="spacerL" presStyleCnt="0"/>
      <dgm:spPr/>
    </dgm:pt>
    <dgm:pt modelId="{7A304BC3-8A1A-488D-BCD9-4FC25D085405}" type="pres">
      <dgm:prSet presAssocID="{2FF183A9-4B07-45D1-B267-BEEDA336468F}" presName="sibTrans" presStyleLbl="sibTrans2D1" presStyleIdx="0" presStyleCnt="3"/>
      <dgm:spPr/>
      <dgm:t>
        <a:bodyPr/>
        <a:lstStyle/>
        <a:p>
          <a:endParaRPr lang="en-US"/>
        </a:p>
      </dgm:t>
    </dgm:pt>
    <dgm:pt modelId="{8D9B4796-D245-41D7-90DB-1F9C2DD53AB1}" type="pres">
      <dgm:prSet presAssocID="{2FF183A9-4B07-45D1-B267-BEEDA336468F}" presName="spacerR" presStyleCnt="0"/>
      <dgm:spPr/>
    </dgm:pt>
    <dgm:pt modelId="{1FCC5549-B036-4AD4-BF92-EF794E88C3DD}" type="pres">
      <dgm:prSet presAssocID="{5CDA5A6C-87E5-463B-AD33-EF53A0D777C7}" presName="node" presStyleLbl="node1" presStyleIdx="1" presStyleCnt="4">
        <dgm:presLayoutVars>
          <dgm:bulletEnabled val="1"/>
        </dgm:presLayoutVars>
      </dgm:prSet>
      <dgm:spPr/>
      <dgm:t>
        <a:bodyPr/>
        <a:lstStyle/>
        <a:p>
          <a:endParaRPr lang="en-US"/>
        </a:p>
      </dgm:t>
    </dgm:pt>
    <dgm:pt modelId="{F148C510-818F-4A7F-8828-9579BCA9E416}" type="pres">
      <dgm:prSet presAssocID="{ABD90B69-D84F-412B-B13C-B49E661A5F32}" presName="spacerL" presStyleCnt="0"/>
      <dgm:spPr/>
    </dgm:pt>
    <dgm:pt modelId="{C2375E32-BE42-4813-86CC-CFB2D0700EB2}" type="pres">
      <dgm:prSet presAssocID="{ABD90B69-D84F-412B-B13C-B49E661A5F32}" presName="sibTrans" presStyleLbl="sibTrans2D1" presStyleIdx="1" presStyleCnt="3"/>
      <dgm:spPr/>
      <dgm:t>
        <a:bodyPr/>
        <a:lstStyle/>
        <a:p>
          <a:endParaRPr lang="en-US"/>
        </a:p>
      </dgm:t>
    </dgm:pt>
    <dgm:pt modelId="{78B23C18-68F7-4451-8B37-A8EAC89432D6}" type="pres">
      <dgm:prSet presAssocID="{ABD90B69-D84F-412B-B13C-B49E661A5F32}" presName="spacerR" presStyleCnt="0"/>
      <dgm:spPr/>
    </dgm:pt>
    <dgm:pt modelId="{12FAD106-4282-4B32-A0BD-23F8B16EC93D}" type="pres">
      <dgm:prSet presAssocID="{BDDC44A0-88CF-40BA-BF77-17FBBC23D040}" presName="node" presStyleLbl="node1" presStyleIdx="2" presStyleCnt="4">
        <dgm:presLayoutVars>
          <dgm:bulletEnabled val="1"/>
        </dgm:presLayoutVars>
      </dgm:prSet>
      <dgm:spPr/>
      <dgm:t>
        <a:bodyPr/>
        <a:lstStyle/>
        <a:p>
          <a:endParaRPr lang="en-US"/>
        </a:p>
      </dgm:t>
    </dgm:pt>
    <dgm:pt modelId="{441578E8-9E95-4471-8D3C-8A33E397BEF3}" type="pres">
      <dgm:prSet presAssocID="{68D083E3-824E-44C8-8356-8CEFEFC6362B}" presName="spacerL" presStyleCnt="0"/>
      <dgm:spPr/>
    </dgm:pt>
    <dgm:pt modelId="{C0502070-4A4E-4843-B736-655485F40D55}" type="pres">
      <dgm:prSet presAssocID="{68D083E3-824E-44C8-8356-8CEFEFC6362B}" presName="sibTrans" presStyleLbl="sibTrans2D1" presStyleIdx="2" presStyleCnt="3"/>
      <dgm:spPr/>
      <dgm:t>
        <a:bodyPr/>
        <a:lstStyle/>
        <a:p>
          <a:endParaRPr lang="en-US"/>
        </a:p>
      </dgm:t>
    </dgm:pt>
    <dgm:pt modelId="{27F6A7A4-3D76-4969-967A-2C777AA1F38F}" type="pres">
      <dgm:prSet presAssocID="{68D083E3-824E-44C8-8356-8CEFEFC6362B}" presName="spacerR" presStyleCnt="0"/>
      <dgm:spPr/>
    </dgm:pt>
    <dgm:pt modelId="{C3F8C989-8CBC-4795-B35D-264AFCE32DC6}" type="pres">
      <dgm:prSet presAssocID="{832783B8-058F-4CFD-BECE-094C0B9CC089}" presName="node" presStyleLbl="node1" presStyleIdx="3" presStyleCnt="4">
        <dgm:presLayoutVars>
          <dgm:bulletEnabled val="1"/>
        </dgm:presLayoutVars>
      </dgm:prSet>
      <dgm:spPr/>
      <dgm:t>
        <a:bodyPr/>
        <a:lstStyle/>
        <a:p>
          <a:endParaRPr lang="en-US"/>
        </a:p>
      </dgm:t>
    </dgm:pt>
  </dgm:ptLst>
  <dgm:cxnLst>
    <dgm:cxn modelId="{2DBA032C-E6E3-435F-A6DA-7E31A9454A3E}" type="presOf" srcId="{68D083E3-824E-44C8-8356-8CEFEFC6362B}" destId="{C0502070-4A4E-4843-B736-655485F40D55}" srcOrd="0" destOrd="0" presId="urn:microsoft.com/office/officeart/2005/8/layout/equation1"/>
    <dgm:cxn modelId="{9B805023-B859-47AD-B6A5-6E7F32B839E9}" type="presOf" srcId="{2FF183A9-4B07-45D1-B267-BEEDA336468F}" destId="{7A304BC3-8A1A-488D-BCD9-4FC25D085405}" srcOrd="0" destOrd="0" presId="urn:microsoft.com/office/officeart/2005/8/layout/equation1"/>
    <dgm:cxn modelId="{7C8A79E4-7DFF-426C-862F-A60AFF014D32}" srcId="{B109625F-6ABC-4625-91FE-109E0F3BB050}" destId="{B61E9ADA-1F5F-4C4D-BF5B-B0BD1AFFC76A}" srcOrd="0" destOrd="0" parTransId="{82213912-5EF6-45C5-86F2-283EB026C29E}" sibTransId="{2FF183A9-4B07-45D1-B267-BEEDA336468F}"/>
    <dgm:cxn modelId="{3FBB25E3-D942-498E-8A69-1FCCF1901D28}" srcId="{B109625F-6ABC-4625-91FE-109E0F3BB050}" destId="{5CDA5A6C-87E5-463B-AD33-EF53A0D777C7}" srcOrd="1" destOrd="0" parTransId="{6DAA9CDE-F4F8-4CE8-9649-289D44798748}" sibTransId="{ABD90B69-D84F-412B-B13C-B49E661A5F32}"/>
    <dgm:cxn modelId="{EC5E1668-00F5-4D8E-AAD4-27F4B5CF5228}" type="presOf" srcId="{5CDA5A6C-87E5-463B-AD33-EF53A0D777C7}" destId="{1FCC5549-B036-4AD4-BF92-EF794E88C3DD}" srcOrd="0" destOrd="0" presId="urn:microsoft.com/office/officeart/2005/8/layout/equation1"/>
    <dgm:cxn modelId="{785953AB-855F-40E0-AD8A-47D9CD3C2857}" type="presOf" srcId="{BDDC44A0-88CF-40BA-BF77-17FBBC23D040}" destId="{12FAD106-4282-4B32-A0BD-23F8B16EC93D}" srcOrd="0" destOrd="0" presId="urn:microsoft.com/office/officeart/2005/8/layout/equation1"/>
    <dgm:cxn modelId="{6D7BD9C8-72E3-4A2A-B46F-CFF57EB149E1}" srcId="{B109625F-6ABC-4625-91FE-109E0F3BB050}" destId="{832783B8-058F-4CFD-BECE-094C0B9CC089}" srcOrd="3" destOrd="0" parTransId="{3D5B604B-9A6E-4C6A-8F05-58494838190E}" sibTransId="{8CE815CF-847D-400C-A162-CC79E76A92E5}"/>
    <dgm:cxn modelId="{A729F3F4-4332-4649-B6DF-7EE9C8D2B294}" srcId="{B109625F-6ABC-4625-91FE-109E0F3BB050}" destId="{BDDC44A0-88CF-40BA-BF77-17FBBC23D040}" srcOrd="2" destOrd="0" parTransId="{412E8B93-8660-4FBA-AC1B-AFCA9FA116DD}" sibTransId="{68D083E3-824E-44C8-8356-8CEFEFC6362B}"/>
    <dgm:cxn modelId="{6F3B2C1A-F77D-4949-AFF1-30BDC54AB99F}" type="presOf" srcId="{B61E9ADA-1F5F-4C4D-BF5B-B0BD1AFFC76A}" destId="{19EC3D8B-866E-410D-8C24-DC047E935A44}" srcOrd="0" destOrd="0" presId="urn:microsoft.com/office/officeart/2005/8/layout/equation1"/>
    <dgm:cxn modelId="{3F4AEF0E-AFB6-4259-A188-F6398F02DEAE}" type="presOf" srcId="{B109625F-6ABC-4625-91FE-109E0F3BB050}" destId="{AD1A5F48-E5C3-4A2F-9D6B-C3CB81F7D009}" srcOrd="0" destOrd="0" presId="urn:microsoft.com/office/officeart/2005/8/layout/equation1"/>
    <dgm:cxn modelId="{E7A70EF6-5C8F-4ED4-BFD7-6D3221577C03}" type="presOf" srcId="{ABD90B69-D84F-412B-B13C-B49E661A5F32}" destId="{C2375E32-BE42-4813-86CC-CFB2D0700EB2}" srcOrd="0" destOrd="0" presId="urn:microsoft.com/office/officeart/2005/8/layout/equation1"/>
    <dgm:cxn modelId="{67C5EEFF-56AB-442E-87EB-C58396CD49DE}" type="presOf" srcId="{832783B8-058F-4CFD-BECE-094C0B9CC089}" destId="{C3F8C989-8CBC-4795-B35D-264AFCE32DC6}" srcOrd="0" destOrd="0" presId="urn:microsoft.com/office/officeart/2005/8/layout/equation1"/>
    <dgm:cxn modelId="{894502B0-63ED-4D46-B900-B555FBB19CAA}" type="presParOf" srcId="{AD1A5F48-E5C3-4A2F-9D6B-C3CB81F7D009}" destId="{19EC3D8B-866E-410D-8C24-DC047E935A44}" srcOrd="0" destOrd="0" presId="urn:microsoft.com/office/officeart/2005/8/layout/equation1"/>
    <dgm:cxn modelId="{08C3FE4A-4497-4EFD-9506-2EF4FEC6C3ED}" type="presParOf" srcId="{AD1A5F48-E5C3-4A2F-9D6B-C3CB81F7D009}" destId="{C113F615-7BDA-4ABF-BBD0-AA18C26E5F2E}" srcOrd="1" destOrd="0" presId="urn:microsoft.com/office/officeart/2005/8/layout/equation1"/>
    <dgm:cxn modelId="{1BD9417A-F865-44CC-9EA2-D29A2CA10DDD}" type="presParOf" srcId="{AD1A5F48-E5C3-4A2F-9D6B-C3CB81F7D009}" destId="{7A304BC3-8A1A-488D-BCD9-4FC25D085405}" srcOrd="2" destOrd="0" presId="urn:microsoft.com/office/officeart/2005/8/layout/equation1"/>
    <dgm:cxn modelId="{2F59C0F6-F513-4674-B954-1EF4A6877F36}" type="presParOf" srcId="{AD1A5F48-E5C3-4A2F-9D6B-C3CB81F7D009}" destId="{8D9B4796-D245-41D7-90DB-1F9C2DD53AB1}" srcOrd="3" destOrd="0" presId="urn:microsoft.com/office/officeart/2005/8/layout/equation1"/>
    <dgm:cxn modelId="{BCE7E511-4926-4B98-8639-BCB60F19EF3A}" type="presParOf" srcId="{AD1A5F48-E5C3-4A2F-9D6B-C3CB81F7D009}" destId="{1FCC5549-B036-4AD4-BF92-EF794E88C3DD}" srcOrd="4" destOrd="0" presId="urn:microsoft.com/office/officeart/2005/8/layout/equation1"/>
    <dgm:cxn modelId="{7AF6D939-3B65-4B29-91DF-77D6C64E4646}" type="presParOf" srcId="{AD1A5F48-E5C3-4A2F-9D6B-C3CB81F7D009}" destId="{F148C510-818F-4A7F-8828-9579BCA9E416}" srcOrd="5" destOrd="0" presId="urn:microsoft.com/office/officeart/2005/8/layout/equation1"/>
    <dgm:cxn modelId="{D80A248B-3486-429D-8A45-C42DE297C795}" type="presParOf" srcId="{AD1A5F48-E5C3-4A2F-9D6B-C3CB81F7D009}" destId="{C2375E32-BE42-4813-86CC-CFB2D0700EB2}" srcOrd="6" destOrd="0" presId="urn:microsoft.com/office/officeart/2005/8/layout/equation1"/>
    <dgm:cxn modelId="{5C718030-BB1F-4B5B-A6BD-1611FAAF0E5A}" type="presParOf" srcId="{AD1A5F48-E5C3-4A2F-9D6B-C3CB81F7D009}" destId="{78B23C18-68F7-4451-8B37-A8EAC89432D6}" srcOrd="7" destOrd="0" presId="urn:microsoft.com/office/officeart/2005/8/layout/equation1"/>
    <dgm:cxn modelId="{731C96DE-6B44-48B8-AB99-D6A24AE111F7}" type="presParOf" srcId="{AD1A5F48-E5C3-4A2F-9D6B-C3CB81F7D009}" destId="{12FAD106-4282-4B32-A0BD-23F8B16EC93D}" srcOrd="8" destOrd="0" presId="urn:microsoft.com/office/officeart/2005/8/layout/equation1"/>
    <dgm:cxn modelId="{9C89A276-7C8F-42D0-9996-2F4FA3D47F60}" type="presParOf" srcId="{AD1A5F48-E5C3-4A2F-9D6B-C3CB81F7D009}" destId="{441578E8-9E95-4471-8D3C-8A33E397BEF3}" srcOrd="9" destOrd="0" presId="urn:microsoft.com/office/officeart/2005/8/layout/equation1"/>
    <dgm:cxn modelId="{98CAEA65-FB36-4D53-9E85-8056BD3208AB}" type="presParOf" srcId="{AD1A5F48-E5C3-4A2F-9D6B-C3CB81F7D009}" destId="{C0502070-4A4E-4843-B736-655485F40D55}" srcOrd="10" destOrd="0" presId="urn:microsoft.com/office/officeart/2005/8/layout/equation1"/>
    <dgm:cxn modelId="{4538D091-F1EC-4021-80AD-82CC75CC40BF}" type="presParOf" srcId="{AD1A5F48-E5C3-4A2F-9D6B-C3CB81F7D009}" destId="{27F6A7A4-3D76-4969-967A-2C777AA1F38F}" srcOrd="11" destOrd="0" presId="urn:microsoft.com/office/officeart/2005/8/layout/equation1"/>
    <dgm:cxn modelId="{9938497B-6C6B-4963-A478-264D95B20947}" type="presParOf" srcId="{AD1A5F48-E5C3-4A2F-9D6B-C3CB81F7D009}" destId="{C3F8C989-8CBC-4795-B35D-264AFCE32DC6}" srcOrd="12" destOrd="0" presId="urn:microsoft.com/office/officeart/2005/8/layout/equation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CCC4A4C-00BF-4740-8FCE-2E9DD8A492A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0FEF264-F59D-4512-9220-210D85CC6819}">
      <dgm:prSet phldrT="[Text]" custT="1">
        <dgm:style>
          <a:lnRef idx="0">
            <a:schemeClr val="accent5"/>
          </a:lnRef>
          <a:fillRef idx="3">
            <a:schemeClr val="accent5"/>
          </a:fillRef>
          <a:effectRef idx="3">
            <a:schemeClr val="accent5"/>
          </a:effectRef>
          <a:fontRef idx="minor">
            <a:schemeClr val="lt1"/>
          </a:fontRef>
        </dgm:style>
      </dgm:prSet>
      <dgm:spPr>
        <a:solidFill>
          <a:schemeClr val="accent2"/>
        </a:solidFill>
      </dgm:spPr>
      <dgm:t>
        <a:bodyPr/>
        <a:lstStyle/>
        <a:p>
          <a:pPr algn="l"/>
          <a:r>
            <a:rPr lang="en-US" sz="2500" dirty="0" smtClean="0">
              <a:solidFill>
                <a:schemeClr val="bg2"/>
              </a:solidFill>
            </a:rPr>
            <a:t>A JavaScript framework for building modern and interactive web applications</a:t>
          </a:r>
          <a:endParaRPr lang="en-US" sz="2500" dirty="0">
            <a:solidFill>
              <a:schemeClr val="bg2"/>
            </a:solidFill>
          </a:endParaRPr>
        </a:p>
      </dgm:t>
    </dgm:pt>
    <dgm:pt modelId="{971C814A-229C-4791-B6BC-CBDA76EA8A47}" type="parTrans" cxnId="{E0A6F267-A27C-42D2-98CE-B2761852059A}">
      <dgm:prSet/>
      <dgm:spPr/>
      <dgm:t>
        <a:bodyPr/>
        <a:lstStyle/>
        <a:p>
          <a:endParaRPr lang="en-US"/>
        </a:p>
      </dgm:t>
    </dgm:pt>
    <dgm:pt modelId="{70A72D63-90B2-445F-9BC7-DC3D3FA56B0B}" type="sibTrans" cxnId="{E0A6F267-A27C-42D2-98CE-B2761852059A}">
      <dgm:prSet/>
      <dgm:spPr/>
      <dgm:t>
        <a:bodyPr/>
        <a:lstStyle/>
        <a:p>
          <a:endParaRPr lang="en-US"/>
        </a:p>
      </dgm:t>
    </dgm:pt>
    <dgm:pt modelId="{136DC627-94B7-4831-8456-C57DEAAB4970}" type="pres">
      <dgm:prSet presAssocID="{8CCC4A4C-00BF-4740-8FCE-2E9DD8A492A2}" presName="linear" presStyleCnt="0">
        <dgm:presLayoutVars>
          <dgm:animLvl val="lvl"/>
          <dgm:resizeHandles val="exact"/>
        </dgm:presLayoutVars>
      </dgm:prSet>
      <dgm:spPr/>
      <dgm:t>
        <a:bodyPr/>
        <a:lstStyle/>
        <a:p>
          <a:endParaRPr lang="en-US"/>
        </a:p>
      </dgm:t>
    </dgm:pt>
    <dgm:pt modelId="{72B4ABF0-1A2F-4D83-8BF7-47D1651E67E1}" type="pres">
      <dgm:prSet presAssocID="{10FEF264-F59D-4512-9220-210D85CC6819}" presName="parentText" presStyleLbl="node1" presStyleIdx="0" presStyleCnt="1">
        <dgm:presLayoutVars>
          <dgm:chMax val="0"/>
          <dgm:bulletEnabled val="1"/>
        </dgm:presLayoutVars>
      </dgm:prSet>
      <dgm:spPr/>
      <dgm:t>
        <a:bodyPr/>
        <a:lstStyle/>
        <a:p>
          <a:endParaRPr lang="en-US"/>
        </a:p>
      </dgm:t>
    </dgm:pt>
  </dgm:ptLst>
  <dgm:cxnLst>
    <dgm:cxn modelId="{E0A6F267-A27C-42D2-98CE-B2761852059A}" srcId="{8CCC4A4C-00BF-4740-8FCE-2E9DD8A492A2}" destId="{10FEF264-F59D-4512-9220-210D85CC6819}" srcOrd="0" destOrd="0" parTransId="{971C814A-229C-4791-B6BC-CBDA76EA8A47}" sibTransId="{70A72D63-90B2-445F-9BC7-DC3D3FA56B0B}"/>
    <dgm:cxn modelId="{4C0459D1-292D-4CB1-B825-64F8E7675CC8}" type="presOf" srcId="{10FEF264-F59D-4512-9220-210D85CC6819}" destId="{72B4ABF0-1A2F-4D83-8BF7-47D1651E67E1}" srcOrd="0" destOrd="0" presId="urn:microsoft.com/office/officeart/2005/8/layout/vList2"/>
    <dgm:cxn modelId="{622FE83E-EB19-4981-A7AD-D15F09EE6E6F}" type="presOf" srcId="{8CCC4A4C-00BF-4740-8FCE-2E9DD8A492A2}" destId="{136DC627-94B7-4831-8456-C57DEAAB4970}" srcOrd="0" destOrd="0" presId="urn:microsoft.com/office/officeart/2005/8/layout/vList2"/>
    <dgm:cxn modelId="{8FCFCEDB-CCB1-4147-A41C-3476AF9F8DA9}" type="presParOf" srcId="{136DC627-94B7-4831-8456-C57DEAAB4970}" destId="{72B4ABF0-1A2F-4D83-8BF7-47D1651E67E1}" srcOrd="0" destOrd="0" presId="urn:microsoft.com/office/officeart/2005/8/layout/vList2"/>
  </dgm:cxnLst>
  <dgm:bg/>
  <dgm:whole/>
  <dgm:extLst>
    <a:ext uri="http://schemas.microsoft.com/office/drawing/2008/diagram">
      <dsp:dataModelExt xmlns="" xmlns:dsp="http://schemas.microsoft.com/office/drawing/2008/diagram" relId="rId12"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82D07EB-6C3A-489F-84E1-4BF64A88777B}"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BA1FF24B-CA81-41BD-8339-85799A6D7111}">
      <dgm:prSet phldrT="[Text]" custT="1">
        <dgm:style>
          <a:lnRef idx="2">
            <a:schemeClr val="accent2"/>
          </a:lnRef>
          <a:fillRef idx="1">
            <a:schemeClr val="lt1"/>
          </a:fillRef>
          <a:effectRef idx="0">
            <a:schemeClr val="accent2"/>
          </a:effectRef>
          <a:fontRef idx="minor">
            <a:schemeClr val="dk1"/>
          </a:fontRef>
        </dgm:style>
      </dgm:prSet>
      <dgm:spPr>
        <a:solidFill>
          <a:schemeClr val="accent3">
            <a:lumMod val="75000"/>
          </a:schemeClr>
        </a:solidFill>
        <a:ln>
          <a:solidFill>
            <a:schemeClr val="tx2"/>
          </a:solidFill>
        </a:ln>
      </dgm:spPr>
      <dgm:t>
        <a:bodyPr/>
        <a:lstStyle/>
        <a:p>
          <a:r>
            <a:rPr lang="en-US" sz="2800" dirty="0" smtClean="0">
              <a:solidFill>
                <a:schemeClr val="tx1"/>
              </a:solidFill>
            </a:rPr>
            <a:t>Web</a:t>
          </a:r>
          <a:endParaRPr lang="en-US" sz="2800" dirty="0">
            <a:solidFill>
              <a:schemeClr val="tx1"/>
            </a:solidFill>
          </a:endParaRPr>
        </a:p>
      </dgm:t>
    </dgm:pt>
    <dgm:pt modelId="{3A0B39A5-C856-42A3-8471-5D31B3E1264C}" type="parTrans" cxnId="{55D4D0F6-D31B-48FE-B1F3-B931A0A3516C}">
      <dgm:prSet/>
      <dgm:spPr/>
      <dgm:t>
        <a:bodyPr/>
        <a:lstStyle/>
        <a:p>
          <a:endParaRPr lang="en-US"/>
        </a:p>
      </dgm:t>
    </dgm:pt>
    <dgm:pt modelId="{56C207C6-89E3-448E-946E-03A2CF7766E6}" type="sibTrans" cxnId="{55D4D0F6-D31B-48FE-B1F3-B931A0A3516C}">
      <dgm:prSet/>
      <dgm:spPr/>
      <dgm:t>
        <a:bodyPr/>
        <a:lstStyle/>
        <a:p>
          <a:endParaRPr lang="en-US"/>
        </a:p>
      </dgm:t>
    </dgm:pt>
    <dgm:pt modelId="{94A847AD-13B3-41C0-A740-1E0292068C3A}">
      <dgm:prSet phldrT="[Text]" custT="1"/>
      <dgm:spPr>
        <a:solidFill>
          <a:schemeClr val="accent5"/>
        </a:solidFill>
        <a:ln>
          <a:solidFill>
            <a:schemeClr val="accent5"/>
          </a:solidFill>
        </a:ln>
      </dgm:spPr>
      <dgm:t>
        <a:bodyPr/>
        <a:lstStyle/>
        <a:p>
          <a:r>
            <a:rPr lang="en-US" sz="2800" dirty="0" smtClean="0">
              <a:solidFill>
                <a:schemeClr val="tx1"/>
              </a:solidFill>
            </a:rPr>
            <a:t>UI</a:t>
          </a:r>
          <a:r>
            <a:rPr lang="en-US" sz="2800" dirty="0" smtClean="0"/>
            <a:t> </a:t>
          </a:r>
          <a:r>
            <a:rPr lang="en-US" sz="2800" dirty="0" smtClean="0">
              <a:solidFill>
                <a:schemeClr val="tx1"/>
              </a:solidFill>
            </a:rPr>
            <a:t>Widgets</a:t>
          </a:r>
          <a:endParaRPr lang="en-US" sz="2800" dirty="0">
            <a:solidFill>
              <a:schemeClr val="tx1"/>
            </a:solidFill>
          </a:endParaRPr>
        </a:p>
      </dgm:t>
    </dgm:pt>
    <dgm:pt modelId="{849F33DA-0D81-4FF6-8CA5-8036E945A585}" type="parTrans" cxnId="{40A4FA0F-ADB6-457B-95BF-C1E4A2FBA732}">
      <dgm:prSet/>
      <dgm:spPr/>
      <dgm:t>
        <a:bodyPr/>
        <a:lstStyle/>
        <a:p>
          <a:endParaRPr lang="en-US"/>
        </a:p>
      </dgm:t>
    </dgm:pt>
    <dgm:pt modelId="{E3D5607D-F06A-4A8F-B7E6-BF465F126E3F}" type="sibTrans" cxnId="{40A4FA0F-ADB6-457B-95BF-C1E4A2FBA732}">
      <dgm:prSet/>
      <dgm:spPr/>
      <dgm:t>
        <a:bodyPr/>
        <a:lstStyle/>
        <a:p>
          <a:endParaRPr lang="en-US"/>
        </a:p>
      </dgm:t>
    </dgm:pt>
    <dgm:pt modelId="{5B034824-EEEF-403F-89AF-5BB663AB95A8}">
      <dgm:prSet phldrT="[Text]" custT="1"/>
      <dgm:spPr>
        <a:solidFill>
          <a:schemeClr val="accent5"/>
        </a:solidFill>
        <a:ln>
          <a:solidFill>
            <a:schemeClr val="accent5"/>
          </a:solidFill>
        </a:ln>
      </dgm:spPr>
      <dgm:t>
        <a:bodyPr/>
        <a:lstStyle/>
        <a:p>
          <a:r>
            <a:rPr lang="en-US" sz="2800" dirty="0" smtClean="0">
              <a:solidFill>
                <a:schemeClr val="tx1"/>
              </a:solidFill>
            </a:rPr>
            <a:t>Framework Features</a:t>
          </a:r>
          <a:endParaRPr lang="en-US" sz="2800" dirty="0">
            <a:solidFill>
              <a:schemeClr val="tx1"/>
            </a:solidFill>
          </a:endParaRPr>
        </a:p>
      </dgm:t>
    </dgm:pt>
    <dgm:pt modelId="{EC5070A1-4C46-49E4-866F-662488605FC4}" type="parTrans" cxnId="{BF8FC77C-7742-4AF3-8BE1-EE24877FC053}">
      <dgm:prSet/>
      <dgm:spPr/>
      <dgm:t>
        <a:bodyPr/>
        <a:lstStyle/>
        <a:p>
          <a:endParaRPr lang="en-US"/>
        </a:p>
      </dgm:t>
    </dgm:pt>
    <dgm:pt modelId="{0A248862-AC2A-460A-B765-BB71B07C9DFF}" type="sibTrans" cxnId="{BF8FC77C-7742-4AF3-8BE1-EE24877FC053}">
      <dgm:prSet/>
      <dgm:spPr/>
      <dgm:t>
        <a:bodyPr/>
        <a:lstStyle/>
        <a:p>
          <a:endParaRPr lang="en-US"/>
        </a:p>
      </dgm:t>
    </dgm:pt>
    <dgm:pt modelId="{3EC7DD6E-FF39-4DF9-9237-B5D93DC044CD}">
      <dgm:prSet phldrT="[Text]" custT="1"/>
      <dgm:spPr>
        <a:solidFill>
          <a:schemeClr val="accent2"/>
        </a:solidFill>
        <a:ln>
          <a:solidFill>
            <a:schemeClr val="accent2"/>
          </a:solidFill>
        </a:ln>
      </dgm:spPr>
      <dgm:t>
        <a:bodyPr/>
        <a:lstStyle/>
        <a:p>
          <a:r>
            <a:rPr lang="en-US" sz="2800" dirty="0" smtClean="0">
              <a:solidFill>
                <a:schemeClr val="tx1"/>
              </a:solidFill>
            </a:rPr>
            <a:t>DataViz</a:t>
          </a:r>
          <a:endParaRPr lang="en-US" sz="2800" dirty="0">
            <a:solidFill>
              <a:schemeClr val="tx1"/>
            </a:solidFill>
          </a:endParaRPr>
        </a:p>
      </dgm:t>
    </dgm:pt>
    <dgm:pt modelId="{6F379BEF-BE82-47DE-AB33-2E2683C3E0CB}" type="parTrans" cxnId="{F33A7C5C-6921-4807-94E9-018875410962}">
      <dgm:prSet/>
      <dgm:spPr/>
      <dgm:t>
        <a:bodyPr/>
        <a:lstStyle/>
        <a:p>
          <a:endParaRPr lang="en-US"/>
        </a:p>
      </dgm:t>
    </dgm:pt>
    <dgm:pt modelId="{C43ED6F2-44FD-43F3-955C-4F0FAD20CD82}" type="sibTrans" cxnId="{F33A7C5C-6921-4807-94E9-018875410962}">
      <dgm:prSet/>
      <dgm:spPr/>
      <dgm:t>
        <a:bodyPr/>
        <a:lstStyle/>
        <a:p>
          <a:endParaRPr lang="en-US"/>
        </a:p>
      </dgm:t>
    </dgm:pt>
    <dgm:pt modelId="{D248108C-9E20-48ED-873B-756C70C0CB50}">
      <dgm:prSet phldrT="[Text]" custT="1"/>
      <dgm:spPr>
        <a:solidFill>
          <a:schemeClr val="accent2">
            <a:lumMod val="40000"/>
            <a:lumOff val="60000"/>
          </a:schemeClr>
        </a:solidFill>
        <a:ln>
          <a:solidFill>
            <a:schemeClr val="accent2">
              <a:lumMod val="40000"/>
              <a:lumOff val="60000"/>
            </a:schemeClr>
          </a:solidFill>
        </a:ln>
      </dgm:spPr>
      <dgm:t>
        <a:bodyPr/>
        <a:lstStyle/>
        <a:p>
          <a:r>
            <a:rPr lang="en-US" sz="2800" dirty="0" smtClean="0">
              <a:solidFill>
                <a:schemeClr val="tx1"/>
              </a:solidFill>
            </a:rPr>
            <a:t>Charts</a:t>
          </a:r>
          <a:r>
            <a:rPr lang="en-US" sz="2800" dirty="0" smtClean="0"/>
            <a:t> </a:t>
          </a:r>
          <a:r>
            <a:rPr lang="en-US" sz="2800" dirty="0" smtClean="0">
              <a:solidFill>
                <a:schemeClr val="tx1"/>
              </a:solidFill>
            </a:rPr>
            <a:t>&amp; Graphs</a:t>
          </a:r>
          <a:endParaRPr lang="en-US" sz="2800" dirty="0">
            <a:solidFill>
              <a:schemeClr val="tx1"/>
            </a:solidFill>
          </a:endParaRPr>
        </a:p>
      </dgm:t>
    </dgm:pt>
    <dgm:pt modelId="{6605057C-01CB-40BA-A954-D63F60D142CE}" type="parTrans" cxnId="{6AF77A80-BA01-4EFB-A7A5-F75C7C7AF940}">
      <dgm:prSet/>
      <dgm:spPr/>
      <dgm:t>
        <a:bodyPr/>
        <a:lstStyle/>
        <a:p>
          <a:endParaRPr lang="en-US"/>
        </a:p>
      </dgm:t>
    </dgm:pt>
    <dgm:pt modelId="{36CFF4D7-189D-454A-B44F-AFF71F0B0284}" type="sibTrans" cxnId="{6AF77A80-BA01-4EFB-A7A5-F75C7C7AF940}">
      <dgm:prSet/>
      <dgm:spPr/>
      <dgm:t>
        <a:bodyPr/>
        <a:lstStyle/>
        <a:p>
          <a:endParaRPr lang="en-US"/>
        </a:p>
      </dgm:t>
    </dgm:pt>
    <dgm:pt modelId="{2EB09333-C9CF-4DD6-9BDE-4DC18E5DCDC0}">
      <dgm:prSet phldrT="[Text]" custT="1"/>
      <dgm:spPr>
        <a:solidFill>
          <a:schemeClr val="accent2">
            <a:lumMod val="40000"/>
            <a:lumOff val="60000"/>
          </a:schemeClr>
        </a:solidFill>
        <a:ln>
          <a:solidFill>
            <a:schemeClr val="accent2">
              <a:lumMod val="40000"/>
              <a:lumOff val="60000"/>
            </a:schemeClr>
          </a:solidFill>
        </a:ln>
      </dgm:spPr>
      <dgm:t>
        <a:bodyPr/>
        <a:lstStyle/>
        <a:p>
          <a:r>
            <a:rPr lang="en-US" sz="2800" dirty="0" smtClean="0">
              <a:solidFill>
                <a:schemeClr val="tx1"/>
              </a:solidFill>
            </a:rPr>
            <a:t>DataViz</a:t>
          </a:r>
          <a:r>
            <a:rPr lang="en-US" sz="2800" dirty="0" smtClean="0"/>
            <a:t> </a:t>
          </a:r>
          <a:r>
            <a:rPr lang="en-US" sz="2800" dirty="0" smtClean="0">
              <a:solidFill>
                <a:schemeClr val="tx1"/>
              </a:solidFill>
            </a:rPr>
            <a:t>Widgets</a:t>
          </a:r>
          <a:endParaRPr lang="en-US" sz="2800" dirty="0">
            <a:solidFill>
              <a:schemeClr val="tx1"/>
            </a:solidFill>
          </a:endParaRPr>
        </a:p>
      </dgm:t>
    </dgm:pt>
    <dgm:pt modelId="{38B092DA-3960-4B75-A486-E8E2C1EF8B77}" type="parTrans" cxnId="{0058F07F-67BD-4FD7-B218-F1E84C277C21}">
      <dgm:prSet/>
      <dgm:spPr/>
      <dgm:t>
        <a:bodyPr/>
        <a:lstStyle/>
        <a:p>
          <a:endParaRPr lang="en-US"/>
        </a:p>
      </dgm:t>
    </dgm:pt>
    <dgm:pt modelId="{5438555E-E0EE-4CB7-94CB-BD7F6DC89265}" type="sibTrans" cxnId="{0058F07F-67BD-4FD7-B218-F1E84C277C21}">
      <dgm:prSet/>
      <dgm:spPr/>
      <dgm:t>
        <a:bodyPr/>
        <a:lstStyle/>
        <a:p>
          <a:endParaRPr lang="en-US"/>
        </a:p>
      </dgm:t>
    </dgm:pt>
    <dgm:pt modelId="{A91566DD-DC26-4041-8ED7-7EE1A84C510A}">
      <dgm:prSet phldrT="[Text]" custT="1"/>
      <dgm:spPr>
        <a:solidFill>
          <a:schemeClr val="accent4"/>
        </a:solidFill>
      </dgm:spPr>
      <dgm:t>
        <a:bodyPr/>
        <a:lstStyle/>
        <a:p>
          <a:r>
            <a:rPr lang="en-US" sz="2800" dirty="0" smtClean="0">
              <a:solidFill>
                <a:schemeClr val="tx1"/>
              </a:solidFill>
            </a:rPr>
            <a:t>Mobile</a:t>
          </a:r>
          <a:endParaRPr lang="en-US" sz="2800" dirty="0">
            <a:solidFill>
              <a:schemeClr val="tx1"/>
            </a:solidFill>
          </a:endParaRPr>
        </a:p>
      </dgm:t>
    </dgm:pt>
    <dgm:pt modelId="{59CA37F9-C731-4B79-8664-3DA4749DC2C2}" type="parTrans" cxnId="{B0320206-0E9B-4D2F-9F4B-20CD0D4881DF}">
      <dgm:prSet/>
      <dgm:spPr/>
      <dgm:t>
        <a:bodyPr/>
        <a:lstStyle/>
        <a:p>
          <a:endParaRPr lang="en-US"/>
        </a:p>
      </dgm:t>
    </dgm:pt>
    <dgm:pt modelId="{079201A9-1C3E-4140-93E7-583BBCFC6132}" type="sibTrans" cxnId="{B0320206-0E9B-4D2F-9F4B-20CD0D4881DF}">
      <dgm:prSet/>
      <dgm:spPr/>
      <dgm:t>
        <a:bodyPr/>
        <a:lstStyle/>
        <a:p>
          <a:endParaRPr lang="en-US"/>
        </a:p>
      </dgm:t>
    </dgm:pt>
    <dgm:pt modelId="{68B77FB8-7F31-4440-A5E3-0D3E8982FC9B}">
      <dgm:prSet phldrT="[Text]" custT="1"/>
      <dgm:spPr>
        <a:solidFill>
          <a:schemeClr val="accent4">
            <a:lumMod val="40000"/>
            <a:lumOff val="60000"/>
          </a:schemeClr>
        </a:solidFill>
        <a:ln>
          <a:solidFill>
            <a:schemeClr val="accent4">
              <a:lumMod val="40000"/>
              <a:lumOff val="60000"/>
            </a:schemeClr>
          </a:solidFill>
        </a:ln>
      </dgm:spPr>
      <dgm:t>
        <a:bodyPr/>
        <a:lstStyle/>
        <a:p>
          <a:r>
            <a:rPr lang="en-US" sz="2800" dirty="0" smtClean="0"/>
            <a:t> </a:t>
          </a:r>
          <a:r>
            <a:rPr lang="en-US" sz="2800" dirty="0" smtClean="0">
              <a:solidFill>
                <a:schemeClr val="tx1"/>
              </a:solidFill>
            </a:rPr>
            <a:t>Mobile Widgets</a:t>
          </a:r>
          <a:endParaRPr lang="en-US" sz="2800" dirty="0">
            <a:solidFill>
              <a:schemeClr val="tx1"/>
            </a:solidFill>
          </a:endParaRPr>
        </a:p>
      </dgm:t>
    </dgm:pt>
    <dgm:pt modelId="{9A6A0103-2DBA-4DF2-BF0D-72DA6B10624F}" type="parTrans" cxnId="{022D3DE0-61FA-4C6C-9D3B-48E485B956E0}">
      <dgm:prSet/>
      <dgm:spPr/>
      <dgm:t>
        <a:bodyPr/>
        <a:lstStyle/>
        <a:p>
          <a:endParaRPr lang="en-US"/>
        </a:p>
      </dgm:t>
    </dgm:pt>
    <dgm:pt modelId="{0114C106-9779-4C23-B23F-4FF59629C3DB}" type="sibTrans" cxnId="{022D3DE0-61FA-4C6C-9D3B-48E485B956E0}">
      <dgm:prSet/>
      <dgm:spPr/>
      <dgm:t>
        <a:bodyPr/>
        <a:lstStyle/>
        <a:p>
          <a:endParaRPr lang="en-US"/>
        </a:p>
      </dgm:t>
    </dgm:pt>
    <dgm:pt modelId="{598608AD-4ECE-4A43-875C-F7BA36710302}">
      <dgm:prSet phldrT="[Text]" custT="1"/>
      <dgm:spPr>
        <a:solidFill>
          <a:schemeClr val="accent4">
            <a:lumMod val="40000"/>
            <a:lumOff val="60000"/>
          </a:schemeClr>
        </a:solidFill>
        <a:ln>
          <a:solidFill>
            <a:schemeClr val="accent4">
              <a:lumMod val="40000"/>
              <a:lumOff val="60000"/>
            </a:schemeClr>
          </a:solidFill>
        </a:ln>
      </dgm:spPr>
      <dgm:t>
        <a:bodyPr/>
        <a:lstStyle/>
        <a:p>
          <a:r>
            <a:rPr lang="en-US" sz="2800" dirty="0" smtClean="0">
              <a:solidFill>
                <a:schemeClr val="tx1"/>
              </a:solidFill>
            </a:rPr>
            <a:t>Mobile Features</a:t>
          </a:r>
          <a:endParaRPr lang="en-US" sz="2800" dirty="0">
            <a:solidFill>
              <a:schemeClr val="tx1"/>
            </a:solidFill>
          </a:endParaRPr>
        </a:p>
      </dgm:t>
    </dgm:pt>
    <dgm:pt modelId="{89EE6E90-48BB-4726-BA69-8EAFA1755CAA}" type="parTrans" cxnId="{32BD4E0E-ADCB-4828-BB29-9B2B65794627}">
      <dgm:prSet/>
      <dgm:spPr/>
      <dgm:t>
        <a:bodyPr/>
        <a:lstStyle/>
        <a:p>
          <a:endParaRPr lang="en-US"/>
        </a:p>
      </dgm:t>
    </dgm:pt>
    <dgm:pt modelId="{452BDED1-AFD7-42F0-B919-E09E8D0AC15D}" type="sibTrans" cxnId="{32BD4E0E-ADCB-4828-BB29-9B2B65794627}">
      <dgm:prSet/>
      <dgm:spPr/>
      <dgm:t>
        <a:bodyPr/>
        <a:lstStyle/>
        <a:p>
          <a:endParaRPr lang="en-US"/>
        </a:p>
      </dgm:t>
    </dgm:pt>
    <dgm:pt modelId="{3AEB9607-B2D9-4BA1-B0D8-F105B930FD16}" type="pres">
      <dgm:prSet presAssocID="{D82D07EB-6C3A-489F-84E1-4BF64A88777B}" presName="theList" presStyleCnt="0">
        <dgm:presLayoutVars>
          <dgm:dir/>
          <dgm:animLvl val="lvl"/>
          <dgm:resizeHandles val="exact"/>
        </dgm:presLayoutVars>
      </dgm:prSet>
      <dgm:spPr/>
      <dgm:t>
        <a:bodyPr/>
        <a:lstStyle/>
        <a:p>
          <a:endParaRPr lang="en-US"/>
        </a:p>
      </dgm:t>
    </dgm:pt>
    <dgm:pt modelId="{5F96C1B2-D24F-4A17-9E9D-1780707AF490}" type="pres">
      <dgm:prSet presAssocID="{BA1FF24B-CA81-41BD-8339-85799A6D7111}" presName="compNode" presStyleCnt="0"/>
      <dgm:spPr/>
    </dgm:pt>
    <dgm:pt modelId="{C12D83E2-29C6-40DE-81E4-66953FCB37A1}" type="pres">
      <dgm:prSet presAssocID="{BA1FF24B-CA81-41BD-8339-85799A6D7111}" presName="aNode" presStyleLbl="bgShp" presStyleIdx="0" presStyleCnt="3" custLinFactNeighborX="-38" custLinFactNeighborY="-1098"/>
      <dgm:spPr/>
      <dgm:t>
        <a:bodyPr/>
        <a:lstStyle/>
        <a:p>
          <a:endParaRPr lang="en-US"/>
        </a:p>
      </dgm:t>
    </dgm:pt>
    <dgm:pt modelId="{27961329-D922-4CE6-A7C3-DEB2C9676B83}" type="pres">
      <dgm:prSet presAssocID="{BA1FF24B-CA81-41BD-8339-85799A6D7111}" presName="textNode" presStyleLbl="bgShp" presStyleIdx="0" presStyleCnt="3"/>
      <dgm:spPr/>
      <dgm:t>
        <a:bodyPr/>
        <a:lstStyle/>
        <a:p>
          <a:endParaRPr lang="en-US"/>
        </a:p>
      </dgm:t>
    </dgm:pt>
    <dgm:pt modelId="{3E358FC3-B958-45F3-999B-C62B02413BAD}" type="pres">
      <dgm:prSet presAssocID="{BA1FF24B-CA81-41BD-8339-85799A6D7111}" presName="compChildNode" presStyleCnt="0"/>
      <dgm:spPr/>
    </dgm:pt>
    <dgm:pt modelId="{F90C8E04-4B8C-456A-9840-D6E79C2B9A84}" type="pres">
      <dgm:prSet presAssocID="{BA1FF24B-CA81-41BD-8339-85799A6D7111}" presName="theInnerList" presStyleCnt="0"/>
      <dgm:spPr/>
    </dgm:pt>
    <dgm:pt modelId="{4B65E40B-8846-40AD-90DC-9E4FAF580E49}" type="pres">
      <dgm:prSet presAssocID="{94A847AD-13B3-41C0-A740-1E0292068C3A}" presName="childNode" presStyleLbl="node1" presStyleIdx="0" presStyleCnt="6">
        <dgm:presLayoutVars>
          <dgm:bulletEnabled val="1"/>
        </dgm:presLayoutVars>
      </dgm:prSet>
      <dgm:spPr/>
      <dgm:t>
        <a:bodyPr/>
        <a:lstStyle/>
        <a:p>
          <a:endParaRPr lang="en-US"/>
        </a:p>
      </dgm:t>
    </dgm:pt>
    <dgm:pt modelId="{E3FAE3CC-8A08-4135-95BD-E3B0FE3B24D9}" type="pres">
      <dgm:prSet presAssocID="{94A847AD-13B3-41C0-A740-1E0292068C3A}" presName="aSpace2" presStyleCnt="0"/>
      <dgm:spPr/>
    </dgm:pt>
    <dgm:pt modelId="{261C5E18-9C47-4166-90B3-83546E7FC194}" type="pres">
      <dgm:prSet presAssocID="{5B034824-EEEF-403F-89AF-5BB663AB95A8}" presName="childNode" presStyleLbl="node1" presStyleIdx="1" presStyleCnt="6">
        <dgm:presLayoutVars>
          <dgm:bulletEnabled val="1"/>
        </dgm:presLayoutVars>
      </dgm:prSet>
      <dgm:spPr/>
      <dgm:t>
        <a:bodyPr/>
        <a:lstStyle/>
        <a:p>
          <a:endParaRPr lang="en-US"/>
        </a:p>
      </dgm:t>
    </dgm:pt>
    <dgm:pt modelId="{CB4AD403-E5ED-46D3-AA16-DE5722187514}" type="pres">
      <dgm:prSet presAssocID="{BA1FF24B-CA81-41BD-8339-85799A6D7111}" presName="aSpace" presStyleCnt="0"/>
      <dgm:spPr/>
    </dgm:pt>
    <dgm:pt modelId="{C4C273BF-6BFE-40F1-AC87-08E07861DB84}" type="pres">
      <dgm:prSet presAssocID="{3EC7DD6E-FF39-4DF9-9237-B5D93DC044CD}" presName="compNode" presStyleCnt="0"/>
      <dgm:spPr/>
    </dgm:pt>
    <dgm:pt modelId="{E98F36A2-8D26-4A72-8E80-EBFD246AB0E5}" type="pres">
      <dgm:prSet presAssocID="{3EC7DD6E-FF39-4DF9-9237-B5D93DC044CD}" presName="aNode" presStyleLbl="bgShp" presStyleIdx="1" presStyleCnt="3"/>
      <dgm:spPr/>
      <dgm:t>
        <a:bodyPr/>
        <a:lstStyle/>
        <a:p>
          <a:endParaRPr lang="en-US"/>
        </a:p>
      </dgm:t>
    </dgm:pt>
    <dgm:pt modelId="{80C23D6B-A337-4D06-82B2-19B328BCD945}" type="pres">
      <dgm:prSet presAssocID="{3EC7DD6E-FF39-4DF9-9237-B5D93DC044CD}" presName="textNode" presStyleLbl="bgShp" presStyleIdx="1" presStyleCnt="3"/>
      <dgm:spPr/>
      <dgm:t>
        <a:bodyPr/>
        <a:lstStyle/>
        <a:p>
          <a:endParaRPr lang="en-US"/>
        </a:p>
      </dgm:t>
    </dgm:pt>
    <dgm:pt modelId="{ED8AB511-B325-4E90-B87F-C6520222B274}" type="pres">
      <dgm:prSet presAssocID="{3EC7DD6E-FF39-4DF9-9237-B5D93DC044CD}" presName="compChildNode" presStyleCnt="0"/>
      <dgm:spPr/>
    </dgm:pt>
    <dgm:pt modelId="{8B2794BD-4722-4C1B-9C2C-5F471D79B356}" type="pres">
      <dgm:prSet presAssocID="{3EC7DD6E-FF39-4DF9-9237-B5D93DC044CD}" presName="theInnerList" presStyleCnt="0"/>
      <dgm:spPr/>
    </dgm:pt>
    <dgm:pt modelId="{07A8B447-456B-4758-9D61-79EC992BE138}" type="pres">
      <dgm:prSet presAssocID="{D248108C-9E20-48ED-873B-756C70C0CB50}" presName="childNode" presStyleLbl="node1" presStyleIdx="2" presStyleCnt="6">
        <dgm:presLayoutVars>
          <dgm:bulletEnabled val="1"/>
        </dgm:presLayoutVars>
      </dgm:prSet>
      <dgm:spPr/>
      <dgm:t>
        <a:bodyPr/>
        <a:lstStyle/>
        <a:p>
          <a:endParaRPr lang="en-US"/>
        </a:p>
      </dgm:t>
    </dgm:pt>
    <dgm:pt modelId="{4C7EFA34-C194-425D-B8AD-0E834C5A0830}" type="pres">
      <dgm:prSet presAssocID="{D248108C-9E20-48ED-873B-756C70C0CB50}" presName="aSpace2" presStyleCnt="0"/>
      <dgm:spPr/>
    </dgm:pt>
    <dgm:pt modelId="{41FCEDA1-E124-4F23-B688-D01AB622316A}" type="pres">
      <dgm:prSet presAssocID="{2EB09333-C9CF-4DD6-9BDE-4DC18E5DCDC0}" presName="childNode" presStyleLbl="node1" presStyleIdx="3" presStyleCnt="6">
        <dgm:presLayoutVars>
          <dgm:bulletEnabled val="1"/>
        </dgm:presLayoutVars>
      </dgm:prSet>
      <dgm:spPr/>
      <dgm:t>
        <a:bodyPr/>
        <a:lstStyle/>
        <a:p>
          <a:endParaRPr lang="en-US"/>
        </a:p>
      </dgm:t>
    </dgm:pt>
    <dgm:pt modelId="{4E67E797-7B09-4173-81AB-FFF160516245}" type="pres">
      <dgm:prSet presAssocID="{3EC7DD6E-FF39-4DF9-9237-B5D93DC044CD}" presName="aSpace" presStyleCnt="0"/>
      <dgm:spPr/>
    </dgm:pt>
    <dgm:pt modelId="{5A2D4F44-DB51-44F3-847D-9F78E68A3C4B}" type="pres">
      <dgm:prSet presAssocID="{A91566DD-DC26-4041-8ED7-7EE1A84C510A}" presName="compNode" presStyleCnt="0"/>
      <dgm:spPr/>
    </dgm:pt>
    <dgm:pt modelId="{83E640DC-483D-47E5-8C5B-036CC6F85F02}" type="pres">
      <dgm:prSet presAssocID="{A91566DD-DC26-4041-8ED7-7EE1A84C510A}" presName="aNode" presStyleLbl="bgShp" presStyleIdx="2" presStyleCnt="3" custLinFactNeighborX="-519" custLinFactNeighborY="786"/>
      <dgm:spPr/>
      <dgm:t>
        <a:bodyPr/>
        <a:lstStyle/>
        <a:p>
          <a:endParaRPr lang="en-US"/>
        </a:p>
      </dgm:t>
    </dgm:pt>
    <dgm:pt modelId="{F255F8C0-1FF7-47A2-9A3E-2023F4511AE1}" type="pres">
      <dgm:prSet presAssocID="{A91566DD-DC26-4041-8ED7-7EE1A84C510A}" presName="textNode" presStyleLbl="bgShp" presStyleIdx="2" presStyleCnt="3"/>
      <dgm:spPr/>
      <dgm:t>
        <a:bodyPr/>
        <a:lstStyle/>
        <a:p>
          <a:endParaRPr lang="en-US"/>
        </a:p>
      </dgm:t>
    </dgm:pt>
    <dgm:pt modelId="{EADFE4AA-C661-42A2-8B27-DD161A976537}" type="pres">
      <dgm:prSet presAssocID="{A91566DD-DC26-4041-8ED7-7EE1A84C510A}" presName="compChildNode" presStyleCnt="0"/>
      <dgm:spPr/>
    </dgm:pt>
    <dgm:pt modelId="{A1E6BCA4-537E-4F61-A8A5-9D408DB2AC19}" type="pres">
      <dgm:prSet presAssocID="{A91566DD-DC26-4041-8ED7-7EE1A84C510A}" presName="theInnerList" presStyleCnt="0"/>
      <dgm:spPr/>
    </dgm:pt>
    <dgm:pt modelId="{78E4193A-4368-438E-BE73-02045E614FD9}" type="pres">
      <dgm:prSet presAssocID="{68B77FB8-7F31-4440-A5E3-0D3E8982FC9B}" presName="childNode" presStyleLbl="node1" presStyleIdx="4" presStyleCnt="6">
        <dgm:presLayoutVars>
          <dgm:bulletEnabled val="1"/>
        </dgm:presLayoutVars>
      </dgm:prSet>
      <dgm:spPr/>
      <dgm:t>
        <a:bodyPr/>
        <a:lstStyle/>
        <a:p>
          <a:endParaRPr lang="en-US"/>
        </a:p>
      </dgm:t>
    </dgm:pt>
    <dgm:pt modelId="{B375C0CD-07BF-4B54-9CC7-B7C43AAD66BE}" type="pres">
      <dgm:prSet presAssocID="{68B77FB8-7F31-4440-A5E3-0D3E8982FC9B}" presName="aSpace2" presStyleCnt="0"/>
      <dgm:spPr/>
    </dgm:pt>
    <dgm:pt modelId="{B94F33AD-5C30-4391-8146-47E56AA9289D}" type="pres">
      <dgm:prSet presAssocID="{598608AD-4ECE-4A43-875C-F7BA36710302}" presName="childNode" presStyleLbl="node1" presStyleIdx="5" presStyleCnt="6">
        <dgm:presLayoutVars>
          <dgm:bulletEnabled val="1"/>
        </dgm:presLayoutVars>
      </dgm:prSet>
      <dgm:spPr/>
      <dgm:t>
        <a:bodyPr/>
        <a:lstStyle/>
        <a:p>
          <a:endParaRPr lang="en-US"/>
        </a:p>
      </dgm:t>
    </dgm:pt>
  </dgm:ptLst>
  <dgm:cxnLst>
    <dgm:cxn modelId="{5845B4EB-9BAB-489C-B403-56C928F3D74D}" type="presOf" srcId="{5B034824-EEEF-403F-89AF-5BB663AB95A8}" destId="{261C5E18-9C47-4166-90B3-83546E7FC194}" srcOrd="0" destOrd="0" presId="urn:microsoft.com/office/officeart/2005/8/layout/lProcess2"/>
    <dgm:cxn modelId="{0058F07F-67BD-4FD7-B218-F1E84C277C21}" srcId="{3EC7DD6E-FF39-4DF9-9237-B5D93DC044CD}" destId="{2EB09333-C9CF-4DD6-9BDE-4DC18E5DCDC0}" srcOrd="1" destOrd="0" parTransId="{38B092DA-3960-4B75-A486-E8E2C1EF8B77}" sibTransId="{5438555E-E0EE-4CB7-94CB-BD7F6DC89265}"/>
    <dgm:cxn modelId="{2BA0DD3A-8D96-45B6-AD0D-C5039E7E10AB}" type="presOf" srcId="{BA1FF24B-CA81-41BD-8339-85799A6D7111}" destId="{C12D83E2-29C6-40DE-81E4-66953FCB37A1}" srcOrd="0" destOrd="0" presId="urn:microsoft.com/office/officeart/2005/8/layout/lProcess2"/>
    <dgm:cxn modelId="{B0320206-0E9B-4D2F-9F4B-20CD0D4881DF}" srcId="{D82D07EB-6C3A-489F-84E1-4BF64A88777B}" destId="{A91566DD-DC26-4041-8ED7-7EE1A84C510A}" srcOrd="2" destOrd="0" parTransId="{59CA37F9-C731-4B79-8664-3DA4749DC2C2}" sibTransId="{079201A9-1C3E-4140-93E7-583BBCFC6132}"/>
    <dgm:cxn modelId="{ACC88631-8630-4C74-ADE8-ADCDCD344730}" type="presOf" srcId="{BA1FF24B-CA81-41BD-8339-85799A6D7111}" destId="{27961329-D922-4CE6-A7C3-DEB2C9676B83}" srcOrd="1" destOrd="0" presId="urn:microsoft.com/office/officeart/2005/8/layout/lProcess2"/>
    <dgm:cxn modelId="{7F28DB59-CCA4-43AB-BFA4-4CC59CEBFE1D}" type="presOf" srcId="{94A847AD-13B3-41C0-A740-1E0292068C3A}" destId="{4B65E40B-8846-40AD-90DC-9E4FAF580E49}" srcOrd="0" destOrd="0" presId="urn:microsoft.com/office/officeart/2005/8/layout/lProcess2"/>
    <dgm:cxn modelId="{65DCFF92-7E32-47F4-B71A-3563ECD41AE3}" type="presOf" srcId="{68B77FB8-7F31-4440-A5E3-0D3E8982FC9B}" destId="{78E4193A-4368-438E-BE73-02045E614FD9}" srcOrd="0" destOrd="0" presId="urn:microsoft.com/office/officeart/2005/8/layout/lProcess2"/>
    <dgm:cxn modelId="{BF8FC77C-7742-4AF3-8BE1-EE24877FC053}" srcId="{BA1FF24B-CA81-41BD-8339-85799A6D7111}" destId="{5B034824-EEEF-403F-89AF-5BB663AB95A8}" srcOrd="1" destOrd="0" parTransId="{EC5070A1-4C46-49E4-866F-662488605FC4}" sibTransId="{0A248862-AC2A-460A-B765-BB71B07C9DFF}"/>
    <dgm:cxn modelId="{868681D8-1F73-4690-8620-58AAAEA1F95E}" type="presOf" srcId="{D82D07EB-6C3A-489F-84E1-4BF64A88777B}" destId="{3AEB9607-B2D9-4BA1-B0D8-F105B930FD16}" srcOrd="0" destOrd="0" presId="urn:microsoft.com/office/officeart/2005/8/layout/lProcess2"/>
    <dgm:cxn modelId="{DC957D4F-FCDD-4877-B2A7-EF3F887B3C14}" type="presOf" srcId="{598608AD-4ECE-4A43-875C-F7BA36710302}" destId="{B94F33AD-5C30-4391-8146-47E56AA9289D}" srcOrd="0" destOrd="0" presId="urn:microsoft.com/office/officeart/2005/8/layout/lProcess2"/>
    <dgm:cxn modelId="{55D4D0F6-D31B-48FE-B1F3-B931A0A3516C}" srcId="{D82D07EB-6C3A-489F-84E1-4BF64A88777B}" destId="{BA1FF24B-CA81-41BD-8339-85799A6D7111}" srcOrd="0" destOrd="0" parTransId="{3A0B39A5-C856-42A3-8471-5D31B3E1264C}" sibTransId="{56C207C6-89E3-448E-946E-03A2CF7766E6}"/>
    <dgm:cxn modelId="{C1C1CD38-200B-4DB1-859C-AE236CD30ACB}" type="presOf" srcId="{3EC7DD6E-FF39-4DF9-9237-B5D93DC044CD}" destId="{E98F36A2-8D26-4A72-8E80-EBFD246AB0E5}" srcOrd="0" destOrd="0" presId="urn:microsoft.com/office/officeart/2005/8/layout/lProcess2"/>
    <dgm:cxn modelId="{6BE2D1EE-3C4E-4A1E-8945-13372A00F74A}" type="presOf" srcId="{2EB09333-C9CF-4DD6-9BDE-4DC18E5DCDC0}" destId="{41FCEDA1-E124-4F23-B688-D01AB622316A}" srcOrd="0" destOrd="0" presId="urn:microsoft.com/office/officeart/2005/8/layout/lProcess2"/>
    <dgm:cxn modelId="{3E924684-791A-4DDD-A656-F3DC9C26E07C}" type="presOf" srcId="{3EC7DD6E-FF39-4DF9-9237-B5D93DC044CD}" destId="{80C23D6B-A337-4D06-82B2-19B328BCD945}" srcOrd="1" destOrd="0" presId="urn:microsoft.com/office/officeart/2005/8/layout/lProcess2"/>
    <dgm:cxn modelId="{792C16F3-9450-4495-AEEA-3C38F127D26B}" type="presOf" srcId="{D248108C-9E20-48ED-873B-756C70C0CB50}" destId="{07A8B447-456B-4758-9D61-79EC992BE138}" srcOrd="0" destOrd="0" presId="urn:microsoft.com/office/officeart/2005/8/layout/lProcess2"/>
    <dgm:cxn modelId="{32BD4E0E-ADCB-4828-BB29-9B2B65794627}" srcId="{A91566DD-DC26-4041-8ED7-7EE1A84C510A}" destId="{598608AD-4ECE-4A43-875C-F7BA36710302}" srcOrd="1" destOrd="0" parTransId="{89EE6E90-48BB-4726-BA69-8EAFA1755CAA}" sibTransId="{452BDED1-AFD7-42F0-B919-E09E8D0AC15D}"/>
    <dgm:cxn modelId="{022D3DE0-61FA-4C6C-9D3B-48E485B956E0}" srcId="{A91566DD-DC26-4041-8ED7-7EE1A84C510A}" destId="{68B77FB8-7F31-4440-A5E3-0D3E8982FC9B}" srcOrd="0" destOrd="0" parTransId="{9A6A0103-2DBA-4DF2-BF0D-72DA6B10624F}" sibTransId="{0114C106-9779-4C23-B23F-4FF59629C3DB}"/>
    <dgm:cxn modelId="{40A4FA0F-ADB6-457B-95BF-C1E4A2FBA732}" srcId="{BA1FF24B-CA81-41BD-8339-85799A6D7111}" destId="{94A847AD-13B3-41C0-A740-1E0292068C3A}" srcOrd="0" destOrd="0" parTransId="{849F33DA-0D81-4FF6-8CA5-8036E945A585}" sibTransId="{E3D5607D-F06A-4A8F-B7E6-BF465F126E3F}"/>
    <dgm:cxn modelId="{58D49998-9258-4357-89EA-41E769655008}" type="presOf" srcId="{A91566DD-DC26-4041-8ED7-7EE1A84C510A}" destId="{83E640DC-483D-47E5-8C5B-036CC6F85F02}" srcOrd="0" destOrd="0" presId="urn:microsoft.com/office/officeart/2005/8/layout/lProcess2"/>
    <dgm:cxn modelId="{EA56BED8-33C9-4668-9D04-EA10A5F78D2F}" type="presOf" srcId="{A91566DD-DC26-4041-8ED7-7EE1A84C510A}" destId="{F255F8C0-1FF7-47A2-9A3E-2023F4511AE1}" srcOrd="1" destOrd="0" presId="urn:microsoft.com/office/officeart/2005/8/layout/lProcess2"/>
    <dgm:cxn modelId="{F33A7C5C-6921-4807-94E9-018875410962}" srcId="{D82D07EB-6C3A-489F-84E1-4BF64A88777B}" destId="{3EC7DD6E-FF39-4DF9-9237-B5D93DC044CD}" srcOrd="1" destOrd="0" parTransId="{6F379BEF-BE82-47DE-AB33-2E2683C3E0CB}" sibTransId="{C43ED6F2-44FD-43F3-955C-4F0FAD20CD82}"/>
    <dgm:cxn modelId="{6AF77A80-BA01-4EFB-A7A5-F75C7C7AF940}" srcId="{3EC7DD6E-FF39-4DF9-9237-B5D93DC044CD}" destId="{D248108C-9E20-48ED-873B-756C70C0CB50}" srcOrd="0" destOrd="0" parTransId="{6605057C-01CB-40BA-A954-D63F60D142CE}" sibTransId="{36CFF4D7-189D-454A-B44F-AFF71F0B0284}"/>
    <dgm:cxn modelId="{B941A5A3-8D3F-46DC-BFCB-F9C6E8D03E33}" type="presParOf" srcId="{3AEB9607-B2D9-4BA1-B0D8-F105B930FD16}" destId="{5F96C1B2-D24F-4A17-9E9D-1780707AF490}" srcOrd="0" destOrd="0" presId="urn:microsoft.com/office/officeart/2005/8/layout/lProcess2"/>
    <dgm:cxn modelId="{BD4D678A-B2F3-4F69-B69B-FBF835865E87}" type="presParOf" srcId="{5F96C1B2-D24F-4A17-9E9D-1780707AF490}" destId="{C12D83E2-29C6-40DE-81E4-66953FCB37A1}" srcOrd="0" destOrd="0" presId="urn:microsoft.com/office/officeart/2005/8/layout/lProcess2"/>
    <dgm:cxn modelId="{80E414D6-656A-4F1E-B4F3-87C778B667EF}" type="presParOf" srcId="{5F96C1B2-D24F-4A17-9E9D-1780707AF490}" destId="{27961329-D922-4CE6-A7C3-DEB2C9676B83}" srcOrd="1" destOrd="0" presId="urn:microsoft.com/office/officeart/2005/8/layout/lProcess2"/>
    <dgm:cxn modelId="{3DD3E4EC-7E02-49D7-A1D7-B8C9FAF73280}" type="presParOf" srcId="{5F96C1B2-D24F-4A17-9E9D-1780707AF490}" destId="{3E358FC3-B958-45F3-999B-C62B02413BAD}" srcOrd="2" destOrd="0" presId="urn:microsoft.com/office/officeart/2005/8/layout/lProcess2"/>
    <dgm:cxn modelId="{6134C0D7-31A2-429E-82E3-2AE2F8128A79}" type="presParOf" srcId="{3E358FC3-B958-45F3-999B-C62B02413BAD}" destId="{F90C8E04-4B8C-456A-9840-D6E79C2B9A84}" srcOrd="0" destOrd="0" presId="urn:microsoft.com/office/officeart/2005/8/layout/lProcess2"/>
    <dgm:cxn modelId="{C2D1F95C-A179-49BB-8F61-A9ACA88E2DF9}" type="presParOf" srcId="{F90C8E04-4B8C-456A-9840-D6E79C2B9A84}" destId="{4B65E40B-8846-40AD-90DC-9E4FAF580E49}" srcOrd="0" destOrd="0" presId="urn:microsoft.com/office/officeart/2005/8/layout/lProcess2"/>
    <dgm:cxn modelId="{665A1761-B878-4003-890F-A6B2A0C94711}" type="presParOf" srcId="{F90C8E04-4B8C-456A-9840-D6E79C2B9A84}" destId="{E3FAE3CC-8A08-4135-95BD-E3B0FE3B24D9}" srcOrd="1" destOrd="0" presId="urn:microsoft.com/office/officeart/2005/8/layout/lProcess2"/>
    <dgm:cxn modelId="{F64FBF77-84CD-4F9C-B493-C4F7A825820D}" type="presParOf" srcId="{F90C8E04-4B8C-456A-9840-D6E79C2B9A84}" destId="{261C5E18-9C47-4166-90B3-83546E7FC194}" srcOrd="2" destOrd="0" presId="urn:microsoft.com/office/officeart/2005/8/layout/lProcess2"/>
    <dgm:cxn modelId="{833E3B77-146C-40FE-BF40-D07695BBD439}" type="presParOf" srcId="{3AEB9607-B2D9-4BA1-B0D8-F105B930FD16}" destId="{CB4AD403-E5ED-46D3-AA16-DE5722187514}" srcOrd="1" destOrd="0" presId="urn:microsoft.com/office/officeart/2005/8/layout/lProcess2"/>
    <dgm:cxn modelId="{311B568A-713F-40B0-8120-493AF71AAC6E}" type="presParOf" srcId="{3AEB9607-B2D9-4BA1-B0D8-F105B930FD16}" destId="{C4C273BF-6BFE-40F1-AC87-08E07861DB84}" srcOrd="2" destOrd="0" presId="urn:microsoft.com/office/officeart/2005/8/layout/lProcess2"/>
    <dgm:cxn modelId="{A24B3E24-8136-425B-9852-D536CAD7843E}" type="presParOf" srcId="{C4C273BF-6BFE-40F1-AC87-08E07861DB84}" destId="{E98F36A2-8D26-4A72-8E80-EBFD246AB0E5}" srcOrd="0" destOrd="0" presId="urn:microsoft.com/office/officeart/2005/8/layout/lProcess2"/>
    <dgm:cxn modelId="{12BB3A4E-B797-46D5-904B-DA7E50A42431}" type="presParOf" srcId="{C4C273BF-6BFE-40F1-AC87-08E07861DB84}" destId="{80C23D6B-A337-4D06-82B2-19B328BCD945}" srcOrd="1" destOrd="0" presId="urn:microsoft.com/office/officeart/2005/8/layout/lProcess2"/>
    <dgm:cxn modelId="{7344D9AF-677E-40A6-AC2D-974A7845EBD8}" type="presParOf" srcId="{C4C273BF-6BFE-40F1-AC87-08E07861DB84}" destId="{ED8AB511-B325-4E90-B87F-C6520222B274}" srcOrd="2" destOrd="0" presId="urn:microsoft.com/office/officeart/2005/8/layout/lProcess2"/>
    <dgm:cxn modelId="{7C2CB688-401B-4DE3-B8F0-32201607DD6F}" type="presParOf" srcId="{ED8AB511-B325-4E90-B87F-C6520222B274}" destId="{8B2794BD-4722-4C1B-9C2C-5F471D79B356}" srcOrd="0" destOrd="0" presId="urn:microsoft.com/office/officeart/2005/8/layout/lProcess2"/>
    <dgm:cxn modelId="{8D7EEA4F-6FCC-4D2A-AC14-89AF78615C3D}" type="presParOf" srcId="{8B2794BD-4722-4C1B-9C2C-5F471D79B356}" destId="{07A8B447-456B-4758-9D61-79EC992BE138}" srcOrd="0" destOrd="0" presId="urn:microsoft.com/office/officeart/2005/8/layout/lProcess2"/>
    <dgm:cxn modelId="{6986BB31-7CE1-4E3E-9D84-B0B1A9D5BEC7}" type="presParOf" srcId="{8B2794BD-4722-4C1B-9C2C-5F471D79B356}" destId="{4C7EFA34-C194-425D-B8AD-0E834C5A0830}" srcOrd="1" destOrd="0" presId="urn:microsoft.com/office/officeart/2005/8/layout/lProcess2"/>
    <dgm:cxn modelId="{9D35AD16-B68E-46E8-8B98-D90B15BFA27F}" type="presParOf" srcId="{8B2794BD-4722-4C1B-9C2C-5F471D79B356}" destId="{41FCEDA1-E124-4F23-B688-D01AB622316A}" srcOrd="2" destOrd="0" presId="urn:microsoft.com/office/officeart/2005/8/layout/lProcess2"/>
    <dgm:cxn modelId="{A8D791B7-1AC3-4CD4-961C-2422B38012CB}" type="presParOf" srcId="{3AEB9607-B2D9-4BA1-B0D8-F105B930FD16}" destId="{4E67E797-7B09-4173-81AB-FFF160516245}" srcOrd="3" destOrd="0" presId="urn:microsoft.com/office/officeart/2005/8/layout/lProcess2"/>
    <dgm:cxn modelId="{D4BDE64B-5B33-4A5A-9D8C-91A0D8F2C7F5}" type="presParOf" srcId="{3AEB9607-B2D9-4BA1-B0D8-F105B930FD16}" destId="{5A2D4F44-DB51-44F3-847D-9F78E68A3C4B}" srcOrd="4" destOrd="0" presId="urn:microsoft.com/office/officeart/2005/8/layout/lProcess2"/>
    <dgm:cxn modelId="{4878BA15-601E-4A54-AD0A-2C5922757D07}" type="presParOf" srcId="{5A2D4F44-DB51-44F3-847D-9F78E68A3C4B}" destId="{83E640DC-483D-47E5-8C5B-036CC6F85F02}" srcOrd="0" destOrd="0" presId="urn:microsoft.com/office/officeart/2005/8/layout/lProcess2"/>
    <dgm:cxn modelId="{99339DCC-B2DB-45F8-844F-95EC9F06C7CD}" type="presParOf" srcId="{5A2D4F44-DB51-44F3-847D-9F78E68A3C4B}" destId="{F255F8C0-1FF7-47A2-9A3E-2023F4511AE1}" srcOrd="1" destOrd="0" presId="urn:microsoft.com/office/officeart/2005/8/layout/lProcess2"/>
    <dgm:cxn modelId="{6FCB7647-A430-4405-A181-35D624B166ED}" type="presParOf" srcId="{5A2D4F44-DB51-44F3-847D-9F78E68A3C4B}" destId="{EADFE4AA-C661-42A2-8B27-DD161A976537}" srcOrd="2" destOrd="0" presId="urn:microsoft.com/office/officeart/2005/8/layout/lProcess2"/>
    <dgm:cxn modelId="{A2297C71-5437-4097-B1F3-D60CAEDEADA2}" type="presParOf" srcId="{EADFE4AA-C661-42A2-8B27-DD161A976537}" destId="{A1E6BCA4-537E-4F61-A8A5-9D408DB2AC19}" srcOrd="0" destOrd="0" presId="urn:microsoft.com/office/officeart/2005/8/layout/lProcess2"/>
    <dgm:cxn modelId="{29B6C108-9194-4835-85B3-3B2550724F85}" type="presParOf" srcId="{A1E6BCA4-537E-4F61-A8A5-9D408DB2AC19}" destId="{78E4193A-4368-438E-BE73-02045E614FD9}" srcOrd="0" destOrd="0" presId="urn:microsoft.com/office/officeart/2005/8/layout/lProcess2"/>
    <dgm:cxn modelId="{3178DF00-9E1E-414C-BB2D-34551BEEF9F6}" type="presParOf" srcId="{A1E6BCA4-537E-4F61-A8A5-9D408DB2AC19}" destId="{B375C0CD-07BF-4B54-9CC7-B7C43AAD66BE}" srcOrd="1" destOrd="0" presId="urn:microsoft.com/office/officeart/2005/8/layout/lProcess2"/>
    <dgm:cxn modelId="{BD67E05F-EDB1-456D-B43B-EA743146B0D0}" type="presParOf" srcId="{A1E6BCA4-537E-4F61-A8A5-9D408DB2AC19}" destId="{B94F33AD-5C30-4391-8146-47E56AA9289D}" srcOrd="2" destOrd="0" presId="urn:microsoft.com/office/officeart/2005/8/layout/lProcess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73BB30BF-7E9A-4C2C-AD97-CAB4BA46C86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FB72935-3AC8-4E39-950D-07E2519E8234}">
      <dgm:prSet phldrT="[Text]"/>
      <dgm:spPr>
        <a:solidFill>
          <a:schemeClr val="accent2"/>
        </a:solidFill>
      </dgm:spPr>
      <dgm:t>
        <a:bodyPr/>
        <a:lstStyle/>
        <a:p>
          <a:r>
            <a:rPr lang="en-US" dirty="0" smtClean="0"/>
            <a:t>Go to</a:t>
          </a:r>
          <a:r>
            <a:rPr lang="en-US" dirty="0" smtClean="0">
              <a:solidFill>
                <a:schemeClr val="bg1"/>
              </a:solidFill>
            </a:rPr>
            <a:t> </a:t>
          </a:r>
          <a:r>
            <a:rPr lang="en-US" u="sng" dirty="0" smtClean="0">
              <a:solidFill>
                <a:schemeClr val="bg1"/>
              </a:solidFill>
            </a:rPr>
            <a:t>http://www.telerik.com/kendo-ui</a:t>
          </a:r>
        </a:p>
        <a:p>
          <a:r>
            <a:rPr lang="en-US" dirty="0" smtClean="0"/>
            <a:t>Download the trail version (.zip). </a:t>
          </a:r>
        </a:p>
        <a:p>
          <a:r>
            <a:rPr lang="en-US" dirty="0" smtClean="0"/>
            <a:t>Unzip the file and copy required .js and.css files to your project . </a:t>
          </a:r>
        </a:p>
        <a:p>
          <a:r>
            <a:rPr lang="en-US" dirty="0" smtClean="0"/>
            <a:t>Start using the Kendo UI</a:t>
          </a:r>
        </a:p>
      </dgm:t>
    </dgm:pt>
    <dgm:pt modelId="{C11AFBF8-2A09-47C8-AE66-953003B1FDF0}" type="parTrans" cxnId="{14214AD4-214D-4826-A070-48CC467ECC1D}">
      <dgm:prSet/>
      <dgm:spPr/>
      <dgm:t>
        <a:bodyPr/>
        <a:lstStyle/>
        <a:p>
          <a:endParaRPr lang="en-US"/>
        </a:p>
      </dgm:t>
    </dgm:pt>
    <dgm:pt modelId="{F025962D-3E25-4628-96EB-39CF0A0F0599}" type="sibTrans" cxnId="{14214AD4-214D-4826-A070-48CC467ECC1D}">
      <dgm:prSet/>
      <dgm:spPr/>
      <dgm:t>
        <a:bodyPr/>
        <a:lstStyle/>
        <a:p>
          <a:endParaRPr lang="en-US"/>
        </a:p>
      </dgm:t>
    </dgm:pt>
    <dgm:pt modelId="{C39790DC-ABD7-4710-BAD4-46BB8CD6BD82}">
      <dgm:prSet phldrT="[Text]" custT="1"/>
      <dgm:spPr>
        <a:solidFill>
          <a:schemeClr val="accent2"/>
        </a:solidFill>
      </dgm:spPr>
      <dgm:t>
        <a:bodyPr lIns="0"/>
        <a:lstStyle/>
        <a:p>
          <a:pPr algn="ctr"/>
          <a:r>
            <a:rPr lang="en-US" sz="2400" dirty="0" smtClean="0"/>
            <a:t>OR</a:t>
          </a:r>
          <a:endParaRPr lang="en-US" sz="2400" dirty="0"/>
        </a:p>
      </dgm:t>
    </dgm:pt>
    <dgm:pt modelId="{5DB19372-7C93-47E2-8764-C63C64B4BBAD}" type="parTrans" cxnId="{8BEAB0C7-49AF-4030-B015-F9C4B5102C88}">
      <dgm:prSet/>
      <dgm:spPr/>
      <dgm:t>
        <a:bodyPr/>
        <a:lstStyle/>
        <a:p>
          <a:endParaRPr lang="en-US"/>
        </a:p>
      </dgm:t>
    </dgm:pt>
    <dgm:pt modelId="{0E883892-6186-46D6-B4AE-3B0AB8A51FD8}" type="sibTrans" cxnId="{8BEAB0C7-49AF-4030-B015-F9C4B5102C88}">
      <dgm:prSet/>
      <dgm:spPr/>
      <dgm:t>
        <a:bodyPr/>
        <a:lstStyle/>
        <a:p>
          <a:endParaRPr lang="en-US"/>
        </a:p>
      </dgm:t>
    </dgm:pt>
    <dgm:pt modelId="{59CBB43E-DDD6-4F21-AE8F-74FBA631750B}">
      <dgm:prSet phldrT="[Text]"/>
      <dgm:spPr>
        <a:solidFill>
          <a:schemeClr val="accent2"/>
        </a:solidFill>
      </dgm:spPr>
      <dgm:t>
        <a:bodyPr/>
        <a:lstStyle/>
        <a:p>
          <a:r>
            <a:rPr lang="en-US" dirty="0" smtClean="0"/>
            <a:t>Directly use it from CDN</a:t>
          </a:r>
          <a:endParaRPr lang="en-US" dirty="0"/>
        </a:p>
      </dgm:t>
    </dgm:pt>
    <dgm:pt modelId="{40702905-D42C-48E1-83CB-EA6C149B0C55}" type="parTrans" cxnId="{DDF83003-A4B8-4EE1-8D2C-4EBCCDC3C01A}">
      <dgm:prSet/>
      <dgm:spPr/>
      <dgm:t>
        <a:bodyPr/>
        <a:lstStyle/>
        <a:p>
          <a:endParaRPr lang="en-US"/>
        </a:p>
      </dgm:t>
    </dgm:pt>
    <dgm:pt modelId="{D9978343-7F6D-4BA3-B621-2977D64542B8}" type="sibTrans" cxnId="{DDF83003-A4B8-4EE1-8D2C-4EBCCDC3C01A}">
      <dgm:prSet/>
      <dgm:spPr/>
      <dgm:t>
        <a:bodyPr/>
        <a:lstStyle/>
        <a:p>
          <a:endParaRPr lang="en-US"/>
        </a:p>
      </dgm:t>
    </dgm:pt>
    <dgm:pt modelId="{B1D8C440-0978-451B-B1AA-CC60147A14F4}" type="pres">
      <dgm:prSet presAssocID="{73BB30BF-7E9A-4C2C-AD97-CAB4BA46C86A}" presName="linear" presStyleCnt="0">
        <dgm:presLayoutVars>
          <dgm:animLvl val="lvl"/>
          <dgm:resizeHandles val="exact"/>
        </dgm:presLayoutVars>
      </dgm:prSet>
      <dgm:spPr/>
      <dgm:t>
        <a:bodyPr/>
        <a:lstStyle/>
        <a:p>
          <a:endParaRPr lang="en-US"/>
        </a:p>
      </dgm:t>
    </dgm:pt>
    <dgm:pt modelId="{ECFCA2A7-F07C-4835-BB0A-7B4DDDFD3F34}" type="pres">
      <dgm:prSet presAssocID="{FFB72935-3AC8-4E39-950D-07E2519E8234}" presName="parentText" presStyleLbl="node1" presStyleIdx="0" presStyleCnt="3" custScaleX="98514" custScaleY="37899" custLinFactY="-460" custLinFactNeighborX="-318" custLinFactNeighborY="-100000">
        <dgm:presLayoutVars>
          <dgm:chMax val="0"/>
          <dgm:bulletEnabled val="1"/>
        </dgm:presLayoutVars>
      </dgm:prSet>
      <dgm:spPr/>
      <dgm:t>
        <a:bodyPr/>
        <a:lstStyle/>
        <a:p>
          <a:endParaRPr lang="en-US"/>
        </a:p>
      </dgm:t>
    </dgm:pt>
    <dgm:pt modelId="{4189F1C3-D6F1-45BE-85E5-3ECCDC1AF8DD}" type="pres">
      <dgm:prSet presAssocID="{F025962D-3E25-4628-96EB-39CF0A0F0599}" presName="spacer" presStyleCnt="0"/>
      <dgm:spPr/>
    </dgm:pt>
    <dgm:pt modelId="{464295CD-8A8E-4F02-8322-6393AE81B874}" type="pres">
      <dgm:prSet presAssocID="{C39790DC-ABD7-4710-BAD4-46BB8CD6BD82}" presName="parentText" presStyleLbl="node1" presStyleIdx="1" presStyleCnt="3" custScaleX="12289" custScaleY="8814" custLinFactNeighborX="-318" custLinFactNeighborY="-72206">
        <dgm:presLayoutVars>
          <dgm:chMax val="0"/>
          <dgm:bulletEnabled val="1"/>
        </dgm:presLayoutVars>
      </dgm:prSet>
      <dgm:spPr/>
      <dgm:t>
        <a:bodyPr/>
        <a:lstStyle/>
        <a:p>
          <a:endParaRPr lang="en-US"/>
        </a:p>
      </dgm:t>
    </dgm:pt>
    <dgm:pt modelId="{1011F542-E87C-431C-86E2-42297A45A5F9}" type="pres">
      <dgm:prSet presAssocID="{0E883892-6186-46D6-B4AE-3B0AB8A51FD8}" presName="spacer" presStyleCnt="0"/>
      <dgm:spPr/>
    </dgm:pt>
    <dgm:pt modelId="{C6B2886B-02F7-40FB-843F-70B5AF8D5902}" type="pres">
      <dgm:prSet presAssocID="{59CBB43E-DDD6-4F21-AE8F-74FBA631750B}" presName="parentText" presStyleLbl="node1" presStyleIdx="2" presStyleCnt="3" custScaleY="16674" custLinFactNeighborX="-318" custLinFactNeighborY="-72206">
        <dgm:presLayoutVars>
          <dgm:chMax val="0"/>
          <dgm:bulletEnabled val="1"/>
        </dgm:presLayoutVars>
      </dgm:prSet>
      <dgm:spPr/>
      <dgm:t>
        <a:bodyPr/>
        <a:lstStyle/>
        <a:p>
          <a:endParaRPr lang="en-US"/>
        </a:p>
      </dgm:t>
    </dgm:pt>
  </dgm:ptLst>
  <dgm:cxnLst>
    <dgm:cxn modelId="{FF1A477D-F151-4F4A-9B2B-597D94465B85}" type="presOf" srcId="{73BB30BF-7E9A-4C2C-AD97-CAB4BA46C86A}" destId="{B1D8C440-0978-451B-B1AA-CC60147A14F4}" srcOrd="0" destOrd="0" presId="urn:microsoft.com/office/officeart/2005/8/layout/vList2"/>
    <dgm:cxn modelId="{14214AD4-214D-4826-A070-48CC467ECC1D}" srcId="{73BB30BF-7E9A-4C2C-AD97-CAB4BA46C86A}" destId="{FFB72935-3AC8-4E39-950D-07E2519E8234}" srcOrd="0" destOrd="0" parTransId="{C11AFBF8-2A09-47C8-AE66-953003B1FDF0}" sibTransId="{F025962D-3E25-4628-96EB-39CF0A0F0599}"/>
    <dgm:cxn modelId="{5DFB70D6-9B0C-407C-A244-2BE4D97CA8B6}" type="presOf" srcId="{59CBB43E-DDD6-4F21-AE8F-74FBA631750B}" destId="{C6B2886B-02F7-40FB-843F-70B5AF8D5902}" srcOrd="0" destOrd="0" presId="urn:microsoft.com/office/officeart/2005/8/layout/vList2"/>
    <dgm:cxn modelId="{8BEAB0C7-49AF-4030-B015-F9C4B5102C88}" srcId="{73BB30BF-7E9A-4C2C-AD97-CAB4BA46C86A}" destId="{C39790DC-ABD7-4710-BAD4-46BB8CD6BD82}" srcOrd="1" destOrd="0" parTransId="{5DB19372-7C93-47E2-8764-C63C64B4BBAD}" sibTransId="{0E883892-6186-46D6-B4AE-3B0AB8A51FD8}"/>
    <dgm:cxn modelId="{233BE9E3-13FF-4CD7-9FD9-C43756A4F8B1}" type="presOf" srcId="{FFB72935-3AC8-4E39-950D-07E2519E8234}" destId="{ECFCA2A7-F07C-4835-BB0A-7B4DDDFD3F34}" srcOrd="0" destOrd="0" presId="urn:microsoft.com/office/officeart/2005/8/layout/vList2"/>
    <dgm:cxn modelId="{AFF590DD-B3D7-4437-BBE0-9D24FAD034A5}" type="presOf" srcId="{C39790DC-ABD7-4710-BAD4-46BB8CD6BD82}" destId="{464295CD-8A8E-4F02-8322-6393AE81B874}" srcOrd="0" destOrd="0" presId="urn:microsoft.com/office/officeart/2005/8/layout/vList2"/>
    <dgm:cxn modelId="{DDF83003-A4B8-4EE1-8D2C-4EBCCDC3C01A}" srcId="{73BB30BF-7E9A-4C2C-AD97-CAB4BA46C86A}" destId="{59CBB43E-DDD6-4F21-AE8F-74FBA631750B}" srcOrd="2" destOrd="0" parTransId="{40702905-D42C-48E1-83CB-EA6C149B0C55}" sibTransId="{D9978343-7F6D-4BA3-B621-2977D64542B8}"/>
    <dgm:cxn modelId="{3B6E3A9A-F9D7-49D5-91E8-BE550CC480E9}" type="presParOf" srcId="{B1D8C440-0978-451B-B1AA-CC60147A14F4}" destId="{ECFCA2A7-F07C-4835-BB0A-7B4DDDFD3F34}" srcOrd="0" destOrd="0" presId="urn:microsoft.com/office/officeart/2005/8/layout/vList2"/>
    <dgm:cxn modelId="{6C34BCF0-2F66-4519-B017-620F0AD34137}" type="presParOf" srcId="{B1D8C440-0978-451B-B1AA-CC60147A14F4}" destId="{4189F1C3-D6F1-45BE-85E5-3ECCDC1AF8DD}" srcOrd="1" destOrd="0" presId="urn:microsoft.com/office/officeart/2005/8/layout/vList2"/>
    <dgm:cxn modelId="{7383F56C-F9F7-4942-AE03-B80751013931}" type="presParOf" srcId="{B1D8C440-0978-451B-B1AA-CC60147A14F4}" destId="{464295CD-8A8E-4F02-8322-6393AE81B874}" srcOrd="2" destOrd="0" presId="urn:microsoft.com/office/officeart/2005/8/layout/vList2"/>
    <dgm:cxn modelId="{341A67CE-15D9-4421-836B-156C6BC85E16}" type="presParOf" srcId="{B1D8C440-0978-451B-B1AA-CC60147A14F4}" destId="{1011F542-E87C-431C-86E2-42297A45A5F9}" srcOrd="3" destOrd="0" presId="urn:microsoft.com/office/officeart/2005/8/layout/vList2"/>
    <dgm:cxn modelId="{9EA2186E-3B0A-4B49-8FA3-F7FC5543B142}" type="presParOf" srcId="{B1D8C440-0978-451B-B1AA-CC60147A14F4}" destId="{C6B2886B-02F7-40FB-843F-70B5AF8D5902}" srcOrd="4"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7.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26255" cy="278035"/>
          </a:xfrm>
          <a:prstGeom prst="rect">
            <a:avLst/>
          </a:prstGeom>
          <a:noFill/>
          <a:ln w="9525">
            <a:noFill/>
            <a:prstDash val="sysDot"/>
            <a:miter lim="800000"/>
            <a:headEnd/>
            <a:tailEnd/>
          </a:ln>
          <a:effectLst/>
        </p:spPr>
        <p:txBody>
          <a:bodyPr vert="horz" wrap="square" lIns="92939" tIns="46470" rIns="92939" bIns="46470" numCol="1" anchor="t" anchorCtr="0" compatLnSpc="1">
            <a:prstTxWarp prst="textNoShape">
              <a:avLst/>
            </a:prstTxWarp>
            <a:spAutoFit/>
          </a:bodyPr>
          <a:lstStyle>
            <a:lvl1pPr algn="l" defTabSz="930830"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58746" y="0"/>
            <a:ext cx="3026255" cy="278035"/>
          </a:xfrm>
          <a:prstGeom prst="rect">
            <a:avLst/>
          </a:prstGeom>
          <a:noFill/>
          <a:ln w="9525">
            <a:noFill/>
            <a:prstDash val="sysDot"/>
            <a:miter lim="800000"/>
            <a:headEnd/>
            <a:tailEnd/>
          </a:ln>
          <a:effectLst/>
        </p:spPr>
        <p:txBody>
          <a:bodyPr vert="horz" wrap="square" lIns="92939" tIns="46470" rIns="92939" bIns="46470" numCol="1" anchor="t" anchorCtr="0" compatLnSpc="1">
            <a:prstTxWarp prst="textNoShape">
              <a:avLst/>
            </a:prstTxWarp>
            <a:spAutoFit/>
          </a:bodyPr>
          <a:lstStyle>
            <a:lvl1pPr algn="r" defTabSz="930830"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05665"/>
            <a:ext cx="3026255" cy="278035"/>
          </a:xfrm>
          <a:prstGeom prst="rect">
            <a:avLst/>
          </a:prstGeom>
          <a:noFill/>
          <a:ln w="9525">
            <a:noFill/>
            <a:prstDash val="sysDot"/>
            <a:miter lim="800000"/>
            <a:headEnd/>
            <a:tailEnd/>
          </a:ln>
          <a:effectLst/>
        </p:spPr>
        <p:txBody>
          <a:bodyPr vert="horz" wrap="square" lIns="92939" tIns="46470" rIns="92939" bIns="46470" numCol="1" anchor="b" anchorCtr="0" compatLnSpc="1">
            <a:prstTxWarp prst="textNoShape">
              <a:avLst/>
            </a:prstTxWarp>
            <a:spAutoFit/>
          </a:bodyPr>
          <a:lstStyle>
            <a:lvl1pPr algn="l" defTabSz="930830" eaLnBrk="0" hangingPunct="0">
              <a:spcBef>
                <a:spcPct val="0"/>
              </a:spcBef>
              <a:buSzTx/>
              <a:defRPr sz="1200" b="1">
                <a:latin typeface="Arial" charset="0"/>
              </a:defRPr>
            </a:lvl1pPr>
          </a:lstStyle>
          <a:p>
            <a:pPr>
              <a:defRPr/>
            </a:pPr>
            <a:r>
              <a:rPr lang="en-US" i="0" dirty="0" smtClean="0"/>
              <a:t>Progress Software</a:t>
            </a:r>
            <a:endParaRPr lang="en-US" i="0" dirty="0"/>
          </a:p>
        </p:txBody>
      </p:sp>
      <p:sp>
        <p:nvSpPr>
          <p:cNvPr id="345093" name="Rectangle 5"/>
          <p:cNvSpPr>
            <a:spLocks noGrp="1" noChangeArrowheads="1"/>
          </p:cNvSpPr>
          <p:nvPr>
            <p:ph type="sldNum" sz="quarter" idx="3"/>
          </p:nvPr>
        </p:nvSpPr>
        <p:spPr bwMode="auto">
          <a:xfrm>
            <a:off x="3958746" y="9005665"/>
            <a:ext cx="3026255" cy="278035"/>
          </a:xfrm>
          <a:prstGeom prst="rect">
            <a:avLst/>
          </a:prstGeom>
          <a:noFill/>
          <a:ln w="9525">
            <a:noFill/>
            <a:prstDash val="sysDot"/>
            <a:miter lim="800000"/>
            <a:headEnd/>
            <a:tailEnd/>
          </a:ln>
          <a:effectLst/>
        </p:spPr>
        <p:txBody>
          <a:bodyPr vert="horz" wrap="square" lIns="92939" tIns="46470" rIns="92939" bIns="46470" numCol="1" anchor="b" anchorCtr="0" compatLnSpc="1">
            <a:prstTxWarp prst="textNoShape">
              <a:avLst/>
            </a:prstTxWarp>
            <a:spAutoFit/>
          </a:bodyPr>
          <a:lstStyle>
            <a:lvl1pPr algn="r" defTabSz="930830"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xmlns="" val="41407136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26255" cy="463632"/>
          </a:xfrm>
          <a:prstGeom prst="rect">
            <a:avLst/>
          </a:prstGeom>
          <a:noFill/>
          <a:ln w="9525">
            <a:noFill/>
            <a:prstDash val="sysDot"/>
            <a:miter lim="800000"/>
            <a:headEnd/>
            <a:tailEnd/>
          </a:ln>
          <a:effectLst/>
        </p:spPr>
        <p:txBody>
          <a:bodyPr vert="horz" wrap="square" lIns="92939" tIns="46470" rIns="92939" bIns="46470" numCol="1" anchor="t" anchorCtr="0" compatLnSpc="1">
            <a:prstTxWarp prst="textNoShape">
              <a:avLst/>
            </a:prstTxWarp>
          </a:bodyPr>
          <a:lstStyle>
            <a:lvl1pPr algn="l" defTabSz="930830"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58746" y="0"/>
            <a:ext cx="3026255" cy="463632"/>
          </a:xfrm>
          <a:prstGeom prst="rect">
            <a:avLst/>
          </a:prstGeom>
          <a:noFill/>
          <a:ln w="9525">
            <a:noFill/>
            <a:prstDash val="sysDot"/>
            <a:miter lim="800000"/>
            <a:headEnd/>
            <a:tailEnd/>
          </a:ln>
          <a:effectLst/>
        </p:spPr>
        <p:txBody>
          <a:bodyPr vert="horz" wrap="square" lIns="92939" tIns="46470" rIns="92939" bIns="46470" numCol="1" anchor="t" anchorCtr="0" compatLnSpc="1">
            <a:prstTxWarp prst="textNoShape">
              <a:avLst/>
            </a:prstTxWarp>
          </a:bodyPr>
          <a:lstStyle>
            <a:lvl1pPr algn="r" defTabSz="930830"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03225" y="698500"/>
            <a:ext cx="6181725" cy="34798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0913" y="4410034"/>
            <a:ext cx="5123175" cy="4175845"/>
          </a:xfrm>
          <a:prstGeom prst="rect">
            <a:avLst/>
          </a:prstGeom>
          <a:noFill/>
          <a:ln w="9525">
            <a:noFill/>
            <a:prstDash val="sysDot"/>
            <a:miter lim="800000"/>
            <a:headEnd/>
            <a:tailEnd/>
          </a:ln>
          <a:effectLst/>
        </p:spPr>
        <p:txBody>
          <a:bodyPr vert="horz" wrap="square" lIns="92939" tIns="46470" rIns="92939" bIns="4647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0" y="8820068"/>
            <a:ext cx="3026255" cy="463632"/>
          </a:xfrm>
          <a:prstGeom prst="rect">
            <a:avLst/>
          </a:prstGeom>
          <a:noFill/>
          <a:ln w="9525">
            <a:noFill/>
            <a:prstDash val="sysDot"/>
            <a:miter lim="800000"/>
            <a:headEnd/>
            <a:tailEnd/>
          </a:ln>
          <a:effectLst/>
        </p:spPr>
        <p:txBody>
          <a:bodyPr vert="horz" wrap="square" lIns="92939" tIns="46470" rIns="92939" bIns="46470" numCol="1" anchor="b" anchorCtr="0" compatLnSpc="1">
            <a:prstTxWarp prst="textNoShape">
              <a:avLst/>
            </a:prstTxWarp>
          </a:bodyPr>
          <a:lstStyle>
            <a:lvl1pPr algn="l" defTabSz="930830" eaLnBrk="0" hangingPunct="0">
              <a:spcBef>
                <a:spcPct val="0"/>
              </a:spcBef>
              <a:buSzTx/>
              <a:defRPr sz="1200" b="1" i="0">
                <a:latin typeface="Arial" charset="0"/>
              </a:defRPr>
            </a:lvl1pPr>
          </a:lstStyle>
          <a:p>
            <a:pPr>
              <a:defRPr/>
            </a:pPr>
            <a:r>
              <a:rPr lang="en-US" smtClean="0"/>
              <a:t>Progress Software</a:t>
            </a:r>
            <a:endParaRPr lang="en-US" dirty="0"/>
          </a:p>
        </p:txBody>
      </p:sp>
      <p:sp>
        <p:nvSpPr>
          <p:cNvPr id="22535" name="Rectangle 7"/>
          <p:cNvSpPr>
            <a:spLocks noGrp="1" noChangeArrowheads="1"/>
          </p:cNvSpPr>
          <p:nvPr>
            <p:ph type="sldNum" sz="quarter" idx="5"/>
          </p:nvPr>
        </p:nvSpPr>
        <p:spPr bwMode="auto">
          <a:xfrm>
            <a:off x="3958746" y="8820068"/>
            <a:ext cx="3026255" cy="463632"/>
          </a:xfrm>
          <a:prstGeom prst="rect">
            <a:avLst/>
          </a:prstGeom>
          <a:noFill/>
          <a:ln w="9525">
            <a:noFill/>
            <a:prstDash val="sysDot"/>
            <a:miter lim="800000"/>
            <a:headEnd/>
            <a:tailEnd/>
          </a:ln>
          <a:effectLst/>
        </p:spPr>
        <p:txBody>
          <a:bodyPr vert="horz" wrap="square" lIns="92939" tIns="46470" rIns="92939" bIns="46470" numCol="1" anchor="b" anchorCtr="0" compatLnSpc="1">
            <a:prstTxWarp prst="textNoShape">
              <a:avLst/>
            </a:prstTxWarp>
          </a:bodyPr>
          <a:lstStyle>
            <a:lvl1pPr algn="r" defTabSz="930830"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xmlns="" val="6364466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smtClean="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IN"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dirty="0" smtClean="0">
                <a:solidFill>
                  <a:schemeClr val="tx1"/>
                </a:solidFill>
                <a:latin typeface="Arial" charset="0"/>
                <a:ea typeface="+mn-ea"/>
                <a:cs typeface="+mn-cs"/>
              </a:rPr>
              <a:t>Progress developer Studio for OpenEdge (PDS OE) is the eclipse based IDE.</a:t>
            </a:r>
          </a:p>
          <a:p>
            <a:r>
              <a:rPr lang="en-US" sz="1200" kern="1200" dirty="0" smtClean="0">
                <a:solidFill>
                  <a:schemeClr val="tx1"/>
                </a:solidFill>
                <a:latin typeface="Arial" charset="0"/>
                <a:ea typeface="+mn-ea"/>
                <a:cs typeface="+mn-cs"/>
              </a:rPr>
              <a:t>As Eclipse is an open-source, plug-in based framework, we can integrate a wide variety of software tools into the Eclipse installation, that is what we did in Progress Developer Studio for OpenEdge. In PDSOE, Every feature is a plug-in. </a:t>
            </a:r>
            <a:r>
              <a:rPr lang="en-IN" sz="1200" kern="1200" dirty="0" smtClean="0">
                <a:solidFill>
                  <a:schemeClr val="tx1"/>
                </a:solidFill>
                <a:latin typeface="Arial" charset="0"/>
                <a:ea typeface="+mn-ea"/>
                <a:cs typeface="+mn-cs"/>
              </a:rPr>
              <a:t>In future If I want to develop another new feature I can simply create and plug in and can easily incorporate it. </a:t>
            </a:r>
            <a:endParaRPr lang="en-US"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 </a:t>
            </a:r>
          </a:p>
          <a:p>
            <a:r>
              <a:rPr lang="en-US" sz="1200" kern="1200" dirty="0" smtClean="0">
                <a:solidFill>
                  <a:schemeClr val="tx1"/>
                </a:solidFill>
                <a:latin typeface="Arial" charset="0"/>
                <a:ea typeface="+mn-ea"/>
                <a:cs typeface="+mn-cs"/>
              </a:rPr>
              <a:t>PDSOE used to develop OpenEdge applications from a simple ABL application to mobile applications. </a:t>
            </a:r>
          </a:p>
          <a:p>
            <a:r>
              <a:rPr lang="en-US" sz="1200" kern="1200" dirty="0" smtClean="0">
                <a:solidFill>
                  <a:schemeClr val="tx1"/>
                </a:solidFill>
                <a:latin typeface="Arial" charset="0"/>
                <a:ea typeface="+mn-ea"/>
                <a:cs typeface="+mn-cs"/>
              </a:rPr>
              <a:t> </a:t>
            </a:r>
          </a:p>
          <a:p>
            <a:r>
              <a:rPr lang="en-US" sz="1200" kern="1200" dirty="0" smtClean="0">
                <a:solidFill>
                  <a:schemeClr val="tx1"/>
                </a:solidFill>
                <a:latin typeface="Arial" charset="0"/>
                <a:ea typeface="+mn-ea"/>
                <a:cs typeface="+mn-cs"/>
              </a:rPr>
              <a:t>It helps you to :</a:t>
            </a:r>
          </a:p>
          <a:p>
            <a:r>
              <a:rPr lang="en-US" sz="1200" kern="1200" dirty="0" smtClean="0">
                <a:solidFill>
                  <a:schemeClr val="tx1"/>
                </a:solidFill>
                <a:latin typeface="Arial" charset="0"/>
                <a:ea typeface="+mn-ea"/>
                <a:cs typeface="+mn-cs"/>
              </a:rPr>
              <a:t>•Quickly build user-interface and business logic</a:t>
            </a:r>
          </a:p>
          <a:p>
            <a:r>
              <a:rPr lang="en-US" sz="1200" kern="1200" dirty="0" smtClean="0">
                <a:solidFill>
                  <a:schemeClr val="tx1"/>
                </a:solidFill>
                <a:latin typeface="Arial" charset="0"/>
                <a:ea typeface="+mn-ea"/>
                <a:cs typeface="+mn-cs"/>
              </a:rPr>
              <a:t>•Incorporate and manage application data sources</a:t>
            </a:r>
          </a:p>
          <a:p>
            <a:r>
              <a:rPr lang="en-US" sz="1200" kern="1200" dirty="0" smtClean="0">
                <a:solidFill>
                  <a:schemeClr val="tx1"/>
                </a:solidFill>
                <a:latin typeface="Arial" charset="0"/>
                <a:ea typeface="+mn-ea"/>
                <a:cs typeface="+mn-cs"/>
              </a:rPr>
              <a:t>•Run, debug and deploy code</a:t>
            </a:r>
          </a:p>
          <a:p>
            <a:r>
              <a:rPr lang="en-US" sz="1200" kern="1200" dirty="0" smtClean="0">
                <a:solidFill>
                  <a:schemeClr val="tx1"/>
                </a:solidFill>
                <a:latin typeface="Arial" charset="0"/>
                <a:ea typeface="+mn-ea"/>
                <a:cs typeface="+mn-cs"/>
              </a:rPr>
              <a:t>  </a:t>
            </a:r>
          </a:p>
          <a:p>
            <a:r>
              <a:rPr lang="en-US" sz="1200" kern="1200" dirty="0" smtClean="0">
                <a:solidFill>
                  <a:schemeClr val="tx1"/>
                </a:solidFill>
                <a:latin typeface="Arial" charset="0"/>
                <a:ea typeface="+mn-ea"/>
                <a:cs typeface="+mn-cs"/>
              </a:rPr>
              <a:t>Progress Developer Studio for OpenEdge consists of a set of editors, views, dialogs, and wizards that run in the Eclipse framework.</a:t>
            </a:r>
          </a:p>
          <a:p>
            <a:r>
              <a:rPr lang="en-US" sz="1200" kern="1200" dirty="0" smtClean="0">
                <a:solidFill>
                  <a:schemeClr val="tx1"/>
                </a:solidFill>
                <a:latin typeface="Arial" charset="0"/>
                <a:ea typeface="+mn-ea"/>
                <a:cs typeface="+mn-cs"/>
              </a:rPr>
              <a:t>Apart from the functionalities like rest, mobile, </a:t>
            </a:r>
            <a:r>
              <a:rPr lang="en-US" sz="1200" kern="1200" dirty="0" err="1" smtClean="0">
                <a:solidFill>
                  <a:schemeClr val="tx1"/>
                </a:solidFill>
                <a:latin typeface="Arial" charset="0"/>
                <a:ea typeface="+mn-ea"/>
                <a:cs typeface="+mn-cs"/>
              </a:rPr>
              <a:t>appserver</a:t>
            </a:r>
            <a:r>
              <a:rPr lang="en-US" sz="1200" kern="1200" dirty="0" smtClean="0">
                <a:solidFill>
                  <a:schemeClr val="tx1"/>
                </a:solidFill>
                <a:latin typeface="Arial" charset="0"/>
                <a:ea typeface="+mn-ea"/>
                <a:cs typeface="+mn-cs"/>
              </a:rPr>
              <a:t>, GUI for </a:t>
            </a:r>
            <a:r>
              <a:rPr lang="en-US" sz="1200" kern="1200" dirty="0" err="1" smtClean="0">
                <a:solidFill>
                  <a:schemeClr val="tx1"/>
                </a:solidFill>
                <a:latin typeface="Arial" charset="0"/>
                <a:ea typeface="+mn-ea"/>
                <a:cs typeface="+mn-cs"/>
              </a:rPr>
              <a:t>.net</a:t>
            </a:r>
            <a:r>
              <a:rPr lang="en-US" sz="1200" kern="1200" dirty="0" smtClean="0">
                <a:solidFill>
                  <a:schemeClr val="tx1"/>
                </a:solidFill>
                <a:latin typeface="Arial" charset="0"/>
                <a:ea typeface="+mn-ea"/>
                <a:cs typeface="+mn-cs"/>
              </a:rPr>
              <a:t>, CHUI and static web, PDSOE also allows us to develop an OpenEdge project with ‘</a:t>
            </a:r>
            <a:r>
              <a:rPr lang="en-US" sz="1200" kern="1200" dirty="0" err="1" smtClean="0">
                <a:solidFill>
                  <a:schemeClr val="tx1"/>
                </a:solidFill>
                <a:latin typeface="Arial" charset="0"/>
                <a:ea typeface="+mn-ea"/>
                <a:cs typeface="+mn-cs"/>
              </a:rPr>
              <a:t>Webspeed</a:t>
            </a:r>
            <a:r>
              <a:rPr lang="en-US" sz="1200" kern="1200" dirty="0" smtClean="0">
                <a:solidFill>
                  <a:schemeClr val="tx1"/>
                </a:solidFill>
                <a:latin typeface="Arial" charset="0"/>
                <a:ea typeface="+mn-ea"/>
                <a:cs typeface="+mn-cs"/>
              </a:rPr>
              <a:t>’ functionality.</a:t>
            </a:r>
          </a:p>
          <a:p>
            <a:r>
              <a:rPr lang="en-US" sz="1200" kern="1200" dirty="0" smtClean="0">
                <a:solidFill>
                  <a:schemeClr val="tx1"/>
                </a:solidFill>
                <a:latin typeface="Arial" charset="0"/>
                <a:ea typeface="+mn-ea"/>
                <a:cs typeface="+mn-cs"/>
              </a:rPr>
              <a:t>  </a:t>
            </a:r>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dirty="0" smtClean="0">
                <a:solidFill>
                  <a:schemeClr val="tx1"/>
                </a:solidFill>
                <a:latin typeface="Arial" charset="0"/>
                <a:ea typeface="+mn-ea"/>
                <a:cs typeface="+mn-cs"/>
              </a:rPr>
              <a:t>Progress developer Studio for OpenEdge (PDS OE) is the eclipse based IDE.</a:t>
            </a:r>
          </a:p>
          <a:p>
            <a:r>
              <a:rPr lang="en-US" sz="1200" kern="1200" dirty="0" smtClean="0">
                <a:solidFill>
                  <a:schemeClr val="tx1"/>
                </a:solidFill>
                <a:latin typeface="Arial" charset="0"/>
                <a:ea typeface="+mn-ea"/>
                <a:cs typeface="+mn-cs"/>
              </a:rPr>
              <a:t>As Eclipse is an open-source, plug-in based framework, we can integrate a wide variety of software tools into the Eclipse installation, that is what we did in Progress Developer Studio for OpenEdge. In PDSOE, Every feature is a plug-in. </a:t>
            </a:r>
            <a:r>
              <a:rPr lang="en-IN" sz="1200" kern="1200" dirty="0" smtClean="0">
                <a:solidFill>
                  <a:schemeClr val="tx1"/>
                </a:solidFill>
                <a:latin typeface="Arial" charset="0"/>
                <a:ea typeface="+mn-ea"/>
                <a:cs typeface="+mn-cs"/>
              </a:rPr>
              <a:t>In future If I want to develop another new feature I can simply create and plug in and can easily incorporate it. </a:t>
            </a:r>
            <a:endParaRPr lang="en-US"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 </a:t>
            </a:r>
          </a:p>
          <a:p>
            <a:r>
              <a:rPr lang="en-US" sz="1200" kern="1200" dirty="0" smtClean="0">
                <a:solidFill>
                  <a:schemeClr val="tx1"/>
                </a:solidFill>
                <a:latin typeface="Arial" charset="0"/>
                <a:ea typeface="+mn-ea"/>
                <a:cs typeface="+mn-cs"/>
              </a:rPr>
              <a:t>PDSOE used to develop OpenEdge applications from a simple ABL application to mobile applications. </a:t>
            </a:r>
          </a:p>
          <a:p>
            <a:r>
              <a:rPr lang="en-US" sz="1200" kern="1200" dirty="0" smtClean="0">
                <a:solidFill>
                  <a:schemeClr val="tx1"/>
                </a:solidFill>
                <a:latin typeface="Arial" charset="0"/>
                <a:ea typeface="+mn-ea"/>
                <a:cs typeface="+mn-cs"/>
              </a:rPr>
              <a:t> </a:t>
            </a:r>
          </a:p>
          <a:p>
            <a:r>
              <a:rPr lang="en-US" sz="1200" kern="1200" dirty="0" smtClean="0">
                <a:solidFill>
                  <a:schemeClr val="tx1"/>
                </a:solidFill>
                <a:latin typeface="Arial" charset="0"/>
                <a:ea typeface="+mn-ea"/>
                <a:cs typeface="+mn-cs"/>
              </a:rPr>
              <a:t>It helps you to :</a:t>
            </a:r>
          </a:p>
          <a:p>
            <a:r>
              <a:rPr lang="en-US" sz="1200" kern="1200" dirty="0" smtClean="0">
                <a:solidFill>
                  <a:schemeClr val="tx1"/>
                </a:solidFill>
                <a:latin typeface="Arial" charset="0"/>
                <a:ea typeface="+mn-ea"/>
                <a:cs typeface="+mn-cs"/>
              </a:rPr>
              <a:t>•Quickly build user-interface and business logic</a:t>
            </a:r>
          </a:p>
          <a:p>
            <a:r>
              <a:rPr lang="en-US" sz="1200" kern="1200" dirty="0" smtClean="0">
                <a:solidFill>
                  <a:schemeClr val="tx1"/>
                </a:solidFill>
                <a:latin typeface="Arial" charset="0"/>
                <a:ea typeface="+mn-ea"/>
                <a:cs typeface="+mn-cs"/>
              </a:rPr>
              <a:t>•Incorporate and manage application data sources</a:t>
            </a:r>
          </a:p>
          <a:p>
            <a:r>
              <a:rPr lang="en-US" sz="1200" kern="1200" dirty="0" smtClean="0">
                <a:solidFill>
                  <a:schemeClr val="tx1"/>
                </a:solidFill>
                <a:latin typeface="Arial" charset="0"/>
                <a:ea typeface="+mn-ea"/>
                <a:cs typeface="+mn-cs"/>
              </a:rPr>
              <a:t>•Run, debug and deploy code</a:t>
            </a:r>
          </a:p>
          <a:p>
            <a:r>
              <a:rPr lang="en-US" sz="1200" kern="1200" dirty="0" smtClean="0">
                <a:solidFill>
                  <a:schemeClr val="tx1"/>
                </a:solidFill>
                <a:latin typeface="Arial" charset="0"/>
                <a:ea typeface="+mn-ea"/>
                <a:cs typeface="+mn-cs"/>
              </a:rPr>
              <a:t>  </a:t>
            </a:r>
          </a:p>
          <a:p>
            <a:r>
              <a:rPr lang="en-US" sz="1200" kern="1200" dirty="0" smtClean="0">
                <a:solidFill>
                  <a:schemeClr val="tx1"/>
                </a:solidFill>
                <a:latin typeface="Arial" charset="0"/>
                <a:ea typeface="+mn-ea"/>
                <a:cs typeface="+mn-cs"/>
              </a:rPr>
              <a:t>Progress Developer Studio for OpenEdge consists of a set of editors, views, dialogs, and wizards that run in the Eclipse framework.</a:t>
            </a:r>
          </a:p>
          <a:p>
            <a:r>
              <a:rPr lang="en-US" sz="1200" kern="1200" dirty="0" smtClean="0">
                <a:solidFill>
                  <a:schemeClr val="tx1"/>
                </a:solidFill>
                <a:latin typeface="Arial" charset="0"/>
                <a:ea typeface="+mn-ea"/>
                <a:cs typeface="+mn-cs"/>
              </a:rPr>
              <a:t>Apart from the functionalities like rest, mobile, </a:t>
            </a:r>
            <a:r>
              <a:rPr lang="en-US" sz="1200" kern="1200" dirty="0" err="1" smtClean="0">
                <a:solidFill>
                  <a:schemeClr val="tx1"/>
                </a:solidFill>
                <a:latin typeface="Arial" charset="0"/>
                <a:ea typeface="+mn-ea"/>
                <a:cs typeface="+mn-cs"/>
              </a:rPr>
              <a:t>appserver</a:t>
            </a:r>
            <a:r>
              <a:rPr lang="en-US" sz="1200" kern="1200" dirty="0" smtClean="0">
                <a:solidFill>
                  <a:schemeClr val="tx1"/>
                </a:solidFill>
                <a:latin typeface="Arial" charset="0"/>
                <a:ea typeface="+mn-ea"/>
                <a:cs typeface="+mn-cs"/>
              </a:rPr>
              <a:t>, GUI for </a:t>
            </a:r>
            <a:r>
              <a:rPr lang="en-US" sz="1200" kern="1200" dirty="0" err="1" smtClean="0">
                <a:solidFill>
                  <a:schemeClr val="tx1"/>
                </a:solidFill>
                <a:latin typeface="Arial" charset="0"/>
                <a:ea typeface="+mn-ea"/>
                <a:cs typeface="+mn-cs"/>
              </a:rPr>
              <a:t>.net</a:t>
            </a:r>
            <a:r>
              <a:rPr lang="en-US" sz="1200" kern="1200" dirty="0" smtClean="0">
                <a:solidFill>
                  <a:schemeClr val="tx1"/>
                </a:solidFill>
                <a:latin typeface="Arial" charset="0"/>
                <a:ea typeface="+mn-ea"/>
                <a:cs typeface="+mn-cs"/>
              </a:rPr>
              <a:t>, CHUI and static web, PDSOE also allows us to develop an OpenEdge project with ‘</a:t>
            </a:r>
            <a:r>
              <a:rPr lang="en-US" sz="1200" kern="1200" dirty="0" err="1" smtClean="0">
                <a:solidFill>
                  <a:schemeClr val="tx1"/>
                </a:solidFill>
                <a:latin typeface="Arial" charset="0"/>
                <a:ea typeface="+mn-ea"/>
                <a:cs typeface="+mn-cs"/>
              </a:rPr>
              <a:t>Webspeed</a:t>
            </a:r>
            <a:r>
              <a:rPr lang="en-US" sz="1200" kern="1200" dirty="0" smtClean="0">
                <a:solidFill>
                  <a:schemeClr val="tx1"/>
                </a:solidFill>
                <a:latin typeface="Arial" charset="0"/>
                <a:ea typeface="+mn-ea"/>
                <a:cs typeface="+mn-cs"/>
              </a:rPr>
              <a:t>’ functionality.</a:t>
            </a:r>
          </a:p>
          <a:p>
            <a:r>
              <a:rPr lang="en-US" sz="1200" kern="1200" dirty="0" smtClean="0">
                <a:solidFill>
                  <a:schemeClr val="tx1"/>
                </a:solidFill>
                <a:latin typeface="Arial" charset="0"/>
                <a:ea typeface="+mn-ea"/>
                <a:cs typeface="+mn-cs"/>
              </a:rPr>
              <a:t>  </a:t>
            </a:r>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3225" y="698500"/>
            <a:ext cx="6181725" cy="3479800"/>
          </a:xfrm>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we will discuss how a web transaction happens for a </a:t>
            </a:r>
            <a:r>
              <a:rPr lang="en-US" dirty="0" err="1" smtClean="0"/>
              <a:t>webspeed</a:t>
            </a:r>
            <a:r>
              <a:rPr lang="en-US" dirty="0" smtClean="0"/>
              <a:t> project. In general,</a:t>
            </a:r>
            <a:r>
              <a:rPr lang="en-US" baseline="0" dirty="0" smtClean="0"/>
              <a:t> </a:t>
            </a:r>
            <a:r>
              <a:rPr lang="en-US" dirty="0" smtClean="0"/>
              <a:t>the client, running in a Web browser, generates a connection request in the form of a URL, which is sent to a Web server to the resource and back again through the Web server to the browser and then terminating. </a:t>
            </a:r>
          </a:p>
          <a:p>
            <a:endParaRPr lang="en-US" dirty="0" smtClean="0"/>
          </a:p>
          <a:p>
            <a:r>
              <a:rPr lang="en-US" dirty="0" err="1" smtClean="0"/>
              <a:t>Webspeed</a:t>
            </a:r>
            <a:r>
              <a:rPr lang="en-US" baseline="0" dirty="0" smtClean="0"/>
              <a:t>  also follows the same mechanism.</a:t>
            </a:r>
            <a:endParaRPr lang="en-US" dirty="0" smtClean="0"/>
          </a:p>
          <a:p>
            <a:endParaRPr lang="en-US" dirty="0" smtClean="0"/>
          </a:p>
          <a:p>
            <a:r>
              <a:rPr lang="en-US" dirty="0" smtClean="0"/>
              <a:t>The HTML client, running in a Web browser, generates a connection request in the form of a URL, which is sent to a Web server, which forwards it to </a:t>
            </a:r>
            <a:r>
              <a:rPr lang="en-US" dirty="0" err="1" smtClean="0"/>
              <a:t>webspeed</a:t>
            </a:r>
            <a:r>
              <a:rPr lang="en-US" dirty="0" smtClean="0"/>
              <a:t> broker, the business logic gets executed there and the output</a:t>
            </a:r>
            <a:r>
              <a:rPr lang="en-US" baseline="0" dirty="0" smtClean="0"/>
              <a:t> will send back to the </a:t>
            </a:r>
            <a:r>
              <a:rPr lang="en-US" baseline="0" dirty="0" err="1" smtClean="0"/>
              <a:t>webserver</a:t>
            </a:r>
            <a:r>
              <a:rPr lang="en-US" baseline="0" dirty="0" smtClean="0"/>
              <a:t>. Finally the response will send back to the Client browser.</a:t>
            </a:r>
          </a:p>
          <a:p>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In order to build a WebSpeed application, it is important to understand how data pass between web components when they process a request.  </a:t>
            </a:r>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baseline="0" dirty="0" smtClean="0">
                <a:solidFill>
                  <a:schemeClr val="tx1"/>
                </a:solidFill>
                <a:latin typeface="Arial" charset="0"/>
                <a:ea typeface="+mn-ea"/>
                <a:cs typeface="+mn-cs"/>
              </a:rPr>
              <a:t>Once we are done with the basic pre requisites, we have to define/configure a </a:t>
            </a:r>
            <a:r>
              <a:rPr lang="en-US" sz="1200" kern="1200" baseline="0" dirty="0" err="1" smtClean="0">
                <a:solidFill>
                  <a:schemeClr val="tx1"/>
                </a:solidFill>
                <a:latin typeface="Arial" charset="0"/>
                <a:ea typeface="+mn-ea"/>
                <a:cs typeface="+mn-cs"/>
              </a:rPr>
              <a:t>websped</a:t>
            </a:r>
            <a:r>
              <a:rPr lang="en-US" sz="1200" kern="1200" baseline="0" dirty="0" smtClean="0">
                <a:solidFill>
                  <a:schemeClr val="tx1"/>
                </a:solidFill>
                <a:latin typeface="Arial" charset="0"/>
                <a:ea typeface="+mn-ea"/>
                <a:cs typeface="+mn-cs"/>
              </a:rPr>
              <a:t> project.</a:t>
            </a:r>
            <a:endParaRPr lang="en-US" sz="1200" kern="1200" dirty="0" smtClean="0">
              <a:solidFill>
                <a:schemeClr val="tx1"/>
              </a:solidFill>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Arial" charset="0"/>
                <a:ea typeface="+mn-ea"/>
                <a:cs typeface="+mn-cs"/>
              </a:rPr>
              <a:t>For this PDSOE provides a separate facet for ‘webspeed’ project type.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Arial" charset="0"/>
                <a:ea typeface="+mn-ea"/>
                <a:cs typeface="+mn-cs"/>
              </a:rPr>
              <a:t>As soon as the project is created all the required facets OpenEdge,</a:t>
            </a:r>
            <a:r>
              <a:rPr lang="en-US" sz="1200" kern="1200" baseline="0" dirty="0" smtClean="0">
                <a:solidFill>
                  <a:schemeClr val="tx1"/>
                </a:solidFill>
                <a:latin typeface="Arial" charset="0"/>
                <a:ea typeface="+mn-ea"/>
                <a:cs typeface="+mn-cs"/>
              </a:rPr>
              <a:t> </a:t>
            </a:r>
            <a:r>
              <a:rPr lang="en-US" sz="1200" kern="1200" baseline="0" dirty="0" err="1" smtClean="0">
                <a:solidFill>
                  <a:schemeClr val="tx1"/>
                </a:solidFill>
                <a:latin typeface="Arial" charset="0"/>
                <a:ea typeface="+mn-ea"/>
                <a:cs typeface="+mn-cs"/>
              </a:rPr>
              <a:t>javascript</a:t>
            </a:r>
            <a:r>
              <a:rPr lang="en-US" sz="1200" kern="1200" baseline="0" dirty="0" smtClean="0">
                <a:solidFill>
                  <a:schemeClr val="tx1"/>
                </a:solidFill>
                <a:latin typeface="Arial" charset="0"/>
                <a:ea typeface="+mn-ea"/>
                <a:cs typeface="+mn-cs"/>
              </a:rPr>
              <a:t> and </a:t>
            </a:r>
            <a:r>
              <a:rPr lang="en-US" sz="1200" kern="1200" baseline="0" dirty="0" err="1" smtClean="0">
                <a:solidFill>
                  <a:schemeClr val="tx1"/>
                </a:solidFill>
                <a:latin typeface="Arial" charset="0"/>
                <a:ea typeface="+mn-ea"/>
                <a:cs typeface="+mn-cs"/>
              </a:rPr>
              <a:t>webspeed</a:t>
            </a:r>
            <a:r>
              <a:rPr lang="en-US" sz="1200" kern="1200" baseline="0" dirty="0" smtClean="0">
                <a:solidFill>
                  <a:schemeClr val="tx1"/>
                </a:solidFill>
                <a:latin typeface="Arial" charset="0"/>
                <a:ea typeface="+mn-ea"/>
                <a:cs typeface="+mn-cs"/>
              </a:rPr>
              <a:t> will be automatically added.</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baseline="0" dirty="0" smtClean="0">
                <a:solidFill>
                  <a:schemeClr val="tx1"/>
                </a:solidFill>
                <a:latin typeface="Arial" charset="0"/>
                <a:ea typeface="+mn-ea"/>
                <a:cs typeface="+mn-cs"/>
              </a:rPr>
              <a:t>To provide the better organization of the code different kind of folders (HTML content, </a:t>
            </a:r>
            <a:r>
              <a:rPr lang="en-US" sz="1200" kern="1200" baseline="0" dirty="0" err="1" smtClean="0">
                <a:solidFill>
                  <a:schemeClr val="tx1"/>
                </a:solidFill>
                <a:latin typeface="Arial" charset="0"/>
                <a:ea typeface="+mn-ea"/>
                <a:cs typeface="+mn-cs"/>
              </a:rPr>
              <a:t>speedScript</a:t>
            </a:r>
            <a:r>
              <a:rPr lang="en-US" sz="1200" kern="1200" baseline="0" dirty="0" smtClean="0">
                <a:solidFill>
                  <a:schemeClr val="tx1"/>
                </a:solidFill>
                <a:latin typeface="Arial" charset="0"/>
                <a:ea typeface="+mn-ea"/>
                <a:cs typeface="+mn-cs"/>
              </a:rPr>
              <a:t> and </a:t>
            </a:r>
            <a:r>
              <a:rPr lang="en-US" sz="1200" kern="1200" baseline="0" dirty="0" err="1" smtClean="0">
                <a:solidFill>
                  <a:schemeClr val="tx1"/>
                </a:solidFill>
                <a:latin typeface="Arial" charset="0"/>
                <a:ea typeface="+mn-ea"/>
                <a:cs typeface="+mn-cs"/>
              </a:rPr>
              <a:t>webspeed</a:t>
            </a:r>
            <a:r>
              <a:rPr lang="en-US" sz="1200" kern="1200" baseline="0" dirty="0" smtClean="0">
                <a:solidFill>
                  <a:schemeClr val="tx1"/>
                </a:solidFill>
                <a:latin typeface="Arial" charset="0"/>
                <a:ea typeface="+mn-ea"/>
                <a:cs typeface="+mn-cs"/>
              </a:rPr>
              <a:t> )will also get added.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Arial" charset="0"/>
                <a:ea typeface="+mn-ea"/>
                <a:cs typeface="+mn-cs"/>
              </a:rPr>
              <a:t>In general, whenever an OpenEdge project is created, PDSOE gives the user an option to open the associated perspective which contains all the required views and wizards of that particular project type.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err="1" smtClean="0">
                <a:solidFill>
                  <a:schemeClr val="tx1"/>
                </a:solidFill>
                <a:latin typeface="Arial" charset="0"/>
                <a:ea typeface="+mn-ea"/>
                <a:cs typeface="+mn-cs"/>
              </a:rPr>
              <a:t>Webspeed</a:t>
            </a:r>
            <a:r>
              <a:rPr lang="en-US" sz="1200" kern="1200" dirty="0" smtClean="0">
                <a:solidFill>
                  <a:schemeClr val="tx1"/>
                </a:solidFill>
                <a:latin typeface="Arial" charset="0"/>
                <a:ea typeface="+mn-ea"/>
                <a:cs typeface="+mn-cs"/>
              </a:rPr>
              <a:t> also has its own perspective</a:t>
            </a:r>
            <a:r>
              <a:rPr lang="en-US" sz="1200" kern="1200" baseline="0" dirty="0" smtClean="0">
                <a:solidFill>
                  <a:schemeClr val="tx1"/>
                </a:solidFill>
                <a:latin typeface="Arial" charset="0"/>
                <a:ea typeface="+mn-ea"/>
                <a:cs typeface="+mn-cs"/>
              </a:rPr>
              <a:t> to </a:t>
            </a:r>
            <a:r>
              <a:rPr lang="en-US" dirty="0" smtClean="0"/>
              <a:t>access  the related context menu options quickly </a:t>
            </a:r>
            <a:r>
              <a:rPr lang="en-US" baseline="0" dirty="0" smtClean="0"/>
              <a:t>and the required views easily.</a:t>
            </a:r>
            <a:endParaRPr lang="en-US" sz="1200" kern="1200" dirty="0" smtClean="0">
              <a:solidFill>
                <a:schemeClr val="tx1"/>
              </a:solidFill>
              <a:latin typeface="Arial" charset="0"/>
              <a:ea typeface="+mn-ea"/>
              <a:cs typeface="+mn-cs"/>
            </a:endParaRPr>
          </a:p>
          <a:p>
            <a:endParaRPr lang="en-US"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Enables JavaScript development using multiple source files in a configurable Include Path.</a:t>
            </a:r>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sz="1200" kern="1200" dirty="0" smtClean="0">
              <a:solidFill>
                <a:schemeClr val="tx1"/>
              </a:solidFill>
              <a:latin typeface="Arial" charset="0"/>
              <a:ea typeface="+mn-ea"/>
              <a:cs typeface="+mn-cs"/>
            </a:endParaRPr>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There are primarily three types of files that can be used when developing WebSpeed applications:</a:t>
            </a:r>
          </a:p>
          <a:p>
            <a:r>
              <a:rPr lang="en-US" dirty="0" smtClean="0"/>
              <a:t>HTML files with embedded SpeedScript (a subset of the ABL)</a:t>
            </a:r>
          </a:p>
          <a:p>
            <a:r>
              <a:rPr lang="en-US" dirty="0" smtClean="0"/>
              <a:t>CGI wrappers (dynamically generate HTML, so no standalone HTML file is required)</a:t>
            </a:r>
          </a:p>
          <a:p>
            <a:endParaRPr lang="en-US" dirty="0" smtClean="0"/>
          </a:p>
          <a:p>
            <a:r>
              <a:rPr lang="en-US" dirty="0" smtClean="0"/>
              <a:t>Each of these file types includes WebSpeed-specific methods and procedures. </a:t>
            </a:r>
          </a:p>
          <a:p>
            <a:endParaRPr lang="en-US" dirty="0" smtClean="0"/>
          </a:p>
          <a:p>
            <a:r>
              <a:rPr lang="en-US" sz="1200" kern="1200" dirty="0" smtClean="0">
                <a:solidFill>
                  <a:schemeClr val="tx1"/>
                </a:solidFill>
                <a:latin typeface="Arial" charset="0"/>
                <a:ea typeface="+mn-ea"/>
                <a:cs typeface="+mn-cs"/>
              </a:rPr>
              <a:t>The different types of Web objects provide different approaches to Web development, but they  also provide different WebSpeed capabilities. Your choice of Web object depends both on your </a:t>
            </a:r>
          </a:p>
          <a:p>
            <a:r>
              <a:rPr lang="en-US" sz="1200" kern="1200" dirty="0" smtClean="0">
                <a:solidFill>
                  <a:schemeClr val="tx1"/>
                </a:solidFill>
                <a:latin typeface="Arial" charset="0"/>
                <a:ea typeface="+mn-ea"/>
                <a:cs typeface="+mn-cs"/>
              </a:rPr>
              <a:t>development approach and on what you want your application to do. If you feel most comfortable working directly in HTML, you probably want to use embedded SpeedScript Web objects. If you want to separate user interface from internal logic , you might want to use CGI Wrapper or HTML Mapped Web objects. To build state-persistent applications, you must use CGI Wrapper or HTML Mapped Web objects.</a:t>
            </a:r>
            <a:r>
              <a:rPr lang="en-US" sz="1200" kern="1200" baseline="0" dirty="0" smtClean="0">
                <a:solidFill>
                  <a:schemeClr val="tx1"/>
                </a:solidFill>
                <a:latin typeface="Arial" charset="0"/>
                <a:ea typeface="+mn-ea"/>
                <a:cs typeface="+mn-cs"/>
              </a:rPr>
              <a:t> </a:t>
            </a:r>
          </a:p>
          <a:p>
            <a:endParaRPr lang="en-US" sz="1200" kern="1200" baseline="0" dirty="0" smtClean="0">
              <a:solidFill>
                <a:schemeClr val="tx1"/>
              </a:solidFill>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Arial" charset="0"/>
                <a:ea typeface="+mn-ea"/>
                <a:cs typeface="+mn-cs"/>
              </a:rPr>
              <a:t>Each type of Web object uses different mechanisms for merging HTML and program logic. Embedded SpeedScript and CGI Wrapper Web objects merge the HTML with program logic at compile time. HTML Mapped Web objects merge the HTML almost completely at run time</a:t>
            </a:r>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3225" y="698500"/>
            <a:ext cx="6181725" cy="3479800"/>
          </a:xfrm>
        </p:spPr>
      </p:sp>
      <p:sp>
        <p:nvSpPr>
          <p:cNvPr id="3" name="Notes Placeholder 2"/>
          <p:cNvSpPr>
            <a:spLocks noGrp="1"/>
          </p:cNvSpPr>
          <p:nvPr>
            <p:ph type="body" idx="1"/>
          </p:nvPr>
        </p:nvSpPr>
        <p:spPr/>
        <p:txBody>
          <a:bodyPr>
            <a:normAutofit fontScale="92500" lnSpcReduction="10000"/>
          </a:bodyPr>
          <a:lstStyle/>
          <a:p>
            <a:r>
              <a:rPr lang="en-US" dirty="0" smtClean="0"/>
              <a:t>All new SpeedScript Editor. As I mentioned, it has three tabs, SpeedScript tab for writing SpeedScript, Preview tab to preview and Generated ABL tab which shows the generated ABL content.</a:t>
            </a:r>
          </a:p>
          <a:p>
            <a:r>
              <a:rPr lang="en-US" dirty="0" smtClean="0"/>
              <a:t>By default, all .html/.</a:t>
            </a:r>
            <a:r>
              <a:rPr lang="en-US" dirty="0" err="1" smtClean="0"/>
              <a:t>htm</a:t>
            </a:r>
            <a:r>
              <a:rPr lang="en-US" dirty="0" smtClean="0"/>
              <a:t> files will be associated with this editor as the default editor in OpenEdge Architect. </a:t>
            </a:r>
          </a:p>
          <a:p>
            <a:pPr defTabSz="910285">
              <a:defRPr/>
            </a:pPr>
            <a:endParaRPr lang="en-US" dirty="0" smtClean="0"/>
          </a:p>
          <a:p>
            <a:pPr defTabSz="910285">
              <a:defRPr/>
            </a:pPr>
            <a:r>
              <a:rPr lang="en-US" dirty="0" smtClean="0"/>
              <a:t>The editor supports most of the ABL Editor actions like color coding, correct case etc</a:t>
            </a:r>
          </a:p>
          <a:p>
            <a:endParaRPr lang="en-US" dirty="0" smtClean="0"/>
          </a:p>
          <a:p>
            <a:r>
              <a:rPr lang="en-US" dirty="0" smtClean="0"/>
              <a:t>You can write your </a:t>
            </a:r>
            <a:r>
              <a:rPr lang="en-US" dirty="0" err="1" smtClean="0"/>
              <a:t>speedscript</a:t>
            </a:r>
            <a:r>
              <a:rPr lang="en-US" dirty="0" smtClean="0"/>
              <a:t> and you don’t have to run it to check, we have preview tab which shows how it looks.</a:t>
            </a:r>
          </a:p>
          <a:p>
            <a:endParaRPr lang="en-IN" dirty="0" smtClean="0"/>
          </a:p>
          <a:p>
            <a:r>
              <a:rPr lang="en-US" dirty="0" smtClean="0"/>
              <a:t>While creating SpeedScript file, to make it even more easier, we have provided default </a:t>
            </a:r>
            <a:r>
              <a:rPr lang="en-US" dirty="0" err="1" smtClean="0"/>
              <a:t>webspeed</a:t>
            </a:r>
            <a:r>
              <a:rPr lang="en-US" dirty="0" smtClean="0"/>
              <a:t> templates which you can chose. You can also create your own template and that shows up in the list. We all like templates, right. I never want to code catch block or a variable, its always </a:t>
            </a:r>
            <a:r>
              <a:rPr lang="en-US" dirty="0" err="1" smtClean="0"/>
              <a:t>dvcl</a:t>
            </a:r>
            <a:r>
              <a:rPr lang="en-US" dirty="0" smtClean="0"/>
              <a:t> or CATCH.</a:t>
            </a:r>
          </a:p>
          <a:p>
            <a:endParaRPr lang="en-IN" dirty="0" smtClean="0"/>
          </a:p>
          <a:p>
            <a:r>
              <a:rPr lang="en-IN" dirty="0" smtClean="0"/>
              <a:t>How does AVM get to know about our </a:t>
            </a:r>
            <a:r>
              <a:rPr lang="en-IN" dirty="0" err="1" smtClean="0"/>
              <a:t>speedscript</a:t>
            </a:r>
            <a:r>
              <a:rPr lang="en-IN" dirty="0" smtClean="0"/>
              <a:t> file. The transformation is through the .w file which acts like intermediate file for .html and the AVM ...</a:t>
            </a:r>
          </a:p>
          <a:p>
            <a:endParaRPr lang="en-US" dirty="0" smtClean="0"/>
          </a:p>
          <a:p>
            <a:r>
              <a:rPr lang="en-US" dirty="0" smtClean="0"/>
              <a:t>So that’s Web development. </a:t>
            </a:r>
            <a:r>
              <a:rPr lang="en-IN" b="1" dirty="0" smtClean="0"/>
              <a:t>We have taken old capabilities and made them better, now everything from within PDS OE.</a:t>
            </a:r>
            <a:endParaRPr lang="en-US" dirty="0"/>
          </a:p>
        </p:txBody>
      </p:sp>
      <p:sp>
        <p:nvSpPr>
          <p:cNvPr id="4" name="Slide Number Placeholder 3"/>
          <p:cNvSpPr>
            <a:spLocks noGrp="1"/>
          </p:cNvSpPr>
          <p:nvPr>
            <p:ph type="sldNum" sz="quarter" idx="10"/>
          </p:nvPr>
        </p:nvSpPr>
        <p:spPr/>
        <p:txBody>
          <a:bodyPr/>
          <a:lstStyle/>
          <a:p>
            <a:fld id="{6C130E8E-2B21-499A-890D-55EB5A4DF842}"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smtClean="0"/>
              <a:t>HTML files with the &lt;script Language="SpeedScript"&gt; tag.</a:t>
            </a:r>
            <a:r>
              <a:rPr lang="en-US" baseline="0" dirty="0" smtClean="0"/>
              <a:t> ABL code can be written </a:t>
            </a:r>
            <a:r>
              <a:rPr lang="en-US" baseline="0" dirty="0" err="1" smtClean="0"/>
              <a:t>insdie</a:t>
            </a:r>
            <a:r>
              <a:rPr lang="en-US" baseline="0" dirty="0" smtClean="0"/>
              <a:t> this tag</a:t>
            </a:r>
            <a:endParaRPr lang="en-US" dirty="0" smtClean="0"/>
          </a:p>
          <a:p>
            <a:r>
              <a:rPr lang="en-US" dirty="0" smtClean="0"/>
              <a:t> All new SpeedScript Editor. As I mentioned, it has three tabs, SpeedScript tab for writing SpeedScript, Preview tab to preview and Generated ABL tab which shows the generated ABL content.</a:t>
            </a:r>
          </a:p>
          <a:p>
            <a:r>
              <a:rPr lang="en-US" dirty="0" smtClean="0"/>
              <a:t>By default, all .html/.</a:t>
            </a:r>
            <a:r>
              <a:rPr lang="en-US" dirty="0" err="1" smtClean="0"/>
              <a:t>htm</a:t>
            </a:r>
            <a:r>
              <a:rPr lang="en-US" dirty="0" smtClean="0"/>
              <a:t> files will be associated with this editor as the default editor in OpenEdge Architect. </a:t>
            </a:r>
          </a:p>
          <a:p>
            <a:pPr defTabSz="910285">
              <a:defRPr/>
            </a:pPr>
            <a:endParaRPr lang="en-US" dirty="0" smtClean="0"/>
          </a:p>
          <a:p>
            <a:r>
              <a:rPr lang="en-US" dirty="0" smtClean="0"/>
              <a:t>You can write your </a:t>
            </a:r>
            <a:r>
              <a:rPr lang="en-US" dirty="0" err="1" smtClean="0"/>
              <a:t>speedscript</a:t>
            </a:r>
            <a:r>
              <a:rPr lang="en-US" dirty="0" smtClean="0"/>
              <a:t> and you don’t have to run it to check, we have preview tab which shows how it looks.</a:t>
            </a:r>
          </a:p>
          <a:p>
            <a:endParaRPr lang="en-IN" dirty="0" smtClean="0"/>
          </a:p>
          <a:p>
            <a:r>
              <a:rPr lang="en-US" dirty="0" smtClean="0"/>
              <a:t>While creating SpeedScript file, to make it even more easier, we have provided default </a:t>
            </a:r>
            <a:r>
              <a:rPr lang="en-US" dirty="0" err="1" smtClean="0"/>
              <a:t>webspeed</a:t>
            </a:r>
            <a:r>
              <a:rPr lang="en-US" dirty="0" smtClean="0"/>
              <a:t> templates which you can chose. You can also create your own template and that shows up in the list. We all like templates, right. I never want to code catch block or a variable, its always </a:t>
            </a:r>
            <a:r>
              <a:rPr lang="en-US" dirty="0" err="1" smtClean="0"/>
              <a:t>dvcl</a:t>
            </a:r>
            <a:r>
              <a:rPr lang="en-US" dirty="0" smtClean="0"/>
              <a:t> or CATCH.</a:t>
            </a:r>
          </a:p>
          <a:p>
            <a:endParaRPr lang="en-IN" dirty="0" smtClean="0"/>
          </a:p>
          <a:p>
            <a:r>
              <a:rPr lang="en-IN" dirty="0" smtClean="0"/>
              <a:t>How does AVM get to know about our </a:t>
            </a:r>
            <a:r>
              <a:rPr lang="en-IN" dirty="0" err="1" smtClean="0"/>
              <a:t>speedscript</a:t>
            </a:r>
            <a:r>
              <a:rPr lang="en-IN" dirty="0" smtClean="0"/>
              <a:t> file. The transformation is through the .w file which acts like intermediate file for .html and the AVM ...</a:t>
            </a:r>
          </a:p>
          <a:p>
            <a:endParaRPr lang="en-US" dirty="0" smtClean="0"/>
          </a:p>
          <a:p>
            <a:r>
              <a:rPr lang="en-US" dirty="0" smtClean="0"/>
              <a:t>So that’s Web development. </a:t>
            </a:r>
            <a:r>
              <a:rPr lang="en-IN" b="1" dirty="0" smtClean="0"/>
              <a:t>We have taken old capabilities and made them better, now everything from within PDS OE.</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rtl="0"/>
            <a:r>
              <a:rPr lang="en-US" dirty="0" smtClean="0"/>
              <a:t>File-&gt; New-&gt; CGI wrapper wizard</a:t>
            </a:r>
          </a:p>
          <a:p>
            <a:pPr lvl="0" rtl="0"/>
            <a:r>
              <a:rPr lang="en-US" dirty="0" smtClean="0"/>
              <a:t>Opens in ABL editor</a:t>
            </a:r>
          </a:p>
          <a:p>
            <a:pPr lvl="0" rtl="0"/>
            <a:r>
              <a:rPr lang="en-US" dirty="0" smtClean="0"/>
              <a:t>HTML color coding for {&amp;OUT} statements</a:t>
            </a:r>
          </a:p>
          <a:p>
            <a:pPr lvl="0" rtl="0"/>
            <a:r>
              <a:rPr lang="en-US" dirty="0" smtClean="0"/>
              <a:t>Uses </a:t>
            </a:r>
            <a:r>
              <a:rPr lang="en-US" dirty="0" err="1" smtClean="0"/>
              <a:t>Appbuilder</a:t>
            </a:r>
            <a:r>
              <a:rPr lang="en-US" dirty="0" smtClean="0"/>
              <a:t> CGI wrapper template</a:t>
            </a:r>
          </a:p>
          <a:p>
            <a:pPr lvl="0" rtl="0"/>
            <a:r>
              <a:rPr lang="en-US" i="1" dirty="0" smtClean="0"/>
              <a:t>Add </a:t>
            </a:r>
            <a:r>
              <a:rPr lang="en-US" i="1" dirty="0" err="1" smtClean="0"/>
              <a:t>appbuilder</a:t>
            </a:r>
            <a:r>
              <a:rPr lang="en-US" i="1" dirty="0" smtClean="0"/>
              <a:t> markup </a:t>
            </a:r>
            <a:r>
              <a:rPr lang="en-US" dirty="0" smtClean="0"/>
              <a:t>for adding </a:t>
            </a:r>
            <a:r>
              <a:rPr lang="en-US" dirty="0" err="1" smtClean="0"/>
              <a:t>appbuilder</a:t>
            </a:r>
            <a:r>
              <a:rPr lang="en-US" dirty="0" smtClean="0"/>
              <a:t> annotations </a:t>
            </a:r>
          </a:p>
          <a:p>
            <a:endParaRPr lang="en-US" dirty="0" smtClean="0"/>
          </a:p>
          <a:p>
            <a:endParaRPr lang="en-US" dirty="0" smtClean="0"/>
          </a:p>
          <a:p>
            <a:r>
              <a:rPr lang="en-US" dirty="0" smtClean="0"/>
              <a:t>There is no HTML source file associated with a CGI Wrapper Web object. Compilation of a .w source file produces a .r file that is executed by a WebSpeed agent. When executed, CGI Wrapper Web objects dynamically create HTML content that is returned to the client browser.</a:t>
            </a:r>
          </a:p>
          <a:p>
            <a:endParaRPr lang="en-US" dirty="0" smtClean="0"/>
          </a:p>
          <a:p>
            <a:r>
              <a:rPr lang="en-US" sz="1200" b="1" kern="1200" baseline="0" dirty="0" smtClean="0">
                <a:solidFill>
                  <a:schemeClr val="tx1"/>
                </a:solidFill>
                <a:latin typeface="Arial" charset="0"/>
                <a:ea typeface="+mn-ea"/>
                <a:cs typeface="+mn-cs"/>
              </a:rPr>
              <a:t>CGI wrapper — A Web object that dynamically generates HTML within the context of</a:t>
            </a:r>
          </a:p>
          <a:p>
            <a:r>
              <a:rPr lang="en-US" sz="1200" kern="1200" baseline="0" dirty="0" smtClean="0">
                <a:solidFill>
                  <a:schemeClr val="tx1"/>
                </a:solidFill>
                <a:latin typeface="Arial" charset="0"/>
                <a:ea typeface="+mn-ea"/>
                <a:cs typeface="+mn-cs"/>
              </a:rPr>
              <a:t>SpeedScript.</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There are primarily three types of files that can be used when developing WebSpeed applications:</a:t>
            </a:r>
          </a:p>
          <a:p>
            <a:r>
              <a:rPr lang="en-US" dirty="0" smtClean="0"/>
              <a:t>HTML files with embedded SpeedScript (a subset of the ABL)</a:t>
            </a:r>
          </a:p>
          <a:p>
            <a:r>
              <a:rPr lang="en-US" dirty="0" smtClean="0"/>
              <a:t>CGI wrappers (dynamically generate HTML, so no standalone HTML file is required)</a:t>
            </a:r>
          </a:p>
          <a:p>
            <a:endParaRPr lang="en-US" dirty="0" smtClean="0"/>
          </a:p>
          <a:p>
            <a:r>
              <a:rPr lang="en-US" dirty="0" smtClean="0"/>
              <a:t>Each of these file types includes WebSpeed-specific methods and procedures. </a:t>
            </a:r>
          </a:p>
          <a:p>
            <a:endParaRPr lang="en-US" dirty="0" smtClean="0"/>
          </a:p>
          <a:p>
            <a:r>
              <a:rPr lang="en-US" sz="1200" kern="1200" dirty="0" smtClean="0">
                <a:solidFill>
                  <a:schemeClr val="tx1"/>
                </a:solidFill>
                <a:latin typeface="Arial" charset="0"/>
                <a:ea typeface="+mn-ea"/>
                <a:cs typeface="+mn-cs"/>
              </a:rPr>
              <a:t>The different types of Web objects provide different approaches to Web development, but they  also provide different WebSpeed capabilities. Your choice of Web object depends both on your </a:t>
            </a:r>
          </a:p>
          <a:p>
            <a:r>
              <a:rPr lang="en-US" sz="1200" kern="1200" dirty="0" smtClean="0">
                <a:solidFill>
                  <a:schemeClr val="tx1"/>
                </a:solidFill>
                <a:latin typeface="Arial" charset="0"/>
                <a:ea typeface="+mn-ea"/>
                <a:cs typeface="+mn-cs"/>
              </a:rPr>
              <a:t>development approach and on what you want your application to do. If you feel most comfortable working directly in HTML, you probably want to use embedded SpeedScript Web objects. If you want to separate user interface from internal logic , you might want to use CGI Wrapper or HTML Mapped Web objects. To build state-persistent applications, you must use CGI Wrapper or HTML Mapped Web objects.</a:t>
            </a:r>
            <a:r>
              <a:rPr lang="en-US" sz="1200" kern="1200" baseline="0" dirty="0" smtClean="0">
                <a:solidFill>
                  <a:schemeClr val="tx1"/>
                </a:solidFill>
                <a:latin typeface="Arial" charset="0"/>
                <a:ea typeface="+mn-ea"/>
                <a:cs typeface="+mn-cs"/>
              </a:rPr>
              <a:t> </a:t>
            </a:r>
          </a:p>
          <a:p>
            <a:endParaRPr lang="en-US" sz="1200" kern="1200" baseline="0" dirty="0" smtClean="0">
              <a:solidFill>
                <a:schemeClr val="tx1"/>
              </a:solidFill>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Arial" charset="0"/>
                <a:ea typeface="+mn-ea"/>
                <a:cs typeface="+mn-cs"/>
              </a:rPr>
              <a:t>Each type of Web object uses different mechanisms for merging HTML and program logic. Embedded SpeedScript and CGI Wrapper Web objects merge the HTML with program logic at compile time. HTML Mapped Web objects merge the HTML almost completely at run time</a:t>
            </a:r>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Arial" charset="0"/>
                <a:ea typeface="+mn-ea"/>
                <a:cs typeface="+mn-cs"/>
              </a:rPr>
              <a:t>Once we are done with programming, all the source files have to be compiled and published to a server. </a:t>
            </a:r>
          </a:p>
          <a:p>
            <a:r>
              <a:rPr lang="en-US" sz="1200" kern="1200" dirty="0" smtClean="0">
                <a:solidFill>
                  <a:schemeClr val="tx1"/>
                </a:solidFill>
                <a:latin typeface="Arial" charset="0"/>
                <a:ea typeface="+mn-ea"/>
                <a:cs typeface="+mn-cs"/>
              </a:rPr>
              <a:t>PDSOE allows you to compile standard HTML, HTML with Embedded SpeedScript, or CGI Wrapper files to create executable Web objects.</a:t>
            </a:r>
          </a:p>
          <a:p>
            <a:endParaRPr lang="en-US"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To publish the (executable) Web objects, PDSOE offers a dedicated server called 'WebSpeed server' for the OpenEdge </a:t>
            </a:r>
            <a:r>
              <a:rPr lang="en-US" sz="1200" kern="1200" dirty="0" err="1" smtClean="0">
                <a:solidFill>
                  <a:schemeClr val="tx1"/>
                </a:solidFill>
                <a:latin typeface="Arial" charset="0"/>
                <a:ea typeface="+mn-ea"/>
                <a:cs typeface="+mn-cs"/>
              </a:rPr>
              <a:t>webSpeed</a:t>
            </a:r>
            <a:r>
              <a:rPr lang="en-US" sz="1200" kern="1200" dirty="0" smtClean="0">
                <a:solidFill>
                  <a:schemeClr val="tx1"/>
                </a:solidFill>
                <a:latin typeface="Arial" charset="0"/>
                <a:ea typeface="+mn-ea"/>
                <a:cs typeface="+mn-cs"/>
              </a:rPr>
              <a:t> projects. PDSOE knows everything about where to publish or when to publish.</a:t>
            </a:r>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OpenEdge Architect now has a capability to create WebSpeed</a:t>
            </a:r>
            <a:r>
              <a:rPr lang="en-US" baseline="0" dirty="0" smtClean="0"/>
              <a:t> Server inside the Servers View</a:t>
            </a:r>
          </a:p>
          <a:p>
            <a:r>
              <a:rPr lang="en-US" baseline="0" dirty="0" smtClean="0"/>
              <a:t>Now the question is how does a WebSpeed server instance inside OEA is able to talk to the actual WebSpeed broker (maybe on local machine as well as remote machine) and control it</a:t>
            </a:r>
          </a:p>
          <a:p>
            <a:r>
              <a:rPr lang="en-US" baseline="0" dirty="0" smtClean="0"/>
              <a:t>There is a web app known as OpenEdge Explorer which comes installed along with OpenEdge Architect. This web application offers a lot of functionality in itself and it also knows how to talk to AdminServer running on local as well as remote machine.</a:t>
            </a:r>
          </a:p>
          <a:p>
            <a:r>
              <a:rPr lang="en-US" baseline="0" dirty="0" smtClean="0"/>
              <a:t>OEA 110 offers users to define connection profiles to talk to OpenEdge Explorer either local or remote.</a:t>
            </a:r>
          </a:p>
          <a:p>
            <a:r>
              <a:rPr lang="en-US" baseline="0" dirty="0" smtClean="0"/>
              <a:t>So each WebSpeed Server instance has a OpenEdge Explorer Connection profile reference through which it talks to OpenEdge Explorer and controls the WebSpeed broker </a:t>
            </a:r>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Arial" charset="0"/>
                <a:ea typeface="+mn-ea"/>
                <a:cs typeface="+mn-cs"/>
              </a:rPr>
              <a:t>Once the code is published, the very next thing we do is test application and debug.</a:t>
            </a:r>
          </a:p>
          <a:p>
            <a:r>
              <a:rPr lang="en-US" sz="1200" kern="1200" dirty="0" smtClean="0">
                <a:solidFill>
                  <a:schemeClr val="tx1"/>
                </a:solidFill>
                <a:latin typeface="Arial" charset="0"/>
                <a:ea typeface="+mn-ea"/>
                <a:cs typeface="+mn-cs"/>
              </a:rPr>
              <a:t>For this requirement, PDSOE offers debug functionality for 'WebSpeed server'. User can add breakpoints and debug their </a:t>
            </a:r>
            <a:r>
              <a:rPr lang="en-US" sz="1200" kern="1200" dirty="0" err="1" smtClean="0">
                <a:solidFill>
                  <a:schemeClr val="tx1"/>
                </a:solidFill>
                <a:latin typeface="Arial" charset="0"/>
                <a:ea typeface="+mn-ea"/>
                <a:cs typeface="+mn-cs"/>
              </a:rPr>
              <a:t>webspeed</a:t>
            </a:r>
            <a:r>
              <a:rPr lang="en-US" sz="1200" kern="1200" dirty="0" smtClean="0">
                <a:solidFill>
                  <a:schemeClr val="tx1"/>
                </a:solidFill>
                <a:latin typeface="Arial" charset="0"/>
                <a:ea typeface="+mn-ea"/>
                <a:cs typeface="+mn-cs"/>
              </a:rPr>
              <a:t> applications either locally</a:t>
            </a:r>
            <a:r>
              <a:rPr lang="en-US" sz="1200" kern="1200" baseline="0" dirty="0" smtClean="0">
                <a:solidFill>
                  <a:schemeClr val="tx1"/>
                </a:solidFill>
                <a:latin typeface="Arial" charset="0"/>
                <a:ea typeface="+mn-ea"/>
                <a:cs typeface="+mn-cs"/>
              </a:rPr>
              <a:t> or remotely</a:t>
            </a:r>
            <a:r>
              <a:rPr lang="en-US" sz="1200" kern="1200" dirty="0" smtClean="0">
                <a:solidFill>
                  <a:schemeClr val="tx1"/>
                </a:solidFill>
                <a:latin typeface="Arial" charset="0"/>
                <a:ea typeface="+mn-ea"/>
                <a:cs typeface="+mn-cs"/>
              </a:rPr>
              <a:t>.</a:t>
            </a:r>
          </a:p>
          <a:p>
            <a:endParaRPr lang="en-US" dirty="0" smtClean="0"/>
          </a:p>
          <a:p>
            <a:endParaRPr lang="en-US" dirty="0" smtClean="0"/>
          </a:p>
          <a:p>
            <a:r>
              <a:rPr lang="en-US" dirty="0" smtClean="0"/>
              <a:t>Explain about run configurations and run on server options</a:t>
            </a:r>
          </a:p>
          <a:p>
            <a:r>
              <a:rPr lang="en-US" dirty="0" smtClean="0"/>
              <a:t>We can use Launch configuration to Run and debug programs.</a:t>
            </a:r>
            <a:r>
              <a:rPr lang="en-US" baseline="0" dirty="0" smtClean="0"/>
              <a:t> We have provided several different launch configurations. Launch configuration will define the characteristics of AVM, there are several parameters that you can configure like </a:t>
            </a:r>
            <a:r>
              <a:rPr lang="en-US" baseline="0" dirty="0" err="1" smtClean="0"/>
              <a:t>propath</a:t>
            </a:r>
            <a:r>
              <a:rPr lang="en-US" baseline="0" dirty="0" smtClean="0"/>
              <a:t>, db, startup parameters etc.</a:t>
            </a:r>
          </a:p>
          <a:p>
            <a:endParaRPr lang="en-US" baseline="0" dirty="0" smtClean="0"/>
          </a:p>
          <a:p>
            <a:r>
              <a:rPr lang="en-US" baseline="0" dirty="0" smtClean="0"/>
              <a:t>Associating a project is mandatory</a:t>
            </a:r>
          </a:p>
          <a:p>
            <a:endParaRPr lang="en-US" baseline="0" dirty="0" smtClean="0"/>
          </a:p>
          <a:p>
            <a:r>
              <a:rPr lang="en-US" baseline="0" dirty="0" smtClean="0"/>
              <a:t>New launch configuration always uses separate AVM. You can change this to use project AVM. You can do this from Launch configuration main tab or you can set this in preference which will be applicable to all new launch configurations.</a:t>
            </a:r>
          </a:p>
          <a:p>
            <a:endParaRPr lang="en-US" dirty="0" smtClean="0"/>
          </a:p>
          <a:p>
            <a:r>
              <a:rPr lang="en-US" dirty="0" smtClean="0"/>
              <a:t>There are 10 tabs for </a:t>
            </a:r>
            <a:r>
              <a:rPr lang="en-US" dirty="0" err="1" smtClean="0"/>
              <a:t>openedge</a:t>
            </a:r>
            <a:r>
              <a:rPr lang="en-US" dirty="0" smtClean="0"/>
              <a:t> launch configuration. </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smtClean="0"/>
              <a:t>Once you run your application using launch</a:t>
            </a:r>
            <a:r>
              <a:rPr lang="en-US" baseline="0" dirty="0" smtClean="0"/>
              <a:t> configurations, if there are errors, you can debug them from PDS OE.</a:t>
            </a:r>
            <a:endParaRPr lang="en-US" dirty="0" smtClean="0"/>
          </a:p>
          <a:p>
            <a:r>
              <a:rPr lang="en-US" dirty="0" smtClean="0"/>
              <a:t>Similar to launch configuration,</a:t>
            </a:r>
            <a:r>
              <a:rPr lang="en-US" baseline="0" dirty="0" smtClean="0"/>
              <a:t> we have debug configuration. Using debug configurations, you can  debug local or remote </a:t>
            </a:r>
            <a:r>
              <a:rPr lang="en-US" baseline="0" dirty="0" err="1" smtClean="0"/>
              <a:t>abl</a:t>
            </a:r>
            <a:r>
              <a:rPr lang="en-US" baseline="0" dirty="0" smtClean="0"/>
              <a:t> files. If you are debugging a local file, you can specify this file in debug configuration and set a breakpoint in the file and run the debug configuration and it opens a debug perspective and stops at the line where you have the breakpoint. </a:t>
            </a:r>
          </a:p>
          <a:p>
            <a:endParaRPr lang="en-US" baseline="0" dirty="0" smtClean="0"/>
          </a:p>
          <a:p>
            <a:r>
              <a:rPr lang="en-US" baseline="0" dirty="0" smtClean="0"/>
              <a:t>You can view expressions by adding </a:t>
            </a:r>
            <a:r>
              <a:rPr lang="en-US" baseline="0" dirty="0" err="1" smtClean="0"/>
              <a:t>watchpoints</a:t>
            </a:r>
            <a:endParaRPr lang="en-US" baseline="0" dirty="0" smtClean="0"/>
          </a:p>
          <a:p>
            <a:r>
              <a:rPr lang="en-US" dirty="0" smtClean="0"/>
              <a:t>This is local debugging.</a:t>
            </a:r>
            <a:r>
              <a:rPr lang="en-US" baseline="0" dirty="0" smtClean="0"/>
              <a:t> PDS OE also supports remote debugging. From debug configurations, we have an option to configure your external </a:t>
            </a:r>
            <a:r>
              <a:rPr lang="en-US" baseline="0" dirty="0" err="1" smtClean="0"/>
              <a:t>avm</a:t>
            </a:r>
            <a:r>
              <a:rPr lang="en-US" baseline="0" dirty="0" smtClean="0"/>
              <a:t> or an AppServer broker or an remote broker where you want to debug your code.</a:t>
            </a:r>
          </a:p>
          <a:p>
            <a:endParaRPr lang="en-IN" dirty="0" smtClean="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3225" y="698500"/>
            <a:ext cx="6181725" cy="3479800"/>
          </a:xfrm>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Kendo UI is a frame work created by </a:t>
            </a:r>
            <a:r>
              <a:rPr lang="en-US" dirty="0" err="1" smtClean="0"/>
              <a:t>Telerik</a:t>
            </a:r>
            <a:r>
              <a:rPr lang="en-US" dirty="0" smtClean="0"/>
              <a:t> composed of different technologies which are helpful in UI development.</a:t>
            </a: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Arial" charset="0"/>
                <a:ea typeface="+mn-ea"/>
                <a:cs typeface="+mn-cs"/>
              </a:rPr>
              <a:t>Kendo UI= CSS3+ JQuery+HTML5</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t>Kendo UI is a comprehensive HTML 5, JavaScript framework for modern web and mobile application development. Kendo UI uses the power of HTML5, CSS3, and jQuery to deliver a powerful set of widgets that makes the day to day development activity much simpler.</a:t>
            </a:r>
            <a:endParaRPr lang="en-US" sz="1200" kern="1200" dirty="0" smtClean="0">
              <a:solidFill>
                <a:schemeClr val="tx1"/>
              </a:solidFill>
              <a:latin typeface="Arial" charset="0"/>
              <a:ea typeface="+mn-ea"/>
              <a:cs typeface="+mn-cs"/>
            </a:endParaRP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Arial" charset="0"/>
                <a:ea typeface="+mn-ea"/>
                <a:cs typeface="+mn-cs"/>
              </a:rPr>
              <a:t>In this presentation, I will introduce you to Kendo UI and how it can be used in your daily development using </a:t>
            </a:r>
            <a:r>
              <a:rPr lang="en-US" sz="1200" kern="1200" dirty="0" err="1" smtClean="0">
                <a:solidFill>
                  <a:schemeClr val="tx1"/>
                </a:solidFill>
                <a:latin typeface="Arial" charset="0"/>
                <a:ea typeface="+mn-ea"/>
                <a:cs typeface="+mn-cs"/>
              </a:rPr>
              <a:t>webspeed</a:t>
            </a:r>
            <a:r>
              <a:rPr lang="en-US" sz="1200" kern="1200" dirty="0" smtClean="0">
                <a:solidFill>
                  <a:schemeClr val="tx1"/>
                </a:solidFill>
                <a:latin typeface="Arial" charset="0"/>
                <a:ea typeface="+mn-ea"/>
                <a:cs typeface="+mn-cs"/>
              </a:rPr>
              <a:t>.</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Arial" charset="0"/>
              <a:ea typeface="+mn-ea"/>
              <a:cs typeface="+mn-cs"/>
            </a:endParaRPr>
          </a:p>
          <a:p>
            <a:r>
              <a:rPr lang="en-US" sz="1200" dirty="0" smtClean="0"/>
              <a:t> The set of widgets provided by Kendo UI include web, mobile, and data visualization.</a:t>
            </a:r>
          </a:p>
          <a:p>
            <a:endParaRPr lang="en-US" sz="1200" dirty="0" smtClean="0"/>
          </a:p>
          <a:p>
            <a:r>
              <a:rPr lang="en-US" sz="1200" dirty="0" smtClean="0"/>
              <a:t>Kendo UI Web- for touch-enabled desktop development </a:t>
            </a:r>
          </a:p>
          <a:p>
            <a:r>
              <a:rPr lang="en-US" sz="1200" dirty="0" smtClean="0"/>
              <a:t>Kendo UI DataViz- for desktop and mobile data visualizations </a:t>
            </a:r>
          </a:p>
          <a:p>
            <a:r>
              <a:rPr lang="en-US" sz="1200" dirty="0" smtClean="0"/>
              <a:t>Kendo UI Mobile- for mobile app development, including Phone Gap deployment </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dirty="0" smtClean="0"/>
              <a:t>How the applications will be with Kendo UI</a:t>
            </a:r>
          </a:p>
          <a:p>
            <a:r>
              <a:rPr lang="en-US" dirty="0" smtClean="0"/>
              <a:t>How we can use the </a:t>
            </a:r>
            <a:r>
              <a:rPr lang="en-US" dirty="0" err="1" smtClean="0"/>
              <a:t>webspeed</a:t>
            </a:r>
            <a:r>
              <a:rPr lang="en-US" dirty="0" smtClean="0"/>
              <a:t> as backend for Kendo UI</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6" name="Rectangle 5"/>
          <p:cNvSpPr/>
          <p:nvPr/>
        </p:nvSpPr>
        <p:spPr bwMode="auto">
          <a:xfrm>
            <a:off x="-5365"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5" name="Picture 4" descr="PROG_VisID_PPT_07_0916_cp_section.p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365" y="0"/>
            <a:ext cx="12188825" cy="6856900"/>
          </a:xfrm>
          <a:prstGeom prst="rect">
            <a:avLst/>
          </a:prstGeom>
        </p:spPr>
      </p:pic>
      <p:sp>
        <p:nvSpPr>
          <p:cNvPr id="9" name="Rectangle 3"/>
          <p:cNvSpPr>
            <a:spLocks noGrp="1" noChangeArrowheads="1"/>
          </p:cNvSpPr>
          <p:nvPr>
            <p:ph type="ctrTitle" hasCustomPrompt="1"/>
          </p:nvPr>
        </p:nvSpPr>
        <p:spPr bwMode="auto">
          <a:xfrm>
            <a:off x="893896" y="1312684"/>
            <a:ext cx="10511966" cy="738664"/>
          </a:xfrm>
          <a:ln algn="ctr"/>
        </p:spPr>
        <p:txBody>
          <a:bodyPr lIns="0" tIns="0" rIns="0" bIns="0" anchor="ctr" anchorCtr="0"/>
          <a:lstStyle>
            <a:lvl1pPr>
              <a:lnSpc>
                <a:spcPct val="100000"/>
              </a:lnSpc>
              <a:defRPr sz="4800" b="0">
                <a:solidFill>
                  <a:srgbClr val="FFFFFF"/>
                </a:solidFill>
                <a:latin typeface="Arial" pitchFamily="34" charset="0"/>
                <a:cs typeface="Arial" pitchFamily="34" charset="0"/>
              </a:defRPr>
            </a:lvl1pPr>
          </a:lstStyle>
          <a:p>
            <a:r>
              <a:rPr lang="en-US" dirty="0" smtClean="0"/>
              <a:t>Click To Edit Master Title</a:t>
            </a:r>
            <a:endParaRPr lang="en-US" dirty="0"/>
          </a:p>
        </p:txBody>
      </p:sp>
      <p:sp>
        <p:nvSpPr>
          <p:cNvPr id="10" name="Rectangle 6"/>
          <p:cNvSpPr>
            <a:spLocks noGrp="1" noChangeArrowheads="1"/>
          </p:cNvSpPr>
          <p:nvPr>
            <p:ph type="subTitle" idx="1" hasCustomPrompt="1"/>
          </p:nvPr>
        </p:nvSpPr>
        <p:spPr>
          <a:xfrm>
            <a:off x="897233" y="3541836"/>
            <a:ext cx="7729189" cy="723098"/>
          </a:xfrm>
          <a:ln algn="ctr"/>
        </p:spPr>
        <p:txBody>
          <a:bodyPr lIns="0" tIns="0" rIns="0" bIns="0" anchor="ctr" anchorCtr="0"/>
          <a:lstStyle>
            <a:lvl1pPr marL="0" indent="0">
              <a:buClrTx/>
              <a:buFontTx/>
              <a:buNone/>
              <a:defRPr sz="2400" i="0">
                <a:solidFill>
                  <a:schemeClr val="bg1"/>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sp>
        <p:nvSpPr>
          <p:cNvPr id="7" name="Rectangle 6"/>
          <p:cNvSpPr/>
          <p:nvPr userDrawn="1"/>
        </p:nvSpPr>
        <p:spPr bwMode="auto">
          <a:xfrm>
            <a:off x="-5365"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8" name="Picture 7" descr="PROG_VisID_PPT_07_0916_cp_section.pn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5365" y="0"/>
            <a:ext cx="12188825" cy="6856900"/>
          </a:xfrm>
          <a:prstGeom prst="rect">
            <a:avLst/>
          </a:prstGeom>
        </p:spPr>
      </p:pic>
    </p:spTree>
    <p:extLst>
      <p:ext uri="{BB962C8B-B14F-4D97-AF65-F5344CB8AC3E}">
        <p14:creationId xmlns:p14="http://schemas.microsoft.com/office/powerpoint/2010/main" xmlns="" val="2817904274"/>
      </p:ext>
    </p:extLst>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Rectangle 3"/>
          <p:cNvSpPr/>
          <p:nvPr/>
        </p:nvSpPr>
        <p:spPr bwMode="auto">
          <a:xfrm>
            <a:off x="0"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88825" cy="6856899"/>
          </a:xfrm>
          <a:prstGeom prst="rect">
            <a:avLst/>
          </a:prstGeom>
        </p:spPr>
      </p:pic>
      <p:sp>
        <p:nvSpPr>
          <p:cNvPr id="2" name="Title 1"/>
          <p:cNvSpPr>
            <a:spLocks noGrp="1"/>
          </p:cNvSpPr>
          <p:nvPr>
            <p:ph type="title"/>
          </p:nvPr>
        </p:nvSpPr>
        <p:spPr>
          <a:xfrm>
            <a:off x="616817" y="1568371"/>
            <a:ext cx="6901583" cy="543739"/>
          </a:xfrm>
        </p:spPr>
        <p:txBody>
          <a:bodyPr/>
          <a:lstStyle>
            <a:lvl1pPr>
              <a:defRPr sz="3200">
                <a:solidFill>
                  <a:schemeClr val="bg1"/>
                </a:solidFill>
              </a:defRPr>
            </a:lvl1pPr>
          </a:lstStyle>
          <a:p>
            <a:r>
              <a:rPr lang="en-US" smtClean="0"/>
              <a:t>Click to edit Master title style</a:t>
            </a:r>
            <a:endParaRPr lang="en-US" dirty="0"/>
          </a:p>
        </p:txBody>
      </p:sp>
      <p:sp>
        <p:nvSpPr>
          <p:cNvPr id="5" name="Rectangle 4"/>
          <p:cNvSpPr/>
          <p:nvPr userDrawn="1"/>
        </p:nvSpPr>
        <p:spPr bwMode="auto">
          <a:xfrm>
            <a:off x="0"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0"/>
            <a:ext cx="12188825" cy="6856899"/>
          </a:xfrm>
          <a:prstGeom prst="rect">
            <a:avLst/>
          </a:prstGeom>
        </p:spPr>
      </p:pic>
    </p:spTree>
    <p:extLst>
      <p:ext uri="{BB962C8B-B14F-4D97-AF65-F5344CB8AC3E}">
        <p14:creationId xmlns:p14="http://schemas.microsoft.com/office/powerpoint/2010/main" xmlns="" val="47168059"/>
      </p:ext>
    </p:extLst>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11962" y="1200150"/>
            <a:ext cx="10360501" cy="5303520"/>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569320292"/>
      </p:ext>
    </p:extLst>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11962" y="1197864"/>
            <a:ext cx="10360501" cy="5130582"/>
          </a:xfrm>
        </p:spPr>
        <p:txBody>
          <a:bodyPr/>
          <a:lstStyle>
            <a:lvl1pPr>
              <a:spcBef>
                <a:spcPts val="1800"/>
              </a:spcBef>
              <a:defRPr/>
            </a:lvl1pPr>
            <a:lvl2pPr>
              <a:spcBef>
                <a:spcPts val="1800"/>
              </a:spcBef>
              <a:defRPr/>
            </a:lvl2pPr>
            <a:lvl3pPr>
              <a:spcBef>
                <a:spcPts val="1800"/>
              </a:spcBef>
              <a:defRPr/>
            </a:lvl3pPr>
            <a:lvl4pPr>
              <a:spcBef>
                <a:spcPts val="1800"/>
              </a:spcBef>
              <a:defRPr/>
            </a:lvl4pPr>
            <a:lvl5pPr>
              <a:spcBef>
                <a:spcPts val="18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122291827"/>
      </p:ext>
    </p:extLst>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441"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441"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3031706189"/>
      </p:ext>
    </p:extLst>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xmlns="" val="1307819600"/>
      </p:ext>
    </p:extLst>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 no text boxes">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54445532"/>
      </p:ext>
    </p:extLst>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Blank white">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lank black">
    <p:spTree>
      <p:nvGrpSpPr>
        <p:cNvPr id="1" name=""/>
        <p:cNvGrpSpPr/>
        <p:nvPr/>
      </p:nvGrpSpPr>
      <p:grpSpPr>
        <a:xfrm>
          <a:off x="0" y="0"/>
          <a:ext cx="0" cy="0"/>
          <a:chOff x="0" y="0"/>
          <a:chExt cx="0" cy="0"/>
        </a:xfrm>
      </p:grpSpPr>
      <p:sp>
        <p:nvSpPr>
          <p:cNvPr id="2" name="Rectangle 1"/>
          <p:cNvSpPr/>
          <p:nvPr/>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 name="Rectangle 2"/>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xmlns="" val="2216004367"/>
      </p:ext>
    </p:extLst>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losing slide">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88825" cy="6856899"/>
          </a:xfrm>
          <a:prstGeom prst="rect">
            <a:avLst/>
          </a:prstGeom>
        </p:spPr>
      </p:pic>
      <p:pic>
        <p:nvPicPr>
          <p:cNvPr id="11" name="Picture 10" descr="PROG_VisID_PPT_07_0916_cp_PROGRESS-white.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382709" y="2686746"/>
            <a:ext cx="7299280" cy="1258877"/>
          </a:xfrm>
          <a:prstGeom prst="rect">
            <a:avLst/>
          </a:prstGeom>
        </p:spPr>
      </p:pic>
      <p:pic>
        <p:nvPicPr>
          <p:cNvPr id="12" name="Picture 11" descr="PROG_VisID_PPT_07_0916_cp_spark-close1.pn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180748" y="2171700"/>
            <a:ext cx="2197452" cy="2205108"/>
          </a:xfrm>
          <a:prstGeom prst="rect">
            <a:avLst/>
          </a:prstGeom>
        </p:spPr>
      </p:pic>
      <p:pic>
        <p:nvPicPr>
          <p:cNvPr id="13" name="Picture 12" descr="PROG_VisID_PPT_07_0916_cp_spark-close2.png"/>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180748" y="2171700"/>
            <a:ext cx="2197452" cy="2205108"/>
          </a:xfrm>
          <a:prstGeom prst="rect">
            <a:avLst/>
          </a:prstGeom>
        </p:spPr>
      </p:pic>
      <p:pic>
        <p:nvPicPr>
          <p:cNvPr id="14" name="Picture 13" descr="PROG_VisID_PPT_07_0916_cp_spark-close3.png"/>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180748" y="2171700"/>
            <a:ext cx="2197452" cy="2205108"/>
          </a:xfrm>
          <a:prstGeom prst="rect">
            <a:avLst/>
          </a:prstGeom>
        </p:spPr>
      </p:pic>
      <p:pic>
        <p:nvPicPr>
          <p:cNvPr id="7" name="Picture 6"/>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0"/>
            <a:ext cx="12188825" cy="6856899"/>
          </a:xfrm>
          <a:prstGeom prst="rect">
            <a:avLst/>
          </a:prstGeom>
        </p:spPr>
      </p:pic>
      <p:pic>
        <p:nvPicPr>
          <p:cNvPr id="8" name="Picture 7" descr="PROG_VisID_PPT_07_0916_cp_PROGRESS-white.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3382709" y="2686746"/>
            <a:ext cx="7299280" cy="1258877"/>
          </a:xfrm>
          <a:prstGeom prst="rect">
            <a:avLst/>
          </a:prstGeom>
        </p:spPr>
      </p:pic>
      <p:pic>
        <p:nvPicPr>
          <p:cNvPr id="9" name="Picture 8" descr="PROG_VisID_PPT_07_0916_cp_spark-close1.png"/>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a:off x="1180748" y="2171700"/>
            <a:ext cx="2197452" cy="2205108"/>
          </a:xfrm>
          <a:prstGeom prst="rect">
            <a:avLst/>
          </a:prstGeom>
        </p:spPr>
      </p:pic>
      <p:pic>
        <p:nvPicPr>
          <p:cNvPr id="15" name="Picture 14" descr="PROG_VisID_PPT_07_0916_cp_spark-close2.png"/>
          <p:cNvPicPr>
            <a:picLocks noChangeAspect="1"/>
          </p:cNvPicPr>
          <p:nvPr userDrawn="1"/>
        </p:nvPicPr>
        <p:blipFill>
          <a:blip r:embed="rId5" cstate="print">
            <a:extLst>
              <a:ext uri="{28A0092B-C50C-407E-A947-70E740481C1C}">
                <a14:useLocalDpi xmlns:a14="http://schemas.microsoft.com/office/drawing/2010/main" xmlns="" val="0"/>
              </a:ext>
            </a:extLst>
          </a:blip>
          <a:stretch>
            <a:fillRect/>
          </a:stretch>
        </p:blipFill>
        <p:spPr>
          <a:xfrm>
            <a:off x="1180748" y="2171700"/>
            <a:ext cx="2197452" cy="2205108"/>
          </a:xfrm>
          <a:prstGeom prst="rect">
            <a:avLst/>
          </a:prstGeom>
        </p:spPr>
      </p:pic>
      <p:pic>
        <p:nvPicPr>
          <p:cNvPr id="16" name="Picture 15" descr="PROG_VisID_PPT_07_0916_cp_spark-close3.png"/>
          <p:cNvPicPr>
            <a:picLocks noChangeAspect="1"/>
          </p:cNvPicPr>
          <p:nvPr userDrawn="1"/>
        </p:nvPicPr>
        <p:blipFill>
          <a:blip r:embed="rId6" cstate="print">
            <a:extLst>
              <a:ext uri="{28A0092B-C50C-407E-A947-70E740481C1C}">
                <a14:useLocalDpi xmlns:a14="http://schemas.microsoft.com/office/drawing/2010/main" xmlns="" val="0"/>
              </a:ext>
            </a:extLst>
          </a:blip>
          <a:stretch>
            <a:fillRect/>
          </a:stretch>
        </p:blipFill>
        <p:spPr>
          <a:xfrm>
            <a:off x="1180748" y="2171700"/>
            <a:ext cx="2197452" cy="2205108"/>
          </a:xfrm>
          <a:prstGeom prst="rect">
            <a:avLst/>
          </a:prstGeom>
        </p:spPr>
      </p:pic>
    </p:spTree>
    <p:extLst>
      <p:ext uri="{BB962C8B-B14F-4D97-AF65-F5344CB8AC3E}">
        <p14:creationId xmlns:p14="http://schemas.microsoft.com/office/powerpoint/2010/main" xmlns="" val="192177742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31"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 calcmode="lin" valueType="num">
                                      <p:cBhvr>
                                        <p:cTn id="14" dur="500" fill="hold"/>
                                        <p:tgtEl>
                                          <p:spTgt spid="13"/>
                                        </p:tgtEl>
                                        <p:attrNameLst>
                                          <p:attrName>style.rotation</p:attrName>
                                        </p:attrNameLst>
                                      </p:cBhvr>
                                      <p:tavLst>
                                        <p:tav tm="0">
                                          <p:val>
                                            <p:fltVal val="90"/>
                                          </p:val>
                                        </p:tav>
                                        <p:tav tm="100000">
                                          <p:val>
                                            <p:fltVal val="0"/>
                                          </p:val>
                                        </p:tav>
                                      </p:tavLst>
                                    </p:anim>
                                    <p:animEffect transition="in" filter="fade">
                                      <p:cBhvr>
                                        <p:cTn id="15" dur="500"/>
                                        <p:tgtEl>
                                          <p:spTgt spid="13"/>
                                        </p:tgtEl>
                                      </p:cBhvr>
                                    </p:animEffect>
                                  </p:childTnLst>
                                </p:cTn>
                              </p:par>
                              <p:par>
                                <p:cTn id="16" presetID="31"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1000" fill="hold"/>
                                        <p:tgtEl>
                                          <p:spTgt spid="14"/>
                                        </p:tgtEl>
                                        <p:attrNameLst>
                                          <p:attrName>ppt_w</p:attrName>
                                        </p:attrNameLst>
                                      </p:cBhvr>
                                      <p:tavLst>
                                        <p:tav tm="0">
                                          <p:val>
                                            <p:fltVal val="0"/>
                                          </p:val>
                                        </p:tav>
                                        <p:tav tm="100000">
                                          <p:val>
                                            <p:strVal val="#ppt_w"/>
                                          </p:val>
                                        </p:tav>
                                      </p:tavLst>
                                    </p:anim>
                                    <p:anim calcmode="lin" valueType="num">
                                      <p:cBhvr>
                                        <p:cTn id="19" dur="1000" fill="hold"/>
                                        <p:tgtEl>
                                          <p:spTgt spid="14"/>
                                        </p:tgtEl>
                                        <p:attrNameLst>
                                          <p:attrName>ppt_h</p:attrName>
                                        </p:attrNameLst>
                                      </p:cBhvr>
                                      <p:tavLst>
                                        <p:tav tm="0">
                                          <p:val>
                                            <p:fltVal val="0"/>
                                          </p:val>
                                        </p:tav>
                                        <p:tav tm="100000">
                                          <p:val>
                                            <p:strVal val="#ppt_h"/>
                                          </p:val>
                                        </p:tav>
                                      </p:tavLst>
                                    </p:anim>
                                    <p:anim calcmode="lin" valueType="num">
                                      <p:cBhvr>
                                        <p:cTn id="20" dur="1000" fill="hold"/>
                                        <p:tgtEl>
                                          <p:spTgt spid="14"/>
                                        </p:tgtEl>
                                        <p:attrNameLst>
                                          <p:attrName>style.rotation</p:attrName>
                                        </p:attrNameLst>
                                      </p:cBhvr>
                                      <p:tavLst>
                                        <p:tav tm="0">
                                          <p:val>
                                            <p:fltVal val="90"/>
                                          </p:val>
                                        </p:tav>
                                        <p:tav tm="100000">
                                          <p:val>
                                            <p:fltVal val="0"/>
                                          </p:val>
                                        </p:tav>
                                      </p:tavLst>
                                    </p:anim>
                                    <p:animEffect transition="in" filter="fade">
                                      <p:cBhvr>
                                        <p:cTn id="21" dur="1000"/>
                                        <p:tgtEl>
                                          <p:spTgt spid="14"/>
                                        </p:tgtEl>
                                      </p:cBhvr>
                                    </p:animEffect>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par>
                                <p:cTn id="26" presetID="53" presetClass="entr" presetSubtype="16"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par>
                                <p:cTn id="31" presetID="31"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500" fill="hold"/>
                                        <p:tgtEl>
                                          <p:spTgt spid="15"/>
                                        </p:tgtEl>
                                        <p:attrNameLst>
                                          <p:attrName>ppt_w</p:attrName>
                                        </p:attrNameLst>
                                      </p:cBhvr>
                                      <p:tavLst>
                                        <p:tav tm="0">
                                          <p:val>
                                            <p:fltVal val="0"/>
                                          </p:val>
                                        </p:tav>
                                        <p:tav tm="100000">
                                          <p:val>
                                            <p:strVal val="#ppt_w"/>
                                          </p:val>
                                        </p:tav>
                                      </p:tavLst>
                                    </p:anim>
                                    <p:anim calcmode="lin" valueType="num">
                                      <p:cBhvr>
                                        <p:cTn id="34" dur="500" fill="hold"/>
                                        <p:tgtEl>
                                          <p:spTgt spid="15"/>
                                        </p:tgtEl>
                                        <p:attrNameLst>
                                          <p:attrName>ppt_h</p:attrName>
                                        </p:attrNameLst>
                                      </p:cBhvr>
                                      <p:tavLst>
                                        <p:tav tm="0">
                                          <p:val>
                                            <p:fltVal val="0"/>
                                          </p:val>
                                        </p:tav>
                                        <p:tav tm="100000">
                                          <p:val>
                                            <p:strVal val="#ppt_h"/>
                                          </p:val>
                                        </p:tav>
                                      </p:tavLst>
                                    </p:anim>
                                    <p:anim calcmode="lin" valueType="num">
                                      <p:cBhvr>
                                        <p:cTn id="35" dur="500" fill="hold"/>
                                        <p:tgtEl>
                                          <p:spTgt spid="15"/>
                                        </p:tgtEl>
                                        <p:attrNameLst>
                                          <p:attrName>style.rotation</p:attrName>
                                        </p:attrNameLst>
                                      </p:cBhvr>
                                      <p:tavLst>
                                        <p:tav tm="0">
                                          <p:val>
                                            <p:fltVal val="90"/>
                                          </p:val>
                                        </p:tav>
                                        <p:tav tm="100000">
                                          <p:val>
                                            <p:fltVal val="0"/>
                                          </p:val>
                                        </p:tav>
                                      </p:tavLst>
                                    </p:anim>
                                    <p:animEffect transition="in" filter="fade">
                                      <p:cBhvr>
                                        <p:cTn id="36" dur="500"/>
                                        <p:tgtEl>
                                          <p:spTgt spid="15"/>
                                        </p:tgtEl>
                                      </p:cBhvr>
                                    </p:animEffect>
                                  </p:childTnLst>
                                </p:cTn>
                              </p:par>
                              <p:par>
                                <p:cTn id="37" presetID="31" presetClass="entr" presetSubtype="0"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1000" fill="hold"/>
                                        <p:tgtEl>
                                          <p:spTgt spid="16"/>
                                        </p:tgtEl>
                                        <p:attrNameLst>
                                          <p:attrName>ppt_w</p:attrName>
                                        </p:attrNameLst>
                                      </p:cBhvr>
                                      <p:tavLst>
                                        <p:tav tm="0">
                                          <p:val>
                                            <p:fltVal val="0"/>
                                          </p:val>
                                        </p:tav>
                                        <p:tav tm="100000">
                                          <p:val>
                                            <p:strVal val="#ppt_w"/>
                                          </p:val>
                                        </p:tav>
                                      </p:tavLst>
                                    </p:anim>
                                    <p:anim calcmode="lin" valueType="num">
                                      <p:cBhvr>
                                        <p:cTn id="40" dur="1000" fill="hold"/>
                                        <p:tgtEl>
                                          <p:spTgt spid="16"/>
                                        </p:tgtEl>
                                        <p:attrNameLst>
                                          <p:attrName>ppt_h</p:attrName>
                                        </p:attrNameLst>
                                      </p:cBhvr>
                                      <p:tavLst>
                                        <p:tav tm="0">
                                          <p:val>
                                            <p:fltVal val="0"/>
                                          </p:val>
                                        </p:tav>
                                        <p:tav tm="100000">
                                          <p:val>
                                            <p:strVal val="#ppt_h"/>
                                          </p:val>
                                        </p:tav>
                                      </p:tavLst>
                                    </p:anim>
                                    <p:anim calcmode="lin" valueType="num">
                                      <p:cBhvr>
                                        <p:cTn id="41" dur="1000" fill="hold"/>
                                        <p:tgtEl>
                                          <p:spTgt spid="16"/>
                                        </p:tgtEl>
                                        <p:attrNameLst>
                                          <p:attrName>style.rotation</p:attrName>
                                        </p:attrNameLst>
                                      </p:cBhvr>
                                      <p:tavLst>
                                        <p:tav tm="0">
                                          <p:val>
                                            <p:fltVal val="90"/>
                                          </p:val>
                                        </p:tav>
                                        <p:tav tm="100000">
                                          <p:val>
                                            <p:fltVal val="0"/>
                                          </p:val>
                                        </p:tav>
                                      </p:tavLst>
                                    </p:anim>
                                    <p:animEffect transition="in" filter="fade">
                                      <p:cBhvr>
                                        <p:cTn id="42" dur="1000"/>
                                        <p:tgtEl>
                                          <p:spTgt spid="16"/>
                                        </p:tgtEl>
                                      </p:cBhvr>
                                    </p:animEffect>
                                  </p:childTnLst>
                                </p:cTn>
                              </p:par>
                            </p:childTnLst>
                          </p:cTn>
                        </p:par>
                        <p:par>
                          <p:cTn id="43" fill="hold">
                            <p:stCondLst>
                              <p:cond delay="2000"/>
                            </p:stCondLst>
                            <p:childTnLst>
                              <p:par>
                                <p:cTn id="44" presetID="22" presetClass="entr" presetSubtype="8"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Plain orange backgroun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88825" cy="6856899"/>
          </a:xfrm>
          <a:prstGeom prst="rect">
            <a:avLst/>
          </a:prstGeom>
        </p:spPr>
      </p:pic>
      <p:pic>
        <p:nvPicPr>
          <p:cNvPr id="3" name="Picture 2"/>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0"/>
            <a:ext cx="12188825" cy="6856899"/>
          </a:xfrm>
          <a:prstGeom prst="rect">
            <a:avLst/>
          </a:prstGeom>
        </p:spPr>
      </p:pic>
    </p:spTree>
    <p:extLst>
      <p:ext uri="{BB962C8B-B14F-4D97-AF65-F5344CB8AC3E}">
        <p14:creationId xmlns:p14="http://schemas.microsoft.com/office/powerpoint/2010/main" xmlns="" val="4113088820"/>
      </p:ext>
    </p:extLst>
  </p:cSld>
  <p:clrMapOvr>
    <a:masterClrMapping/>
  </p:clrMapOvr>
  <p:transition>
    <p:wipe dir="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914162" y="6248400"/>
            <a:ext cx="2539339" cy="457200"/>
          </a:xfrm>
          <a:prstGeom prst="rect">
            <a:avLst/>
          </a:prstGeom>
        </p:spPr>
        <p:txBody>
          <a:bodyPr/>
          <a:lstStyle>
            <a:lvl1pPr>
              <a:defRPr/>
            </a:lvl1pPr>
          </a:lstStyle>
          <a:p>
            <a:endParaRPr lang="en-US"/>
          </a:p>
        </p:txBody>
      </p:sp>
      <p:sp>
        <p:nvSpPr>
          <p:cNvPr id="3" name="Footer Placeholder 2"/>
          <p:cNvSpPr>
            <a:spLocks noGrp="1"/>
          </p:cNvSpPr>
          <p:nvPr>
            <p:ph type="ftr" sz="quarter" idx="11"/>
          </p:nvPr>
        </p:nvSpPr>
        <p:spPr>
          <a:xfrm>
            <a:off x="4164515" y="6248400"/>
            <a:ext cx="3859795" cy="457200"/>
          </a:xfrm>
          <a:prstGeom prst="rect">
            <a:avLst/>
          </a:prstGeom>
        </p:spPr>
        <p:txBody>
          <a:bodyPr/>
          <a:lstStyle>
            <a:lvl1pPr>
              <a:defRPr/>
            </a:lvl1pPr>
          </a:lstStyle>
          <a:p>
            <a:endParaRPr lang="en-US"/>
          </a:p>
        </p:txBody>
      </p:sp>
      <p:sp>
        <p:nvSpPr>
          <p:cNvPr id="4" name="Slide Number Placeholder 3"/>
          <p:cNvSpPr>
            <a:spLocks noGrp="1"/>
          </p:cNvSpPr>
          <p:nvPr>
            <p:ph type="sldNum" sz="quarter" idx="12"/>
          </p:nvPr>
        </p:nvSpPr>
        <p:spPr>
          <a:xfrm>
            <a:off x="8735324" y="6248400"/>
            <a:ext cx="2539339" cy="457200"/>
          </a:xfrm>
          <a:prstGeom prst="rect">
            <a:avLst/>
          </a:prstGeom>
        </p:spPr>
        <p:txBody>
          <a:bodyPr/>
          <a:lstStyle>
            <a:lvl1pPr>
              <a:defRPr/>
            </a:lvl1pPr>
          </a:lstStyle>
          <a:p>
            <a:fld id="{9916CCD3-A81B-446A-8481-012495A1CD70}"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6" name="Rectangle 5"/>
          <p:cNvSpPr/>
          <p:nvPr userDrawn="1"/>
        </p:nvSpPr>
        <p:spPr bwMode="auto">
          <a:xfrm>
            <a:off x="-5365"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5" name="Picture 4" descr="PROG_VisID_PPT_07_0916_cp_section.pn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5365" y="0"/>
            <a:ext cx="12188825" cy="6856900"/>
          </a:xfrm>
          <a:prstGeom prst="rect">
            <a:avLst/>
          </a:prstGeom>
        </p:spPr>
      </p:pic>
      <p:sp>
        <p:nvSpPr>
          <p:cNvPr id="9" name="Rectangle 3"/>
          <p:cNvSpPr>
            <a:spLocks noGrp="1" noChangeArrowheads="1"/>
          </p:cNvSpPr>
          <p:nvPr>
            <p:ph type="ctrTitle" hasCustomPrompt="1"/>
          </p:nvPr>
        </p:nvSpPr>
        <p:spPr bwMode="auto">
          <a:xfrm>
            <a:off x="893896" y="1312684"/>
            <a:ext cx="10511966" cy="738664"/>
          </a:xfrm>
          <a:ln algn="ctr"/>
        </p:spPr>
        <p:txBody>
          <a:bodyPr lIns="0" tIns="0" rIns="0" bIns="0" anchor="ctr" anchorCtr="0"/>
          <a:lstStyle>
            <a:lvl1pPr>
              <a:lnSpc>
                <a:spcPct val="100000"/>
              </a:lnSpc>
              <a:defRPr sz="4800" b="0">
                <a:solidFill>
                  <a:srgbClr val="FFFFFF"/>
                </a:solidFill>
                <a:latin typeface="Arial" pitchFamily="34" charset="0"/>
                <a:cs typeface="Arial" pitchFamily="34" charset="0"/>
              </a:defRPr>
            </a:lvl1pPr>
          </a:lstStyle>
          <a:p>
            <a:r>
              <a:rPr lang="en-US" dirty="0" smtClean="0"/>
              <a:t>Click To Edit Master Title</a:t>
            </a:r>
            <a:endParaRPr lang="en-US" dirty="0"/>
          </a:p>
        </p:txBody>
      </p:sp>
      <p:sp>
        <p:nvSpPr>
          <p:cNvPr id="10" name="Rectangle 6"/>
          <p:cNvSpPr>
            <a:spLocks noGrp="1" noChangeArrowheads="1"/>
          </p:cNvSpPr>
          <p:nvPr>
            <p:ph type="subTitle" idx="1" hasCustomPrompt="1"/>
          </p:nvPr>
        </p:nvSpPr>
        <p:spPr>
          <a:xfrm>
            <a:off x="897233" y="3541836"/>
            <a:ext cx="7729189" cy="723098"/>
          </a:xfrm>
          <a:ln algn="ctr"/>
        </p:spPr>
        <p:txBody>
          <a:bodyPr lIns="0" tIns="0" rIns="0" bIns="0" anchor="ctr" anchorCtr="0"/>
          <a:lstStyle>
            <a:lvl1pPr marL="0" indent="0">
              <a:buClrTx/>
              <a:buFontTx/>
              <a:buNone/>
              <a:defRPr sz="2400" i="0">
                <a:solidFill>
                  <a:schemeClr val="bg1"/>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spTree>
    <p:extLst>
      <p:ext uri="{BB962C8B-B14F-4D97-AF65-F5344CB8AC3E}">
        <p14:creationId xmlns:p14="http://schemas.microsoft.com/office/powerpoint/2010/main" xmlns="" val="2817904274"/>
      </p:ext>
    </p:extLst>
  </p:cSld>
  <p:clrMapOvr>
    <a:masterClrMapping/>
  </p:clrMapOvr>
  <p:transition>
    <p:wipe dir="r"/>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Blank - no text boxes">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54445532"/>
      </p:ext>
    </p:extLst>
  </p:cSld>
  <p:clrMapOvr>
    <a:masterClrMapping/>
  </p:clrMapOvr>
  <p:transition>
    <p:wipe dir="r"/>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Blank white">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Blank black">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xmlns="" val="2216004367"/>
      </p:ext>
    </p:extLst>
  </p:cSld>
  <p:clrMapOvr>
    <a:masterClrMapping/>
  </p:clrMapOvr>
  <p:transition>
    <p:wipe dir="r"/>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0"/>
            <a:ext cx="12188825" cy="6856899"/>
          </a:xfrm>
          <a:prstGeom prst="rect">
            <a:avLst/>
          </a:prstGeom>
        </p:spPr>
      </p:pic>
      <p:pic>
        <p:nvPicPr>
          <p:cNvPr id="11" name="Picture 10" descr="PROG_VisID_PPT_07_0916_cp_PROGRESS-white.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3382709" y="2686746"/>
            <a:ext cx="7299280" cy="1258877"/>
          </a:xfrm>
          <a:prstGeom prst="rect">
            <a:avLst/>
          </a:prstGeom>
        </p:spPr>
      </p:pic>
      <p:pic>
        <p:nvPicPr>
          <p:cNvPr id="12" name="Picture 11" descr="PROG_VisID_PPT_07_0916_cp_spark-close1.png"/>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a:off x="1180748" y="2171700"/>
            <a:ext cx="2197452" cy="2205108"/>
          </a:xfrm>
          <a:prstGeom prst="rect">
            <a:avLst/>
          </a:prstGeom>
        </p:spPr>
      </p:pic>
      <p:pic>
        <p:nvPicPr>
          <p:cNvPr id="13" name="Picture 12" descr="PROG_VisID_PPT_07_0916_cp_spark-close2.png"/>
          <p:cNvPicPr>
            <a:picLocks noChangeAspect="1"/>
          </p:cNvPicPr>
          <p:nvPr userDrawn="1"/>
        </p:nvPicPr>
        <p:blipFill>
          <a:blip r:embed="rId5" cstate="print">
            <a:extLst>
              <a:ext uri="{28A0092B-C50C-407E-A947-70E740481C1C}">
                <a14:useLocalDpi xmlns:a14="http://schemas.microsoft.com/office/drawing/2010/main" xmlns="" val="0"/>
              </a:ext>
            </a:extLst>
          </a:blip>
          <a:stretch>
            <a:fillRect/>
          </a:stretch>
        </p:blipFill>
        <p:spPr>
          <a:xfrm>
            <a:off x="1180748" y="2171700"/>
            <a:ext cx="2197452" cy="2205108"/>
          </a:xfrm>
          <a:prstGeom prst="rect">
            <a:avLst/>
          </a:prstGeom>
        </p:spPr>
      </p:pic>
      <p:pic>
        <p:nvPicPr>
          <p:cNvPr id="14" name="Picture 13" descr="PROG_VisID_PPT_07_0916_cp_spark-close3.png"/>
          <p:cNvPicPr>
            <a:picLocks noChangeAspect="1"/>
          </p:cNvPicPr>
          <p:nvPr userDrawn="1"/>
        </p:nvPicPr>
        <p:blipFill>
          <a:blip r:embed="rId6" cstate="print">
            <a:extLst>
              <a:ext uri="{28A0092B-C50C-407E-A947-70E740481C1C}">
                <a14:useLocalDpi xmlns:a14="http://schemas.microsoft.com/office/drawing/2010/main" xmlns="" val="0"/>
              </a:ext>
            </a:extLst>
          </a:blip>
          <a:stretch>
            <a:fillRect/>
          </a:stretch>
        </p:blipFill>
        <p:spPr>
          <a:xfrm>
            <a:off x="1180748" y="2171700"/>
            <a:ext cx="2197452" cy="2205108"/>
          </a:xfrm>
          <a:prstGeom prst="rect">
            <a:avLst/>
          </a:prstGeom>
        </p:spPr>
      </p:pic>
    </p:spTree>
    <p:extLst>
      <p:ext uri="{BB962C8B-B14F-4D97-AF65-F5344CB8AC3E}">
        <p14:creationId xmlns:p14="http://schemas.microsoft.com/office/powerpoint/2010/main" xmlns="" val="192177742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31"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 calcmode="lin" valueType="num">
                                      <p:cBhvr>
                                        <p:cTn id="14" dur="500" fill="hold"/>
                                        <p:tgtEl>
                                          <p:spTgt spid="13"/>
                                        </p:tgtEl>
                                        <p:attrNameLst>
                                          <p:attrName>style.rotation</p:attrName>
                                        </p:attrNameLst>
                                      </p:cBhvr>
                                      <p:tavLst>
                                        <p:tav tm="0">
                                          <p:val>
                                            <p:fltVal val="90"/>
                                          </p:val>
                                        </p:tav>
                                        <p:tav tm="100000">
                                          <p:val>
                                            <p:fltVal val="0"/>
                                          </p:val>
                                        </p:tav>
                                      </p:tavLst>
                                    </p:anim>
                                    <p:animEffect transition="in" filter="fade">
                                      <p:cBhvr>
                                        <p:cTn id="15" dur="500"/>
                                        <p:tgtEl>
                                          <p:spTgt spid="13"/>
                                        </p:tgtEl>
                                      </p:cBhvr>
                                    </p:animEffect>
                                  </p:childTnLst>
                                </p:cTn>
                              </p:par>
                              <p:par>
                                <p:cTn id="16" presetID="31"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1000" fill="hold"/>
                                        <p:tgtEl>
                                          <p:spTgt spid="14"/>
                                        </p:tgtEl>
                                        <p:attrNameLst>
                                          <p:attrName>ppt_w</p:attrName>
                                        </p:attrNameLst>
                                      </p:cBhvr>
                                      <p:tavLst>
                                        <p:tav tm="0">
                                          <p:val>
                                            <p:fltVal val="0"/>
                                          </p:val>
                                        </p:tav>
                                        <p:tav tm="100000">
                                          <p:val>
                                            <p:strVal val="#ppt_w"/>
                                          </p:val>
                                        </p:tav>
                                      </p:tavLst>
                                    </p:anim>
                                    <p:anim calcmode="lin" valueType="num">
                                      <p:cBhvr>
                                        <p:cTn id="19" dur="1000" fill="hold"/>
                                        <p:tgtEl>
                                          <p:spTgt spid="14"/>
                                        </p:tgtEl>
                                        <p:attrNameLst>
                                          <p:attrName>ppt_h</p:attrName>
                                        </p:attrNameLst>
                                      </p:cBhvr>
                                      <p:tavLst>
                                        <p:tav tm="0">
                                          <p:val>
                                            <p:fltVal val="0"/>
                                          </p:val>
                                        </p:tav>
                                        <p:tav tm="100000">
                                          <p:val>
                                            <p:strVal val="#ppt_h"/>
                                          </p:val>
                                        </p:tav>
                                      </p:tavLst>
                                    </p:anim>
                                    <p:anim calcmode="lin" valueType="num">
                                      <p:cBhvr>
                                        <p:cTn id="20" dur="1000" fill="hold"/>
                                        <p:tgtEl>
                                          <p:spTgt spid="14"/>
                                        </p:tgtEl>
                                        <p:attrNameLst>
                                          <p:attrName>style.rotation</p:attrName>
                                        </p:attrNameLst>
                                      </p:cBhvr>
                                      <p:tavLst>
                                        <p:tav tm="0">
                                          <p:val>
                                            <p:fltVal val="90"/>
                                          </p:val>
                                        </p:tav>
                                        <p:tav tm="100000">
                                          <p:val>
                                            <p:fltVal val="0"/>
                                          </p:val>
                                        </p:tav>
                                      </p:tavLst>
                                    </p:anim>
                                    <p:animEffect transition="in" filter="fade">
                                      <p:cBhvr>
                                        <p:cTn id="21" dur="1000"/>
                                        <p:tgtEl>
                                          <p:spTgt spid="14"/>
                                        </p:tgtEl>
                                      </p:cBhvr>
                                    </p:animEffect>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Plain orange background">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0"/>
            <a:ext cx="12188825" cy="6856899"/>
          </a:xfrm>
          <a:prstGeom prst="rect">
            <a:avLst/>
          </a:prstGeom>
        </p:spPr>
      </p:pic>
    </p:spTree>
    <p:extLst>
      <p:ext uri="{BB962C8B-B14F-4D97-AF65-F5344CB8AC3E}">
        <p14:creationId xmlns:p14="http://schemas.microsoft.com/office/powerpoint/2010/main" xmlns="" val="4113088820"/>
      </p:ext>
    </p:extLst>
  </p:cSld>
  <p:clrMapOvr>
    <a:masterClrMapping/>
  </p:clrMapOvr>
  <p:transition>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0" cstate="print">
            <a:extLst>
              <a:ext uri="{28A0092B-C50C-407E-A947-70E740481C1C}">
                <a14:useLocalDpi xmlns:a14="http://schemas.microsoft.com/office/drawing/2010/main" xmlns="" val="0"/>
              </a:ext>
            </a:extLst>
          </a:blip>
          <a:stretch>
            <a:fillRect/>
          </a:stretch>
        </p:blipFill>
        <p:spPr>
          <a:xfrm>
            <a:off x="0" y="0"/>
            <a:ext cx="12188825" cy="6856899"/>
          </a:xfrm>
          <a:prstGeom prst="rect">
            <a:avLst/>
          </a:prstGeom>
        </p:spPr>
      </p:pic>
      <p:sp>
        <p:nvSpPr>
          <p:cNvPr id="1027" name="Rectangle 3"/>
          <p:cNvSpPr>
            <a:spLocks noGrp="1" noChangeArrowheads="1"/>
          </p:cNvSpPr>
          <p:nvPr>
            <p:ph type="body" idx="1"/>
          </p:nvPr>
        </p:nvSpPr>
        <p:spPr bwMode="auto">
          <a:xfrm>
            <a:off x="611962" y="1200150"/>
            <a:ext cx="10894238"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28" name="Rectangle 4"/>
          <p:cNvSpPr>
            <a:spLocks noGrp="1" noChangeArrowheads="1"/>
          </p:cNvSpPr>
          <p:nvPr>
            <p:ph type="title"/>
          </p:nvPr>
        </p:nvSpPr>
        <p:spPr bwMode="white">
          <a:xfrm>
            <a:off x="616817" y="367497"/>
            <a:ext cx="10801179"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smtClean="0"/>
              <a:t>Click to edit Master title style</a:t>
            </a:r>
            <a:endParaRPr lang="en-US" dirty="0" smtClean="0"/>
          </a:p>
        </p:txBody>
      </p:sp>
      <p:sp>
        <p:nvSpPr>
          <p:cNvPr id="1713157" name="Rectangle 5"/>
          <p:cNvSpPr>
            <a:spLocks noChangeArrowheads="1"/>
          </p:cNvSpPr>
          <p:nvPr/>
        </p:nvSpPr>
        <p:spPr bwMode="black">
          <a:xfrm>
            <a:off x="1810543" y="6621282"/>
            <a:ext cx="2336383" cy="107722"/>
          </a:xfrm>
          <a:prstGeom prst="rect">
            <a:avLst/>
          </a:prstGeom>
          <a:noFill/>
          <a:ln w="9525">
            <a:noFill/>
            <a:miter lim="800000"/>
            <a:headEnd/>
            <a:tailEnd/>
          </a:ln>
          <a:effectLst/>
        </p:spPr>
        <p:txBody>
          <a:bodyPr wrap="none" lIns="0" tIns="0" rIns="0" bIns="0">
            <a:spAutoFit/>
          </a:bodyPr>
          <a:lstStyle/>
          <a:p>
            <a:pPr algn="l" eaLnBrk="0" hangingPunct="0">
              <a:buSzTx/>
              <a:defRPr/>
            </a:pPr>
            <a:r>
              <a:rPr lang="en-US" sz="700" i="0" dirty="0">
                <a:solidFill>
                  <a:schemeClr val="tx1">
                    <a:lumMod val="50000"/>
                    <a:lumOff val="50000"/>
                  </a:schemeClr>
                </a:solidFill>
                <a:latin typeface="+mj-lt"/>
              </a:rPr>
              <a:t>© </a:t>
            </a:r>
            <a:r>
              <a:rPr lang="en-US" sz="700" i="0" dirty="0" smtClean="0">
                <a:solidFill>
                  <a:schemeClr val="tx1">
                    <a:lumMod val="50000"/>
                    <a:lumOff val="50000"/>
                  </a:schemeClr>
                </a:solidFill>
                <a:latin typeface="+mj-lt"/>
              </a:rPr>
              <a:t>2015 </a:t>
            </a:r>
            <a:r>
              <a:rPr lang="en-US" sz="700" i="0" dirty="0">
                <a:solidFill>
                  <a:schemeClr val="tx1">
                    <a:lumMod val="50000"/>
                    <a:lumOff val="50000"/>
                  </a:schemeClr>
                </a:solidFill>
                <a:latin typeface="+mj-lt"/>
              </a:rPr>
              <a:t>Progress Software </a:t>
            </a:r>
            <a:r>
              <a:rPr lang="en-US" sz="700" i="0" dirty="0" smtClean="0">
                <a:solidFill>
                  <a:schemeClr val="tx1">
                    <a:lumMod val="50000"/>
                    <a:lumOff val="50000"/>
                  </a:schemeClr>
                </a:solidFill>
                <a:latin typeface="+mj-lt"/>
              </a:rPr>
              <a:t>Corporation. All rights reserved.</a:t>
            </a:r>
            <a:endParaRPr lang="en-US" sz="700" i="0" dirty="0">
              <a:solidFill>
                <a:schemeClr val="tx1">
                  <a:lumMod val="50000"/>
                  <a:lumOff val="50000"/>
                </a:schemeClr>
              </a:solidFill>
              <a:latin typeface="+mj-lt"/>
            </a:endParaRPr>
          </a:p>
        </p:txBody>
      </p:sp>
      <p:sp>
        <p:nvSpPr>
          <p:cNvPr id="1713158" name="Rectangle 6"/>
          <p:cNvSpPr>
            <a:spLocks noChangeArrowheads="1"/>
          </p:cNvSpPr>
          <p:nvPr/>
        </p:nvSpPr>
        <p:spPr bwMode="auto">
          <a:xfrm>
            <a:off x="203154" y="6590505"/>
            <a:ext cx="156731"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pic>
        <p:nvPicPr>
          <p:cNvPr id="7" name="Picture 6"/>
          <p:cNvPicPr>
            <a:picLocks noChangeAspect="1"/>
          </p:cNvPicPr>
          <p:nvPr userDrawn="1"/>
        </p:nvPicPr>
        <p:blipFill>
          <a:blip r:embed="rId20" cstate="print">
            <a:extLst>
              <a:ext uri="{28A0092B-C50C-407E-A947-70E740481C1C}">
                <a14:useLocalDpi xmlns:a14="http://schemas.microsoft.com/office/drawing/2010/main" xmlns="" val="0"/>
              </a:ext>
            </a:extLst>
          </a:blip>
          <a:stretch>
            <a:fillRect/>
          </a:stretch>
        </p:blipFill>
        <p:spPr>
          <a:xfrm>
            <a:off x="0" y="0"/>
            <a:ext cx="12188825" cy="6856899"/>
          </a:xfrm>
          <a:prstGeom prst="rect">
            <a:avLst/>
          </a:prstGeom>
        </p:spPr>
      </p:pic>
    </p:spTree>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32" r:id="rId13"/>
    <p:sldLayoutId id="2147483755" r:id="rId14"/>
    <p:sldLayoutId id="2147483714" r:id="rId15"/>
    <p:sldLayoutId id="2147483767" r:id="rId16"/>
    <p:sldLayoutId id="2147483768" r:id="rId17"/>
    <p:sldLayoutId id="2147483770" r:id="rId18"/>
  </p:sldLayoutIdLst>
  <p:transition>
    <p:wipe dir="r"/>
  </p:transition>
  <p:timing>
    <p:tnLst>
      <p:par>
        <p:cTn id="1" dur="indefinite" restart="never" nodeType="tmRoot"/>
      </p:par>
    </p:tnLst>
  </p:timing>
  <p:txStyles>
    <p:titleStyle>
      <a:lvl1pPr algn="l" rtl="0" eaLnBrk="1" fontAlgn="base" hangingPunct="1">
        <a:lnSpc>
          <a:spcPct val="90000"/>
        </a:lnSpc>
        <a:spcBef>
          <a:spcPct val="0"/>
        </a:spcBef>
        <a:spcAft>
          <a:spcPct val="0"/>
        </a:spcAft>
        <a:defRPr sz="2400">
          <a:solidFill>
            <a:srgbClr val="000000"/>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diagramColors" Target="../diagrams/colors5.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Data" Target="../diagrams/data6.xml"/><Relationship Id="rId7" Type="http://schemas.openxmlformats.org/officeDocument/2006/relationships/diagramData" Target="../diagrams/data7.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10" Type="http://schemas.openxmlformats.org/officeDocument/2006/relationships/diagramColors" Target="../diagrams/colors7.xml"/><Relationship Id="rId4" Type="http://schemas.openxmlformats.org/officeDocument/2006/relationships/diagramLayout" Target="../diagrams/layout6.xml"/><Relationship Id="rId9"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11.png"/><Relationship Id="rId7" Type="http://schemas.openxmlformats.org/officeDocument/2006/relationships/diagramQuickStyle" Target="../diagrams/quickStyle8.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diagramColors" Target="../diagrams/colors9.xm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0.xml"/><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12.xml"/><Relationship Id="rId3" Type="http://schemas.openxmlformats.org/officeDocument/2006/relationships/diagramData" Target="../diagrams/data11.xml"/><Relationship Id="rId7" Type="http://schemas.openxmlformats.org/officeDocument/2006/relationships/diagramData" Target="../diagrams/data12.xm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diagramColors" Target="../diagrams/colors11.xml"/><Relationship Id="rId5" Type="http://schemas.openxmlformats.org/officeDocument/2006/relationships/diagramQuickStyle" Target="../diagrams/quickStyle11.xml"/><Relationship Id="rId10" Type="http://schemas.openxmlformats.org/officeDocument/2006/relationships/diagramColors" Target="../diagrams/colors12.xml"/><Relationship Id="rId4" Type="http://schemas.openxmlformats.org/officeDocument/2006/relationships/diagramLayout" Target="../diagrams/layout11.xml"/><Relationship Id="rId9" Type="http://schemas.openxmlformats.org/officeDocument/2006/relationships/diagramQuickStyle" Target="../diagrams/quickStyle1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diagramColors" Target="../diagrams/colors13.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diagramColors" Target="../diagrams/colors14.xm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diagramColors" Target="../diagrams/colors15.xm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diagramColors" Target="../diagrams/colors16.xm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18.xml"/><Relationship Id="rId3" Type="http://schemas.openxmlformats.org/officeDocument/2006/relationships/diagramData" Target="../diagrams/data17.xml"/><Relationship Id="rId7" Type="http://schemas.openxmlformats.org/officeDocument/2006/relationships/diagramData" Target="../diagrams/data18.xm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diagramColors" Target="../diagrams/colors17.xml"/><Relationship Id="rId5" Type="http://schemas.openxmlformats.org/officeDocument/2006/relationships/diagramQuickStyle" Target="../diagrams/quickStyle17.xml"/><Relationship Id="rId10" Type="http://schemas.openxmlformats.org/officeDocument/2006/relationships/diagramColors" Target="../diagrams/colors18.xml"/><Relationship Id="rId4" Type="http://schemas.openxmlformats.org/officeDocument/2006/relationships/diagramLayout" Target="../diagrams/layout17.xml"/><Relationship Id="rId9" Type="http://schemas.openxmlformats.org/officeDocument/2006/relationships/diagramQuickStyle" Target="../diagrams/quickStyle18.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9.xm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0.xm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ctrTitle"/>
          </p:nvPr>
        </p:nvSpPr>
        <p:spPr>
          <a:xfrm>
            <a:off x="893896" y="574021"/>
            <a:ext cx="11057850" cy="2031325"/>
          </a:xfrm>
        </p:spPr>
        <p:txBody>
          <a:bodyPr/>
          <a:lstStyle/>
          <a:p>
            <a:r>
              <a:rPr lang="en-US" sz="4400" dirty="0" smtClean="0"/>
              <a:t/>
            </a:r>
            <a:br>
              <a:rPr lang="en-US" sz="4400" dirty="0" smtClean="0"/>
            </a:br>
            <a:r>
              <a:rPr lang="en-US" sz="4400" dirty="0" smtClean="0"/>
              <a:t>Progress Developer Studio for OpenEdge WebSpeed Development</a:t>
            </a:r>
            <a:endParaRPr lang="en-US" sz="4400" dirty="0"/>
          </a:p>
        </p:txBody>
      </p:sp>
      <p:sp>
        <p:nvSpPr>
          <p:cNvPr id="5" name="Subtitle 8"/>
          <p:cNvSpPr>
            <a:spLocks noGrp="1"/>
          </p:cNvSpPr>
          <p:nvPr>
            <p:ph type="subTitle" idx="1"/>
          </p:nvPr>
        </p:nvSpPr>
        <p:spPr>
          <a:xfrm>
            <a:off x="897233" y="4065933"/>
            <a:ext cx="8999126" cy="723098"/>
          </a:xfrm>
        </p:spPr>
        <p:txBody>
          <a:bodyPr/>
          <a:lstStyle/>
          <a:p>
            <a:r>
              <a:rPr lang="en-US" dirty="0" smtClean="0"/>
              <a:t>Ramadevi Dhavala</a:t>
            </a:r>
          </a:p>
          <a:p>
            <a:r>
              <a:rPr lang="en-US" dirty="0" smtClean="0"/>
              <a:t>Senior QA Engineer </a:t>
            </a:r>
            <a:endParaRPr lang="en-US" dirty="0"/>
          </a:p>
        </p:txBody>
      </p:sp>
      <p:sp>
        <p:nvSpPr>
          <p:cNvPr id="6" name="TextBox 5"/>
          <p:cNvSpPr txBox="1"/>
          <p:nvPr/>
        </p:nvSpPr>
        <p:spPr>
          <a:xfrm>
            <a:off x="897233" y="5048165"/>
            <a:ext cx="4925130" cy="553998"/>
          </a:xfrm>
          <a:prstGeom prst="rect">
            <a:avLst/>
          </a:prstGeom>
          <a:noFill/>
        </p:spPr>
        <p:txBody>
          <a:bodyPr wrap="square" lIns="0" tIns="0" rIns="0" bIns="0" rtlCol="0">
            <a:spAutoFit/>
          </a:bodyPr>
          <a:lstStyle/>
          <a:p>
            <a:pPr algn="l">
              <a:spcBef>
                <a:spcPts val="0"/>
              </a:spcBef>
            </a:pPr>
            <a:r>
              <a:rPr lang="en-US" sz="1800" dirty="0" smtClean="0">
                <a:solidFill>
                  <a:schemeClr val="bg1"/>
                </a:solidFill>
              </a:rPr>
              <a:t>June 9th, 2015</a:t>
            </a:r>
          </a:p>
          <a:p>
            <a:pPr algn="l">
              <a:spcBef>
                <a:spcPts val="0"/>
              </a:spcBef>
            </a:pPr>
            <a:endParaRPr lang="en-US" sz="1800" i="0" dirty="0" smtClean="0">
              <a:solidFill>
                <a:schemeClr val="bg1"/>
              </a:solidFill>
              <a:latin typeface="Arial" pitchFamily="34" charset="0"/>
            </a:endParaRPr>
          </a:p>
        </p:txBody>
      </p:sp>
    </p:spTree>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39798"/>
            <a:ext cx="10801179" cy="480131"/>
          </a:xfrm>
        </p:spPr>
        <p:txBody>
          <a:bodyPr/>
          <a:lstStyle/>
          <a:p>
            <a:r>
              <a:rPr lang="en-US" sz="2800" dirty="0" smtClean="0"/>
              <a:t>Focus of the Session</a:t>
            </a:r>
            <a:endParaRPr lang="en-US" sz="2800" dirty="0"/>
          </a:p>
        </p:txBody>
      </p:sp>
      <p:graphicFrame>
        <p:nvGraphicFramePr>
          <p:cNvPr id="4" name="Diagram 3"/>
          <p:cNvGraphicFramePr/>
          <p:nvPr/>
        </p:nvGraphicFramePr>
        <p:xfrm>
          <a:off x="819150" y="1276350"/>
          <a:ext cx="10763249" cy="48899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892886" y="457201"/>
            <a:ext cx="10345806" cy="392653"/>
          </a:xfrm>
          <a:prstGeom prst="rect">
            <a:avLst/>
          </a:prstGeom>
          <a:noFill/>
          <a:ln w="9525">
            <a:noFill/>
            <a:miter lim="800000"/>
            <a:headEnd/>
            <a:tailEnd/>
          </a:ln>
          <a:effectLst/>
        </p:spPr>
        <p:txBody>
          <a:bodyPr anchor="ctr"/>
          <a:lstStyle/>
          <a:p>
            <a:pPr algn="ctr"/>
            <a:endParaRPr lang="en-US" sz="4400" dirty="0">
              <a:solidFill>
                <a:schemeClr val="tx2"/>
              </a:solidFill>
            </a:endParaRPr>
          </a:p>
        </p:txBody>
      </p:sp>
      <p:grpSp>
        <p:nvGrpSpPr>
          <p:cNvPr id="55" name="Group 54"/>
          <p:cNvGrpSpPr/>
          <p:nvPr/>
        </p:nvGrpSpPr>
        <p:grpSpPr>
          <a:xfrm>
            <a:off x="548640" y="2503991"/>
            <a:ext cx="10425892" cy="914400"/>
            <a:chOff x="785310" y="2412551"/>
            <a:chExt cx="10189222" cy="914400"/>
          </a:xfrm>
          <a:solidFill>
            <a:schemeClr val="tx2">
              <a:lumMod val="60000"/>
              <a:lumOff val="40000"/>
            </a:schemeClr>
          </a:solidFill>
        </p:grpSpPr>
        <p:sp>
          <p:nvSpPr>
            <p:cNvPr id="6154" name="AutoShape 10"/>
            <p:cNvSpPr>
              <a:spLocks noChangeArrowheads="1"/>
            </p:cNvSpPr>
            <p:nvPr/>
          </p:nvSpPr>
          <p:spPr bwMode="auto">
            <a:xfrm>
              <a:off x="785310" y="2412551"/>
              <a:ext cx="10189222" cy="914400"/>
            </a:xfrm>
            <a:prstGeom prst="cube">
              <a:avLst>
                <a:gd name="adj" fmla="val 25000"/>
              </a:avLst>
            </a:prstGeom>
            <a:grpFill/>
            <a:ln>
              <a:headEnd type="none" w="sm" len="sm"/>
              <a:tailEnd type="none" w="sm" len="sm"/>
            </a:ln>
          </p:spPr>
          <p:style>
            <a:lnRef idx="3">
              <a:schemeClr val="lt1"/>
            </a:lnRef>
            <a:fillRef idx="1002">
              <a:schemeClr val="dk1"/>
            </a:fillRef>
            <a:effectRef idx="1">
              <a:schemeClr val="accent1"/>
            </a:effectRef>
            <a:fontRef idx="minor">
              <a:schemeClr val="lt1"/>
            </a:fontRef>
          </p:style>
          <p:txBody>
            <a:bodyPr wrap="none" lIns="0" tIns="10800" rIns="0" bIns="10800" anchor="ctr" anchorCtr="1"/>
            <a:lstStyle/>
            <a:p>
              <a:endParaRPr lang="en-US" dirty="0">
                <a:solidFill>
                  <a:schemeClr val="bg1">
                    <a:lumMod val="75000"/>
                  </a:schemeClr>
                </a:solidFill>
              </a:endParaRPr>
            </a:p>
          </p:txBody>
        </p:sp>
        <p:sp>
          <p:nvSpPr>
            <p:cNvPr id="6155" name="Text Box 11"/>
            <p:cNvSpPr txBox="1">
              <a:spLocks noChangeArrowheads="1"/>
            </p:cNvSpPr>
            <p:nvPr/>
          </p:nvSpPr>
          <p:spPr bwMode="auto">
            <a:xfrm>
              <a:off x="1017638" y="2795139"/>
              <a:ext cx="9425860" cy="329588"/>
            </a:xfrm>
            <a:prstGeom prst="rect">
              <a:avLst/>
            </a:prstGeom>
            <a:grpFill/>
            <a:ln w="38100">
              <a:noFill/>
              <a:miter lim="800000"/>
              <a:headEnd type="none" w="sm" len="sm"/>
              <a:tailEnd type="none" w="sm" len="sm"/>
            </a:ln>
            <a:effectLst/>
          </p:spPr>
          <p:txBody>
            <a:bodyPr wrap="square" lIns="0" tIns="10800" rIns="0" bIns="10800" anchor="ctr" anchorCtr="1">
              <a:spAutoFit/>
            </a:bodyPr>
            <a:lstStyle/>
            <a:p>
              <a:pPr algn="l"/>
              <a:r>
                <a:rPr lang="en-US" sz="2000" b="1" i="0" dirty="0" smtClean="0">
                  <a:solidFill>
                    <a:schemeClr val="bg1"/>
                  </a:solidFill>
                </a:rPr>
                <a:t>Progress Developer Studio for OpenEdge</a:t>
              </a:r>
              <a:endParaRPr lang="en-US" sz="2000" b="1" i="0" dirty="0">
                <a:solidFill>
                  <a:schemeClr val="bg1"/>
                </a:solidFill>
              </a:endParaRPr>
            </a:p>
          </p:txBody>
        </p:sp>
      </p:grpSp>
      <p:grpSp>
        <p:nvGrpSpPr>
          <p:cNvPr id="38" name="Group 37"/>
          <p:cNvGrpSpPr/>
          <p:nvPr/>
        </p:nvGrpSpPr>
        <p:grpSpPr>
          <a:xfrm>
            <a:off x="529449" y="3609871"/>
            <a:ext cx="10452387" cy="2644709"/>
            <a:chOff x="518160" y="3496982"/>
            <a:chExt cx="10452387" cy="2644709"/>
          </a:xfrm>
        </p:grpSpPr>
        <p:grpSp>
          <p:nvGrpSpPr>
            <p:cNvPr id="57" name="Group 56"/>
            <p:cNvGrpSpPr/>
            <p:nvPr/>
          </p:nvGrpSpPr>
          <p:grpSpPr>
            <a:xfrm>
              <a:off x="518160" y="3496982"/>
              <a:ext cx="10417247" cy="884238"/>
              <a:chOff x="774551" y="3268382"/>
              <a:chExt cx="10191336" cy="884238"/>
            </a:xfrm>
            <a:solidFill>
              <a:schemeClr val="tx2"/>
            </a:solidFill>
          </p:grpSpPr>
          <p:sp>
            <p:nvSpPr>
              <p:cNvPr id="6149" name="AutoShape 5"/>
              <p:cNvSpPr>
                <a:spLocks noChangeArrowheads="1"/>
              </p:cNvSpPr>
              <p:nvPr/>
            </p:nvSpPr>
            <p:spPr bwMode="auto">
              <a:xfrm>
                <a:off x="774551" y="3268382"/>
                <a:ext cx="10191336" cy="884238"/>
              </a:xfrm>
              <a:prstGeom prst="cube">
                <a:avLst>
                  <a:gd name="adj" fmla="val 25000"/>
                </a:avLst>
              </a:prstGeom>
              <a:grpFill/>
              <a:ln w="38100">
                <a:solidFill>
                  <a:srgbClr val="EAEAEA"/>
                </a:solidFill>
                <a:miter lim="800000"/>
                <a:headEnd type="none" w="sm" len="sm"/>
                <a:tailEnd type="none" w="sm" len="sm"/>
              </a:ln>
              <a:effectLst/>
            </p:spPr>
            <p:style>
              <a:lnRef idx="0">
                <a:scrgbClr r="0" g="0" b="0"/>
              </a:lnRef>
              <a:fillRef idx="1002">
                <a:schemeClr val="dk2"/>
              </a:fillRef>
              <a:effectRef idx="0">
                <a:scrgbClr r="0" g="0" b="0"/>
              </a:effectRef>
              <a:fontRef idx="major"/>
            </p:style>
            <p:txBody>
              <a:bodyPr wrap="none" lIns="0" tIns="10800" rIns="0" bIns="10800" anchor="ctr" anchorCtr="1"/>
              <a:lstStyle/>
              <a:p>
                <a:endParaRPr lang="en-US"/>
              </a:p>
            </p:txBody>
          </p:sp>
          <p:sp>
            <p:nvSpPr>
              <p:cNvPr id="6150" name="Text Box 6"/>
              <p:cNvSpPr txBox="1">
                <a:spLocks noChangeArrowheads="1"/>
              </p:cNvSpPr>
              <p:nvPr/>
            </p:nvSpPr>
            <p:spPr bwMode="auto">
              <a:xfrm>
                <a:off x="1271520" y="3650519"/>
                <a:ext cx="8549779" cy="326984"/>
              </a:xfrm>
              <a:prstGeom prst="rect">
                <a:avLst/>
              </a:prstGeom>
              <a:grpFill/>
              <a:ln w="38100">
                <a:noFill/>
                <a:miter lim="800000"/>
                <a:headEnd type="none" w="sm" len="sm"/>
                <a:tailEnd type="none" w="sm" len="sm"/>
              </a:ln>
              <a:effectLst/>
            </p:spPr>
            <p:style>
              <a:lnRef idx="0">
                <a:scrgbClr r="0" g="0" b="0"/>
              </a:lnRef>
              <a:fillRef idx="1002">
                <a:schemeClr val="dk2"/>
              </a:fillRef>
              <a:effectRef idx="0">
                <a:scrgbClr r="0" g="0" b="0"/>
              </a:effectRef>
              <a:fontRef idx="major"/>
            </p:style>
            <p:txBody>
              <a:bodyPr wrap="square" lIns="0" tIns="10800" rIns="0" bIns="10800" anchor="ctr" anchorCtr="1">
                <a:spAutoFit/>
              </a:bodyPr>
              <a:lstStyle/>
              <a:p>
                <a:r>
                  <a:rPr lang="en-US" sz="2000" b="1" i="0" dirty="0" smtClean="0">
                    <a:solidFill>
                      <a:schemeClr val="bg1"/>
                    </a:solidFill>
                  </a:rPr>
                  <a:t>Eclipse Plug-in Platform</a:t>
                </a:r>
                <a:endParaRPr lang="en-US" sz="2000" b="1" i="0" dirty="0">
                  <a:solidFill>
                    <a:schemeClr val="bg1"/>
                  </a:solidFill>
                </a:endParaRPr>
              </a:p>
            </p:txBody>
          </p:sp>
        </p:grpSp>
        <p:sp>
          <p:nvSpPr>
            <p:cNvPr id="46" name="Content Placeholder 2"/>
            <p:cNvSpPr txBox="1">
              <a:spLocks/>
            </p:cNvSpPr>
            <p:nvPr/>
          </p:nvSpPr>
          <p:spPr>
            <a:xfrm>
              <a:off x="610046" y="4589116"/>
              <a:ext cx="10360501" cy="1552575"/>
            </a:xfrm>
            <a:prstGeom prst="rect">
              <a:avLst/>
            </a:prstGeom>
          </p:spPr>
          <p:txBody>
            <a:bodyPr/>
            <a:lstStyle/>
            <a:p>
              <a:pPr marL="342900" marR="0" lvl="0" indent="-342900" algn="l" defTabSz="914400" rtl="0" eaLnBrk="1" fontAlgn="base" latinLnBrk="0" hangingPunct="1">
                <a:lnSpc>
                  <a:spcPct val="100000"/>
                </a:lnSpc>
                <a:spcBef>
                  <a:spcPts val="900"/>
                </a:spcBef>
                <a:spcAft>
                  <a:spcPct val="0"/>
                </a:spcAft>
                <a:buClr>
                  <a:schemeClr val="accent1"/>
                </a:buClr>
                <a:buSzTx/>
                <a:buFont typeface="Wingdings" pitchFamily="2" charset="2"/>
                <a:buChar char="§"/>
                <a:tabLst/>
                <a:defRPr/>
              </a:pPr>
              <a:r>
                <a:rPr kumimoji="0" lang="en-US"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Eclipse based IDE</a:t>
              </a:r>
            </a:p>
            <a:p>
              <a:pPr marL="342900" marR="0" lvl="0" indent="-342900" algn="l" defTabSz="914400" rtl="0" eaLnBrk="1" fontAlgn="base" latinLnBrk="0" hangingPunct="1">
                <a:lnSpc>
                  <a:spcPct val="100000"/>
                </a:lnSpc>
                <a:spcBef>
                  <a:spcPts val="900"/>
                </a:spcBef>
                <a:spcAft>
                  <a:spcPct val="0"/>
                </a:spcAft>
                <a:buClr>
                  <a:schemeClr val="accent1"/>
                </a:buClr>
                <a:buSzTx/>
                <a:buFont typeface="Wingdings" pitchFamily="2" charset="2"/>
                <a:buChar char="§"/>
                <a:tabLst/>
                <a:defRPr/>
              </a:pPr>
              <a:r>
                <a:rPr kumimoji="0" lang="en-US"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Highly customizable and easily navigable user interface</a:t>
              </a:r>
            </a:p>
            <a:p>
              <a:pPr marL="342900" marR="0" lvl="0" indent="-342900" algn="l" defTabSz="914400" rtl="0" eaLnBrk="1" fontAlgn="base" latinLnBrk="0" hangingPunct="1">
                <a:lnSpc>
                  <a:spcPct val="100000"/>
                </a:lnSpc>
                <a:spcBef>
                  <a:spcPts val="900"/>
                </a:spcBef>
                <a:spcAft>
                  <a:spcPct val="0"/>
                </a:spcAft>
                <a:buClr>
                  <a:schemeClr val="accent1"/>
                </a:buClr>
                <a:buSzTx/>
                <a:buFont typeface="Wingdings" pitchFamily="2" charset="2"/>
                <a:buChar char="§"/>
                <a:tabLst/>
                <a:defRPr/>
              </a:pPr>
              <a:r>
                <a:rPr kumimoji="0" lang="en-US"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Extensive plug-ins available for extending the functionality</a:t>
              </a:r>
              <a:endParaRPr kumimoji="0" lang="en-US"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grpSp>
      <p:sp>
        <p:nvSpPr>
          <p:cNvPr id="48" name="Title 2"/>
          <p:cNvSpPr txBox="1">
            <a:spLocks/>
          </p:cNvSpPr>
          <p:nvPr/>
        </p:nvSpPr>
        <p:spPr>
          <a:xfrm>
            <a:off x="616817" y="367497"/>
            <a:ext cx="10801179" cy="430887"/>
          </a:xfrm>
          <a:prstGeom prst="rect">
            <a:avLst/>
          </a:prstGeom>
        </p:spPr>
        <p:txBody>
          <a:bodyPr/>
          <a:lstStyle/>
          <a:p>
            <a:pPr algn="l"/>
            <a:r>
              <a:rPr lang="en-US" sz="2800" i="0" dirty="0" smtClean="0"/>
              <a:t>Introduction To Progress Developer Studio for OpenEdge (PDSOE)</a:t>
            </a:r>
          </a:p>
        </p:txBody>
      </p:sp>
      <p:grpSp>
        <p:nvGrpSpPr>
          <p:cNvPr id="65" name="Group 64"/>
          <p:cNvGrpSpPr/>
          <p:nvPr/>
        </p:nvGrpSpPr>
        <p:grpSpPr>
          <a:xfrm>
            <a:off x="672473" y="1512344"/>
            <a:ext cx="10320948" cy="821410"/>
            <a:chOff x="687713" y="1573304"/>
            <a:chExt cx="10320948" cy="821410"/>
          </a:xfrm>
        </p:grpSpPr>
        <p:grpSp>
          <p:nvGrpSpPr>
            <p:cNvPr id="64" name="Group 63"/>
            <p:cNvGrpSpPr/>
            <p:nvPr/>
          </p:nvGrpSpPr>
          <p:grpSpPr>
            <a:xfrm>
              <a:off x="687713" y="1573304"/>
              <a:ext cx="10320948" cy="821410"/>
              <a:chOff x="687713" y="1573304"/>
              <a:chExt cx="10320948" cy="821410"/>
            </a:xfrm>
          </p:grpSpPr>
          <p:grpSp>
            <p:nvGrpSpPr>
              <p:cNvPr id="63" name="Group 62"/>
              <p:cNvGrpSpPr/>
              <p:nvPr/>
            </p:nvGrpSpPr>
            <p:grpSpPr>
              <a:xfrm>
                <a:off x="687713" y="1573304"/>
                <a:ext cx="10320948" cy="821410"/>
                <a:chOff x="687713" y="1573304"/>
                <a:chExt cx="10320948" cy="821410"/>
              </a:xfrm>
            </p:grpSpPr>
            <p:grpSp>
              <p:nvGrpSpPr>
                <p:cNvPr id="62" name="Group 61"/>
                <p:cNvGrpSpPr/>
                <p:nvPr/>
              </p:nvGrpSpPr>
              <p:grpSpPr>
                <a:xfrm>
                  <a:off x="687713" y="1573304"/>
                  <a:ext cx="10320948" cy="821410"/>
                  <a:chOff x="687713" y="1573304"/>
                  <a:chExt cx="10320948" cy="821410"/>
                </a:xfrm>
              </p:grpSpPr>
              <p:grpSp>
                <p:nvGrpSpPr>
                  <p:cNvPr id="61" name="Group 60"/>
                  <p:cNvGrpSpPr/>
                  <p:nvPr/>
                </p:nvGrpSpPr>
                <p:grpSpPr>
                  <a:xfrm>
                    <a:off x="687713" y="1573304"/>
                    <a:ext cx="10320948" cy="821410"/>
                    <a:chOff x="687713" y="1573304"/>
                    <a:chExt cx="10320948" cy="821410"/>
                  </a:xfrm>
                </p:grpSpPr>
                <p:grpSp>
                  <p:nvGrpSpPr>
                    <p:cNvPr id="51" name="Group 50"/>
                    <p:cNvGrpSpPr/>
                    <p:nvPr/>
                  </p:nvGrpSpPr>
                  <p:grpSpPr>
                    <a:xfrm>
                      <a:off x="687713" y="1573304"/>
                      <a:ext cx="10320948" cy="821410"/>
                      <a:chOff x="687713" y="1619024"/>
                      <a:chExt cx="10320948" cy="821410"/>
                    </a:xfrm>
                  </p:grpSpPr>
                  <p:grpSp>
                    <p:nvGrpSpPr>
                      <p:cNvPr id="9" name="Group 19"/>
                      <p:cNvGrpSpPr>
                        <a:grpSpLocks/>
                      </p:cNvGrpSpPr>
                      <p:nvPr/>
                    </p:nvGrpSpPr>
                    <p:grpSpPr bwMode="auto">
                      <a:xfrm>
                        <a:off x="2237590" y="1656677"/>
                        <a:ext cx="946673" cy="763794"/>
                        <a:chOff x="2976" y="2968"/>
                        <a:chExt cx="2384" cy="576"/>
                      </a:xfrm>
                    </p:grpSpPr>
                    <p:sp>
                      <p:nvSpPr>
                        <p:cNvPr id="6164" name="AutoShape 20"/>
                        <p:cNvSpPr>
                          <a:spLocks noChangeArrowheads="1"/>
                        </p:cNvSpPr>
                        <p:nvPr/>
                      </p:nvSpPr>
                      <p:spPr bwMode="auto">
                        <a:xfrm>
                          <a:off x="2976" y="2968"/>
                          <a:ext cx="2384" cy="576"/>
                        </a:xfrm>
                        <a:prstGeom prst="cube">
                          <a:avLst>
                            <a:gd name="adj" fmla="val 25000"/>
                          </a:avLst>
                        </a:prstGeom>
                        <a:solidFill>
                          <a:schemeClr val="accent1">
                            <a:lumMod val="75000"/>
                          </a:schemeClr>
                        </a:solidFill>
                        <a:ln w="38100">
                          <a:solidFill>
                            <a:srgbClr val="EAEAEA"/>
                          </a:solidFill>
                          <a:miter lim="800000"/>
                          <a:headEnd type="none" w="sm" len="sm"/>
                          <a:tailEnd type="none" w="sm" len="sm"/>
                        </a:ln>
                        <a:effectLst/>
                      </p:spPr>
                      <p:txBody>
                        <a:bodyPr wrap="none" lIns="0" tIns="10800" rIns="0" bIns="10800" anchor="ctr" anchorCtr="1"/>
                        <a:lstStyle/>
                        <a:p>
                          <a:endParaRPr lang="en-US"/>
                        </a:p>
                      </p:txBody>
                    </p:sp>
                    <p:sp>
                      <p:nvSpPr>
                        <p:cNvPr id="6165" name="Text Box 21"/>
                        <p:cNvSpPr txBox="1">
                          <a:spLocks noChangeArrowheads="1"/>
                        </p:cNvSpPr>
                        <p:nvPr/>
                      </p:nvSpPr>
                      <p:spPr bwMode="auto">
                        <a:xfrm>
                          <a:off x="3251" y="3221"/>
                          <a:ext cx="1458" cy="202"/>
                        </a:xfrm>
                        <a:prstGeom prst="rect">
                          <a:avLst/>
                        </a:prstGeom>
                        <a:noFill/>
                        <a:ln w="38100">
                          <a:noFill/>
                          <a:miter lim="800000"/>
                          <a:headEnd type="none" w="sm" len="sm"/>
                          <a:tailEnd type="none" w="sm" len="sm"/>
                        </a:ln>
                        <a:effectLst/>
                      </p:spPr>
                      <p:txBody>
                        <a:bodyPr wrap="square" lIns="0" tIns="10800" rIns="0" bIns="10800" anchor="ctr" anchorCtr="1">
                          <a:spAutoFit/>
                        </a:bodyPr>
                        <a:lstStyle/>
                        <a:p>
                          <a:pPr eaLnBrk="0" hangingPunct="0"/>
                          <a:r>
                            <a:rPr lang="en-US" sz="1600" b="1" dirty="0" smtClean="0">
                              <a:solidFill>
                                <a:schemeClr val="bg1">
                                  <a:lumMod val="85000"/>
                                </a:schemeClr>
                              </a:solidFill>
                              <a:latin typeface="Verdana" pitchFamily="34" charset="0"/>
                            </a:rPr>
                            <a:t>Rest</a:t>
                          </a:r>
                          <a:endParaRPr lang="en-US" sz="1600" dirty="0">
                            <a:solidFill>
                              <a:schemeClr val="bg1">
                                <a:lumMod val="75000"/>
                              </a:schemeClr>
                            </a:solidFill>
                            <a:latin typeface="Verdana" pitchFamily="34" charset="0"/>
                          </a:endParaRPr>
                        </a:p>
                      </p:txBody>
                    </p:sp>
                  </p:grpSp>
                  <p:grpSp>
                    <p:nvGrpSpPr>
                      <p:cNvPr id="23" name="Group 19"/>
                      <p:cNvGrpSpPr>
                        <a:grpSpLocks/>
                      </p:cNvGrpSpPr>
                      <p:nvPr/>
                    </p:nvGrpSpPr>
                    <p:grpSpPr bwMode="auto">
                      <a:xfrm>
                        <a:off x="3208071" y="1636954"/>
                        <a:ext cx="1073472" cy="763794"/>
                        <a:chOff x="2953" y="2968"/>
                        <a:chExt cx="2407" cy="576"/>
                      </a:xfrm>
                    </p:grpSpPr>
                    <p:sp>
                      <p:nvSpPr>
                        <p:cNvPr id="24" name="AutoShape 20"/>
                        <p:cNvSpPr>
                          <a:spLocks noChangeArrowheads="1"/>
                        </p:cNvSpPr>
                        <p:nvPr/>
                      </p:nvSpPr>
                      <p:spPr bwMode="auto">
                        <a:xfrm>
                          <a:off x="2976" y="2968"/>
                          <a:ext cx="2384" cy="576"/>
                        </a:xfrm>
                        <a:prstGeom prst="cube">
                          <a:avLst>
                            <a:gd name="adj" fmla="val 25000"/>
                          </a:avLst>
                        </a:prstGeom>
                        <a:solidFill>
                          <a:schemeClr val="accent1">
                            <a:lumMod val="75000"/>
                          </a:schemeClr>
                        </a:solidFill>
                        <a:ln w="38100">
                          <a:solidFill>
                            <a:srgbClr val="EAEAEA"/>
                          </a:solidFill>
                          <a:miter lim="800000"/>
                          <a:headEnd type="none" w="sm" len="sm"/>
                          <a:tailEnd type="none" w="sm" len="sm"/>
                        </a:ln>
                        <a:effectLst/>
                      </p:spPr>
                      <p:txBody>
                        <a:bodyPr wrap="none" lIns="0" tIns="10800" rIns="0" bIns="10800" anchor="ctr" anchorCtr="1"/>
                        <a:lstStyle/>
                        <a:p>
                          <a:endParaRPr lang="en-US"/>
                        </a:p>
                      </p:txBody>
                    </p:sp>
                    <p:sp>
                      <p:nvSpPr>
                        <p:cNvPr id="25" name="Text Box 21"/>
                        <p:cNvSpPr txBox="1">
                          <a:spLocks noChangeArrowheads="1"/>
                        </p:cNvSpPr>
                        <p:nvPr/>
                      </p:nvSpPr>
                      <p:spPr bwMode="auto">
                        <a:xfrm>
                          <a:off x="2953" y="3218"/>
                          <a:ext cx="1999" cy="202"/>
                        </a:xfrm>
                        <a:prstGeom prst="rect">
                          <a:avLst/>
                        </a:prstGeom>
                        <a:noFill/>
                        <a:ln w="38100">
                          <a:noFill/>
                          <a:miter lim="800000"/>
                          <a:headEnd type="none" w="sm" len="sm"/>
                          <a:tailEnd type="none" w="sm" len="sm"/>
                        </a:ln>
                        <a:effectLst/>
                      </p:spPr>
                      <p:txBody>
                        <a:bodyPr wrap="square" lIns="0" tIns="10800" rIns="0" bIns="10800" anchor="ctr" anchorCtr="1">
                          <a:spAutoFit/>
                        </a:bodyPr>
                        <a:lstStyle/>
                        <a:p>
                          <a:pPr eaLnBrk="0" hangingPunct="0"/>
                          <a:r>
                            <a:rPr lang="en-US" sz="1600" b="1" dirty="0" smtClean="0">
                              <a:solidFill>
                                <a:schemeClr val="bg1">
                                  <a:lumMod val="85000"/>
                                </a:schemeClr>
                              </a:solidFill>
                              <a:latin typeface="Verdana" pitchFamily="34" charset="0"/>
                            </a:rPr>
                            <a:t>Mobile</a:t>
                          </a:r>
                          <a:endParaRPr lang="en-US" sz="1600" dirty="0">
                            <a:solidFill>
                              <a:srgbClr val="FFFF66"/>
                            </a:solidFill>
                            <a:latin typeface="Verdana" pitchFamily="34" charset="0"/>
                          </a:endParaRPr>
                        </a:p>
                      </p:txBody>
                    </p:sp>
                  </p:grpSp>
                  <p:sp>
                    <p:nvSpPr>
                      <p:cNvPr id="27" name="AutoShape 20"/>
                      <p:cNvSpPr>
                        <a:spLocks noChangeArrowheads="1"/>
                      </p:cNvSpPr>
                      <p:nvPr/>
                    </p:nvSpPr>
                    <p:spPr bwMode="auto">
                      <a:xfrm>
                        <a:off x="4295888" y="1649504"/>
                        <a:ext cx="1063214" cy="763794"/>
                      </a:xfrm>
                      <a:prstGeom prst="cube">
                        <a:avLst>
                          <a:gd name="adj" fmla="val 25000"/>
                        </a:avLst>
                      </a:prstGeom>
                      <a:solidFill>
                        <a:schemeClr val="accent1">
                          <a:lumMod val="75000"/>
                        </a:schemeClr>
                      </a:solidFill>
                      <a:ln w="38100">
                        <a:solidFill>
                          <a:srgbClr val="EAEAEA"/>
                        </a:solidFill>
                        <a:miter lim="800000"/>
                        <a:headEnd type="none" w="sm" len="sm"/>
                        <a:tailEnd type="none" w="sm" len="sm"/>
                      </a:ln>
                      <a:effectLst/>
                    </p:spPr>
                    <p:txBody>
                      <a:bodyPr wrap="none" lIns="0" tIns="10800" rIns="0" bIns="10800" anchor="ctr" anchorCtr="1"/>
                      <a:lstStyle/>
                      <a:p>
                        <a:endParaRPr lang="en-US"/>
                      </a:p>
                    </p:txBody>
                  </p:sp>
                  <p:sp>
                    <p:nvSpPr>
                      <p:cNvPr id="30" name="AutoShape 20"/>
                      <p:cNvSpPr>
                        <a:spLocks noChangeArrowheads="1"/>
                      </p:cNvSpPr>
                      <p:nvPr/>
                    </p:nvSpPr>
                    <p:spPr bwMode="auto">
                      <a:xfrm>
                        <a:off x="8202708" y="1640538"/>
                        <a:ext cx="1382357" cy="763794"/>
                      </a:xfrm>
                      <a:prstGeom prst="cube">
                        <a:avLst>
                          <a:gd name="adj" fmla="val 25000"/>
                        </a:avLst>
                      </a:prstGeom>
                      <a:solidFill>
                        <a:schemeClr val="accent1">
                          <a:lumMod val="75000"/>
                        </a:schemeClr>
                      </a:solidFill>
                      <a:ln w="38100">
                        <a:solidFill>
                          <a:srgbClr val="EAEAEA"/>
                        </a:solidFill>
                        <a:miter lim="800000"/>
                        <a:headEnd type="none" w="sm" len="sm"/>
                        <a:tailEnd type="none" w="sm" len="sm"/>
                      </a:ln>
                      <a:effectLst/>
                    </p:spPr>
                    <p:txBody>
                      <a:bodyPr wrap="none" lIns="0" tIns="10800" rIns="0" bIns="10800" anchor="ctr" anchorCtr="1"/>
                      <a:lstStyle/>
                      <a:p>
                        <a:endParaRPr lang="en-US"/>
                      </a:p>
                    </p:txBody>
                  </p:sp>
                  <p:sp>
                    <p:nvSpPr>
                      <p:cNvPr id="33" name="AutoShape 20"/>
                      <p:cNvSpPr>
                        <a:spLocks noChangeArrowheads="1"/>
                      </p:cNvSpPr>
                      <p:nvPr/>
                    </p:nvSpPr>
                    <p:spPr bwMode="auto">
                      <a:xfrm>
                        <a:off x="6890274" y="1629782"/>
                        <a:ext cx="1296296" cy="763794"/>
                      </a:xfrm>
                      <a:prstGeom prst="cube">
                        <a:avLst>
                          <a:gd name="adj" fmla="val 25000"/>
                        </a:avLst>
                      </a:prstGeom>
                      <a:solidFill>
                        <a:schemeClr val="accent1">
                          <a:lumMod val="75000"/>
                        </a:schemeClr>
                      </a:solidFill>
                      <a:ln w="38100">
                        <a:solidFill>
                          <a:srgbClr val="EAEAEA"/>
                        </a:solidFill>
                        <a:miter lim="800000"/>
                        <a:headEnd type="none" w="sm" len="sm"/>
                        <a:tailEnd type="none" w="sm" len="sm"/>
                      </a:ln>
                      <a:effectLst/>
                    </p:spPr>
                    <p:txBody>
                      <a:bodyPr wrap="none" lIns="0" tIns="10800" rIns="0" bIns="10800" anchor="ctr" anchorCtr="1"/>
                      <a:lstStyle/>
                      <a:p>
                        <a:endParaRPr lang="en-US"/>
                      </a:p>
                    </p:txBody>
                  </p:sp>
                  <p:grpSp>
                    <p:nvGrpSpPr>
                      <p:cNvPr id="35" name="Group 19"/>
                      <p:cNvGrpSpPr>
                        <a:grpSpLocks/>
                      </p:cNvGrpSpPr>
                      <p:nvPr/>
                    </p:nvGrpSpPr>
                    <p:grpSpPr bwMode="auto">
                      <a:xfrm>
                        <a:off x="687713" y="1676640"/>
                        <a:ext cx="1511450" cy="763794"/>
                        <a:chOff x="2856" y="2979"/>
                        <a:chExt cx="2384" cy="576"/>
                      </a:xfrm>
                    </p:grpSpPr>
                    <p:sp>
                      <p:nvSpPr>
                        <p:cNvPr id="36" name="AutoShape 20"/>
                        <p:cNvSpPr>
                          <a:spLocks noChangeArrowheads="1"/>
                        </p:cNvSpPr>
                        <p:nvPr/>
                      </p:nvSpPr>
                      <p:spPr bwMode="auto">
                        <a:xfrm>
                          <a:off x="2856" y="2979"/>
                          <a:ext cx="2384" cy="576"/>
                        </a:xfrm>
                        <a:prstGeom prst="cube">
                          <a:avLst>
                            <a:gd name="adj" fmla="val 25000"/>
                          </a:avLst>
                        </a:prstGeom>
                        <a:solidFill>
                          <a:schemeClr val="accent1">
                            <a:lumMod val="75000"/>
                          </a:schemeClr>
                        </a:solidFill>
                        <a:ln w="38100">
                          <a:solidFill>
                            <a:srgbClr val="EAEAEA"/>
                          </a:solidFill>
                          <a:miter lim="800000"/>
                          <a:headEnd type="none" w="sm" len="sm"/>
                          <a:tailEnd type="none" w="sm" len="sm"/>
                        </a:ln>
                        <a:effectLst/>
                        <a:scene3d>
                          <a:camera prst="orthographicFront"/>
                          <a:lightRig rig="threePt" dir="t"/>
                        </a:scene3d>
                        <a:sp3d prstMaterial="dkEdge"/>
                      </p:spPr>
                      <p:txBody>
                        <a:bodyPr wrap="none" lIns="0" tIns="10800" rIns="0" bIns="10800" anchor="ctr" anchorCtr="1"/>
                        <a:lstStyle/>
                        <a:p>
                          <a:endParaRPr lang="en-US"/>
                        </a:p>
                      </p:txBody>
                    </p:sp>
                    <p:sp>
                      <p:nvSpPr>
                        <p:cNvPr id="37" name="Text Box 21"/>
                        <p:cNvSpPr txBox="1">
                          <a:spLocks noChangeArrowheads="1"/>
                        </p:cNvSpPr>
                        <p:nvPr/>
                      </p:nvSpPr>
                      <p:spPr bwMode="auto">
                        <a:xfrm>
                          <a:off x="2926" y="3252"/>
                          <a:ext cx="2043" cy="202"/>
                        </a:xfrm>
                        <a:prstGeom prst="rect">
                          <a:avLst/>
                        </a:prstGeom>
                        <a:noFill/>
                        <a:ln w="38100">
                          <a:noFill/>
                          <a:miter lim="800000"/>
                          <a:headEnd type="none" w="sm" len="sm"/>
                          <a:tailEnd type="none" w="sm" len="sm"/>
                        </a:ln>
                        <a:effectLst/>
                      </p:spPr>
                      <p:txBody>
                        <a:bodyPr wrap="square" lIns="0" tIns="10800" rIns="0" bIns="10800" anchor="ctr" anchorCtr="1">
                          <a:spAutoFit/>
                        </a:bodyPr>
                        <a:lstStyle/>
                        <a:p>
                          <a:pPr eaLnBrk="0" hangingPunct="0"/>
                          <a:r>
                            <a:rPr lang="en-US" sz="1600" b="1" dirty="0" smtClean="0">
                              <a:solidFill>
                                <a:schemeClr val="bg1">
                                  <a:lumMod val="85000"/>
                                </a:schemeClr>
                              </a:solidFill>
                              <a:latin typeface="Verdana" pitchFamily="34" charset="0"/>
                            </a:rPr>
                            <a:t>AppServer</a:t>
                          </a:r>
                          <a:endParaRPr lang="en-US" sz="1600" b="1" dirty="0">
                            <a:solidFill>
                              <a:schemeClr val="bg1">
                                <a:lumMod val="85000"/>
                              </a:schemeClr>
                            </a:solidFill>
                            <a:latin typeface="Verdana" pitchFamily="34" charset="0"/>
                          </a:endParaRPr>
                        </a:p>
                      </p:txBody>
                    </p:sp>
                  </p:grpSp>
                  <p:sp>
                    <p:nvSpPr>
                      <p:cNvPr id="39" name="AutoShape 20"/>
                      <p:cNvSpPr>
                        <a:spLocks noChangeArrowheads="1"/>
                      </p:cNvSpPr>
                      <p:nvPr/>
                    </p:nvSpPr>
                    <p:spPr bwMode="auto">
                      <a:xfrm>
                        <a:off x="5373446" y="1640544"/>
                        <a:ext cx="1522207" cy="784810"/>
                      </a:xfrm>
                      <a:prstGeom prst="cube">
                        <a:avLst>
                          <a:gd name="adj" fmla="val 25000"/>
                        </a:avLst>
                      </a:prstGeom>
                      <a:solidFill>
                        <a:schemeClr val="accent1">
                          <a:lumMod val="75000"/>
                        </a:schemeClr>
                      </a:solidFill>
                      <a:ln w="38100">
                        <a:solidFill>
                          <a:srgbClr val="EAEAEA"/>
                        </a:solidFill>
                        <a:miter lim="800000"/>
                        <a:headEnd type="none" w="sm" len="sm"/>
                        <a:tailEnd type="none" w="sm" len="sm"/>
                      </a:ln>
                      <a:effectLst/>
                    </p:spPr>
                    <p:txBody>
                      <a:bodyPr wrap="none" lIns="0" tIns="10800" rIns="0" bIns="10800" anchor="ctr" anchorCtr="1"/>
                      <a:lstStyle/>
                      <a:p>
                        <a:endParaRPr lang="en-US"/>
                      </a:p>
                    </p:txBody>
                  </p:sp>
                  <p:sp>
                    <p:nvSpPr>
                      <p:cNvPr id="42" name="AutoShape 20"/>
                      <p:cNvSpPr>
                        <a:spLocks noChangeArrowheads="1"/>
                      </p:cNvSpPr>
                      <p:nvPr/>
                    </p:nvSpPr>
                    <p:spPr bwMode="auto">
                      <a:xfrm>
                        <a:off x="9606580" y="1619024"/>
                        <a:ext cx="1402081" cy="763794"/>
                      </a:xfrm>
                      <a:prstGeom prst="cube">
                        <a:avLst>
                          <a:gd name="adj" fmla="val 25000"/>
                        </a:avLst>
                      </a:prstGeom>
                      <a:solidFill>
                        <a:schemeClr val="accent1">
                          <a:lumMod val="75000"/>
                        </a:schemeClr>
                      </a:solidFill>
                      <a:ln w="38100">
                        <a:solidFill>
                          <a:srgbClr val="EAEAEA"/>
                        </a:solidFill>
                        <a:miter lim="800000"/>
                        <a:headEnd type="none" w="sm" len="sm"/>
                        <a:tailEnd type="none" w="sm" len="sm"/>
                      </a:ln>
                      <a:effectLst/>
                    </p:spPr>
                    <p:txBody>
                      <a:bodyPr wrap="none" lIns="0" tIns="10800" rIns="0" bIns="10800" anchor="ctr" anchorCtr="1"/>
                      <a:lstStyle/>
                      <a:p>
                        <a:endParaRPr lang="en-US"/>
                      </a:p>
                    </p:txBody>
                  </p:sp>
                </p:grpSp>
                <p:sp>
                  <p:nvSpPr>
                    <p:cNvPr id="45" name="Rectangle 44"/>
                    <p:cNvSpPr/>
                    <p:nvPr/>
                  </p:nvSpPr>
                  <p:spPr>
                    <a:xfrm>
                      <a:off x="4407662" y="1902768"/>
                      <a:ext cx="630301" cy="338554"/>
                    </a:xfrm>
                    <a:prstGeom prst="rect">
                      <a:avLst/>
                    </a:prstGeom>
                  </p:spPr>
                  <p:txBody>
                    <a:bodyPr wrap="none">
                      <a:spAutoFit/>
                    </a:bodyPr>
                    <a:lstStyle/>
                    <a:p>
                      <a:r>
                        <a:rPr lang="en-US" sz="1600" b="1" dirty="0" smtClean="0">
                          <a:solidFill>
                            <a:schemeClr val="bg1">
                              <a:lumMod val="85000"/>
                            </a:schemeClr>
                          </a:solidFill>
                          <a:latin typeface="Verdana" pitchFamily="34" charset="0"/>
                        </a:rPr>
                        <a:t>GUI</a:t>
                      </a:r>
                      <a:endParaRPr lang="en-US" sz="1600" dirty="0"/>
                    </a:p>
                  </p:txBody>
                </p:sp>
              </p:grpSp>
              <p:sp>
                <p:nvSpPr>
                  <p:cNvPr id="47" name="Rectangle 46"/>
                  <p:cNvSpPr/>
                  <p:nvPr/>
                </p:nvSpPr>
                <p:spPr>
                  <a:xfrm>
                    <a:off x="5316739" y="1902768"/>
                    <a:ext cx="1402948" cy="338554"/>
                  </a:xfrm>
                  <a:prstGeom prst="rect">
                    <a:avLst/>
                  </a:prstGeom>
                </p:spPr>
                <p:txBody>
                  <a:bodyPr wrap="none">
                    <a:spAutoFit/>
                  </a:bodyPr>
                  <a:lstStyle/>
                  <a:p>
                    <a:r>
                      <a:rPr lang="en-US" sz="1600" b="1" dirty="0" smtClean="0">
                        <a:solidFill>
                          <a:schemeClr val="bg1">
                            <a:lumMod val="85000"/>
                          </a:schemeClr>
                        </a:solidFill>
                        <a:latin typeface="Verdana" pitchFamily="34" charset="0"/>
                      </a:rPr>
                      <a:t>WebSpeed</a:t>
                    </a:r>
                    <a:endParaRPr lang="en-US" sz="1600" dirty="0"/>
                  </a:p>
                </p:txBody>
              </p:sp>
            </p:grpSp>
            <p:sp>
              <p:nvSpPr>
                <p:cNvPr id="50" name="Rectangle 49"/>
                <p:cNvSpPr/>
                <p:nvPr/>
              </p:nvSpPr>
              <p:spPr>
                <a:xfrm>
                  <a:off x="6851056" y="1887528"/>
                  <a:ext cx="1107996" cy="338554"/>
                </a:xfrm>
                <a:prstGeom prst="rect">
                  <a:avLst/>
                </a:prstGeom>
              </p:spPr>
              <p:txBody>
                <a:bodyPr wrap="none">
                  <a:spAutoFit/>
                </a:bodyPr>
                <a:lstStyle/>
                <a:p>
                  <a:r>
                    <a:rPr lang="en-US" sz="1600" b="1" dirty="0" smtClean="0">
                      <a:solidFill>
                        <a:schemeClr val="bg1">
                          <a:lumMod val="85000"/>
                        </a:schemeClr>
                      </a:solidFill>
                      <a:latin typeface="Verdana" pitchFamily="34" charset="0"/>
                    </a:rPr>
                    <a:t>ABLUnit</a:t>
                  </a:r>
                  <a:endParaRPr lang="en-US" sz="1600" dirty="0"/>
                </a:p>
              </p:txBody>
            </p:sp>
          </p:grpSp>
          <p:sp>
            <p:nvSpPr>
              <p:cNvPr id="52" name="Rectangle 51"/>
              <p:cNvSpPr/>
              <p:nvPr/>
            </p:nvSpPr>
            <p:spPr>
              <a:xfrm>
                <a:off x="8156958" y="1902768"/>
                <a:ext cx="1300356" cy="338554"/>
              </a:xfrm>
              <a:prstGeom prst="rect">
                <a:avLst/>
              </a:prstGeom>
            </p:spPr>
            <p:txBody>
              <a:bodyPr wrap="none">
                <a:spAutoFit/>
              </a:bodyPr>
              <a:lstStyle/>
              <a:p>
                <a:r>
                  <a:rPr lang="en-US" sz="1600" b="1" dirty="0" smtClean="0">
                    <a:solidFill>
                      <a:schemeClr val="bg1">
                        <a:lumMod val="85000"/>
                      </a:schemeClr>
                    </a:solidFill>
                    <a:latin typeface="Verdana" pitchFamily="34" charset="0"/>
                  </a:rPr>
                  <a:t>Dynamics</a:t>
                </a:r>
                <a:endParaRPr lang="en-US" sz="1600" dirty="0"/>
              </a:p>
            </p:txBody>
          </p:sp>
        </p:grpSp>
        <p:sp>
          <p:nvSpPr>
            <p:cNvPr id="53" name="Rectangle 52"/>
            <p:cNvSpPr/>
            <p:nvPr/>
          </p:nvSpPr>
          <p:spPr>
            <a:xfrm>
              <a:off x="9546224" y="1902768"/>
              <a:ext cx="1356462" cy="338554"/>
            </a:xfrm>
            <a:prstGeom prst="rect">
              <a:avLst/>
            </a:prstGeom>
          </p:spPr>
          <p:txBody>
            <a:bodyPr wrap="none">
              <a:spAutoFit/>
            </a:bodyPr>
            <a:lstStyle/>
            <a:p>
              <a:r>
                <a:rPr lang="en-US" sz="1600" b="1" dirty="0" smtClean="0">
                  <a:solidFill>
                    <a:schemeClr val="bg1">
                      <a:lumMod val="85000"/>
                    </a:schemeClr>
                  </a:solidFill>
                  <a:latin typeface="Verdana" pitchFamily="34" charset="0"/>
                </a:rPr>
                <a:t>StaticWeb</a:t>
              </a:r>
              <a:endParaRPr lang="en-US" sz="1600" dirty="0"/>
            </a:p>
          </p:txBody>
        </p:sp>
      </p:grpSp>
    </p:spTree>
  </p:cSld>
  <p:clrMapOvr>
    <a:masterClrMapping/>
  </p:clrMapOvr>
  <p:transition spd="med">
    <p:cut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892886" y="457201"/>
            <a:ext cx="10345806" cy="392653"/>
          </a:xfrm>
          <a:prstGeom prst="rect">
            <a:avLst/>
          </a:prstGeom>
          <a:noFill/>
          <a:ln w="9525">
            <a:noFill/>
            <a:miter lim="800000"/>
            <a:headEnd/>
            <a:tailEnd/>
          </a:ln>
          <a:effectLst/>
        </p:spPr>
        <p:txBody>
          <a:bodyPr anchor="ctr"/>
          <a:lstStyle/>
          <a:p>
            <a:pPr algn="ctr"/>
            <a:endParaRPr lang="en-US" sz="4400" dirty="0">
              <a:solidFill>
                <a:schemeClr val="tx2"/>
              </a:solidFill>
            </a:endParaRPr>
          </a:p>
        </p:txBody>
      </p:sp>
      <p:sp>
        <p:nvSpPr>
          <p:cNvPr id="6155" name="Text Box 11"/>
          <p:cNvSpPr txBox="1">
            <a:spLocks noChangeArrowheads="1"/>
          </p:cNvSpPr>
          <p:nvPr/>
        </p:nvSpPr>
        <p:spPr bwMode="auto">
          <a:xfrm>
            <a:off x="786364" y="2886579"/>
            <a:ext cx="9644799" cy="329588"/>
          </a:xfrm>
          <a:prstGeom prst="rect">
            <a:avLst/>
          </a:prstGeom>
          <a:noFill/>
          <a:ln w="38100">
            <a:noFill/>
            <a:miter lim="800000"/>
            <a:headEnd type="none" w="sm" len="sm"/>
            <a:tailEnd type="none" w="sm" len="sm"/>
          </a:ln>
          <a:effectLst/>
        </p:spPr>
        <p:txBody>
          <a:bodyPr wrap="square" lIns="0" tIns="10800" rIns="0" bIns="10800" anchor="ctr" anchorCtr="1">
            <a:spAutoFit/>
          </a:bodyPr>
          <a:lstStyle/>
          <a:p>
            <a:pPr algn="l"/>
            <a:r>
              <a:rPr lang="en-US" sz="2000" b="1" i="0" dirty="0" smtClean="0">
                <a:solidFill>
                  <a:schemeClr val="bg1"/>
                </a:solidFill>
              </a:rPr>
              <a:t>Progress Developer Studio for OpenEdge</a:t>
            </a:r>
            <a:endParaRPr lang="en-US" sz="2000" b="1" i="0" dirty="0">
              <a:solidFill>
                <a:schemeClr val="bg1"/>
              </a:solidFill>
            </a:endParaRPr>
          </a:p>
        </p:txBody>
      </p:sp>
      <p:sp>
        <p:nvSpPr>
          <p:cNvPr id="48" name="Title 2"/>
          <p:cNvSpPr txBox="1">
            <a:spLocks/>
          </p:cNvSpPr>
          <p:nvPr/>
        </p:nvSpPr>
        <p:spPr>
          <a:xfrm>
            <a:off x="616817" y="367497"/>
            <a:ext cx="10801179" cy="430887"/>
          </a:xfrm>
          <a:prstGeom prst="rect">
            <a:avLst/>
          </a:prstGeom>
        </p:spPr>
        <p:txBody>
          <a:bodyPr/>
          <a:lstStyle/>
          <a:p>
            <a:pPr algn="l"/>
            <a:r>
              <a:rPr lang="en-US" sz="2800" i="0" dirty="0" smtClean="0"/>
              <a:t>Introduction To WebSpeed in PDSOE</a:t>
            </a:r>
          </a:p>
        </p:txBody>
      </p:sp>
      <p:graphicFrame>
        <p:nvGraphicFramePr>
          <p:cNvPr id="9" name="Diagram 8"/>
          <p:cNvGraphicFramePr/>
          <p:nvPr/>
        </p:nvGraphicFramePr>
        <p:xfrm>
          <a:off x="63076" y="1065028"/>
          <a:ext cx="9133678" cy="57578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ounded Rectangle 5"/>
          <p:cNvSpPr/>
          <p:nvPr/>
        </p:nvSpPr>
        <p:spPr bwMode="auto">
          <a:xfrm>
            <a:off x="7922200" y="2743185"/>
            <a:ext cx="4035338" cy="2246769"/>
          </a:xfrm>
          <a:prstGeom prst="roundRect">
            <a:avLst>
              <a:gd name="adj" fmla="val 0"/>
            </a:avLst>
          </a:prstGeom>
          <a:ln>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spAutoFit/>
          </a:bodyPr>
          <a:lstStyle/>
          <a:p>
            <a:r>
              <a:rPr lang="en-US" sz="2800" i="0" dirty="0" smtClean="0"/>
              <a:t>WebSpeed development support completely revamped in 11.0 – All capabilities brought into PDS OE</a:t>
            </a:r>
          </a:p>
        </p:txBody>
      </p:sp>
    </p:spTree>
  </p:cSld>
  <p:clrMapOvr>
    <a:masterClrMapping/>
  </p:clrMapOvr>
  <p:transition spd="med">
    <p:cut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WebSpeed Development </a:t>
            </a:r>
            <a:endParaRPr lang="en-US" sz="2800" dirty="0"/>
          </a:p>
        </p:txBody>
      </p:sp>
      <p:grpSp>
        <p:nvGrpSpPr>
          <p:cNvPr id="3" name="Group 2"/>
          <p:cNvGrpSpPr/>
          <p:nvPr/>
        </p:nvGrpSpPr>
        <p:grpSpPr>
          <a:xfrm>
            <a:off x="2537586" y="1150883"/>
            <a:ext cx="5754414" cy="5276968"/>
            <a:chOff x="2112579" y="1150883"/>
            <a:chExt cx="5754414" cy="5276968"/>
          </a:xfrm>
        </p:grpSpPr>
        <p:sp>
          <p:nvSpPr>
            <p:cNvPr id="4" name="Freeform 3"/>
            <p:cNvSpPr/>
            <p:nvPr/>
          </p:nvSpPr>
          <p:spPr>
            <a:xfrm>
              <a:off x="4119072" y="3104247"/>
              <a:ext cx="1635341" cy="1578112"/>
            </a:xfrm>
            <a:custGeom>
              <a:avLst/>
              <a:gdLst>
                <a:gd name="connsiteX0" fmla="*/ 0 w 1500060"/>
                <a:gd name="connsiteY0" fmla="*/ 741345 h 1482690"/>
                <a:gd name="connsiteX1" fmla="*/ 750030 w 1500060"/>
                <a:gd name="connsiteY1" fmla="*/ 0 h 1482690"/>
                <a:gd name="connsiteX2" fmla="*/ 1500060 w 1500060"/>
                <a:gd name="connsiteY2" fmla="*/ 741345 h 1482690"/>
                <a:gd name="connsiteX3" fmla="*/ 750030 w 1500060"/>
                <a:gd name="connsiteY3" fmla="*/ 1482690 h 1482690"/>
                <a:gd name="connsiteX4" fmla="*/ 0 w 1500060"/>
                <a:gd name="connsiteY4" fmla="*/ 741345 h 1482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0060" h="1482690">
                  <a:moveTo>
                    <a:pt x="0" y="741345"/>
                  </a:moveTo>
                  <a:cubicBezTo>
                    <a:pt x="0" y="331911"/>
                    <a:pt x="335800" y="0"/>
                    <a:pt x="750030" y="0"/>
                  </a:cubicBezTo>
                  <a:cubicBezTo>
                    <a:pt x="1164260" y="0"/>
                    <a:pt x="1500060" y="331911"/>
                    <a:pt x="1500060" y="741345"/>
                  </a:cubicBezTo>
                  <a:cubicBezTo>
                    <a:pt x="1500060" y="1150779"/>
                    <a:pt x="1164260" y="1482690"/>
                    <a:pt x="750030" y="1482690"/>
                  </a:cubicBezTo>
                  <a:cubicBezTo>
                    <a:pt x="335800" y="1482690"/>
                    <a:pt x="0" y="1150779"/>
                    <a:pt x="0" y="741345"/>
                  </a:cubicBez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spcFirstLastPara="0" vert="horz" wrap="none" lIns="238729" tIns="236185" rIns="238729" bIns="236185" numCol="1" spcCol="1270" anchor="ctr" anchorCtr="0">
              <a:noAutofit/>
            </a:bodyPr>
            <a:lstStyle/>
            <a:p>
              <a:pPr lvl="0" algn="ctr" defTabSz="666750">
                <a:lnSpc>
                  <a:spcPct val="90000"/>
                </a:lnSpc>
                <a:spcBef>
                  <a:spcPct val="0"/>
                </a:spcBef>
                <a:spcAft>
                  <a:spcPct val="35000"/>
                </a:spcAft>
              </a:pPr>
              <a:r>
                <a:rPr lang="en-US" sz="2000" b="0" i="0" kern="1200" dirty="0" smtClean="0">
                  <a:solidFill>
                    <a:schemeClr val="bg1"/>
                  </a:solidFill>
                </a:rPr>
                <a:t>WebSpeed</a:t>
              </a:r>
              <a:br>
                <a:rPr lang="en-US" sz="2000" b="0" i="0" kern="1200" dirty="0" smtClean="0">
                  <a:solidFill>
                    <a:schemeClr val="bg1"/>
                  </a:solidFill>
                </a:rPr>
              </a:br>
              <a:r>
                <a:rPr lang="en-US" sz="2000" b="0" i="0" kern="1200" dirty="0" smtClean="0">
                  <a:solidFill>
                    <a:schemeClr val="bg1"/>
                  </a:solidFill>
                </a:rPr>
                <a:t>Development</a:t>
              </a:r>
              <a:endParaRPr lang="en-IN" sz="2000" b="0" i="0" kern="1200" dirty="0">
                <a:solidFill>
                  <a:schemeClr val="bg1"/>
                </a:solidFill>
              </a:endParaRPr>
            </a:p>
          </p:txBody>
        </p:sp>
        <p:sp>
          <p:nvSpPr>
            <p:cNvPr id="10" name="Freeform 9"/>
            <p:cNvSpPr/>
            <p:nvPr/>
          </p:nvSpPr>
          <p:spPr>
            <a:xfrm rot="16200000">
              <a:off x="4810260" y="2687519"/>
              <a:ext cx="243814" cy="481825"/>
            </a:xfrm>
            <a:custGeom>
              <a:avLst/>
              <a:gdLst>
                <a:gd name="connsiteX0" fmla="*/ 0 w 243814"/>
                <a:gd name="connsiteY0" fmla="*/ 96365 h 481825"/>
                <a:gd name="connsiteX1" fmla="*/ 121907 w 243814"/>
                <a:gd name="connsiteY1" fmla="*/ 96365 h 481825"/>
                <a:gd name="connsiteX2" fmla="*/ 121907 w 243814"/>
                <a:gd name="connsiteY2" fmla="*/ 0 h 481825"/>
                <a:gd name="connsiteX3" fmla="*/ 243814 w 243814"/>
                <a:gd name="connsiteY3" fmla="*/ 240913 h 481825"/>
                <a:gd name="connsiteX4" fmla="*/ 121907 w 243814"/>
                <a:gd name="connsiteY4" fmla="*/ 481825 h 481825"/>
                <a:gd name="connsiteX5" fmla="*/ 121907 w 243814"/>
                <a:gd name="connsiteY5" fmla="*/ 385460 h 481825"/>
                <a:gd name="connsiteX6" fmla="*/ 0 w 243814"/>
                <a:gd name="connsiteY6" fmla="*/ 385460 h 481825"/>
                <a:gd name="connsiteX7" fmla="*/ 0 w 243814"/>
                <a:gd name="connsiteY7" fmla="*/ 96365 h 48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814" h="481825">
                  <a:moveTo>
                    <a:pt x="0" y="96365"/>
                  </a:moveTo>
                  <a:lnTo>
                    <a:pt x="121907" y="96365"/>
                  </a:lnTo>
                  <a:lnTo>
                    <a:pt x="121907" y="0"/>
                  </a:lnTo>
                  <a:lnTo>
                    <a:pt x="243814" y="240913"/>
                  </a:lnTo>
                  <a:lnTo>
                    <a:pt x="121907" y="481825"/>
                  </a:lnTo>
                  <a:lnTo>
                    <a:pt x="121907" y="385460"/>
                  </a:lnTo>
                  <a:lnTo>
                    <a:pt x="0" y="385460"/>
                  </a:lnTo>
                  <a:lnTo>
                    <a:pt x="0" y="96365"/>
                  </a:lnTo>
                  <a:close/>
                </a:path>
              </a:pathLst>
            </a:custGeom>
            <a:solidFill>
              <a:srgbClr val="D9D9D9"/>
            </a:solidFill>
            <a:ln>
              <a:noFill/>
            </a:ln>
            <a:effectLst/>
            <a:scene3d>
              <a:camera prst="orthographicFront"/>
              <a:lightRig rig="flat" dir="t"/>
            </a:scene3d>
            <a:sp3d z="-80000" prstMaterial="plastic">
              <a:bevelB w="25400" h="25400" prst="angle"/>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txBody>
            <a:bodyPr spcFirstLastPara="0" vert="horz" wrap="square" lIns="-1" tIns="96364" rIns="73144" bIns="96365" numCol="1" spcCol="1270" anchor="ctr" anchorCtr="0">
              <a:noAutofit/>
            </a:bodyPr>
            <a:lstStyle/>
            <a:p>
              <a:pPr lvl="0" algn="ctr" defTabSz="622300">
                <a:lnSpc>
                  <a:spcPct val="90000"/>
                </a:lnSpc>
                <a:spcBef>
                  <a:spcPct val="0"/>
                </a:spcBef>
                <a:spcAft>
                  <a:spcPct val="35000"/>
                </a:spcAft>
              </a:pPr>
              <a:endParaRPr lang="en-IN" sz="1400" i="0" kern="1200"/>
            </a:p>
          </p:txBody>
        </p:sp>
        <p:sp>
          <p:nvSpPr>
            <p:cNvPr id="11" name="Freeform 10"/>
            <p:cNvSpPr/>
            <p:nvPr/>
          </p:nvSpPr>
          <p:spPr>
            <a:xfrm>
              <a:off x="3988674" y="1150883"/>
              <a:ext cx="1860331" cy="1592317"/>
            </a:xfrm>
            <a:custGeom>
              <a:avLst/>
              <a:gdLst>
                <a:gd name="connsiteX0" fmla="*/ 0 w 1576489"/>
                <a:gd name="connsiteY0" fmla="*/ 781060 h 1562119"/>
                <a:gd name="connsiteX1" fmla="*/ 788245 w 1576489"/>
                <a:gd name="connsiteY1" fmla="*/ 0 h 1562119"/>
                <a:gd name="connsiteX2" fmla="*/ 1576490 w 1576489"/>
                <a:gd name="connsiteY2" fmla="*/ 781060 h 1562119"/>
                <a:gd name="connsiteX3" fmla="*/ 788245 w 1576489"/>
                <a:gd name="connsiteY3" fmla="*/ 1562120 h 1562119"/>
                <a:gd name="connsiteX4" fmla="*/ 0 w 1576489"/>
                <a:gd name="connsiteY4" fmla="*/ 781060 h 1562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9" h="1562119">
                  <a:moveTo>
                    <a:pt x="0" y="781060"/>
                  </a:moveTo>
                  <a:cubicBezTo>
                    <a:pt x="0" y="349692"/>
                    <a:pt x="352909" y="0"/>
                    <a:pt x="788245" y="0"/>
                  </a:cubicBezTo>
                  <a:cubicBezTo>
                    <a:pt x="1223581" y="0"/>
                    <a:pt x="1576490" y="349692"/>
                    <a:pt x="1576490" y="781060"/>
                  </a:cubicBezTo>
                  <a:cubicBezTo>
                    <a:pt x="1576490" y="1212428"/>
                    <a:pt x="1223581" y="1562120"/>
                    <a:pt x="788245" y="1562120"/>
                  </a:cubicBezTo>
                  <a:cubicBezTo>
                    <a:pt x="352909" y="1562120"/>
                    <a:pt x="0" y="1212428"/>
                    <a:pt x="0" y="781060"/>
                  </a:cubicBezTo>
                  <a:close/>
                </a:path>
              </a:pathLst>
            </a:custGeom>
            <a:solidFill>
              <a:schemeClr val="tx2"/>
            </a:solidFill>
            <a:ln>
              <a:solidFill>
                <a:schemeClr val="tx2"/>
              </a:solidFill>
            </a:ln>
          </p:spPr>
          <p:style>
            <a:lnRef idx="2">
              <a:schemeClr val="accent5">
                <a:shade val="50000"/>
              </a:schemeClr>
            </a:lnRef>
            <a:fillRef idx="1">
              <a:schemeClr val="accent5"/>
            </a:fillRef>
            <a:effectRef idx="0">
              <a:schemeClr val="accent5"/>
            </a:effectRef>
            <a:fontRef idx="minor">
              <a:schemeClr val="lt1"/>
            </a:fontRef>
          </p:style>
          <p:txBody>
            <a:bodyPr spcFirstLastPara="0" vert="horz" wrap="square" lIns="249921" tIns="247817" rIns="249921" bIns="247817" numCol="1" spcCol="1270" anchor="ctr" anchorCtr="0">
              <a:noAutofit/>
            </a:bodyPr>
            <a:lstStyle/>
            <a:p>
              <a:pPr lvl="0" algn="ctr" defTabSz="666750">
                <a:lnSpc>
                  <a:spcPct val="90000"/>
                </a:lnSpc>
                <a:spcBef>
                  <a:spcPct val="0"/>
                </a:spcBef>
                <a:spcAft>
                  <a:spcPct val="35000"/>
                </a:spcAft>
              </a:pPr>
              <a:r>
                <a:rPr lang="en-US" sz="2000" b="0" i="0" kern="1200" dirty="0" smtClean="0">
                  <a:solidFill>
                    <a:schemeClr val="bg1"/>
                  </a:solidFill>
                </a:rPr>
                <a:t>WebSpeed Project Type</a:t>
              </a:r>
              <a:endParaRPr lang="en-IN" sz="2000" b="0" i="0" kern="1200" dirty="0">
                <a:solidFill>
                  <a:schemeClr val="bg1"/>
                </a:solidFill>
              </a:endParaRPr>
            </a:p>
          </p:txBody>
        </p:sp>
        <p:sp>
          <p:nvSpPr>
            <p:cNvPr id="12" name="Freeform 11"/>
            <p:cNvSpPr/>
            <p:nvPr/>
          </p:nvSpPr>
          <p:spPr>
            <a:xfrm rot="20520000">
              <a:off x="5732124" y="3353696"/>
              <a:ext cx="236121" cy="481825"/>
            </a:xfrm>
            <a:custGeom>
              <a:avLst/>
              <a:gdLst>
                <a:gd name="connsiteX0" fmla="*/ 0 w 236121"/>
                <a:gd name="connsiteY0" fmla="*/ 96365 h 481825"/>
                <a:gd name="connsiteX1" fmla="*/ 118061 w 236121"/>
                <a:gd name="connsiteY1" fmla="*/ 96365 h 481825"/>
                <a:gd name="connsiteX2" fmla="*/ 118061 w 236121"/>
                <a:gd name="connsiteY2" fmla="*/ 0 h 481825"/>
                <a:gd name="connsiteX3" fmla="*/ 236121 w 236121"/>
                <a:gd name="connsiteY3" fmla="*/ 240913 h 481825"/>
                <a:gd name="connsiteX4" fmla="*/ 118061 w 236121"/>
                <a:gd name="connsiteY4" fmla="*/ 481825 h 481825"/>
                <a:gd name="connsiteX5" fmla="*/ 118061 w 236121"/>
                <a:gd name="connsiteY5" fmla="*/ 385460 h 481825"/>
                <a:gd name="connsiteX6" fmla="*/ 0 w 236121"/>
                <a:gd name="connsiteY6" fmla="*/ 385460 h 481825"/>
                <a:gd name="connsiteX7" fmla="*/ 0 w 236121"/>
                <a:gd name="connsiteY7" fmla="*/ 96365 h 48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121" h="481825">
                  <a:moveTo>
                    <a:pt x="0" y="96365"/>
                  </a:moveTo>
                  <a:lnTo>
                    <a:pt x="118061" y="96365"/>
                  </a:lnTo>
                  <a:lnTo>
                    <a:pt x="118061" y="0"/>
                  </a:lnTo>
                  <a:lnTo>
                    <a:pt x="236121" y="240913"/>
                  </a:lnTo>
                  <a:lnTo>
                    <a:pt x="118061" y="481825"/>
                  </a:lnTo>
                  <a:lnTo>
                    <a:pt x="118061" y="385460"/>
                  </a:lnTo>
                  <a:lnTo>
                    <a:pt x="0" y="385460"/>
                  </a:lnTo>
                  <a:lnTo>
                    <a:pt x="0" y="96365"/>
                  </a:lnTo>
                  <a:close/>
                </a:path>
              </a:pathLst>
            </a:custGeom>
            <a:solidFill>
              <a:srgbClr val="D9D9D9"/>
            </a:solidFill>
            <a:ln>
              <a:noFill/>
            </a:ln>
            <a:effectLst/>
            <a:scene3d>
              <a:camera prst="orthographicFront"/>
              <a:lightRig rig="flat" dir="t"/>
            </a:scene3d>
            <a:sp3d z="-80000" prstMaterial="plastic">
              <a:bevelB w="25400" h="25400" prst="angle"/>
            </a:sp3d>
          </p:spPr>
          <p:style>
            <a:lnRef idx="0">
              <a:schemeClr val="lt1">
                <a:hueOff val="0"/>
                <a:satOff val="0"/>
                <a:lumOff val="0"/>
                <a:alphaOff val="0"/>
              </a:schemeClr>
            </a:lnRef>
            <a:fillRef idx="3">
              <a:schemeClr val="accent3">
                <a:hueOff val="2331258"/>
                <a:satOff val="-8584"/>
                <a:lumOff val="2451"/>
                <a:alphaOff val="0"/>
              </a:schemeClr>
            </a:fillRef>
            <a:effectRef idx="2">
              <a:schemeClr val="accent3">
                <a:hueOff val="2331258"/>
                <a:satOff val="-8584"/>
                <a:lumOff val="2451"/>
                <a:alphaOff val="0"/>
              </a:schemeClr>
            </a:effectRef>
            <a:fontRef idx="minor">
              <a:schemeClr val="lt1"/>
            </a:fontRef>
          </p:style>
          <p:txBody>
            <a:bodyPr spcFirstLastPara="0" vert="horz" wrap="square" lIns="-1" tIns="96365" rIns="70836" bIns="96364" numCol="1" spcCol="1270" anchor="ctr" anchorCtr="0">
              <a:noAutofit/>
            </a:bodyPr>
            <a:lstStyle/>
            <a:p>
              <a:pPr lvl="0" algn="ctr" defTabSz="622300">
                <a:lnSpc>
                  <a:spcPct val="90000"/>
                </a:lnSpc>
                <a:spcBef>
                  <a:spcPct val="0"/>
                </a:spcBef>
                <a:spcAft>
                  <a:spcPct val="35000"/>
                </a:spcAft>
              </a:pPr>
              <a:endParaRPr lang="en-IN" sz="1400" i="0" kern="1200"/>
            </a:p>
          </p:txBody>
        </p:sp>
        <p:sp>
          <p:nvSpPr>
            <p:cNvPr id="13" name="Freeform 12"/>
            <p:cNvSpPr/>
            <p:nvPr/>
          </p:nvSpPr>
          <p:spPr>
            <a:xfrm>
              <a:off x="6024431" y="2443655"/>
              <a:ext cx="1842562" cy="1734207"/>
            </a:xfrm>
            <a:custGeom>
              <a:avLst/>
              <a:gdLst>
                <a:gd name="connsiteX0" fmla="*/ 0 w 1586282"/>
                <a:gd name="connsiteY0" fmla="*/ 741451 h 1482902"/>
                <a:gd name="connsiteX1" fmla="*/ 793141 w 1586282"/>
                <a:gd name="connsiteY1" fmla="*/ 0 h 1482902"/>
                <a:gd name="connsiteX2" fmla="*/ 1586282 w 1586282"/>
                <a:gd name="connsiteY2" fmla="*/ 741451 h 1482902"/>
                <a:gd name="connsiteX3" fmla="*/ 793141 w 1586282"/>
                <a:gd name="connsiteY3" fmla="*/ 1482902 h 1482902"/>
                <a:gd name="connsiteX4" fmla="*/ 0 w 1586282"/>
                <a:gd name="connsiteY4" fmla="*/ 741451 h 1482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6282" h="1482902">
                  <a:moveTo>
                    <a:pt x="0" y="741451"/>
                  </a:moveTo>
                  <a:cubicBezTo>
                    <a:pt x="0" y="331959"/>
                    <a:pt x="355101" y="0"/>
                    <a:pt x="793141" y="0"/>
                  </a:cubicBezTo>
                  <a:cubicBezTo>
                    <a:pt x="1231181" y="0"/>
                    <a:pt x="1586282" y="331959"/>
                    <a:pt x="1586282" y="741451"/>
                  </a:cubicBezTo>
                  <a:cubicBezTo>
                    <a:pt x="1586282" y="1150943"/>
                    <a:pt x="1231181" y="1482902"/>
                    <a:pt x="793141" y="1482902"/>
                  </a:cubicBezTo>
                  <a:cubicBezTo>
                    <a:pt x="355101" y="1482902"/>
                    <a:pt x="0" y="1150943"/>
                    <a:pt x="0" y="741451"/>
                  </a:cubicBezTo>
                  <a:close/>
                </a:path>
              </a:pathLst>
            </a:custGeom>
            <a:solidFill>
              <a:schemeClr val="tx2"/>
            </a:solidFill>
            <a:ln>
              <a:solidFill>
                <a:schemeClr val="tx2"/>
              </a:solidFill>
            </a:ln>
          </p:spPr>
          <p:style>
            <a:lnRef idx="2">
              <a:schemeClr val="accent5">
                <a:shade val="50000"/>
              </a:schemeClr>
            </a:lnRef>
            <a:fillRef idx="1">
              <a:schemeClr val="accent5"/>
            </a:fillRef>
            <a:effectRef idx="0">
              <a:schemeClr val="accent5"/>
            </a:effectRef>
            <a:fontRef idx="minor">
              <a:schemeClr val="lt1"/>
            </a:fontRef>
          </p:style>
          <p:txBody>
            <a:bodyPr spcFirstLastPara="0" vert="horz" wrap="none" lIns="251356" tIns="236216" rIns="251356" bIns="236216" numCol="1" spcCol="1270" anchor="ctr" anchorCtr="0">
              <a:noAutofit/>
            </a:bodyPr>
            <a:lstStyle/>
            <a:p>
              <a:pPr lvl="0" algn="ctr" defTabSz="666750">
                <a:lnSpc>
                  <a:spcPct val="90000"/>
                </a:lnSpc>
                <a:spcBef>
                  <a:spcPct val="0"/>
                </a:spcBef>
                <a:spcAft>
                  <a:spcPct val="35000"/>
                </a:spcAft>
              </a:pPr>
              <a:r>
                <a:rPr lang="en-US" sz="2000" b="0" i="0" kern="1200" dirty="0" smtClean="0">
                  <a:solidFill>
                    <a:schemeClr val="bg1"/>
                  </a:solidFill>
                </a:rPr>
                <a:t>WebSpeed </a:t>
              </a:r>
              <a:br>
                <a:rPr lang="en-US" sz="2000" b="0" i="0" kern="1200" dirty="0" smtClean="0">
                  <a:solidFill>
                    <a:schemeClr val="bg1"/>
                  </a:solidFill>
                </a:rPr>
              </a:br>
              <a:r>
                <a:rPr lang="en-US" sz="2000" b="0" i="0" kern="1200" dirty="0" smtClean="0">
                  <a:solidFill>
                    <a:schemeClr val="bg1"/>
                  </a:solidFill>
                </a:rPr>
                <a:t>Programming </a:t>
              </a:r>
              <a:br>
                <a:rPr lang="en-US" sz="2000" b="0" i="0" kern="1200" dirty="0" smtClean="0">
                  <a:solidFill>
                    <a:schemeClr val="bg1"/>
                  </a:solidFill>
                </a:rPr>
              </a:br>
              <a:r>
                <a:rPr lang="en-US" sz="2000" b="0" i="0" kern="1200" dirty="0" smtClean="0">
                  <a:solidFill>
                    <a:schemeClr val="bg1"/>
                  </a:solidFill>
                </a:rPr>
                <a:t>Models</a:t>
              </a:r>
              <a:endParaRPr lang="en-IN" sz="2000" b="0" i="0" kern="1200" dirty="0">
                <a:solidFill>
                  <a:schemeClr val="bg1"/>
                </a:solidFill>
              </a:endParaRPr>
            </a:p>
          </p:txBody>
        </p:sp>
        <p:sp>
          <p:nvSpPr>
            <p:cNvPr id="14" name="Freeform 13"/>
            <p:cNvSpPr/>
            <p:nvPr/>
          </p:nvSpPr>
          <p:spPr>
            <a:xfrm rot="3240000">
              <a:off x="5379191" y="4440359"/>
              <a:ext cx="251537" cy="481825"/>
            </a:xfrm>
            <a:custGeom>
              <a:avLst/>
              <a:gdLst>
                <a:gd name="connsiteX0" fmla="*/ 0 w 251537"/>
                <a:gd name="connsiteY0" fmla="*/ 96365 h 481825"/>
                <a:gd name="connsiteX1" fmla="*/ 125769 w 251537"/>
                <a:gd name="connsiteY1" fmla="*/ 96365 h 481825"/>
                <a:gd name="connsiteX2" fmla="*/ 125769 w 251537"/>
                <a:gd name="connsiteY2" fmla="*/ 0 h 481825"/>
                <a:gd name="connsiteX3" fmla="*/ 251537 w 251537"/>
                <a:gd name="connsiteY3" fmla="*/ 240913 h 481825"/>
                <a:gd name="connsiteX4" fmla="*/ 125769 w 251537"/>
                <a:gd name="connsiteY4" fmla="*/ 481825 h 481825"/>
                <a:gd name="connsiteX5" fmla="*/ 125769 w 251537"/>
                <a:gd name="connsiteY5" fmla="*/ 385460 h 481825"/>
                <a:gd name="connsiteX6" fmla="*/ 0 w 251537"/>
                <a:gd name="connsiteY6" fmla="*/ 385460 h 481825"/>
                <a:gd name="connsiteX7" fmla="*/ 0 w 251537"/>
                <a:gd name="connsiteY7" fmla="*/ 96365 h 48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537" h="481825">
                  <a:moveTo>
                    <a:pt x="0" y="96365"/>
                  </a:moveTo>
                  <a:lnTo>
                    <a:pt x="125769" y="96365"/>
                  </a:lnTo>
                  <a:lnTo>
                    <a:pt x="125769" y="0"/>
                  </a:lnTo>
                  <a:lnTo>
                    <a:pt x="251537" y="240913"/>
                  </a:lnTo>
                  <a:lnTo>
                    <a:pt x="125769" y="481825"/>
                  </a:lnTo>
                  <a:lnTo>
                    <a:pt x="125769" y="385460"/>
                  </a:lnTo>
                  <a:lnTo>
                    <a:pt x="0" y="385460"/>
                  </a:lnTo>
                  <a:lnTo>
                    <a:pt x="0" y="96365"/>
                  </a:lnTo>
                  <a:close/>
                </a:path>
              </a:pathLst>
            </a:custGeom>
            <a:solidFill>
              <a:srgbClr val="D9D9D9"/>
            </a:solidFill>
            <a:ln>
              <a:noFill/>
            </a:ln>
            <a:effectLst/>
            <a:scene3d>
              <a:camera prst="orthographicFront"/>
              <a:lightRig rig="flat" dir="t"/>
            </a:scene3d>
            <a:sp3d z="-80000" prstMaterial="plastic">
              <a:bevelB w="25400" h="25400" prst="angle"/>
            </a:sp3d>
          </p:spPr>
          <p:style>
            <a:lnRef idx="0">
              <a:schemeClr val="lt1">
                <a:hueOff val="0"/>
                <a:satOff val="0"/>
                <a:lumOff val="0"/>
                <a:alphaOff val="0"/>
              </a:schemeClr>
            </a:lnRef>
            <a:fillRef idx="3">
              <a:schemeClr val="accent3">
                <a:hueOff val="4662517"/>
                <a:satOff val="-17167"/>
                <a:lumOff val="4902"/>
                <a:alphaOff val="0"/>
              </a:schemeClr>
            </a:fillRef>
            <a:effectRef idx="2">
              <a:schemeClr val="accent3">
                <a:hueOff val="4662517"/>
                <a:satOff val="-17167"/>
                <a:lumOff val="4902"/>
                <a:alphaOff val="0"/>
              </a:schemeClr>
            </a:effectRef>
            <a:fontRef idx="minor">
              <a:schemeClr val="lt1"/>
            </a:fontRef>
          </p:style>
          <p:txBody>
            <a:bodyPr spcFirstLastPara="0" vert="horz" wrap="square" lIns="-1" tIns="96364" rIns="75461" bIns="96365" numCol="1" spcCol="1270" anchor="ctr" anchorCtr="0">
              <a:noAutofit/>
            </a:bodyPr>
            <a:lstStyle/>
            <a:p>
              <a:pPr lvl="0" algn="ctr" defTabSz="622300">
                <a:lnSpc>
                  <a:spcPct val="90000"/>
                </a:lnSpc>
                <a:spcBef>
                  <a:spcPct val="0"/>
                </a:spcBef>
                <a:spcAft>
                  <a:spcPct val="35000"/>
                </a:spcAft>
              </a:pPr>
              <a:endParaRPr lang="en-IN" sz="1400" i="0" kern="1200"/>
            </a:p>
          </p:txBody>
        </p:sp>
        <p:sp>
          <p:nvSpPr>
            <p:cNvPr id="17" name="Freeform 16"/>
            <p:cNvSpPr/>
            <p:nvPr/>
          </p:nvSpPr>
          <p:spPr>
            <a:xfrm>
              <a:off x="5248398" y="4613410"/>
              <a:ext cx="1861849" cy="1814441"/>
            </a:xfrm>
            <a:custGeom>
              <a:avLst/>
              <a:gdLst>
                <a:gd name="connsiteX0" fmla="*/ 0 w 1508835"/>
                <a:gd name="connsiteY0" fmla="*/ 768462 h 1536923"/>
                <a:gd name="connsiteX1" fmla="*/ 754418 w 1508835"/>
                <a:gd name="connsiteY1" fmla="*/ 0 h 1536923"/>
                <a:gd name="connsiteX2" fmla="*/ 1508836 w 1508835"/>
                <a:gd name="connsiteY2" fmla="*/ 768462 h 1536923"/>
                <a:gd name="connsiteX3" fmla="*/ 754418 w 1508835"/>
                <a:gd name="connsiteY3" fmla="*/ 1536924 h 1536923"/>
                <a:gd name="connsiteX4" fmla="*/ 0 w 1508835"/>
                <a:gd name="connsiteY4" fmla="*/ 768462 h 1536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8835" h="1536923">
                  <a:moveTo>
                    <a:pt x="0" y="768462"/>
                  </a:moveTo>
                  <a:cubicBezTo>
                    <a:pt x="0" y="344052"/>
                    <a:pt x="337764" y="0"/>
                    <a:pt x="754418" y="0"/>
                  </a:cubicBezTo>
                  <a:cubicBezTo>
                    <a:pt x="1171072" y="0"/>
                    <a:pt x="1508836" y="344052"/>
                    <a:pt x="1508836" y="768462"/>
                  </a:cubicBezTo>
                  <a:cubicBezTo>
                    <a:pt x="1508836" y="1192872"/>
                    <a:pt x="1171072" y="1536924"/>
                    <a:pt x="754418" y="1536924"/>
                  </a:cubicBezTo>
                  <a:cubicBezTo>
                    <a:pt x="337764" y="1536924"/>
                    <a:pt x="0" y="1192872"/>
                    <a:pt x="0" y="768462"/>
                  </a:cubicBezTo>
                  <a:close/>
                </a:path>
              </a:pathLst>
            </a:custGeom>
            <a:solidFill>
              <a:schemeClr val="tx2"/>
            </a:solidFill>
            <a:ln>
              <a:solidFill>
                <a:schemeClr val="tx2"/>
              </a:solidFill>
            </a:ln>
          </p:spPr>
          <p:style>
            <a:lnRef idx="2">
              <a:schemeClr val="accent5">
                <a:shade val="50000"/>
              </a:schemeClr>
            </a:lnRef>
            <a:fillRef idx="1">
              <a:schemeClr val="accent5"/>
            </a:fillRef>
            <a:effectRef idx="0">
              <a:schemeClr val="accent5"/>
            </a:effectRef>
            <a:fontRef idx="minor">
              <a:schemeClr val="lt1"/>
            </a:fontRef>
          </p:style>
          <p:txBody>
            <a:bodyPr spcFirstLastPara="0" vert="horz" wrap="none" lIns="240014" tIns="244127" rIns="240014" bIns="244127" numCol="1" spcCol="1270" anchor="ctr" anchorCtr="0">
              <a:noAutofit/>
            </a:bodyPr>
            <a:lstStyle/>
            <a:p>
              <a:pPr lvl="0" algn="ctr" defTabSz="666750">
                <a:lnSpc>
                  <a:spcPct val="90000"/>
                </a:lnSpc>
                <a:spcBef>
                  <a:spcPct val="0"/>
                </a:spcBef>
                <a:spcAft>
                  <a:spcPct val="35000"/>
                </a:spcAft>
              </a:pPr>
              <a:r>
                <a:rPr lang="en-US" sz="2000" b="0" i="0" kern="1200" dirty="0" smtClean="0">
                  <a:solidFill>
                    <a:schemeClr val="bg1"/>
                  </a:solidFill>
                </a:rPr>
                <a:t>Speed Script </a:t>
              </a:r>
              <a:br>
                <a:rPr lang="en-US" sz="2000" b="0" i="0" kern="1200" dirty="0" smtClean="0">
                  <a:solidFill>
                    <a:schemeClr val="bg1"/>
                  </a:solidFill>
                </a:rPr>
              </a:br>
              <a:r>
                <a:rPr lang="en-US" sz="2000" b="0" i="0" kern="1200" dirty="0" smtClean="0">
                  <a:solidFill>
                    <a:schemeClr val="bg1"/>
                  </a:solidFill>
                </a:rPr>
                <a:t>Editor</a:t>
              </a:r>
              <a:endParaRPr lang="en-IN" sz="2000" b="0" i="0" kern="1200" dirty="0">
                <a:solidFill>
                  <a:schemeClr val="bg1"/>
                </a:solidFill>
              </a:endParaRPr>
            </a:p>
          </p:txBody>
        </p:sp>
        <p:sp>
          <p:nvSpPr>
            <p:cNvPr id="18" name="Freeform 17"/>
            <p:cNvSpPr/>
            <p:nvPr/>
          </p:nvSpPr>
          <p:spPr>
            <a:xfrm rot="18360000">
              <a:off x="4241092" y="4435018"/>
              <a:ext cx="244325" cy="481826"/>
            </a:xfrm>
            <a:custGeom>
              <a:avLst/>
              <a:gdLst>
                <a:gd name="connsiteX0" fmla="*/ 0 w 244324"/>
                <a:gd name="connsiteY0" fmla="*/ 96365 h 481825"/>
                <a:gd name="connsiteX1" fmla="*/ 122162 w 244324"/>
                <a:gd name="connsiteY1" fmla="*/ 96365 h 481825"/>
                <a:gd name="connsiteX2" fmla="*/ 122162 w 244324"/>
                <a:gd name="connsiteY2" fmla="*/ 0 h 481825"/>
                <a:gd name="connsiteX3" fmla="*/ 244324 w 244324"/>
                <a:gd name="connsiteY3" fmla="*/ 240913 h 481825"/>
                <a:gd name="connsiteX4" fmla="*/ 122162 w 244324"/>
                <a:gd name="connsiteY4" fmla="*/ 481825 h 481825"/>
                <a:gd name="connsiteX5" fmla="*/ 122162 w 244324"/>
                <a:gd name="connsiteY5" fmla="*/ 385460 h 481825"/>
                <a:gd name="connsiteX6" fmla="*/ 0 w 244324"/>
                <a:gd name="connsiteY6" fmla="*/ 385460 h 481825"/>
                <a:gd name="connsiteX7" fmla="*/ 0 w 244324"/>
                <a:gd name="connsiteY7" fmla="*/ 96365 h 48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324" h="481825">
                  <a:moveTo>
                    <a:pt x="244323" y="385460"/>
                  </a:moveTo>
                  <a:lnTo>
                    <a:pt x="122162" y="385460"/>
                  </a:lnTo>
                  <a:lnTo>
                    <a:pt x="122162" y="481825"/>
                  </a:lnTo>
                  <a:lnTo>
                    <a:pt x="1" y="240912"/>
                  </a:lnTo>
                  <a:lnTo>
                    <a:pt x="122162" y="0"/>
                  </a:lnTo>
                  <a:lnTo>
                    <a:pt x="122162" y="96365"/>
                  </a:lnTo>
                  <a:lnTo>
                    <a:pt x="244323" y="96365"/>
                  </a:lnTo>
                  <a:lnTo>
                    <a:pt x="244323" y="385460"/>
                  </a:lnTo>
                  <a:close/>
                </a:path>
              </a:pathLst>
            </a:custGeom>
            <a:solidFill>
              <a:srgbClr val="D9D9D9"/>
            </a:solidFill>
            <a:ln>
              <a:noFill/>
            </a:ln>
            <a:effectLst/>
            <a:scene3d>
              <a:camera prst="orthographicFront"/>
              <a:lightRig rig="flat" dir="t"/>
            </a:scene3d>
            <a:sp3d z="-80000" prstMaterial="plastic">
              <a:bevelB w="25400" h="25400" prst="angle"/>
            </a:sp3d>
          </p:spPr>
          <p:style>
            <a:lnRef idx="0">
              <a:schemeClr val="lt1">
                <a:hueOff val="0"/>
                <a:satOff val="0"/>
                <a:lumOff val="0"/>
                <a:alphaOff val="0"/>
              </a:schemeClr>
            </a:lnRef>
            <a:fillRef idx="3">
              <a:schemeClr val="accent3">
                <a:hueOff val="6993775"/>
                <a:satOff val="-25751"/>
                <a:lumOff val="7354"/>
                <a:alphaOff val="0"/>
              </a:schemeClr>
            </a:fillRef>
            <a:effectRef idx="2">
              <a:schemeClr val="accent3">
                <a:hueOff val="6993775"/>
                <a:satOff val="-25751"/>
                <a:lumOff val="7354"/>
                <a:alphaOff val="0"/>
              </a:schemeClr>
            </a:effectRef>
            <a:fontRef idx="minor">
              <a:schemeClr val="lt1"/>
            </a:fontRef>
          </p:style>
          <p:txBody>
            <a:bodyPr spcFirstLastPara="0" vert="horz" wrap="square" lIns="73296" tIns="96365" rIns="1" bIns="96365" numCol="1" spcCol="1270" anchor="ctr" anchorCtr="0">
              <a:noAutofit/>
            </a:bodyPr>
            <a:lstStyle/>
            <a:p>
              <a:pPr lvl="0" algn="ctr" defTabSz="622300">
                <a:lnSpc>
                  <a:spcPct val="90000"/>
                </a:lnSpc>
                <a:spcBef>
                  <a:spcPct val="0"/>
                </a:spcBef>
                <a:spcAft>
                  <a:spcPct val="35000"/>
                </a:spcAft>
              </a:pPr>
              <a:endParaRPr lang="en-IN" sz="1400" i="0" kern="1200"/>
            </a:p>
          </p:txBody>
        </p:sp>
        <p:sp>
          <p:nvSpPr>
            <p:cNvPr id="19" name="Freeform 18"/>
            <p:cNvSpPr/>
            <p:nvPr/>
          </p:nvSpPr>
          <p:spPr>
            <a:xfrm>
              <a:off x="2886420" y="4715814"/>
              <a:ext cx="1811701" cy="1700752"/>
            </a:xfrm>
            <a:custGeom>
              <a:avLst/>
              <a:gdLst>
                <a:gd name="connsiteX0" fmla="*/ 0 w 1540281"/>
                <a:gd name="connsiteY0" fmla="*/ 780897 h 1561794"/>
                <a:gd name="connsiteX1" fmla="*/ 770141 w 1540281"/>
                <a:gd name="connsiteY1" fmla="*/ 0 h 1561794"/>
                <a:gd name="connsiteX2" fmla="*/ 1540282 w 1540281"/>
                <a:gd name="connsiteY2" fmla="*/ 780897 h 1561794"/>
                <a:gd name="connsiteX3" fmla="*/ 770141 w 1540281"/>
                <a:gd name="connsiteY3" fmla="*/ 1561794 h 1561794"/>
                <a:gd name="connsiteX4" fmla="*/ 0 w 1540281"/>
                <a:gd name="connsiteY4" fmla="*/ 780897 h 1561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0281" h="1561794">
                  <a:moveTo>
                    <a:pt x="0" y="780897"/>
                  </a:moveTo>
                  <a:cubicBezTo>
                    <a:pt x="0" y="349619"/>
                    <a:pt x="344804" y="0"/>
                    <a:pt x="770141" y="0"/>
                  </a:cubicBezTo>
                  <a:cubicBezTo>
                    <a:pt x="1195478" y="0"/>
                    <a:pt x="1540282" y="349619"/>
                    <a:pt x="1540282" y="780897"/>
                  </a:cubicBezTo>
                  <a:cubicBezTo>
                    <a:pt x="1540282" y="1212175"/>
                    <a:pt x="1195478" y="1561794"/>
                    <a:pt x="770141" y="1561794"/>
                  </a:cubicBezTo>
                  <a:cubicBezTo>
                    <a:pt x="344804" y="1561794"/>
                    <a:pt x="0" y="1212175"/>
                    <a:pt x="0" y="780897"/>
                  </a:cubicBezTo>
                  <a:close/>
                </a:path>
              </a:pathLst>
            </a:custGeom>
            <a:solidFill>
              <a:schemeClr val="tx2"/>
            </a:solidFill>
            <a:ln>
              <a:solidFill>
                <a:schemeClr val="tx2"/>
              </a:solidFill>
            </a:ln>
          </p:spPr>
          <p:style>
            <a:lnRef idx="2">
              <a:schemeClr val="accent5">
                <a:shade val="50000"/>
              </a:schemeClr>
            </a:lnRef>
            <a:fillRef idx="1">
              <a:schemeClr val="accent5"/>
            </a:fillRef>
            <a:effectRef idx="0">
              <a:schemeClr val="accent5"/>
            </a:effectRef>
            <a:fontRef idx="minor">
              <a:schemeClr val="lt1"/>
            </a:fontRef>
          </p:style>
          <p:txBody>
            <a:bodyPr spcFirstLastPara="0" vert="horz" wrap="square" lIns="244619" tIns="247769" rIns="244619" bIns="247769" numCol="1" spcCol="1270" anchor="ctr" anchorCtr="0">
              <a:noAutofit/>
            </a:bodyPr>
            <a:lstStyle/>
            <a:p>
              <a:pPr lvl="0" algn="ctr" defTabSz="666750">
                <a:lnSpc>
                  <a:spcPct val="90000"/>
                </a:lnSpc>
                <a:spcBef>
                  <a:spcPct val="0"/>
                </a:spcBef>
                <a:spcAft>
                  <a:spcPct val="35000"/>
                </a:spcAft>
              </a:pPr>
              <a:r>
                <a:rPr lang="en-US" sz="2000" b="0" i="0" kern="1200" dirty="0" smtClean="0">
                  <a:solidFill>
                    <a:schemeClr val="bg1"/>
                  </a:solidFill>
                </a:rPr>
                <a:t>WebSpeed Server</a:t>
              </a:r>
              <a:endParaRPr lang="en-IN" sz="2000" b="0" i="0" kern="1200" dirty="0">
                <a:solidFill>
                  <a:schemeClr val="bg1"/>
                </a:solidFill>
              </a:endParaRPr>
            </a:p>
          </p:txBody>
        </p:sp>
        <p:sp>
          <p:nvSpPr>
            <p:cNvPr id="20" name="Freeform 19"/>
            <p:cNvSpPr/>
            <p:nvPr/>
          </p:nvSpPr>
          <p:spPr>
            <a:xfrm rot="22680000">
              <a:off x="3864395" y="3347154"/>
              <a:ext cx="259251" cy="481826"/>
            </a:xfrm>
            <a:custGeom>
              <a:avLst/>
              <a:gdLst>
                <a:gd name="connsiteX0" fmla="*/ 0 w 259250"/>
                <a:gd name="connsiteY0" fmla="*/ 96365 h 481825"/>
                <a:gd name="connsiteX1" fmla="*/ 129625 w 259250"/>
                <a:gd name="connsiteY1" fmla="*/ 96365 h 481825"/>
                <a:gd name="connsiteX2" fmla="*/ 129625 w 259250"/>
                <a:gd name="connsiteY2" fmla="*/ 0 h 481825"/>
                <a:gd name="connsiteX3" fmla="*/ 259250 w 259250"/>
                <a:gd name="connsiteY3" fmla="*/ 240913 h 481825"/>
                <a:gd name="connsiteX4" fmla="*/ 129625 w 259250"/>
                <a:gd name="connsiteY4" fmla="*/ 481825 h 481825"/>
                <a:gd name="connsiteX5" fmla="*/ 129625 w 259250"/>
                <a:gd name="connsiteY5" fmla="*/ 385460 h 481825"/>
                <a:gd name="connsiteX6" fmla="*/ 0 w 259250"/>
                <a:gd name="connsiteY6" fmla="*/ 385460 h 481825"/>
                <a:gd name="connsiteX7" fmla="*/ 0 w 259250"/>
                <a:gd name="connsiteY7" fmla="*/ 96365 h 48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9250" h="481825">
                  <a:moveTo>
                    <a:pt x="259249" y="385460"/>
                  </a:moveTo>
                  <a:lnTo>
                    <a:pt x="129625" y="385460"/>
                  </a:lnTo>
                  <a:lnTo>
                    <a:pt x="129625" y="481825"/>
                  </a:lnTo>
                  <a:lnTo>
                    <a:pt x="1" y="240912"/>
                  </a:lnTo>
                  <a:lnTo>
                    <a:pt x="129625" y="0"/>
                  </a:lnTo>
                  <a:lnTo>
                    <a:pt x="129625" y="96365"/>
                  </a:lnTo>
                  <a:lnTo>
                    <a:pt x="259249" y="96365"/>
                  </a:lnTo>
                  <a:lnTo>
                    <a:pt x="259249" y="385460"/>
                  </a:lnTo>
                  <a:close/>
                </a:path>
              </a:pathLst>
            </a:custGeom>
            <a:solidFill>
              <a:srgbClr val="D9D9D9"/>
            </a:solidFill>
            <a:ln>
              <a:noFill/>
            </a:ln>
            <a:effectLst/>
            <a:scene3d>
              <a:camera prst="orthographicFront"/>
              <a:lightRig rig="flat" dir="t"/>
            </a:scene3d>
            <a:sp3d z="-80000" prstMaterial="plastic">
              <a:bevelB w="25400" h="25400" prst="angle"/>
            </a:sp3d>
          </p:spPr>
          <p:style>
            <a:lnRef idx="0">
              <a:schemeClr val="lt1">
                <a:hueOff val="0"/>
                <a:satOff val="0"/>
                <a:lumOff val="0"/>
                <a:alphaOff val="0"/>
              </a:schemeClr>
            </a:lnRef>
            <a:fillRef idx="3">
              <a:schemeClr val="accent3">
                <a:hueOff val="9325033"/>
                <a:satOff val="-34335"/>
                <a:lumOff val="9805"/>
                <a:alphaOff val="0"/>
              </a:schemeClr>
            </a:fillRef>
            <a:effectRef idx="2">
              <a:schemeClr val="accent3">
                <a:hueOff val="9325033"/>
                <a:satOff val="-34335"/>
                <a:lumOff val="9805"/>
                <a:alphaOff val="0"/>
              </a:schemeClr>
            </a:effectRef>
            <a:fontRef idx="minor">
              <a:schemeClr val="lt1"/>
            </a:fontRef>
          </p:style>
          <p:txBody>
            <a:bodyPr spcFirstLastPara="0" vert="horz" wrap="square" lIns="77775" tIns="96365" rIns="0" bIns="96365" numCol="1" spcCol="1270" anchor="ctr" anchorCtr="0">
              <a:noAutofit/>
            </a:bodyPr>
            <a:lstStyle/>
            <a:p>
              <a:pPr lvl="0" algn="ctr" defTabSz="622300">
                <a:lnSpc>
                  <a:spcPct val="90000"/>
                </a:lnSpc>
                <a:spcBef>
                  <a:spcPct val="0"/>
                </a:spcBef>
                <a:spcAft>
                  <a:spcPct val="35000"/>
                </a:spcAft>
              </a:pPr>
              <a:endParaRPr lang="en-IN" sz="1400" i="0" kern="1200"/>
            </a:p>
          </p:txBody>
        </p:sp>
        <p:sp>
          <p:nvSpPr>
            <p:cNvPr id="21" name="Freeform 20"/>
            <p:cNvSpPr/>
            <p:nvPr/>
          </p:nvSpPr>
          <p:spPr>
            <a:xfrm>
              <a:off x="2112579" y="2475186"/>
              <a:ext cx="1694305" cy="1734208"/>
            </a:xfrm>
            <a:custGeom>
              <a:avLst/>
              <a:gdLst>
                <a:gd name="connsiteX0" fmla="*/ 0 w 1488712"/>
                <a:gd name="connsiteY0" fmla="*/ 741614 h 1483228"/>
                <a:gd name="connsiteX1" fmla="*/ 744356 w 1488712"/>
                <a:gd name="connsiteY1" fmla="*/ 0 h 1483228"/>
                <a:gd name="connsiteX2" fmla="*/ 1488712 w 1488712"/>
                <a:gd name="connsiteY2" fmla="*/ 741614 h 1483228"/>
                <a:gd name="connsiteX3" fmla="*/ 744356 w 1488712"/>
                <a:gd name="connsiteY3" fmla="*/ 1483228 h 1483228"/>
                <a:gd name="connsiteX4" fmla="*/ 0 w 1488712"/>
                <a:gd name="connsiteY4" fmla="*/ 741614 h 1483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712" h="1483228">
                  <a:moveTo>
                    <a:pt x="0" y="741614"/>
                  </a:moveTo>
                  <a:cubicBezTo>
                    <a:pt x="0" y="332032"/>
                    <a:pt x="333260" y="0"/>
                    <a:pt x="744356" y="0"/>
                  </a:cubicBezTo>
                  <a:cubicBezTo>
                    <a:pt x="1155452" y="0"/>
                    <a:pt x="1488712" y="332032"/>
                    <a:pt x="1488712" y="741614"/>
                  </a:cubicBezTo>
                  <a:cubicBezTo>
                    <a:pt x="1488712" y="1151196"/>
                    <a:pt x="1155452" y="1483228"/>
                    <a:pt x="744356" y="1483228"/>
                  </a:cubicBezTo>
                  <a:cubicBezTo>
                    <a:pt x="333260" y="1483228"/>
                    <a:pt x="0" y="1151196"/>
                    <a:pt x="0" y="741614"/>
                  </a:cubicBezTo>
                  <a:close/>
                </a:path>
              </a:pathLst>
            </a:custGeom>
            <a:solidFill>
              <a:schemeClr val="tx2"/>
            </a:solidFill>
            <a:ln>
              <a:solidFill>
                <a:schemeClr val="tx2"/>
              </a:solidFill>
            </a:ln>
          </p:spPr>
          <p:style>
            <a:lnRef idx="2">
              <a:schemeClr val="accent5">
                <a:shade val="50000"/>
              </a:schemeClr>
            </a:lnRef>
            <a:fillRef idx="1">
              <a:schemeClr val="accent5"/>
            </a:fillRef>
            <a:effectRef idx="0">
              <a:schemeClr val="accent5"/>
            </a:effectRef>
            <a:fontRef idx="minor">
              <a:schemeClr val="lt1"/>
            </a:fontRef>
          </p:style>
          <p:txBody>
            <a:bodyPr spcFirstLastPara="0" vert="horz" wrap="square" lIns="237067" tIns="236264" rIns="237067" bIns="236264" numCol="1" spcCol="1270" anchor="ctr" anchorCtr="0">
              <a:noAutofit/>
            </a:bodyPr>
            <a:lstStyle/>
            <a:p>
              <a:pPr lvl="0" algn="ctr" defTabSz="666750">
                <a:lnSpc>
                  <a:spcPct val="90000"/>
                </a:lnSpc>
                <a:spcBef>
                  <a:spcPct val="0"/>
                </a:spcBef>
                <a:spcAft>
                  <a:spcPct val="35000"/>
                </a:spcAft>
              </a:pPr>
              <a:r>
                <a:rPr lang="en-US" sz="2000" b="0" i="0" kern="1200" dirty="0" smtClean="0">
                  <a:solidFill>
                    <a:schemeClr val="bg1"/>
                  </a:solidFill>
                </a:rPr>
                <a:t>Run &amp; Debug Support</a:t>
              </a:r>
              <a:endParaRPr lang="en-IN" sz="2000" b="0" i="0" kern="1200" dirty="0">
                <a:solidFill>
                  <a:schemeClr val="bg1"/>
                </a:solidFill>
              </a:endParaRPr>
            </a:p>
          </p:txBody>
        </p:sp>
      </p:grpSp>
      <p:sp>
        <p:nvSpPr>
          <p:cNvPr id="7" name="AutoShape 8"/>
          <p:cNvSpPr>
            <a:spLocks noChangeArrowheads="1"/>
          </p:cNvSpPr>
          <p:nvPr/>
        </p:nvSpPr>
        <p:spPr bwMode="auto">
          <a:xfrm>
            <a:off x="1080474" y="1244904"/>
            <a:ext cx="2847975" cy="832104"/>
          </a:xfrm>
          <a:prstGeom prst="wedgeRoundRectCallout">
            <a:avLst>
              <a:gd name="adj1" fmla="val 68323"/>
              <a:gd name="adj2" fmla="val -4380"/>
              <a:gd name="adj3" fmla="val 16667"/>
            </a:avLst>
          </a:prstGeom>
          <a:solidFill>
            <a:schemeClr val="accent2"/>
          </a:solidFill>
          <a:ln>
            <a:solidFill>
              <a:schemeClr val="accent6">
                <a:lumMod val="40000"/>
                <a:lumOff val="60000"/>
              </a:schemeClr>
            </a:solidFill>
            <a:headEnd/>
            <a:tailEnd/>
          </a:ln>
        </p:spPr>
        <p:style>
          <a:lnRef idx="2">
            <a:schemeClr val="accent6">
              <a:shade val="50000"/>
            </a:schemeClr>
          </a:lnRef>
          <a:fillRef idx="1">
            <a:schemeClr val="accent6"/>
          </a:fillRef>
          <a:effectRef idx="0">
            <a:schemeClr val="accent6"/>
          </a:effectRef>
          <a:fontRef idx="minor">
            <a:schemeClr val="lt1"/>
          </a:fontRef>
        </p:style>
        <p:txBody>
          <a:bodyPr/>
          <a:lstStyle/>
          <a:p>
            <a:pPr lvl="0" algn="l"/>
            <a:r>
              <a:rPr lang="en-US" sz="1800" i="0" dirty="0" smtClean="0">
                <a:solidFill>
                  <a:schemeClr val="bg1"/>
                </a:solidFill>
              </a:rPr>
              <a:t>Support for Static and Dynamic content</a:t>
            </a:r>
            <a:endParaRPr lang="en-IN" sz="1800" i="0" dirty="0" smtClean="0">
              <a:solidFill>
                <a:schemeClr val="bg1"/>
              </a:solidFill>
            </a:endParaRPr>
          </a:p>
          <a:p>
            <a:pPr algn="l" eaLnBrk="0" hangingPunct="0">
              <a:spcBef>
                <a:spcPct val="10000"/>
              </a:spcBef>
              <a:buSzTx/>
            </a:pPr>
            <a:endParaRPr lang="en-US" sz="1800" i="0" dirty="0" smtClean="0">
              <a:solidFill>
                <a:schemeClr val="tx1"/>
              </a:solidFill>
            </a:endParaRPr>
          </a:p>
        </p:txBody>
      </p:sp>
      <p:sp>
        <p:nvSpPr>
          <p:cNvPr id="8" name="AutoShape 8"/>
          <p:cNvSpPr>
            <a:spLocks noChangeArrowheads="1"/>
          </p:cNvSpPr>
          <p:nvPr/>
        </p:nvSpPr>
        <p:spPr bwMode="auto">
          <a:xfrm>
            <a:off x="428255" y="5046674"/>
            <a:ext cx="2312430" cy="1120773"/>
          </a:xfrm>
          <a:prstGeom prst="wedgeRoundRectCallout">
            <a:avLst>
              <a:gd name="adj1" fmla="val 73275"/>
              <a:gd name="adj2" fmla="val -11528"/>
              <a:gd name="adj3" fmla="val 16667"/>
            </a:avLst>
          </a:prstGeom>
          <a:solidFill>
            <a:schemeClr val="accent2"/>
          </a:solidFill>
          <a:ln>
            <a:solidFill>
              <a:schemeClr val="accent6">
                <a:lumMod val="40000"/>
                <a:lumOff val="60000"/>
              </a:schemeClr>
            </a:solidFill>
            <a:headEnd/>
            <a:tailEnd/>
          </a:ln>
        </p:spPr>
        <p:style>
          <a:lnRef idx="2">
            <a:schemeClr val="accent6">
              <a:shade val="50000"/>
            </a:schemeClr>
          </a:lnRef>
          <a:fillRef idx="1">
            <a:schemeClr val="accent6"/>
          </a:fillRef>
          <a:effectRef idx="0">
            <a:schemeClr val="accent6"/>
          </a:effectRef>
          <a:fontRef idx="minor">
            <a:schemeClr val="lt1"/>
          </a:fontRef>
        </p:style>
        <p:txBody>
          <a:bodyPr/>
          <a:lstStyle/>
          <a:p>
            <a:pPr lvl="0" algn="l"/>
            <a:r>
              <a:rPr lang="en-IN" sz="1800" i="0" dirty="0" smtClean="0">
                <a:solidFill>
                  <a:schemeClr val="bg1"/>
                </a:solidFill>
              </a:rPr>
              <a:t>Support for both local and remote WebSpeed brokers</a:t>
            </a:r>
            <a:endParaRPr lang="en-US" sz="1800" i="0" dirty="0" smtClean="0">
              <a:solidFill>
                <a:schemeClr val="bg1"/>
              </a:solidFill>
            </a:endParaRPr>
          </a:p>
          <a:p>
            <a:pPr algn="l" eaLnBrk="0" hangingPunct="0">
              <a:spcBef>
                <a:spcPct val="10000"/>
              </a:spcBef>
              <a:buSzTx/>
            </a:pPr>
            <a:endParaRPr lang="en-US" sz="1800" i="0" dirty="0" smtClean="0"/>
          </a:p>
        </p:txBody>
      </p:sp>
      <p:sp>
        <p:nvSpPr>
          <p:cNvPr id="9" name="AutoShape 8"/>
          <p:cNvSpPr>
            <a:spLocks noChangeArrowheads="1"/>
          </p:cNvSpPr>
          <p:nvPr/>
        </p:nvSpPr>
        <p:spPr bwMode="auto">
          <a:xfrm>
            <a:off x="154545" y="2696110"/>
            <a:ext cx="1944710" cy="1090279"/>
          </a:xfrm>
          <a:prstGeom prst="wedgeRoundRectCallout">
            <a:avLst>
              <a:gd name="adj1" fmla="val 72952"/>
              <a:gd name="adj2" fmla="val -8453"/>
              <a:gd name="adj3" fmla="val 16667"/>
            </a:avLst>
          </a:prstGeom>
          <a:solidFill>
            <a:schemeClr val="accent2"/>
          </a:solidFill>
          <a:ln>
            <a:solidFill>
              <a:schemeClr val="accent6">
                <a:lumMod val="40000"/>
                <a:lumOff val="60000"/>
              </a:schemeClr>
            </a:solidFill>
            <a:headEnd/>
            <a:tailEnd/>
          </a:ln>
        </p:spPr>
        <p:style>
          <a:lnRef idx="2">
            <a:schemeClr val="accent6">
              <a:shade val="50000"/>
            </a:schemeClr>
          </a:lnRef>
          <a:fillRef idx="1">
            <a:schemeClr val="accent6"/>
          </a:fillRef>
          <a:effectRef idx="0">
            <a:schemeClr val="accent6"/>
          </a:effectRef>
          <a:fontRef idx="minor">
            <a:schemeClr val="lt1"/>
          </a:fontRef>
        </p:style>
        <p:txBody>
          <a:bodyPr/>
          <a:lstStyle/>
          <a:p>
            <a:pPr lvl="0" algn="l"/>
            <a:r>
              <a:rPr lang="en-US" sz="1800" i="0" dirty="0" smtClean="0">
                <a:solidFill>
                  <a:schemeClr val="bg1"/>
                </a:solidFill>
              </a:rPr>
              <a:t>Remote publish and Debug supported</a:t>
            </a:r>
          </a:p>
          <a:p>
            <a:pPr algn="l" eaLnBrk="0" hangingPunct="0">
              <a:spcBef>
                <a:spcPct val="10000"/>
              </a:spcBef>
              <a:buSzTx/>
            </a:pPr>
            <a:endParaRPr lang="en-US" sz="1800" i="0" dirty="0" smtClean="0"/>
          </a:p>
        </p:txBody>
      </p:sp>
      <p:sp>
        <p:nvSpPr>
          <p:cNvPr id="5" name="AutoShape 8"/>
          <p:cNvSpPr>
            <a:spLocks noChangeArrowheads="1"/>
          </p:cNvSpPr>
          <p:nvPr/>
        </p:nvSpPr>
        <p:spPr bwMode="auto">
          <a:xfrm>
            <a:off x="8509762" y="4649273"/>
            <a:ext cx="2746374" cy="1650776"/>
          </a:xfrm>
          <a:prstGeom prst="wedgeRoundRectCallout">
            <a:avLst>
              <a:gd name="adj1" fmla="val -85442"/>
              <a:gd name="adj2" fmla="val -9153"/>
              <a:gd name="adj3" fmla="val 16667"/>
            </a:avLst>
          </a:prstGeom>
          <a:solidFill>
            <a:schemeClr val="accent2"/>
          </a:solidFill>
          <a:ln>
            <a:solidFill>
              <a:schemeClr val="accent6">
                <a:lumMod val="40000"/>
                <a:lumOff val="60000"/>
              </a:schemeClr>
            </a:solidFill>
            <a:headEnd/>
            <a:tailEnd/>
          </a:ln>
        </p:spPr>
        <p:style>
          <a:lnRef idx="2">
            <a:schemeClr val="accent6">
              <a:shade val="50000"/>
            </a:schemeClr>
          </a:lnRef>
          <a:fillRef idx="1">
            <a:schemeClr val="accent6"/>
          </a:fillRef>
          <a:effectRef idx="0">
            <a:schemeClr val="accent6"/>
          </a:effectRef>
          <a:fontRef idx="minor">
            <a:schemeClr val="lt1"/>
          </a:fontRef>
        </p:style>
        <p:txBody>
          <a:bodyPr/>
          <a:lstStyle/>
          <a:p>
            <a:pPr lvl="0" algn="l">
              <a:buClr>
                <a:schemeClr val="tx1"/>
              </a:buClr>
            </a:pPr>
            <a:r>
              <a:rPr lang="en-IN" sz="1800" i="0" dirty="0" smtClean="0">
                <a:solidFill>
                  <a:schemeClr val="bg1"/>
                </a:solidFill>
              </a:rPr>
              <a:t>Multi Page Editor </a:t>
            </a:r>
            <a:br>
              <a:rPr lang="en-IN" sz="1800" i="0" dirty="0" smtClean="0">
                <a:solidFill>
                  <a:schemeClr val="bg1"/>
                </a:solidFill>
              </a:rPr>
            </a:br>
            <a:r>
              <a:rPr lang="en-IN" sz="1800" i="0" dirty="0" smtClean="0">
                <a:solidFill>
                  <a:schemeClr val="bg1"/>
                </a:solidFill>
              </a:rPr>
              <a:t>with three tabs</a:t>
            </a:r>
          </a:p>
          <a:p>
            <a:pPr marL="285750" lvl="0" indent="-285750" algn="l">
              <a:spcBef>
                <a:spcPts val="0"/>
              </a:spcBef>
              <a:spcAft>
                <a:spcPts val="600"/>
              </a:spcAft>
              <a:buClr>
                <a:schemeClr val="bg1"/>
              </a:buClr>
              <a:buSzPct val="100000"/>
              <a:buFont typeface="Wingdings" charset="2"/>
              <a:buChar char="§"/>
            </a:pPr>
            <a:r>
              <a:rPr lang="en-IN" sz="1800" i="0" dirty="0" smtClean="0">
                <a:solidFill>
                  <a:schemeClr val="bg1"/>
                </a:solidFill>
              </a:rPr>
              <a:t> SpeedScript</a:t>
            </a:r>
          </a:p>
          <a:p>
            <a:pPr marL="285750" lvl="0" indent="-285750" algn="l">
              <a:spcBef>
                <a:spcPts val="0"/>
              </a:spcBef>
              <a:spcAft>
                <a:spcPts val="600"/>
              </a:spcAft>
              <a:buClr>
                <a:schemeClr val="bg1"/>
              </a:buClr>
              <a:buSzPct val="100000"/>
              <a:buFont typeface="Wingdings" charset="2"/>
              <a:buChar char="§"/>
            </a:pPr>
            <a:r>
              <a:rPr lang="en-IN" sz="1800" i="0" dirty="0" smtClean="0">
                <a:solidFill>
                  <a:schemeClr val="bg1"/>
                </a:solidFill>
              </a:rPr>
              <a:t> Generated ABL </a:t>
            </a:r>
          </a:p>
          <a:p>
            <a:pPr marL="285750" lvl="0" indent="-285750" algn="l">
              <a:spcBef>
                <a:spcPts val="0"/>
              </a:spcBef>
              <a:spcAft>
                <a:spcPts val="600"/>
              </a:spcAft>
              <a:buClr>
                <a:schemeClr val="bg1"/>
              </a:buClr>
              <a:buSzPct val="100000"/>
              <a:buFont typeface="Wingdings" charset="2"/>
              <a:buChar char="§"/>
            </a:pPr>
            <a:r>
              <a:rPr lang="en-IN" sz="1800" i="0" dirty="0" smtClean="0">
                <a:solidFill>
                  <a:schemeClr val="bg1"/>
                </a:solidFill>
              </a:rPr>
              <a:t> Preview </a:t>
            </a:r>
          </a:p>
          <a:p>
            <a:pPr algn="l" eaLnBrk="0" hangingPunct="0">
              <a:spcBef>
                <a:spcPct val="10000"/>
              </a:spcBef>
              <a:buClr>
                <a:schemeClr val="tx1"/>
              </a:buClr>
              <a:buSzTx/>
            </a:pPr>
            <a:endParaRPr lang="en-US" sz="1800" i="0" dirty="0" smtClean="0">
              <a:solidFill>
                <a:schemeClr val="tx1"/>
              </a:solidFill>
            </a:endParaRPr>
          </a:p>
          <a:p>
            <a:pPr algn="l" eaLnBrk="0" hangingPunct="0">
              <a:spcBef>
                <a:spcPct val="10000"/>
              </a:spcBef>
              <a:buClr>
                <a:schemeClr val="tx1"/>
              </a:buClr>
              <a:buSzTx/>
            </a:pPr>
            <a:endParaRPr lang="en-US" sz="1800" i="0" dirty="0" smtClean="0">
              <a:solidFill>
                <a:schemeClr val="tx1"/>
              </a:solidFill>
            </a:endParaRPr>
          </a:p>
        </p:txBody>
      </p:sp>
      <p:sp>
        <p:nvSpPr>
          <p:cNvPr id="6" name="AutoShape 8"/>
          <p:cNvSpPr>
            <a:spLocks noChangeArrowheads="1"/>
          </p:cNvSpPr>
          <p:nvPr/>
        </p:nvSpPr>
        <p:spPr bwMode="auto">
          <a:xfrm>
            <a:off x="8456813" y="1292872"/>
            <a:ext cx="2762250" cy="1462909"/>
          </a:xfrm>
          <a:prstGeom prst="wedgeRoundRectCallout">
            <a:avLst>
              <a:gd name="adj1" fmla="val -65559"/>
              <a:gd name="adj2" fmla="val 44004"/>
              <a:gd name="adj3" fmla="val 16667"/>
            </a:avLst>
          </a:prstGeom>
          <a:solidFill>
            <a:schemeClr val="accent2"/>
          </a:solidFill>
          <a:ln>
            <a:solidFill>
              <a:schemeClr val="accent6">
                <a:lumMod val="40000"/>
                <a:lumOff val="60000"/>
              </a:schemeClr>
            </a:solidFill>
            <a:headEnd/>
            <a:tailEnd/>
          </a:ln>
        </p:spPr>
        <p:style>
          <a:lnRef idx="2">
            <a:schemeClr val="accent6">
              <a:shade val="50000"/>
            </a:schemeClr>
          </a:lnRef>
          <a:fillRef idx="1">
            <a:schemeClr val="accent6"/>
          </a:fillRef>
          <a:effectRef idx="0">
            <a:schemeClr val="accent6"/>
          </a:effectRef>
          <a:fontRef idx="minor">
            <a:schemeClr val="lt1"/>
          </a:fontRef>
        </p:style>
        <p:txBody>
          <a:bodyPr/>
          <a:lstStyle/>
          <a:p>
            <a:pPr lvl="0" algn="l">
              <a:spcBef>
                <a:spcPts val="0"/>
              </a:spcBef>
              <a:spcAft>
                <a:spcPts val="500"/>
              </a:spcAft>
            </a:pPr>
            <a:r>
              <a:rPr lang="en-IN" sz="1800" i="0" dirty="0" smtClean="0">
                <a:solidFill>
                  <a:schemeClr val="bg1"/>
                </a:solidFill>
              </a:rPr>
              <a:t>Two different programming models</a:t>
            </a:r>
          </a:p>
          <a:p>
            <a:pPr marL="285750" lvl="0" indent="-285750" algn="l">
              <a:spcBef>
                <a:spcPts val="0"/>
              </a:spcBef>
              <a:spcAft>
                <a:spcPts val="500"/>
              </a:spcAft>
              <a:buClr>
                <a:schemeClr val="bg2"/>
              </a:buClr>
              <a:buSzPct val="100000"/>
              <a:buFont typeface="Arial" pitchFamily="34" charset="0"/>
              <a:buChar char="•"/>
            </a:pPr>
            <a:r>
              <a:rPr lang="en-IN" sz="1800" i="0" dirty="0" smtClean="0">
                <a:solidFill>
                  <a:schemeClr val="bg1"/>
                </a:solidFill>
              </a:rPr>
              <a:t> CGI Wrapper</a:t>
            </a:r>
          </a:p>
          <a:p>
            <a:pPr marL="285750" lvl="0" indent="-285750" algn="l">
              <a:spcBef>
                <a:spcPts val="0"/>
              </a:spcBef>
              <a:spcAft>
                <a:spcPts val="500"/>
              </a:spcAft>
              <a:buClr>
                <a:schemeClr val="bg1"/>
              </a:buClr>
              <a:buSzPct val="100000"/>
              <a:buFont typeface="Arial" pitchFamily="34" charset="0"/>
              <a:buChar char="•"/>
            </a:pPr>
            <a:r>
              <a:rPr lang="en-IN" sz="1800" i="0" dirty="0" smtClean="0">
                <a:solidFill>
                  <a:schemeClr val="bg1"/>
                </a:solidFill>
              </a:rPr>
              <a:t> SpeedScript</a:t>
            </a:r>
            <a:endParaRPr lang="en-US" sz="1800" i="0" dirty="0" smtClean="0">
              <a:solidFill>
                <a:schemeClr val="bg1"/>
              </a:solidFill>
            </a:endParaRPr>
          </a:p>
          <a:p>
            <a:pPr algn="l" eaLnBrk="0" hangingPunct="0">
              <a:spcBef>
                <a:spcPts val="0"/>
              </a:spcBef>
              <a:spcAft>
                <a:spcPts val="500"/>
              </a:spcAft>
              <a:buSzTx/>
            </a:pPr>
            <a:endParaRPr lang="en-US" sz="1800" i="0" dirty="0" smtClean="0"/>
          </a:p>
        </p:txBody>
      </p:sp>
    </p:spTree>
    <p:custDataLst>
      <p:tags r:id="rId1"/>
    </p:custData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39798"/>
            <a:ext cx="10801179" cy="480131"/>
          </a:xfrm>
        </p:spPr>
        <p:txBody>
          <a:bodyPr/>
          <a:lstStyle/>
          <a:p>
            <a:r>
              <a:rPr lang="en-US" sz="2800" dirty="0" smtClean="0"/>
              <a:t>WebSpeed Web Request Round-Trip</a:t>
            </a:r>
            <a:endParaRPr lang="en-US" sz="2800" dirty="0"/>
          </a:p>
        </p:txBody>
      </p:sp>
      <p:graphicFrame>
        <p:nvGraphicFramePr>
          <p:cNvPr id="5" name="Content Placeholder 4"/>
          <p:cNvGraphicFramePr>
            <a:graphicFrameLocks noGrp="1"/>
          </p:cNvGraphicFramePr>
          <p:nvPr>
            <p:ph idx="1"/>
          </p:nvPr>
        </p:nvGraphicFramePr>
        <p:xfrm>
          <a:off x="491674" y="1365337"/>
          <a:ext cx="11119953" cy="49227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p:cNvSpPr txBox="1"/>
          <p:nvPr/>
        </p:nvSpPr>
        <p:spPr>
          <a:xfrm>
            <a:off x="9509759" y="3248807"/>
            <a:ext cx="623945" cy="400110"/>
          </a:xfrm>
          <a:prstGeom prst="rect">
            <a:avLst/>
          </a:prstGeom>
          <a:noFill/>
        </p:spPr>
        <p:txBody>
          <a:bodyPr wrap="square" rtlCol="0">
            <a:spAutoFit/>
          </a:bodyPr>
          <a:lstStyle/>
          <a:p>
            <a:pPr algn="l"/>
            <a:endParaRPr lang="en-US" sz="2000" i="0" dirty="0" err="1" smtClean="0">
              <a:solidFill>
                <a:srgbClr val="000000"/>
              </a:solidFill>
            </a:endParaRPr>
          </a:p>
        </p:txBody>
      </p:sp>
      <p:sp>
        <p:nvSpPr>
          <p:cNvPr id="16" name="Content Placeholder 3"/>
          <p:cNvSpPr txBox="1">
            <a:spLocks/>
          </p:cNvSpPr>
          <p:nvPr/>
        </p:nvSpPr>
        <p:spPr bwMode="auto">
          <a:xfrm>
            <a:off x="2434728" y="4058436"/>
            <a:ext cx="1872867" cy="1077236"/>
          </a:xfrm>
          <a:prstGeom prst="cloud">
            <a:avLst/>
          </a:prstGeom>
          <a:solidFill>
            <a:schemeClr val="tx2">
              <a:lumMod val="40000"/>
              <a:lumOff val="60000"/>
            </a:schemeClr>
          </a:solidFill>
          <a:ln w="9525" cap="flat" cmpd="sng" algn="ctr">
            <a:solidFill>
              <a:schemeClr val="accent5">
                <a:shade val="95000"/>
                <a:satMod val="105000"/>
              </a:schemeClr>
            </a:solidFill>
            <a:prstDash val="solid"/>
            <a:miter lim="800000"/>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chemeClr val="accent1"/>
              </a:buClr>
              <a:buSzTx/>
              <a:buFont typeface="Wingdings" pitchFamily="2" charset="2"/>
              <a:buNone/>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Internet       </a:t>
            </a:r>
          </a:p>
        </p:txBody>
      </p:sp>
      <p:sp>
        <p:nvSpPr>
          <p:cNvPr id="29" name="Flowchart: Magnetic Disk 28"/>
          <p:cNvSpPr/>
          <p:nvPr/>
        </p:nvSpPr>
        <p:spPr bwMode="auto">
          <a:xfrm>
            <a:off x="6637258" y="5285985"/>
            <a:ext cx="3908120" cy="939450"/>
          </a:xfrm>
          <a:prstGeom prst="flowChartMagneticDisk">
            <a:avLst/>
          </a:prstGeom>
          <a:solidFill>
            <a:schemeClr val="accent4"/>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smtClean="0">
                <a:ln>
                  <a:noFill/>
                </a:ln>
                <a:solidFill>
                  <a:schemeClr val="tx1"/>
                </a:solidFill>
                <a:effectLst/>
                <a:latin typeface="Arial" charset="0"/>
              </a:rPr>
              <a:t>Database</a:t>
            </a:r>
          </a:p>
        </p:txBody>
      </p:sp>
      <p:sp>
        <p:nvSpPr>
          <p:cNvPr id="36" name="Left-Right Arrow 35"/>
          <p:cNvSpPr/>
          <p:nvPr/>
        </p:nvSpPr>
        <p:spPr bwMode="auto">
          <a:xfrm rot="16200000">
            <a:off x="3076691" y="2699328"/>
            <a:ext cx="365760" cy="228600"/>
          </a:xfrm>
          <a:prstGeom prst="lef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7" name="Left-Right Arrow 36"/>
          <p:cNvSpPr/>
          <p:nvPr/>
        </p:nvSpPr>
        <p:spPr bwMode="auto">
          <a:xfrm>
            <a:off x="4151025" y="2179724"/>
            <a:ext cx="1645920" cy="274320"/>
          </a:xfrm>
          <a:prstGeom prst="lef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8" name="Left-Right Arrow 37"/>
          <p:cNvSpPr/>
          <p:nvPr/>
        </p:nvSpPr>
        <p:spPr bwMode="auto">
          <a:xfrm>
            <a:off x="7748084" y="2469911"/>
            <a:ext cx="457200" cy="274320"/>
          </a:xfrm>
          <a:prstGeom prst="lef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9" name="Left-Right Arrow 38"/>
          <p:cNvSpPr/>
          <p:nvPr/>
        </p:nvSpPr>
        <p:spPr bwMode="auto">
          <a:xfrm rot="16200000">
            <a:off x="3045690" y="5140335"/>
            <a:ext cx="548640" cy="274320"/>
          </a:xfrm>
          <a:prstGeom prst="lef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0" name="Left-Right Arrow 39"/>
          <p:cNvSpPr/>
          <p:nvPr/>
        </p:nvSpPr>
        <p:spPr bwMode="auto">
          <a:xfrm rot="16200000">
            <a:off x="2847987" y="3614876"/>
            <a:ext cx="822960" cy="274320"/>
          </a:xfrm>
          <a:prstGeom prst="lef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1" name="Left-Right Arrow 40"/>
          <p:cNvSpPr/>
          <p:nvPr/>
        </p:nvSpPr>
        <p:spPr bwMode="auto">
          <a:xfrm rot="16200000">
            <a:off x="8394304" y="4902343"/>
            <a:ext cx="548640" cy="274320"/>
          </a:xfrm>
          <a:prstGeom prst="lef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2" name="Left-Right Arrow 41"/>
          <p:cNvSpPr/>
          <p:nvPr/>
        </p:nvSpPr>
        <p:spPr bwMode="auto">
          <a:xfrm rot="16200000">
            <a:off x="8186385" y="3635908"/>
            <a:ext cx="914400" cy="274320"/>
          </a:xfrm>
          <a:prstGeom prst="lef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p:cNvGraphicFramePr/>
          <p:nvPr/>
        </p:nvGraphicFramePr>
        <p:xfrm>
          <a:off x="897537" y="804230"/>
          <a:ext cx="10322805" cy="5288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3"/>
          <p:cNvSpPr>
            <a:spLocks noGrp="1"/>
          </p:cNvSpPr>
          <p:nvPr>
            <p:ph type="title"/>
          </p:nvPr>
        </p:nvSpPr>
        <p:spPr>
          <a:xfrm>
            <a:off x="605800" y="295731"/>
            <a:ext cx="10801179" cy="480131"/>
          </a:xfrm>
        </p:spPr>
        <p:txBody>
          <a:bodyPr/>
          <a:lstStyle/>
          <a:p>
            <a:r>
              <a:rPr lang="en-US" sz="2800" dirty="0" smtClean="0"/>
              <a:t>OpenEdge WebSpeed Project Type</a:t>
            </a:r>
            <a:endParaRPr lang="en-US" sz="2800" dirty="0"/>
          </a:p>
        </p:txBody>
      </p:sp>
      <p:grpSp>
        <p:nvGrpSpPr>
          <p:cNvPr id="2" name="Group 11"/>
          <p:cNvGrpSpPr/>
          <p:nvPr/>
        </p:nvGrpSpPr>
        <p:grpSpPr>
          <a:xfrm>
            <a:off x="5774736" y="1455557"/>
            <a:ext cx="5176030" cy="4871520"/>
            <a:chOff x="5774736" y="1455557"/>
            <a:chExt cx="5176030" cy="4871520"/>
          </a:xfrm>
        </p:grpSpPr>
        <p:pic>
          <p:nvPicPr>
            <p:cNvPr id="18" name="Picture 17" descr="Facet.png"/>
            <p:cNvPicPr>
              <a:picLocks noChangeAspect="1"/>
            </p:cNvPicPr>
            <p:nvPr/>
          </p:nvPicPr>
          <p:blipFill>
            <a:blip r:embed="rId7" cstate="print"/>
            <a:stretch>
              <a:fillRect/>
            </a:stretch>
          </p:blipFill>
          <p:spPr>
            <a:xfrm>
              <a:off x="5774736" y="1455557"/>
              <a:ext cx="5176030" cy="4871520"/>
            </a:xfrm>
            <a:prstGeom prst="rect">
              <a:avLst/>
            </a:prstGeom>
          </p:spPr>
        </p:pic>
        <p:sp>
          <p:nvSpPr>
            <p:cNvPr id="13" name="Rounded Rectangle 12"/>
            <p:cNvSpPr/>
            <p:nvPr/>
          </p:nvSpPr>
          <p:spPr bwMode="auto">
            <a:xfrm>
              <a:off x="5876079" y="5169239"/>
              <a:ext cx="2820541" cy="274320"/>
            </a:xfrm>
            <a:prstGeom prst="roundRect">
              <a:avLst>
                <a:gd name="adj" fmla="val 50000"/>
              </a:avLst>
            </a:prstGeom>
            <a:no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grpSp>
      <p:sp>
        <p:nvSpPr>
          <p:cNvPr id="20" name="Content Placeholder 19"/>
          <p:cNvSpPr>
            <a:spLocks noGrp="1"/>
          </p:cNvSpPr>
          <p:nvPr>
            <p:ph idx="1"/>
          </p:nvPr>
        </p:nvSpPr>
        <p:spPr>
          <a:xfrm>
            <a:off x="738129" y="1905918"/>
            <a:ext cx="4651947" cy="3700257"/>
          </a:xfrm>
        </p:spPr>
        <p:txBody>
          <a:bodyPr/>
          <a:lstStyle/>
          <a:p>
            <a:pPr marL="400050">
              <a:defRPr/>
            </a:pPr>
            <a:r>
              <a:rPr lang="en-US" sz="2400" dirty="0" smtClean="0"/>
              <a:t>WebSpeed project type</a:t>
            </a:r>
          </a:p>
          <a:p>
            <a:pPr marL="400050">
              <a:defRPr/>
            </a:pPr>
            <a:r>
              <a:rPr lang="en-US" sz="2400" dirty="0" err="1" smtClean="0"/>
              <a:t>AppServer</a:t>
            </a:r>
            <a:r>
              <a:rPr lang="en-US" sz="2400" dirty="0" smtClean="0"/>
              <a:t> Perspective</a:t>
            </a:r>
          </a:p>
          <a:p>
            <a:pPr marL="800100" lvl="1">
              <a:defRPr/>
            </a:pPr>
            <a:r>
              <a:rPr lang="en-US" sz="2000" dirty="0" smtClean="0"/>
              <a:t>Easy access to related context menu options</a:t>
            </a:r>
          </a:p>
          <a:p>
            <a:pPr marL="800100" lvl="1">
              <a:defRPr/>
            </a:pPr>
            <a:r>
              <a:rPr lang="en-US" sz="2000" dirty="0" smtClean="0"/>
              <a:t>Servers view</a:t>
            </a:r>
            <a:endParaRPr lang="en-US" sz="2400" dirty="0" smtClean="0"/>
          </a:p>
          <a:p>
            <a:pPr marL="400050">
              <a:defRPr/>
            </a:pPr>
            <a:r>
              <a:rPr lang="en-US" sz="2400" dirty="0" smtClean="0"/>
              <a:t>WebSpeed facet</a:t>
            </a:r>
          </a:p>
          <a:p>
            <a:pPr marL="800100" lvl="1">
              <a:defRPr/>
            </a:pPr>
            <a:r>
              <a:rPr lang="en-US" sz="2000" dirty="0" smtClean="0"/>
              <a:t>OpenEdge, WebSpeed and JavaScript</a:t>
            </a:r>
            <a:endParaRPr lang="en-US" sz="2400" dirty="0" smtClean="0"/>
          </a:p>
          <a:p>
            <a:pPr marL="400050">
              <a:defRPr/>
            </a:pPr>
            <a:endParaRPr lang="en-US" sz="2000" dirty="0" smtClean="0"/>
          </a:p>
          <a:p>
            <a:pPr marL="400050">
              <a:buNone/>
              <a:defRPr/>
            </a:pPr>
            <a:r>
              <a:rPr lang="en-US" sz="2000" dirty="0" smtClean="0"/>
              <a:t/>
            </a:r>
            <a:br>
              <a:rPr lang="en-US" sz="2000" dirty="0" smtClean="0"/>
            </a:br>
            <a:endParaRPr lang="en-IN" sz="2000" dirty="0" smtClean="0"/>
          </a:p>
          <a:p>
            <a:endParaRPr lang="en-US" dirty="0"/>
          </a:p>
        </p:txBody>
      </p:sp>
    </p:spTree>
  </p:cSld>
  <p:clrMapOvr>
    <a:masterClrMapping/>
  </p:clrMapOvr>
  <p:transition>
    <p:cut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616817" y="339798"/>
            <a:ext cx="10801179" cy="480131"/>
          </a:xfrm>
        </p:spPr>
        <p:txBody>
          <a:bodyPr/>
          <a:lstStyle/>
          <a:p>
            <a:r>
              <a:rPr lang="en-US" sz="2800" dirty="0" smtClean="0"/>
              <a:t>OpenEdge WebSpeed Project Artifacts</a:t>
            </a:r>
            <a:endParaRPr lang="en-US" sz="2800" dirty="0"/>
          </a:p>
        </p:txBody>
      </p:sp>
      <p:sp>
        <p:nvSpPr>
          <p:cNvPr id="10" name="Content Placeholder 9"/>
          <p:cNvSpPr>
            <a:spLocks noGrp="1"/>
          </p:cNvSpPr>
          <p:nvPr>
            <p:ph idx="1"/>
          </p:nvPr>
        </p:nvSpPr>
        <p:spPr>
          <a:xfrm>
            <a:off x="661344" y="1554738"/>
            <a:ext cx="5260490" cy="4507454"/>
          </a:xfrm>
        </p:spPr>
        <p:txBody>
          <a:bodyPr/>
          <a:lstStyle/>
          <a:p>
            <a:pPr marL="400050">
              <a:defRPr/>
            </a:pPr>
            <a:r>
              <a:rPr lang="en-US" sz="2400" dirty="0" smtClean="0"/>
              <a:t>JavaScript Resources</a:t>
            </a:r>
          </a:p>
          <a:p>
            <a:pPr marL="800100" lvl="1">
              <a:defRPr/>
            </a:pPr>
            <a:r>
              <a:rPr lang="en-IN" sz="2000" dirty="0" smtClean="0"/>
              <a:t>Contains JavaScript library</a:t>
            </a:r>
            <a:endParaRPr lang="en-US" sz="2400" dirty="0" smtClean="0"/>
          </a:p>
          <a:p>
            <a:pPr marL="400050">
              <a:defRPr/>
            </a:pPr>
            <a:r>
              <a:rPr lang="en-US" sz="2400" dirty="0" smtClean="0"/>
              <a:t>HTMLContent</a:t>
            </a:r>
          </a:p>
          <a:p>
            <a:pPr marL="800100" lvl="1">
              <a:defRPr/>
            </a:pPr>
            <a:r>
              <a:rPr lang="en-IN" sz="2000" dirty="0" smtClean="0"/>
              <a:t>Contains static html files</a:t>
            </a:r>
            <a:endParaRPr lang="en-US" sz="2000" dirty="0" smtClean="0"/>
          </a:p>
          <a:p>
            <a:pPr marL="400050">
              <a:defRPr/>
            </a:pPr>
            <a:r>
              <a:rPr lang="en-US" sz="2400" dirty="0" smtClean="0"/>
              <a:t>WebSpeed</a:t>
            </a:r>
          </a:p>
          <a:p>
            <a:pPr marL="857250" lvl="1" indent="-342900"/>
            <a:r>
              <a:rPr lang="en-US" sz="2000" dirty="0" smtClean="0"/>
              <a:t>Contains </a:t>
            </a:r>
            <a:r>
              <a:rPr lang="en-IN" sz="2000" dirty="0" smtClean="0"/>
              <a:t>SpeedScript files and </a:t>
            </a:r>
            <a:r>
              <a:rPr lang="en-IN" sz="2000" dirty="0" err="1" smtClean="0"/>
              <a:t>CGIWrappers</a:t>
            </a:r>
            <a:endParaRPr lang="en-IN" sz="2000" dirty="0" smtClean="0"/>
          </a:p>
          <a:p>
            <a:pPr marL="400050">
              <a:defRPr/>
            </a:pPr>
            <a:r>
              <a:rPr lang="en-US" sz="2400" dirty="0" smtClean="0"/>
              <a:t>SpeedScriptGen</a:t>
            </a:r>
          </a:p>
          <a:p>
            <a:pPr marL="857250" lvl="1" indent="-342900"/>
            <a:r>
              <a:rPr lang="en-US" sz="2000" dirty="0" smtClean="0"/>
              <a:t>Contains the auto generated .w files</a:t>
            </a:r>
          </a:p>
          <a:p>
            <a:pPr marL="857250" lvl="1" indent="-342900"/>
            <a:endParaRPr lang="en-US" dirty="0"/>
          </a:p>
        </p:txBody>
      </p:sp>
      <p:pic>
        <p:nvPicPr>
          <p:cNvPr id="19" name="Picture 18" descr="PrjExploer.png"/>
          <p:cNvPicPr>
            <a:picLocks noChangeAspect="1"/>
          </p:cNvPicPr>
          <p:nvPr/>
        </p:nvPicPr>
        <p:blipFill>
          <a:blip r:embed="rId3" cstate="print"/>
          <a:stretch>
            <a:fillRect/>
          </a:stretch>
        </p:blipFill>
        <p:spPr>
          <a:xfrm>
            <a:off x="7145135" y="1402110"/>
            <a:ext cx="3927873" cy="5007093"/>
          </a:xfrm>
          <a:prstGeom prst="rect">
            <a:avLst/>
          </a:prstGeom>
        </p:spPr>
      </p:pic>
      <p:graphicFrame>
        <p:nvGraphicFramePr>
          <p:cNvPr id="17" name="Diagram 16"/>
          <p:cNvGraphicFramePr/>
          <p:nvPr/>
        </p:nvGraphicFramePr>
        <p:xfrm>
          <a:off x="908826" y="804230"/>
          <a:ext cx="10322805" cy="5288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616817" y="339798"/>
            <a:ext cx="10801179" cy="480131"/>
          </a:xfrm>
        </p:spPr>
        <p:txBody>
          <a:bodyPr/>
          <a:lstStyle/>
          <a:p>
            <a:r>
              <a:rPr lang="en-US" sz="2800" dirty="0" smtClean="0"/>
              <a:t>Programming Techniques</a:t>
            </a:r>
            <a:endParaRPr lang="en-US" sz="2800" dirty="0"/>
          </a:p>
        </p:txBody>
      </p:sp>
      <p:sp>
        <p:nvSpPr>
          <p:cNvPr id="17" name="Content Placeholder 16"/>
          <p:cNvSpPr>
            <a:spLocks noGrp="1"/>
          </p:cNvSpPr>
          <p:nvPr>
            <p:ph idx="1"/>
          </p:nvPr>
        </p:nvSpPr>
        <p:spPr/>
        <p:txBody>
          <a:bodyPr/>
          <a:lstStyle/>
          <a:p>
            <a:pPr>
              <a:buNone/>
            </a:pPr>
            <a:r>
              <a:rPr lang="en-US" dirty="0" smtClean="0"/>
              <a:t> </a:t>
            </a:r>
            <a:endParaRPr lang="en-US" dirty="0"/>
          </a:p>
        </p:txBody>
      </p:sp>
      <p:sp>
        <p:nvSpPr>
          <p:cNvPr id="14" name="Content Placeholder 4"/>
          <p:cNvSpPr txBox="1">
            <a:spLocks/>
          </p:cNvSpPr>
          <p:nvPr/>
        </p:nvSpPr>
        <p:spPr bwMode="auto">
          <a:xfrm>
            <a:off x="1173155" y="1882588"/>
            <a:ext cx="2249572" cy="54864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ts val="900"/>
              </a:spcBef>
              <a:spcAft>
                <a:spcPct val="0"/>
              </a:spcAft>
              <a:buClr>
                <a:schemeClr val="accent1"/>
              </a:buClr>
              <a:buSzTx/>
              <a:tabLst/>
              <a:defRPr/>
            </a:pPr>
            <a:endParaRPr kumimoji="0" lang="en-US" sz="18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p:txBody>
      </p:sp>
      <p:graphicFrame>
        <p:nvGraphicFramePr>
          <p:cNvPr id="20" name="Content Placeholder 4"/>
          <p:cNvGraphicFramePr>
            <a:graphicFrameLocks/>
          </p:cNvGraphicFramePr>
          <p:nvPr/>
        </p:nvGraphicFramePr>
        <p:xfrm>
          <a:off x="367928" y="1867726"/>
          <a:ext cx="10813434" cy="45773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 name="AutoShape 8"/>
          <p:cNvSpPr>
            <a:spLocks noChangeArrowheads="1"/>
          </p:cNvSpPr>
          <p:nvPr/>
        </p:nvSpPr>
        <p:spPr bwMode="auto">
          <a:xfrm>
            <a:off x="8112664" y="1661568"/>
            <a:ext cx="2233891" cy="1304081"/>
          </a:xfrm>
          <a:prstGeom prst="wedgeRoundRectCallout">
            <a:avLst>
              <a:gd name="adj1" fmla="val -124460"/>
              <a:gd name="adj2" fmla="val -787"/>
              <a:gd name="adj3" fmla="val 16667"/>
            </a:avLst>
          </a:prstGeom>
          <a:solidFill>
            <a:schemeClr val="accent3">
              <a:lumMod val="40000"/>
              <a:lumOff val="60000"/>
            </a:schemeClr>
          </a:solidFill>
          <a:ln w="12700" algn="ctr">
            <a:solidFill>
              <a:schemeClr val="accent3">
                <a:lumMod val="60000"/>
                <a:lumOff val="40000"/>
              </a:schemeClr>
            </a:solidFill>
            <a:miter lim="800000"/>
            <a:headEnd/>
            <a:tailEnd/>
          </a:ln>
          <a:effectLst/>
        </p:spPr>
        <p:txBody>
          <a:bodyPr/>
          <a:lstStyle/>
          <a:p>
            <a:pPr algn="l">
              <a:spcBef>
                <a:spcPts val="0"/>
              </a:spcBef>
            </a:pPr>
            <a:r>
              <a:rPr lang="en-US" sz="2000" dirty="0" smtClean="0">
                <a:solidFill>
                  <a:schemeClr val="accent3">
                    <a:lumMod val="50000"/>
                  </a:schemeClr>
                </a:solidFill>
              </a:rPr>
              <a:t>&lt;html&gt;</a:t>
            </a:r>
          </a:p>
          <a:p>
            <a:pPr algn="l">
              <a:spcBef>
                <a:spcPts val="0"/>
              </a:spcBef>
            </a:pPr>
            <a:r>
              <a:rPr lang="en-US" sz="1800" dirty="0" smtClean="0">
                <a:solidFill>
                  <a:schemeClr val="accent3">
                    <a:lumMod val="50000"/>
                  </a:schemeClr>
                </a:solidFill>
              </a:rPr>
              <a:t>  &lt;head&gt; &lt;/head&gt;</a:t>
            </a:r>
          </a:p>
          <a:p>
            <a:pPr algn="l">
              <a:spcBef>
                <a:spcPts val="0"/>
              </a:spcBef>
            </a:pPr>
            <a:r>
              <a:rPr lang="en-US" sz="1800" dirty="0" smtClean="0">
                <a:solidFill>
                  <a:schemeClr val="accent3">
                    <a:lumMod val="50000"/>
                  </a:schemeClr>
                </a:solidFill>
              </a:rPr>
              <a:t>   &lt;body&gt;&lt;/body&gt;</a:t>
            </a:r>
          </a:p>
          <a:p>
            <a:pPr algn="l">
              <a:spcBef>
                <a:spcPts val="0"/>
              </a:spcBef>
            </a:pPr>
            <a:r>
              <a:rPr lang="en-US" sz="2000" dirty="0" smtClean="0">
                <a:solidFill>
                  <a:schemeClr val="accent3">
                    <a:lumMod val="50000"/>
                  </a:schemeClr>
                </a:solidFill>
              </a:rPr>
              <a:t>&lt;/html&gt;</a:t>
            </a:r>
            <a:endParaRPr lang="en-IN" sz="2000" i="0" dirty="0" smtClean="0">
              <a:solidFill>
                <a:schemeClr val="accent3">
                  <a:lumMod val="50000"/>
                </a:schemeClr>
              </a:solidFill>
            </a:endParaRPr>
          </a:p>
        </p:txBody>
      </p:sp>
      <p:sp>
        <p:nvSpPr>
          <p:cNvPr id="22" name="AutoShape 8"/>
          <p:cNvSpPr>
            <a:spLocks noChangeArrowheads="1"/>
          </p:cNvSpPr>
          <p:nvPr/>
        </p:nvSpPr>
        <p:spPr bwMode="auto">
          <a:xfrm>
            <a:off x="8531617" y="4612614"/>
            <a:ext cx="3393162" cy="1412405"/>
          </a:xfrm>
          <a:prstGeom prst="wedgeRoundRectCallout">
            <a:avLst>
              <a:gd name="adj1" fmla="val -66101"/>
              <a:gd name="adj2" fmla="val -12641"/>
              <a:gd name="adj3" fmla="val 16667"/>
            </a:avLst>
          </a:prstGeom>
          <a:solidFill>
            <a:schemeClr val="accent3">
              <a:lumMod val="40000"/>
              <a:lumOff val="60000"/>
            </a:schemeClr>
          </a:solidFill>
          <a:ln w="12700" algn="ctr">
            <a:solidFill>
              <a:schemeClr val="accent3">
                <a:lumMod val="60000"/>
                <a:lumOff val="40000"/>
              </a:schemeClr>
            </a:solidFill>
            <a:miter lim="800000"/>
            <a:headEnd/>
            <a:tailEnd/>
          </a:ln>
          <a:effectLst/>
        </p:spPr>
        <p:txBody>
          <a:bodyPr/>
          <a:lstStyle/>
          <a:p>
            <a:pPr algn="l" eaLnBrk="0" hangingPunct="0">
              <a:spcBef>
                <a:spcPts val="0"/>
              </a:spcBef>
            </a:pPr>
            <a:r>
              <a:rPr lang="en-US" sz="2000" dirty="0" smtClean="0">
                <a:solidFill>
                  <a:schemeClr val="accent3">
                    <a:lumMod val="50000"/>
                  </a:schemeClr>
                </a:solidFill>
              </a:rPr>
              <a:t>.W file</a:t>
            </a:r>
          </a:p>
          <a:p>
            <a:pPr algn="l" eaLnBrk="0" hangingPunct="0">
              <a:spcBef>
                <a:spcPts val="0"/>
              </a:spcBef>
            </a:pPr>
            <a:r>
              <a:rPr lang="en-US" sz="2000" dirty="0" smtClean="0">
                <a:solidFill>
                  <a:schemeClr val="accent3">
                    <a:lumMod val="50000"/>
                  </a:schemeClr>
                </a:solidFill>
              </a:rPr>
              <a:t>{&amp;out} (html markup inside)</a:t>
            </a:r>
          </a:p>
          <a:p>
            <a:pPr algn="l" eaLnBrk="0" hangingPunct="0">
              <a:spcBef>
                <a:spcPts val="0"/>
              </a:spcBef>
            </a:pPr>
            <a:r>
              <a:rPr lang="en-US" sz="2000" dirty="0" smtClean="0">
                <a:solidFill>
                  <a:schemeClr val="accent3">
                    <a:lumMod val="50000"/>
                  </a:schemeClr>
                </a:solidFill>
              </a:rPr>
              <a:t>process-web-request</a:t>
            </a:r>
          </a:p>
          <a:p>
            <a:pPr lvl="0" algn="l" eaLnBrk="0" hangingPunct="0">
              <a:spcBef>
                <a:spcPts val="0"/>
              </a:spcBef>
            </a:pPr>
            <a:endParaRPr lang="en-US" sz="2000" dirty="0" smtClean="0">
              <a:solidFill>
                <a:schemeClr val="accent3">
                  <a:lumMod val="50000"/>
                </a:schemeClr>
              </a:solidFill>
            </a:endParaRPr>
          </a:p>
          <a:p>
            <a:pPr lvl="0" algn="l"/>
            <a:endParaRPr lang="en-IN" sz="1400" i="0" dirty="0" smtClean="0">
              <a:solidFill>
                <a:schemeClr val="accent4">
                  <a:lumMod val="60000"/>
                  <a:lumOff val="40000"/>
                </a:schemeClr>
              </a:solidFill>
            </a:endParaRPr>
          </a:p>
        </p:txBody>
      </p:sp>
      <p:sp>
        <p:nvSpPr>
          <p:cNvPr id="23" name="AutoShape 8"/>
          <p:cNvSpPr>
            <a:spLocks noChangeArrowheads="1"/>
          </p:cNvSpPr>
          <p:nvPr/>
        </p:nvSpPr>
        <p:spPr bwMode="auto">
          <a:xfrm>
            <a:off x="175364" y="2944545"/>
            <a:ext cx="3277800" cy="1790293"/>
          </a:xfrm>
          <a:prstGeom prst="wedgeRoundRectCallout">
            <a:avLst>
              <a:gd name="adj1" fmla="val 52541"/>
              <a:gd name="adj2" fmla="val 70941"/>
              <a:gd name="adj3" fmla="val 16667"/>
            </a:avLst>
          </a:prstGeom>
          <a:solidFill>
            <a:schemeClr val="accent3">
              <a:lumMod val="40000"/>
              <a:lumOff val="60000"/>
            </a:schemeClr>
          </a:solidFill>
          <a:ln w="12700" algn="ctr">
            <a:solidFill>
              <a:schemeClr val="accent3">
                <a:lumMod val="60000"/>
                <a:lumOff val="40000"/>
              </a:schemeClr>
            </a:solidFill>
            <a:miter lim="800000"/>
            <a:headEnd/>
            <a:tailEnd/>
          </a:ln>
          <a:effectLst/>
        </p:spPr>
        <p:txBody>
          <a:bodyPr/>
          <a:lstStyle/>
          <a:p>
            <a:pPr lvl="0" algn="l" eaLnBrk="0" hangingPunct="0">
              <a:spcBef>
                <a:spcPts val="0"/>
              </a:spcBef>
            </a:pPr>
            <a:r>
              <a:rPr lang="en-IN" sz="2000" dirty="0" smtClean="0">
                <a:solidFill>
                  <a:schemeClr val="accent3">
                    <a:lumMod val="50000"/>
                  </a:schemeClr>
                </a:solidFill>
              </a:rPr>
              <a:t>&lt;html&gt;</a:t>
            </a:r>
          </a:p>
          <a:p>
            <a:pPr lvl="0" algn="l" eaLnBrk="0" hangingPunct="0">
              <a:spcBef>
                <a:spcPts val="0"/>
              </a:spcBef>
            </a:pPr>
            <a:r>
              <a:rPr lang="en-US" sz="2000" dirty="0" smtClean="0">
                <a:solidFill>
                  <a:schemeClr val="accent3">
                    <a:lumMod val="50000"/>
                  </a:schemeClr>
                </a:solidFill>
              </a:rPr>
              <a:t>&lt;script language="SpeedScript"&gt; </a:t>
            </a:r>
          </a:p>
          <a:p>
            <a:pPr lvl="0" algn="l" eaLnBrk="0" hangingPunct="0">
              <a:spcBef>
                <a:spcPts val="0"/>
              </a:spcBef>
            </a:pPr>
            <a:r>
              <a:rPr lang="en-US" sz="2000" dirty="0" smtClean="0">
                <a:solidFill>
                  <a:schemeClr val="accent3">
                    <a:lumMod val="50000"/>
                  </a:schemeClr>
                </a:solidFill>
              </a:rPr>
              <a:t>&lt;/script&gt;</a:t>
            </a:r>
          </a:p>
          <a:p>
            <a:pPr lvl="0" algn="l" eaLnBrk="0" hangingPunct="0">
              <a:spcBef>
                <a:spcPts val="0"/>
              </a:spcBef>
            </a:pPr>
            <a:r>
              <a:rPr lang="en-US" sz="2000" dirty="0" smtClean="0">
                <a:solidFill>
                  <a:schemeClr val="accent3">
                    <a:lumMod val="50000"/>
                  </a:schemeClr>
                </a:solidFill>
              </a:rPr>
              <a:t>&lt;/html&gt;</a:t>
            </a:r>
          </a:p>
        </p:txBody>
      </p:sp>
      <p:graphicFrame>
        <p:nvGraphicFramePr>
          <p:cNvPr id="26" name="Diagram 25"/>
          <p:cNvGraphicFramePr/>
          <p:nvPr/>
        </p:nvGraphicFramePr>
        <p:xfrm>
          <a:off x="908826" y="804230"/>
          <a:ext cx="10322805" cy="52881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linds(horizontal)">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linds(horizontal)">
                                      <p:cBhvr>
                                        <p:cTn id="1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stretch>
            <a:fillRect/>
          </a:stretch>
        </p:blipFill>
        <p:spPr bwMode="auto">
          <a:xfrm>
            <a:off x="1616284" y="1476581"/>
            <a:ext cx="8508217" cy="4936744"/>
          </a:xfrm>
          <a:prstGeom prst="rect">
            <a:avLst/>
          </a:prstGeom>
          <a:noFill/>
          <a:ln w="9525">
            <a:noFill/>
            <a:miter lim="800000"/>
            <a:headEnd/>
            <a:tailEnd/>
          </a:ln>
        </p:spPr>
      </p:pic>
      <p:sp>
        <p:nvSpPr>
          <p:cNvPr id="3" name="Title 2"/>
          <p:cNvSpPr>
            <a:spLocks noGrp="1"/>
          </p:cNvSpPr>
          <p:nvPr>
            <p:ph type="title"/>
          </p:nvPr>
        </p:nvSpPr>
        <p:spPr>
          <a:xfrm>
            <a:off x="507869" y="263251"/>
            <a:ext cx="9771655" cy="480131"/>
          </a:xfrm>
        </p:spPr>
        <p:txBody>
          <a:bodyPr/>
          <a:lstStyle/>
          <a:p>
            <a:r>
              <a:rPr lang="en-US" sz="2800" dirty="0" smtClean="0"/>
              <a:t>SpeedScript Editor</a:t>
            </a:r>
            <a:endParaRPr lang="en-US" sz="2800" dirty="0"/>
          </a:p>
        </p:txBody>
      </p:sp>
      <p:sp>
        <p:nvSpPr>
          <p:cNvPr id="17" name="AutoShape 8"/>
          <p:cNvSpPr>
            <a:spLocks noChangeArrowheads="1"/>
          </p:cNvSpPr>
          <p:nvPr/>
        </p:nvSpPr>
        <p:spPr bwMode="auto">
          <a:xfrm>
            <a:off x="142875" y="2203452"/>
            <a:ext cx="2305050" cy="2158998"/>
          </a:xfrm>
          <a:prstGeom prst="wedgeRoundRectCallout">
            <a:avLst>
              <a:gd name="adj1" fmla="val 61262"/>
              <a:gd name="adj2" fmla="val 110839"/>
              <a:gd name="adj3" fmla="val 16667"/>
            </a:avLst>
          </a:prstGeom>
          <a:solidFill>
            <a:srgbClr val="FF4E00"/>
          </a:solidFill>
          <a:ln w="12700" algn="ctr">
            <a:solidFill>
              <a:schemeClr val="tx1"/>
            </a:solidFill>
            <a:miter lim="800000"/>
            <a:headEnd/>
            <a:tailEnd/>
          </a:ln>
          <a:effectLst/>
        </p:spPr>
        <p:txBody>
          <a:bodyPr/>
          <a:lstStyle/>
          <a:p>
            <a:pPr lvl="0" algn="l"/>
            <a:r>
              <a:rPr lang="en-IN" sz="1800" b="1" i="0" dirty="0" smtClean="0">
                <a:solidFill>
                  <a:schemeClr val="bg1"/>
                </a:solidFill>
              </a:rPr>
              <a:t>Multi Page Editor with three tabs</a:t>
            </a:r>
          </a:p>
          <a:p>
            <a:pPr lvl="0" algn="l">
              <a:buFont typeface="Arial" pitchFamily="34" charset="0"/>
              <a:buChar char="•"/>
            </a:pPr>
            <a:r>
              <a:rPr lang="en-IN" sz="1800" i="0" dirty="0" smtClean="0">
                <a:solidFill>
                  <a:schemeClr val="bg1"/>
                </a:solidFill>
              </a:rPr>
              <a:t> SpeedScript</a:t>
            </a:r>
          </a:p>
          <a:p>
            <a:pPr lvl="0" algn="l">
              <a:buFont typeface="Arial" pitchFamily="34" charset="0"/>
              <a:buChar char="•"/>
            </a:pPr>
            <a:r>
              <a:rPr lang="en-IN" sz="1800" i="0" dirty="0" smtClean="0">
                <a:solidFill>
                  <a:schemeClr val="bg1"/>
                </a:solidFill>
              </a:rPr>
              <a:t> Generated ABL </a:t>
            </a:r>
          </a:p>
          <a:p>
            <a:pPr lvl="0" algn="l">
              <a:buFont typeface="Arial" pitchFamily="34" charset="0"/>
              <a:buChar char="•"/>
            </a:pPr>
            <a:r>
              <a:rPr lang="en-IN" sz="1800" i="0" dirty="0" smtClean="0">
                <a:solidFill>
                  <a:schemeClr val="bg1"/>
                </a:solidFill>
              </a:rPr>
              <a:t> Preview </a:t>
            </a:r>
          </a:p>
          <a:p>
            <a:pPr algn="l" eaLnBrk="0" hangingPunct="0">
              <a:spcBef>
                <a:spcPct val="10000"/>
              </a:spcBef>
              <a:buSzTx/>
            </a:pPr>
            <a:endParaRPr lang="en-US" sz="1800" i="0" dirty="0" smtClean="0">
              <a:solidFill>
                <a:schemeClr val="bg1"/>
              </a:solidFill>
            </a:endParaRPr>
          </a:p>
          <a:p>
            <a:pPr algn="l" eaLnBrk="0" hangingPunct="0">
              <a:spcBef>
                <a:spcPct val="10000"/>
              </a:spcBef>
              <a:buSzTx/>
            </a:pPr>
            <a:endParaRPr lang="en-US" sz="1800" i="0" dirty="0" smtClean="0">
              <a:solidFill>
                <a:schemeClr val="bg1"/>
              </a:solidFill>
            </a:endParaRPr>
          </a:p>
        </p:txBody>
      </p:sp>
      <p:grpSp>
        <p:nvGrpSpPr>
          <p:cNvPr id="4" name="Group 10"/>
          <p:cNvGrpSpPr/>
          <p:nvPr/>
        </p:nvGrpSpPr>
        <p:grpSpPr>
          <a:xfrm>
            <a:off x="7141029" y="2792655"/>
            <a:ext cx="3283328" cy="340519"/>
            <a:chOff x="7141029" y="2792655"/>
            <a:chExt cx="3283328" cy="340519"/>
          </a:xfrm>
        </p:grpSpPr>
        <p:cxnSp>
          <p:nvCxnSpPr>
            <p:cNvPr id="10" name="Straight Arrow Connector 9"/>
            <p:cNvCxnSpPr/>
            <p:nvPr/>
          </p:nvCxnSpPr>
          <p:spPr>
            <a:xfrm rot="10800000" flipV="1">
              <a:off x="7141029" y="2977242"/>
              <a:ext cx="1734911" cy="5443"/>
            </a:xfrm>
            <a:prstGeom prst="straightConnector1">
              <a:avLst/>
            </a:prstGeom>
            <a:ln>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bwMode="auto">
            <a:xfrm>
              <a:off x="9035142" y="2792655"/>
              <a:ext cx="1389215" cy="340519"/>
            </a:xfrm>
            <a:prstGeom prst="roundRect">
              <a:avLst/>
            </a:prstGeom>
            <a:solidFill>
              <a:srgbClr val="FF4E00"/>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spAutoFit/>
            </a:bodyPr>
            <a:lstStyle/>
            <a:p>
              <a:pPr marL="0" marR="0" indent="0" algn="l" defTabSz="914400" eaLnBrk="1" latinLnBrk="0" hangingPunct="1">
                <a:lnSpc>
                  <a:spcPct val="100000"/>
                </a:lnSpc>
                <a:buClrTx/>
                <a:buFontTx/>
                <a:buNone/>
                <a:tabLst/>
              </a:pPr>
              <a:r>
                <a:rPr lang="en-US" sz="1400" b="1" i="0" dirty="0" smtClean="0">
                  <a:solidFill>
                    <a:schemeClr val="bg1"/>
                  </a:solidFill>
                  <a:latin typeface="Arial" charset="0"/>
                </a:rPr>
                <a:t>HTML section</a:t>
              </a:r>
            </a:p>
          </p:txBody>
        </p:sp>
      </p:grpSp>
      <p:grpSp>
        <p:nvGrpSpPr>
          <p:cNvPr id="5" name="Group 11"/>
          <p:cNvGrpSpPr/>
          <p:nvPr/>
        </p:nvGrpSpPr>
        <p:grpSpPr>
          <a:xfrm>
            <a:off x="7293430" y="4294883"/>
            <a:ext cx="3250670" cy="578882"/>
            <a:chOff x="7293430" y="4294883"/>
            <a:chExt cx="3250670" cy="578882"/>
          </a:xfrm>
        </p:grpSpPr>
        <p:cxnSp>
          <p:nvCxnSpPr>
            <p:cNvPr id="13" name="Straight Arrow Connector 12"/>
            <p:cNvCxnSpPr/>
            <p:nvPr/>
          </p:nvCxnSpPr>
          <p:spPr>
            <a:xfrm rot="10800000" flipV="1">
              <a:off x="7293430" y="4577442"/>
              <a:ext cx="1734911" cy="5443"/>
            </a:xfrm>
            <a:prstGeom prst="straightConnector1">
              <a:avLst/>
            </a:prstGeom>
            <a:ln>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bwMode="auto">
            <a:xfrm>
              <a:off x="9154885" y="4294883"/>
              <a:ext cx="1389215" cy="578882"/>
            </a:xfrm>
            <a:prstGeom prst="roundRect">
              <a:avLst/>
            </a:prstGeom>
            <a:solidFill>
              <a:srgbClr val="FF4E00"/>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spAutoFit/>
            </a:bodyPr>
            <a:lstStyle/>
            <a:p>
              <a:pPr marL="0" marR="0" indent="0" algn="l" defTabSz="914400" eaLnBrk="1" latinLnBrk="0" hangingPunct="1">
                <a:lnSpc>
                  <a:spcPct val="100000"/>
                </a:lnSpc>
                <a:buClrTx/>
                <a:buFontTx/>
                <a:buNone/>
                <a:tabLst/>
              </a:pPr>
              <a:r>
                <a:rPr lang="en-US" sz="1400" b="1" i="0" dirty="0" smtClean="0">
                  <a:solidFill>
                    <a:schemeClr val="bg1"/>
                  </a:solidFill>
                  <a:latin typeface="Arial" charset="0"/>
                </a:rPr>
                <a:t>SpeedScript section</a:t>
              </a:r>
            </a:p>
          </p:txBody>
        </p:sp>
      </p:grpSp>
      <p:sp>
        <p:nvSpPr>
          <p:cNvPr id="20" name="AutoShape 8"/>
          <p:cNvSpPr>
            <a:spLocks noChangeArrowheads="1"/>
          </p:cNvSpPr>
          <p:nvPr/>
        </p:nvSpPr>
        <p:spPr bwMode="auto">
          <a:xfrm>
            <a:off x="8287748" y="1621162"/>
            <a:ext cx="2714625" cy="4732342"/>
          </a:xfrm>
          <a:prstGeom prst="wedgeRoundRectCallout">
            <a:avLst>
              <a:gd name="adj1" fmla="val -124460"/>
              <a:gd name="adj2" fmla="val -787"/>
              <a:gd name="adj3" fmla="val 16667"/>
            </a:avLst>
          </a:prstGeom>
          <a:solidFill>
            <a:srgbClr val="FF4E00"/>
          </a:solidFill>
          <a:ln w="12700" algn="ctr">
            <a:solidFill>
              <a:schemeClr val="tx1"/>
            </a:solidFill>
            <a:miter lim="800000"/>
            <a:headEnd/>
            <a:tailEnd/>
          </a:ln>
          <a:effectLst/>
        </p:spPr>
        <p:txBody>
          <a:bodyPr/>
          <a:lstStyle/>
          <a:p>
            <a:pPr lvl="0" algn="l"/>
            <a:r>
              <a:rPr lang="en-IN" sz="1800" b="1" i="0" dirty="0" smtClean="0">
                <a:solidFill>
                  <a:schemeClr val="bg1"/>
                </a:solidFill>
              </a:rPr>
              <a:t>Supported Actions:</a:t>
            </a:r>
          </a:p>
          <a:p>
            <a:pPr lvl="0" algn="l">
              <a:spcBef>
                <a:spcPts val="500"/>
              </a:spcBef>
              <a:buFont typeface="Arial" pitchFamily="34" charset="0"/>
              <a:buChar char="•"/>
            </a:pPr>
            <a:r>
              <a:rPr lang="en-IN" sz="1800" i="0" dirty="0" smtClean="0">
                <a:solidFill>
                  <a:schemeClr val="bg1"/>
                </a:solidFill>
              </a:rPr>
              <a:t> ABL colour coding</a:t>
            </a:r>
          </a:p>
          <a:p>
            <a:pPr lvl="0" algn="l">
              <a:spcBef>
                <a:spcPts val="500"/>
              </a:spcBef>
              <a:buFont typeface="Arial" pitchFamily="34" charset="0"/>
              <a:buChar char="•"/>
            </a:pPr>
            <a:r>
              <a:rPr lang="en-IN" sz="1800" i="0" dirty="0" smtClean="0">
                <a:solidFill>
                  <a:schemeClr val="bg1"/>
                </a:solidFill>
              </a:rPr>
              <a:t> Correct case</a:t>
            </a:r>
          </a:p>
          <a:p>
            <a:pPr lvl="0" algn="l">
              <a:spcBef>
                <a:spcPts val="500"/>
              </a:spcBef>
              <a:buFont typeface="Arial" pitchFamily="34" charset="0"/>
              <a:buChar char="•"/>
            </a:pPr>
            <a:r>
              <a:rPr lang="en-IN" sz="1800" i="0" dirty="0" smtClean="0">
                <a:solidFill>
                  <a:schemeClr val="bg1"/>
                </a:solidFill>
              </a:rPr>
              <a:t> Expand keywords</a:t>
            </a:r>
          </a:p>
          <a:p>
            <a:pPr lvl="0" algn="l">
              <a:spcBef>
                <a:spcPts val="500"/>
              </a:spcBef>
              <a:buFont typeface="Arial" pitchFamily="34" charset="0"/>
              <a:buChar char="•"/>
            </a:pPr>
            <a:r>
              <a:rPr lang="en-IN" sz="1800" i="0" dirty="0" smtClean="0">
                <a:solidFill>
                  <a:schemeClr val="bg1"/>
                </a:solidFill>
              </a:rPr>
              <a:t> Compile/ Syntax check</a:t>
            </a:r>
          </a:p>
          <a:p>
            <a:pPr lvl="0" algn="l">
              <a:spcBef>
                <a:spcPts val="500"/>
              </a:spcBef>
              <a:buFont typeface="Arial" pitchFamily="34" charset="0"/>
              <a:buChar char="•"/>
            </a:pPr>
            <a:r>
              <a:rPr lang="en-IN" sz="1800" i="0" dirty="0" smtClean="0">
                <a:solidFill>
                  <a:schemeClr val="bg1"/>
                </a:solidFill>
              </a:rPr>
              <a:t> Hover/ Keyword help</a:t>
            </a:r>
          </a:p>
          <a:p>
            <a:pPr lvl="0" algn="l">
              <a:spcBef>
                <a:spcPts val="500"/>
              </a:spcBef>
              <a:buFont typeface="Arial" pitchFamily="34" charset="0"/>
              <a:buChar char="•"/>
            </a:pPr>
            <a:r>
              <a:rPr lang="en-IN" sz="1800" i="0" dirty="0" smtClean="0">
                <a:solidFill>
                  <a:schemeClr val="bg1"/>
                </a:solidFill>
              </a:rPr>
              <a:t> Content Assist / Open declarations</a:t>
            </a:r>
          </a:p>
          <a:p>
            <a:pPr lvl="0" algn="l">
              <a:spcBef>
                <a:spcPts val="500"/>
              </a:spcBef>
              <a:buFont typeface="Arial" pitchFamily="34" charset="0"/>
              <a:buChar char="•"/>
            </a:pPr>
            <a:r>
              <a:rPr lang="en-IN" sz="1800" i="0" dirty="0" smtClean="0">
                <a:solidFill>
                  <a:schemeClr val="bg1"/>
                </a:solidFill>
              </a:rPr>
              <a:t> Surround with Catch/ finally block</a:t>
            </a:r>
          </a:p>
          <a:p>
            <a:pPr lvl="0" algn="l">
              <a:spcBef>
                <a:spcPts val="500"/>
              </a:spcBef>
              <a:buFont typeface="Arial" pitchFamily="34" charset="0"/>
              <a:buChar char="•"/>
            </a:pPr>
            <a:r>
              <a:rPr lang="en-IN" sz="1800" i="0" dirty="0" smtClean="0">
                <a:solidFill>
                  <a:schemeClr val="bg1"/>
                </a:solidFill>
              </a:rPr>
              <a:t> Add Procedure/ Add Function</a:t>
            </a:r>
          </a:p>
        </p:txBody>
      </p:sp>
      <p:grpSp>
        <p:nvGrpSpPr>
          <p:cNvPr id="23" name="Group 22"/>
          <p:cNvGrpSpPr/>
          <p:nvPr/>
        </p:nvGrpSpPr>
        <p:grpSpPr>
          <a:xfrm>
            <a:off x="2210201" y="5504507"/>
            <a:ext cx="4027761" cy="510778"/>
            <a:chOff x="2210201" y="5504507"/>
            <a:chExt cx="4027761" cy="510778"/>
          </a:xfrm>
        </p:grpSpPr>
        <p:sp>
          <p:nvSpPr>
            <p:cNvPr id="19" name="Rounded Rectangle 18"/>
            <p:cNvSpPr/>
            <p:nvPr/>
          </p:nvSpPr>
          <p:spPr bwMode="auto">
            <a:xfrm>
              <a:off x="2210201" y="5504507"/>
              <a:ext cx="4027761" cy="510778"/>
            </a:xfrm>
            <a:prstGeom prst="roundRect">
              <a:avLst/>
            </a:prstGeom>
            <a:no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22" name="Picture 21" descr="tabs.png"/>
            <p:cNvPicPr>
              <a:picLocks noChangeAspect="1"/>
            </p:cNvPicPr>
            <p:nvPr/>
          </p:nvPicPr>
          <p:blipFill>
            <a:blip r:embed="rId4" cstate="print"/>
            <a:stretch>
              <a:fillRect/>
            </a:stretch>
          </p:blipFill>
          <p:spPr>
            <a:xfrm>
              <a:off x="2262347" y="5534237"/>
              <a:ext cx="3856219" cy="396837"/>
            </a:xfrm>
            <a:prstGeom prst="rect">
              <a:avLst/>
            </a:prstGeom>
          </p:spPr>
        </p:pic>
      </p:grpSp>
      <p:graphicFrame>
        <p:nvGraphicFramePr>
          <p:cNvPr id="21" name="Diagram 20"/>
          <p:cNvGraphicFramePr/>
          <p:nvPr/>
        </p:nvGraphicFramePr>
        <p:xfrm>
          <a:off x="987849" y="804230"/>
          <a:ext cx="10322805" cy="52881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3" presetClass="entr" presetSubtype="1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linds(horizontal)">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17" presetClass="entr" presetSubtype="1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strVal val="#ppt_h"/>
                                          </p:val>
                                        </p:tav>
                                        <p:tav tm="100000">
                                          <p:val>
                                            <p:strVal val="#ppt_h"/>
                                          </p:val>
                                        </p:tav>
                                      </p:tavLst>
                                    </p:anim>
                                  </p:childTnLst>
                                </p:cTn>
                              </p:par>
                            </p:childTnLst>
                          </p:cTn>
                        </p:par>
                        <p:par>
                          <p:cTn id="20" fill="hold">
                            <p:stCondLst>
                              <p:cond delay="500"/>
                            </p:stCondLst>
                            <p:childTnLst>
                              <p:par>
                                <p:cTn id="21" presetID="17" presetClass="entr" presetSubtype="1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blinds(horizontal)">
                                      <p:cBhvr>
                                        <p:cTn id="2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42875"/>
            <a:ext cx="10801179" cy="480131"/>
          </a:xfrm>
        </p:spPr>
        <p:txBody>
          <a:bodyPr/>
          <a:lstStyle/>
          <a:p>
            <a:r>
              <a:rPr lang="en-US" sz="2800" dirty="0" smtClean="0"/>
              <a:t>SpeedScript Editor- Preview Tab</a:t>
            </a:r>
            <a:endParaRPr lang="en-US" sz="2800" dirty="0"/>
          </a:p>
        </p:txBody>
      </p:sp>
      <p:pic>
        <p:nvPicPr>
          <p:cNvPr id="6" name="Content Placeholder 5" descr="preview123.png"/>
          <p:cNvPicPr>
            <a:picLocks noGrp="1" noChangeAspect="1"/>
          </p:cNvPicPr>
          <p:nvPr>
            <p:ph idx="1"/>
          </p:nvPr>
        </p:nvPicPr>
        <p:blipFill>
          <a:blip r:embed="rId3"/>
          <a:stretch>
            <a:fillRect/>
          </a:stretch>
        </p:blipFill>
        <p:spPr>
          <a:xfrm>
            <a:off x="1940645" y="1200150"/>
            <a:ext cx="7702698" cy="5303838"/>
          </a:xfrm>
        </p:spPr>
      </p:pic>
      <p:graphicFrame>
        <p:nvGraphicFramePr>
          <p:cNvPr id="16" name="Diagram 15"/>
          <p:cNvGraphicFramePr/>
          <p:nvPr/>
        </p:nvGraphicFramePr>
        <p:xfrm>
          <a:off x="931404" y="804230"/>
          <a:ext cx="10322805" cy="5288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Programming Considerations - CGI Wrapper</a:t>
            </a:r>
            <a:endParaRPr lang="en-US" sz="2800" dirty="0"/>
          </a:p>
        </p:txBody>
      </p:sp>
      <p:graphicFrame>
        <p:nvGraphicFramePr>
          <p:cNvPr id="28" name="Content Placeholder 27"/>
          <p:cNvGraphicFramePr>
            <a:graphicFrameLocks noGrp="1"/>
          </p:cNvGraphicFramePr>
          <p:nvPr>
            <p:ph idx="1"/>
          </p:nvPr>
        </p:nvGraphicFramePr>
        <p:xfrm>
          <a:off x="419549" y="1280346"/>
          <a:ext cx="11381590" cy="53571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0" name="Picture 29" descr="CGIWrapper.png"/>
          <p:cNvPicPr>
            <a:picLocks noChangeAspect="1"/>
          </p:cNvPicPr>
          <p:nvPr/>
        </p:nvPicPr>
        <p:blipFill>
          <a:blip r:embed="rId7" cstate="print"/>
          <a:stretch>
            <a:fillRect/>
          </a:stretch>
        </p:blipFill>
        <p:spPr>
          <a:xfrm>
            <a:off x="6663013" y="1165899"/>
            <a:ext cx="4865565" cy="5107117"/>
          </a:xfrm>
          <a:prstGeom prst="rect">
            <a:avLst/>
          </a:prstGeom>
        </p:spPr>
      </p:pic>
      <p:sp>
        <p:nvSpPr>
          <p:cNvPr id="12" name="Rounded Rectangle 11"/>
          <p:cNvSpPr/>
          <p:nvPr/>
        </p:nvSpPr>
        <p:spPr bwMode="auto">
          <a:xfrm>
            <a:off x="6968918" y="1588362"/>
            <a:ext cx="2304173" cy="510778"/>
          </a:xfrm>
          <a:prstGeom prst="roundRect">
            <a:avLst/>
          </a:prstGeom>
          <a:noFill/>
          <a:ln w="38100">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3" name="Rounded Rectangle 12"/>
          <p:cNvSpPr/>
          <p:nvPr/>
        </p:nvSpPr>
        <p:spPr bwMode="auto">
          <a:xfrm>
            <a:off x="6754740" y="2851306"/>
            <a:ext cx="3958814" cy="2194560"/>
          </a:xfrm>
          <a:prstGeom prst="roundRect">
            <a:avLst>
              <a:gd name="adj" fmla="val 20879"/>
            </a:avLst>
          </a:prstGeom>
          <a:noFill/>
          <a:ln w="38100">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5" name="Up Arrow 14"/>
          <p:cNvSpPr/>
          <p:nvPr/>
        </p:nvSpPr>
        <p:spPr bwMode="auto">
          <a:xfrm rot="2040000">
            <a:off x="6353360" y="1825747"/>
            <a:ext cx="219948" cy="1645920"/>
          </a:xfrm>
          <a:prstGeom prst="upArrow">
            <a:avLst/>
          </a:prstGeom>
          <a:solidFill>
            <a:schemeClr val="accent3"/>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9" name="Up Arrow 8"/>
          <p:cNvSpPr/>
          <p:nvPr/>
        </p:nvSpPr>
        <p:spPr bwMode="auto">
          <a:xfrm rot="2040000">
            <a:off x="6243793" y="3627194"/>
            <a:ext cx="219948" cy="1371600"/>
          </a:xfrm>
          <a:prstGeom prst="upArrow">
            <a:avLst/>
          </a:prstGeom>
          <a:solidFill>
            <a:schemeClr val="accent3"/>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616817" y="339798"/>
            <a:ext cx="10801179" cy="480131"/>
          </a:xfrm>
        </p:spPr>
        <p:txBody>
          <a:bodyPr/>
          <a:lstStyle/>
          <a:p>
            <a:r>
              <a:rPr lang="en-US" sz="2800" dirty="0" smtClean="0"/>
              <a:t>Programming Techniques</a:t>
            </a:r>
            <a:endParaRPr lang="en-US" sz="2800" dirty="0"/>
          </a:p>
        </p:txBody>
      </p:sp>
      <p:sp>
        <p:nvSpPr>
          <p:cNvPr id="17" name="Content Placeholder 16"/>
          <p:cNvSpPr>
            <a:spLocks noGrp="1"/>
          </p:cNvSpPr>
          <p:nvPr>
            <p:ph idx="1"/>
          </p:nvPr>
        </p:nvSpPr>
        <p:spPr/>
        <p:txBody>
          <a:bodyPr/>
          <a:lstStyle/>
          <a:p>
            <a:pPr>
              <a:buNone/>
            </a:pPr>
            <a:r>
              <a:rPr lang="en-US" dirty="0" smtClean="0"/>
              <a:t> </a:t>
            </a:r>
            <a:endParaRPr lang="en-US" dirty="0"/>
          </a:p>
        </p:txBody>
      </p:sp>
      <p:sp>
        <p:nvSpPr>
          <p:cNvPr id="14" name="Content Placeholder 4"/>
          <p:cNvSpPr txBox="1">
            <a:spLocks/>
          </p:cNvSpPr>
          <p:nvPr/>
        </p:nvSpPr>
        <p:spPr bwMode="auto">
          <a:xfrm>
            <a:off x="1173155" y="1882588"/>
            <a:ext cx="2249572" cy="54864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ts val="900"/>
              </a:spcBef>
              <a:spcAft>
                <a:spcPct val="0"/>
              </a:spcAft>
              <a:buClr>
                <a:schemeClr val="accent1"/>
              </a:buClr>
              <a:buSzTx/>
              <a:tabLst/>
              <a:defRPr/>
            </a:pPr>
            <a:endParaRPr kumimoji="0" lang="en-US" sz="18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p:txBody>
      </p:sp>
      <p:graphicFrame>
        <p:nvGraphicFramePr>
          <p:cNvPr id="20" name="Content Placeholder 4"/>
          <p:cNvGraphicFramePr>
            <a:graphicFrameLocks/>
          </p:cNvGraphicFramePr>
          <p:nvPr/>
        </p:nvGraphicFramePr>
        <p:xfrm>
          <a:off x="401795" y="1679725"/>
          <a:ext cx="10813434" cy="45773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6" name="Diagram 25"/>
          <p:cNvGraphicFramePr/>
          <p:nvPr/>
        </p:nvGraphicFramePr>
        <p:xfrm>
          <a:off x="908826" y="804230"/>
          <a:ext cx="10322805" cy="52881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42875"/>
            <a:ext cx="10801179" cy="480131"/>
          </a:xfrm>
        </p:spPr>
        <p:txBody>
          <a:bodyPr/>
          <a:lstStyle/>
          <a:p>
            <a:r>
              <a:rPr lang="en-US" sz="2800" dirty="0" smtClean="0"/>
              <a:t>OpenEdge WebSpeed Server</a:t>
            </a:r>
            <a:endParaRPr lang="en-US" sz="2800" dirty="0"/>
          </a:p>
        </p:txBody>
      </p:sp>
      <p:pic>
        <p:nvPicPr>
          <p:cNvPr id="6" name="Content Placeholder 5" descr="servers1.png"/>
          <p:cNvPicPr>
            <a:picLocks noGrp="1" noChangeAspect="1"/>
          </p:cNvPicPr>
          <p:nvPr>
            <p:ph idx="1"/>
          </p:nvPr>
        </p:nvPicPr>
        <p:blipFill>
          <a:blip r:embed="rId3" cstate="print"/>
          <a:stretch>
            <a:fillRect/>
          </a:stretch>
        </p:blipFill>
        <p:spPr>
          <a:xfrm>
            <a:off x="566979" y="2002222"/>
            <a:ext cx="10894475" cy="3416246"/>
          </a:xfrm>
        </p:spPr>
      </p:pic>
      <p:grpSp>
        <p:nvGrpSpPr>
          <p:cNvPr id="15" name="Group 14"/>
          <p:cNvGrpSpPr/>
          <p:nvPr/>
        </p:nvGrpSpPr>
        <p:grpSpPr>
          <a:xfrm>
            <a:off x="1151221" y="4919328"/>
            <a:ext cx="4630516" cy="1043062"/>
            <a:chOff x="1151221" y="4919328"/>
            <a:chExt cx="4630516" cy="1043062"/>
          </a:xfrm>
        </p:grpSpPr>
        <p:grpSp>
          <p:nvGrpSpPr>
            <p:cNvPr id="12" name="Group 11"/>
            <p:cNvGrpSpPr/>
            <p:nvPr/>
          </p:nvGrpSpPr>
          <p:grpSpPr>
            <a:xfrm>
              <a:off x="1725299" y="5198302"/>
              <a:ext cx="3013423" cy="764088"/>
              <a:chOff x="7564033" y="3023110"/>
              <a:chExt cx="3013423" cy="1030273"/>
            </a:xfrm>
          </p:grpSpPr>
          <p:cxnSp>
            <p:nvCxnSpPr>
              <p:cNvPr id="7" name="Straight Arrow Connector 6"/>
              <p:cNvCxnSpPr/>
              <p:nvPr/>
            </p:nvCxnSpPr>
            <p:spPr>
              <a:xfrm rot="5400000" flipH="1" flipV="1">
                <a:off x="8555121" y="3386076"/>
                <a:ext cx="740508" cy="14576"/>
              </a:xfrm>
              <a:prstGeom prst="straightConnector1">
                <a:avLst/>
              </a:prstGeom>
              <a:ln>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bwMode="auto">
              <a:xfrm>
                <a:off x="7564033" y="3644760"/>
                <a:ext cx="3013423" cy="408623"/>
              </a:xfrm>
              <a:prstGeom prst="roundRect">
                <a:avLst/>
              </a:prstGeom>
              <a:solidFill>
                <a:srgbClr val="FF4E00"/>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spAutoFit/>
              </a:bodyPr>
              <a:lstStyle/>
              <a:p>
                <a:pPr marL="0" marR="0" indent="0" defTabSz="914400" eaLnBrk="1" latinLnBrk="0" hangingPunct="1">
                  <a:lnSpc>
                    <a:spcPct val="100000"/>
                  </a:lnSpc>
                  <a:buClrTx/>
                  <a:buFontTx/>
                  <a:buNone/>
                  <a:tabLst/>
                </a:pPr>
                <a:r>
                  <a:rPr lang="en-US" sz="1800" b="1" i="0" dirty="0" smtClean="0">
                    <a:solidFill>
                      <a:schemeClr val="bg1"/>
                    </a:solidFill>
                    <a:latin typeface="Arial" charset="0"/>
                  </a:rPr>
                  <a:t>WebSpeed server</a:t>
                </a:r>
              </a:p>
            </p:txBody>
          </p:sp>
        </p:grpSp>
        <p:sp>
          <p:nvSpPr>
            <p:cNvPr id="9" name="Rounded Rectangle 8"/>
            <p:cNvSpPr/>
            <p:nvPr/>
          </p:nvSpPr>
          <p:spPr bwMode="auto">
            <a:xfrm>
              <a:off x="1151221" y="4919328"/>
              <a:ext cx="4630516" cy="274320"/>
            </a:xfrm>
            <a:prstGeom prst="roundRect">
              <a:avLst/>
            </a:prstGeom>
            <a:no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grpSp>
      <p:grpSp>
        <p:nvGrpSpPr>
          <p:cNvPr id="16" name="Group 15"/>
          <p:cNvGrpSpPr/>
          <p:nvPr/>
        </p:nvGrpSpPr>
        <p:grpSpPr>
          <a:xfrm>
            <a:off x="8956543" y="2409111"/>
            <a:ext cx="2229634" cy="1566720"/>
            <a:chOff x="8956543" y="2409111"/>
            <a:chExt cx="2229634" cy="1566720"/>
          </a:xfrm>
        </p:grpSpPr>
        <p:grpSp>
          <p:nvGrpSpPr>
            <p:cNvPr id="18" name="Group 17"/>
            <p:cNvGrpSpPr/>
            <p:nvPr/>
          </p:nvGrpSpPr>
          <p:grpSpPr>
            <a:xfrm>
              <a:off x="8956543" y="2896319"/>
              <a:ext cx="2229634" cy="1079512"/>
              <a:chOff x="8882141" y="2132966"/>
              <a:chExt cx="2140968" cy="1267297"/>
            </a:xfrm>
          </p:grpSpPr>
          <p:cxnSp>
            <p:nvCxnSpPr>
              <p:cNvPr id="19" name="Straight Arrow Connector 18"/>
              <p:cNvCxnSpPr/>
              <p:nvPr/>
            </p:nvCxnSpPr>
            <p:spPr>
              <a:xfrm rot="16200000" flipV="1">
                <a:off x="9766022" y="2296780"/>
                <a:ext cx="348892" cy="21264"/>
              </a:xfrm>
              <a:prstGeom prst="straightConnector1">
                <a:avLst/>
              </a:prstGeom>
              <a:ln>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0" name="Rounded Rectangle 19"/>
              <p:cNvSpPr/>
              <p:nvPr/>
            </p:nvSpPr>
            <p:spPr bwMode="auto">
              <a:xfrm>
                <a:off x="8882141" y="2447603"/>
                <a:ext cx="2140968" cy="952660"/>
              </a:xfrm>
              <a:prstGeom prst="roundRect">
                <a:avLst/>
              </a:prstGeom>
              <a:solidFill>
                <a:srgbClr val="FF4E00"/>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spAutoFit/>
              </a:bodyPr>
              <a:lstStyle/>
              <a:p>
                <a:pPr algn="l"/>
                <a:r>
                  <a:rPr lang="en-US" sz="1800" b="1" i="0" dirty="0" smtClean="0">
                    <a:solidFill>
                      <a:schemeClr val="bg1"/>
                    </a:solidFill>
                    <a:latin typeface="Arial" charset="0"/>
                  </a:rPr>
                  <a:t>Debug/Start/Stop</a:t>
                </a:r>
              </a:p>
              <a:p>
                <a:pPr algn="l"/>
                <a:r>
                  <a:rPr lang="en-US" sz="1800" b="1" i="0" dirty="0" smtClean="0">
                    <a:solidFill>
                      <a:schemeClr val="bg1"/>
                    </a:solidFill>
                    <a:latin typeface="Arial" charset="0"/>
                  </a:rPr>
                  <a:t>/Restart/Publish </a:t>
                </a:r>
              </a:p>
            </p:txBody>
          </p:sp>
        </p:grpSp>
        <p:sp>
          <p:nvSpPr>
            <p:cNvPr id="21" name="Rounded Rectangle 20"/>
            <p:cNvSpPr/>
            <p:nvPr/>
          </p:nvSpPr>
          <p:spPr bwMode="auto">
            <a:xfrm>
              <a:off x="9229310" y="2409111"/>
              <a:ext cx="1725202" cy="510778"/>
            </a:xfrm>
            <a:prstGeom prst="roundRect">
              <a:avLst/>
            </a:prstGeom>
            <a:no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grpSp>
      <p:graphicFrame>
        <p:nvGraphicFramePr>
          <p:cNvPr id="17" name="Diagram 16"/>
          <p:cNvGraphicFramePr/>
          <p:nvPr/>
        </p:nvGraphicFramePr>
        <p:xfrm>
          <a:off x="964727" y="804230"/>
          <a:ext cx="10322805" cy="5288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2"/>
          <p:cNvGrpSpPr/>
          <p:nvPr/>
        </p:nvGrpSpPr>
        <p:grpSpPr>
          <a:xfrm>
            <a:off x="8720815" y="2329544"/>
            <a:ext cx="2960144" cy="2286005"/>
            <a:chOff x="6542315" y="2329543"/>
            <a:chExt cx="2220686" cy="2286005"/>
          </a:xfrm>
          <a:solidFill>
            <a:schemeClr val="accent6">
              <a:lumMod val="20000"/>
              <a:lumOff val="80000"/>
            </a:schemeClr>
          </a:solidFill>
        </p:grpSpPr>
        <p:sp>
          <p:nvSpPr>
            <p:cNvPr id="6" name="Rounded Rectangle 5"/>
            <p:cNvSpPr/>
            <p:nvPr/>
          </p:nvSpPr>
          <p:spPr>
            <a:xfrm>
              <a:off x="6542315" y="2329543"/>
              <a:ext cx="2220686" cy="2286005"/>
            </a:xfrm>
            <a:prstGeom prst="roundRect">
              <a:avLst/>
            </a:prstGeom>
            <a:grpFill/>
            <a:ln>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err="1" smtClean="0"/>
            </a:p>
          </p:txBody>
        </p:sp>
        <p:sp>
          <p:nvSpPr>
            <p:cNvPr id="7" name="Rectangle 6"/>
            <p:cNvSpPr/>
            <p:nvPr/>
          </p:nvSpPr>
          <p:spPr>
            <a:xfrm>
              <a:off x="6749144" y="2700252"/>
              <a:ext cx="1828800" cy="556057"/>
            </a:xfrm>
            <a:prstGeom prst="rect">
              <a:avLst/>
            </a:prstGeom>
            <a:solidFill>
              <a:schemeClr val="accent1">
                <a:lumMod val="40000"/>
                <a:lumOff val="6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800" dirty="0" smtClean="0"/>
                <a:t>Admin Server</a:t>
              </a:r>
            </a:p>
          </p:txBody>
        </p:sp>
        <p:sp>
          <p:nvSpPr>
            <p:cNvPr id="8" name="Rectangle 7"/>
            <p:cNvSpPr/>
            <p:nvPr/>
          </p:nvSpPr>
          <p:spPr>
            <a:xfrm>
              <a:off x="6890654" y="3709409"/>
              <a:ext cx="1534886" cy="556057"/>
            </a:xfrm>
            <a:prstGeom prst="rect">
              <a:avLst/>
            </a:prstGeom>
            <a:solidFill>
              <a:srgbClr val="FFFF00"/>
            </a:solidFill>
          </p:spPr>
          <p:style>
            <a:lnRef idx="2">
              <a:schemeClr val="accent5"/>
            </a:lnRef>
            <a:fillRef idx="1">
              <a:schemeClr val="lt1"/>
            </a:fillRef>
            <a:effectRef idx="0">
              <a:schemeClr val="accent5"/>
            </a:effectRef>
            <a:fontRef idx="minor">
              <a:schemeClr val="dk1"/>
            </a:fontRef>
          </p:style>
          <p:txBody>
            <a:bodyPr rtlCol="0" anchor="ctr"/>
            <a:lstStyle/>
            <a:p>
              <a:pPr algn="ctr"/>
              <a:r>
                <a:rPr lang="en-US" sz="1800" dirty="0" smtClean="0"/>
                <a:t>WebSpeed Broker</a:t>
              </a:r>
            </a:p>
          </p:txBody>
        </p:sp>
        <p:cxnSp>
          <p:nvCxnSpPr>
            <p:cNvPr id="21" name="Straight Arrow Connector 20"/>
            <p:cNvCxnSpPr>
              <a:stCxn id="7" idx="2"/>
              <a:endCxn id="8" idx="0"/>
            </p:cNvCxnSpPr>
            <p:nvPr/>
          </p:nvCxnSpPr>
          <p:spPr>
            <a:xfrm rot="5400000">
              <a:off x="7434271" y="3480136"/>
              <a:ext cx="453100" cy="5447"/>
            </a:xfrm>
            <a:prstGeom prst="straightConnector1">
              <a:avLst/>
            </a:prstGeom>
            <a:grpFill/>
            <a:ln>
              <a:tailEnd type="arrow"/>
            </a:ln>
          </p:spPr>
          <p:style>
            <a:lnRef idx="2">
              <a:schemeClr val="accent1"/>
            </a:lnRef>
            <a:fillRef idx="0">
              <a:schemeClr val="accent1"/>
            </a:fillRef>
            <a:effectRef idx="1">
              <a:schemeClr val="accent1"/>
            </a:effectRef>
            <a:fontRef idx="minor">
              <a:schemeClr val="tx1"/>
            </a:fontRef>
          </p:style>
        </p:cxnSp>
      </p:grpSp>
      <p:sp>
        <p:nvSpPr>
          <p:cNvPr id="15" name="Bent Arrow 14"/>
          <p:cNvSpPr/>
          <p:nvPr/>
        </p:nvSpPr>
        <p:spPr>
          <a:xfrm rot="5400000">
            <a:off x="8746112" y="911145"/>
            <a:ext cx="718456" cy="2858575"/>
          </a:xfrm>
          <a:prstGeom prst="bentArrow">
            <a:avLst/>
          </a:prstGeom>
          <a:solidFill>
            <a:schemeClr val="tx2">
              <a:lumMod val="75000"/>
            </a:schemeClr>
          </a:solidFill>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err="1" smtClean="0">
              <a:solidFill>
                <a:schemeClr val="tx1"/>
              </a:solidFill>
            </a:endParaRPr>
          </a:p>
        </p:txBody>
      </p:sp>
      <p:sp>
        <p:nvSpPr>
          <p:cNvPr id="2" name="Title 1"/>
          <p:cNvSpPr>
            <a:spLocks noGrp="1"/>
          </p:cNvSpPr>
          <p:nvPr>
            <p:ph type="title"/>
          </p:nvPr>
        </p:nvSpPr>
        <p:spPr>
          <a:xfrm>
            <a:off x="616817" y="367497"/>
            <a:ext cx="10801179" cy="480131"/>
          </a:xfrm>
        </p:spPr>
        <p:txBody>
          <a:bodyPr/>
          <a:lstStyle/>
          <a:p>
            <a:r>
              <a:rPr lang="en-US" sz="2800" dirty="0" smtClean="0"/>
              <a:t>OpenEdge Explorer</a:t>
            </a:r>
            <a:endParaRPr lang="en-US" sz="2800" dirty="0"/>
          </a:p>
        </p:txBody>
      </p:sp>
      <p:sp>
        <p:nvSpPr>
          <p:cNvPr id="4" name="Rounded Rectangle 3"/>
          <p:cNvSpPr/>
          <p:nvPr/>
        </p:nvSpPr>
        <p:spPr>
          <a:xfrm>
            <a:off x="319225" y="1672783"/>
            <a:ext cx="2495813" cy="3298367"/>
          </a:xfrm>
          <a:prstGeom prst="roundRect">
            <a:avLst/>
          </a:prstGeom>
        </p:spPr>
        <p:style>
          <a:lnRef idx="3">
            <a:schemeClr val="lt1"/>
          </a:lnRef>
          <a:fillRef idx="1">
            <a:schemeClr val="accent3"/>
          </a:fillRef>
          <a:effectRef idx="1">
            <a:schemeClr val="accent3"/>
          </a:effectRef>
          <a:fontRef idx="minor">
            <a:schemeClr val="lt1"/>
          </a:fontRef>
        </p:style>
        <p:txBody>
          <a:bodyPr rtlCol="0" anchor="t"/>
          <a:lstStyle/>
          <a:p>
            <a:r>
              <a:rPr lang="en-US" dirty="0" smtClean="0">
                <a:solidFill>
                  <a:schemeClr val="tx1"/>
                </a:solidFill>
              </a:rPr>
              <a:t>Progress Developer Studio for OpenEdge</a:t>
            </a:r>
          </a:p>
        </p:txBody>
      </p:sp>
      <p:sp>
        <p:nvSpPr>
          <p:cNvPr id="9" name="Cloud 8"/>
          <p:cNvSpPr/>
          <p:nvPr/>
        </p:nvSpPr>
        <p:spPr>
          <a:xfrm>
            <a:off x="3584092" y="1589318"/>
            <a:ext cx="4382173" cy="1861455"/>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smtClean="0"/>
              <a:t>OpenEdge Explorer</a:t>
            </a:r>
          </a:p>
          <a:p>
            <a:pPr algn="ctr"/>
            <a:r>
              <a:rPr lang="en-US" sz="1600" dirty="0" smtClean="0"/>
              <a:t>http://localhost:9090</a:t>
            </a:r>
          </a:p>
        </p:txBody>
      </p:sp>
      <p:sp>
        <p:nvSpPr>
          <p:cNvPr id="17" name="TextBox 16"/>
          <p:cNvSpPr txBox="1"/>
          <p:nvPr/>
        </p:nvSpPr>
        <p:spPr>
          <a:xfrm>
            <a:off x="2727968" y="3668491"/>
            <a:ext cx="2887590" cy="307777"/>
          </a:xfrm>
          <a:prstGeom prst="rect">
            <a:avLst/>
          </a:prstGeom>
          <a:noFill/>
        </p:spPr>
        <p:txBody>
          <a:bodyPr wrap="square" rtlCol="0">
            <a:spAutoFit/>
          </a:bodyPr>
          <a:lstStyle/>
          <a:p>
            <a:r>
              <a:rPr lang="en-US" sz="1400" b="1" dirty="0" smtClean="0"/>
              <a:t>HTTP/HTTPS</a:t>
            </a:r>
            <a:endParaRPr lang="en-US" sz="1400" b="1" dirty="0"/>
          </a:p>
        </p:txBody>
      </p:sp>
      <p:sp>
        <p:nvSpPr>
          <p:cNvPr id="18" name="Flowchart: Alternate Process 17"/>
          <p:cNvSpPr/>
          <p:nvPr/>
        </p:nvSpPr>
        <p:spPr>
          <a:xfrm>
            <a:off x="565910" y="3842658"/>
            <a:ext cx="2031471" cy="566057"/>
          </a:xfrm>
          <a:prstGeom prst="flowChartAlternateProcess">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800" dirty="0" smtClean="0"/>
              <a:t>Connection Profile</a:t>
            </a:r>
          </a:p>
        </p:txBody>
      </p:sp>
      <p:sp>
        <p:nvSpPr>
          <p:cNvPr id="16" name="Bent Arrow 15"/>
          <p:cNvSpPr/>
          <p:nvPr/>
        </p:nvSpPr>
        <p:spPr>
          <a:xfrm rot="5400000" flipH="1">
            <a:off x="4088239" y="1974424"/>
            <a:ext cx="718456" cy="3671152"/>
          </a:xfrm>
          <a:prstGeom prst="bentArrow">
            <a:avLst>
              <a:gd name="adj1" fmla="val 25000"/>
              <a:gd name="adj2" fmla="val 25847"/>
              <a:gd name="adj3" fmla="val 25000"/>
              <a:gd name="adj4" fmla="val 43750"/>
            </a:avLst>
          </a:prstGeom>
          <a:solidFill>
            <a:schemeClr val="tx2">
              <a:lumMod val="75000"/>
            </a:schemeClr>
          </a:solidFill>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err="1" smtClean="0">
              <a:solidFill>
                <a:schemeClr val="tx1"/>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ppt_w</p:attrName>
                                        </p:attrNameLst>
                                      </p:cBhvr>
                                      <p:tavLst>
                                        <p:tav tm="0">
                                          <p:val>
                                            <p:strVal val="#ppt_w*0.70"/>
                                          </p:val>
                                        </p:tav>
                                        <p:tav tm="100000">
                                          <p:val>
                                            <p:strVal val="#ppt_w"/>
                                          </p:val>
                                        </p:tav>
                                      </p:tavLst>
                                    </p:anim>
                                    <p:anim calcmode="lin" valueType="num">
                                      <p:cBhvr>
                                        <p:cTn id="15" dur="1000" fill="hold"/>
                                        <p:tgtEl>
                                          <p:spTgt spid="15"/>
                                        </p:tgtEl>
                                        <p:attrNameLst>
                                          <p:attrName>ppt_h</p:attrName>
                                        </p:attrNameLst>
                                      </p:cBhvr>
                                      <p:tavLst>
                                        <p:tav tm="0">
                                          <p:val>
                                            <p:strVal val="#ppt_h"/>
                                          </p:val>
                                        </p:tav>
                                        <p:tav tm="100000">
                                          <p:val>
                                            <p:strVal val="#ppt_h"/>
                                          </p:val>
                                        </p:tav>
                                      </p:tavLst>
                                    </p:anim>
                                    <p:animEffect transition="in" filter="fade">
                                      <p:cBhvr>
                                        <p:cTn id="16" dur="10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1000" fill="hold"/>
                                        <p:tgtEl>
                                          <p:spTgt spid="16"/>
                                        </p:tgtEl>
                                        <p:attrNameLst>
                                          <p:attrName>ppt_w</p:attrName>
                                        </p:attrNameLst>
                                      </p:cBhvr>
                                      <p:tavLst>
                                        <p:tav tm="0">
                                          <p:val>
                                            <p:strVal val="#ppt_w*0.70"/>
                                          </p:val>
                                        </p:tav>
                                        <p:tav tm="100000">
                                          <p:val>
                                            <p:strVal val="#ppt_w"/>
                                          </p:val>
                                        </p:tav>
                                      </p:tavLst>
                                    </p:anim>
                                    <p:anim calcmode="lin" valueType="num">
                                      <p:cBhvr>
                                        <p:cTn id="22" dur="1000" fill="hold"/>
                                        <p:tgtEl>
                                          <p:spTgt spid="16"/>
                                        </p:tgtEl>
                                        <p:attrNameLst>
                                          <p:attrName>ppt_h</p:attrName>
                                        </p:attrNameLst>
                                      </p:cBhvr>
                                      <p:tavLst>
                                        <p:tav tm="0">
                                          <p:val>
                                            <p:strVal val="#ppt_h"/>
                                          </p:val>
                                        </p:tav>
                                        <p:tav tm="100000">
                                          <p:val>
                                            <p:strVal val="#ppt_h"/>
                                          </p:val>
                                        </p:tav>
                                      </p:tavLst>
                                    </p:anim>
                                    <p:animEffect transition="in" filter="fade">
                                      <p:cBhvr>
                                        <p:cTn id="23" dur="1000"/>
                                        <p:tgtEl>
                                          <p:spTgt spid="16"/>
                                        </p:tgtEl>
                                      </p:cBhvr>
                                    </p:animEffect>
                                  </p:childTnLst>
                                </p:cTn>
                              </p:par>
                              <p:par>
                                <p:cTn id="24" presetID="55"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1000" fill="hold"/>
                                        <p:tgtEl>
                                          <p:spTgt spid="18"/>
                                        </p:tgtEl>
                                        <p:attrNameLst>
                                          <p:attrName>ppt_w</p:attrName>
                                        </p:attrNameLst>
                                      </p:cBhvr>
                                      <p:tavLst>
                                        <p:tav tm="0">
                                          <p:val>
                                            <p:strVal val="#ppt_w*0.70"/>
                                          </p:val>
                                        </p:tav>
                                        <p:tav tm="100000">
                                          <p:val>
                                            <p:strVal val="#ppt_w"/>
                                          </p:val>
                                        </p:tav>
                                      </p:tavLst>
                                    </p:anim>
                                    <p:anim calcmode="lin" valueType="num">
                                      <p:cBhvr>
                                        <p:cTn id="27" dur="1000" fill="hold"/>
                                        <p:tgtEl>
                                          <p:spTgt spid="18"/>
                                        </p:tgtEl>
                                        <p:attrNameLst>
                                          <p:attrName>ppt_h</p:attrName>
                                        </p:attrNameLst>
                                      </p:cBhvr>
                                      <p:tavLst>
                                        <p:tav tm="0">
                                          <p:val>
                                            <p:strVal val="#ppt_h"/>
                                          </p:val>
                                        </p:tav>
                                        <p:tav tm="100000">
                                          <p:val>
                                            <p:strVal val="#ppt_h"/>
                                          </p:val>
                                        </p:tav>
                                      </p:tavLst>
                                    </p:anim>
                                    <p:animEffect transition="in" filter="fade">
                                      <p:cBhvr>
                                        <p:cTn id="28" dur="1000"/>
                                        <p:tgtEl>
                                          <p:spTgt spid="18"/>
                                        </p:tgtEl>
                                      </p:cBhvr>
                                    </p:animEffect>
                                  </p:childTnLst>
                                </p:cTn>
                              </p:par>
                              <p:par>
                                <p:cTn id="29" presetID="55"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1000" fill="hold"/>
                                        <p:tgtEl>
                                          <p:spTgt spid="17"/>
                                        </p:tgtEl>
                                        <p:attrNameLst>
                                          <p:attrName>ppt_w</p:attrName>
                                        </p:attrNameLst>
                                      </p:cBhvr>
                                      <p:tavLst>
                                        <p:tav tm="0">
                                          <p:val>
                                            <p:strVal val="#ppt_w*0.70"/>
                                          </p:val>
                                        </p:tav>
                                        <p:tav tm="100000">
                                          <p:val>
                                            <p:strVal val="#ppt_w"/>
                                          </p:val>
                                        </p:tav>
                                      </p:tavLst>
                                    </p:anim>
                                    <p:anim calcmode="lin" valueType="num">
                                      <p:cBhvr>
                                        <p:cTn id="32" dur="1000" fill="hold"/>
                                        <p:tgtEl>
                                          <p:spTgt spid="17"/>
                                        </p:tgtEl>
                                        <p:attrNameLst>
                                          <p:attrName>ppt_h</p:attrName>
                                        </p:attrNameLst>
                                      </p:cBhvr>
                                      <p:tavLst>
                                        <p:tav tm="0">
                                          <p:val>
                                            <p:strVal val="#ppt_h"/>
                                          </p:val>
                                        </p:tav>
                                        <p:tav tm="100000">
                                          <p:val>
                                            <p:strVal val="#ppt_h"/>
                                          </p:val>
                                        </p:tav>
                                      </p:tavLst>
                                    </p:anim>
                                    <p:animEffect transition="in" filter="fade">
                                      <p:cBhvr>
                                        <p:cTn id="33"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animBg="1"/>
      <p:bldP spid="17" grpId="0"/>
      <p:bldP spid="18"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42875"/>
            <a:ext cx="10801179" cy="480131"/>
          </a:xfrm>
        </p:spPr>
        <p:txBody>
          <a:bodyPr/>
          <a:lstStyle/>
          <a:p>
            <a:r>
              <a:rPr lang="en-US" sz="2800" dirty="0" smtClean="0"/>
              <a:t>WebSpeed Server Editor</a:t>
            </a:r>
            <a:endParaRPr lang="en-US" sz="2800" dirty="0"/>
          </a:p>
        </p:txBody>
      </p:sp>
      <p:pic>
        <p:nvPicPr>
          <p:cNvPr id="6" name="Content Placeholder 5" descr="explorer1.png"/>
          <p:cNvPicPr>
            <a:picLocks noGrp="1" noChangeAspect="1"/>
          </p:cNvPicPr>
          <p:nvPr>
            <p:ph idx="1"/>
          </p:nvPr>
        </p:nvPicPr>
        <p:blipFill>
          <a:blip r:embed="rId3" cstate="print"/>
          <a:stretch>
            <a:fillRect/>
          </a:stretch>
        </p:blipFill>
        <p:spPr>
          <a:xfrm>
            <a:off x="4043966" y="1536815"/>
            <a:ext cx="7505935" cy="4967016"/>
          </a:xfrm>
        </p:spPr>
      </p:pic>
      <p:sp>
        <p:nvSpPr>
          <p:cNvPr id="8" name="Rounded Rectangle 7"/>
          <p:cNvSpPr/>
          <p:nvPr/>
        </p:nvSpPr>
        <p:spPr bwMode="auto">
          <a:xfrm>
            <a:off x="4035136" y="3997769"/>
            <a:ext cx="7315200" cy="1920240"/>
          </a:xfrm>
          <a:prstGeom prst="roundRect">
            <a:avLst/>
          </a:prstGeom>
          <a:noFill/>
          <a:ln w="38100">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9" name="TextBox 8"/>
          <p:cNvSpPr txBox="1"/>
          <p:nvPr/>
        </p:nvSpPr>
        <p:spPr>
          <a:xfrm>
            <a:off x="419687" y="1699928"/>
            <a:ext cx="3976467" cy="2266774"/>
          </a:xfrm>
          <a:prstGeom prst="rect">
            <a:avLst/>
          </a:prstGeom>
          <a:noFill/>
        </p:spPr>
        <p:txBody>
          <a:bodyPr wrap="square" rtlCol="0">
            <a:spAutoFit/>
          </a:bodyPr>
          <a:lstStyle/>
          <a:p>
            <a:pPr marL="342900" lvl="1" indent="-342900" algn="l">
              <a:lnSpc>
                <a:spcPct val="90000"/>
              </a:lnSpc>
              <a:spcBef>
                <a:spcPts val="900"/>
              </a:spcBef>
              <a:buClr>
                <a:schemeClr val="accent1"/>
              </a:buClr>
              <a:buSzTx/>
              <a:buFont typeface="Wingdings" pitchFamily="2" charset="2"/>
              <a:buChar char="§"/>
            </a:pPr>
            <a:r>
              <a:rPr lang="en-US" i="0" dirty="0" smtClean="0">
                <a:latin typeface="+mn-lt"/>
                <a:cs typeface="Calibri" pitchFamily="34" charset="0"/>
              </a:rPr>
              <a:t>Server Editor to customize Server properties</a:t>
            </a:r>
          </a:p>
          <a:p>
            <a:pPr marL="800100" lvl="1" indent="-342900" algn="l">
              <a:lnSpc>
                <a:spcPct val="90000"/>
              </a:lnSpc>
              <a:spcBef>
                <a:spcPts val="900"/>
              </a:spcBef>
              <a:buClr>
                <a:schemeClr val="accent1"/>
              </a:buClr>
              <a:buSzTx/>
              <a:buFont typeface="Wingdings" pitchFamily="2" charset="2"/>
              <a:buChar char="§"/>
            </a:pPr>
            <a:r>
              <a:rPr lang="en-US" sz="2000" i="0" dirty="0" smtClean="0">
                <a:latin typeface="+mn-lt"/>
                <a:cs typeface="Calibri" pitchFamily="34" charset="0"/>
              </a:rPr>
              <a:t>Publishing Intervals</a:t>
            </a:r>
          </a:p>
          <a:p>
            <a:pPr marL="800100" lvl="1" indent="-342900" algn="l">
              <a:lnSpc>
                <a:spcPct val="90000"/>
              </a:lnSpc>
              <a:spcBef>
                <a:spcPts val="900"/>
              </a:spcBef>
              <a:buClr>
                <a:schemeClr val="accent1"/>
              </a:buClr>
              <a:buSzTx/>
              <a:buFont typeface="Wingdings" pitchFamily="2" charset="2"/>
              <a:buChar char="§"/>
            </a:pPr>
            <a:r>
              <a:rPr lang="en-US" sz="2000" i="0" dirty="0" smtClean="0">
                <a:latin typeface="+mn-lt"/>
                <a:cs typeface="Calibri" pitchFamily="34" charset="0"/>
              </a:rPr>
              <a:t>Publish location</a:t>
            </a:r>
          </a:p>
          <a:p>
            <a:pPr marL="800100" lvl="1" indent="-342900" algn="l">
              <a:lnSpc>
                <a:spcPct val="90000"/>
              </a:lnSpc>
              <a:spcBef>
                <a:spcPts val="900"/>
              </a:spcBef>
              <a:buClr>
                <a:schemeClr val="accent1"/>
              </a:buClr>
              <a:buSzTx/>
              <a:buFont typeface="Wingdings" pitchFamily="2" charset="2"/>
              <a:buChar char="§"/>
            </a:pPr>
            <a:r>
              <a:rPr lang="en-US" sz="2000" i="0" dirty="0" smtClean="0">
                <a:solidFill>
                  <a:srgbClr val="000000"/>
                </a:solidFill>
                <a:latin typeface="+mn-lt"/>
              </a:rPr>
              <a:t>Web Server URL</a:t>
            </a:r>
          </a:p>
        </p:txBody>
      </p:sp>
      <p:graphicFrame>
        <p:nvGraphicFramePr>
          <p:cNvPr id="11" name="Diagram 10"/>
          <p:cNvGraphicFramePr/>
          <p:nvPr/>
        </p:nvGraphicFramePr>
        <p:xfrm>
          <a:off x="965271" y="804230"/>
          <a:ext cx="10322805" cy="5288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42875"/>
            <a:ext cx="10801179" cy="480131"/>
          </a:xfrm>
        </p:spPr>
        <p:txBody>
          <a:bodyPr/>
          <a:lstStyle/>
          <a:p>
            <a:r>
              <a:rPr lang="en-US" sz="2800" dirty="0" smtClean="0"/>
              <a:t>Run On Server</a:t>
            </a:r>
            <a:endParaRPr lang="en-US" sz="2800" dirty="0"/>
          </a:p>
        </p:txBody>
      </p:sp>
      <p:sp>
        <p:nvSpPr>
          <p:cNvPr id="12" name="TextBox 11"/>
          <p:cNvSpPr txBox="1"/>
          <p:nvPr/>
        </p:nvSpPr>
        <p:spPr>
          <a:xfrm>
            <a:off x="664215" y="1687359"/>
            <a:ext cx="5464885" cy="1652760"/>
          </a:xfrm>
          <a:prstGeom prst="rect">
            <a:avLst/>
          </a:prstGeom>
          <a:noFill/>
        </p:spPr>
        <p:txBody>
          <a:bodyPr wrap="square" rtlCol="0">
            <a:spAutoFit/>
          </a:bodyPr>
          <a:lstStyle/>
          <a:p>
            <a:pPr marL="342900" lvl="1" indent="-342900" algn="l">
              <a:lnSpc>
                <a:spcPct val="90000"/>
              </a:lnSpc>
              <a:spcBef>
                <a:spcPts val="900"/>
              </a:spcBef>
              <a:buClr>
                <a:schemeClr val="accent1"/>
              </a:buClr>
              <a:buSzTx/>
              <a:buFont typeface="Wingdings" pitchFamily="2" charset="2"/>
              <a:buChar char="§"/>
            </a:pPr>
            <a:r>
              <a:rPr lang="en-US" i="0" dirty="0" smtClean="0">
                <a:latin typeface="+mn-lt"/>
                <a:cs typeface="Calibri" pitchFamily="34" charset="0"/>
              </a:rPr>
              <a:t>Utility to run the dynamic html file on selected WebSpeed server</a:t>
            </a:r>
          </a:p>
          <a:p>
            <a:pPr marL="342900" lvl="1" indent="-342900" algn="l">
              <a:lnSpc>
                <a:spcPct val="90000"/>
              </a:lnSpc>
              <a:spcBef>
                <a:spcPts val="900"/>
              </a:spcBef>
              <a:buClr>
                <a:schemeClr val="accent1"/>
              </a:buClr>
              <a:buSzTx/>
              <a:buFont typeface="Wingdings" pitchFamily="2" charset="2"/>
              <a:buChar char="§"/>
            </a:pPr>
            <a:r>
              <a:rPr lang="en-US" i="0" dirty="0" smtClean="0">
                <a:latin typeface="+mn-lt"/>
                <a:cs typeface="Calibri" pitchFamily="34" charset="0"/>
              </a:rPr>
              <a:t>Displays existing servers</a:t>
            </a:r>
          </a:p>
          <a:p>
            <a:pPr marL="342900" lvl="1" indent="-342900" algn="l">
              <a:lnSpc>
                <a:spcPct val="90000"/>
              </a:lnSpc>
              <a:spcBef>
                <a:spcPts val="900"/>
              </a:spcBef>
              <a:buClr>
                <a:schemeClr val="accent1"/>
              </a:buClr>
              <a:buSzTx/>
              <a:buFont typeface="Wingdings" pitchFamily="2" charset="2"/>
              <a:buChar char="§"/>
            </a:pPr>
            <a:r>
              <a:rPr lang="en-US" i="0" dirty="0" smtClean="0">
                <a:latin typeface="+mn-lt"/>
                <a:cs typeface="Calibri" pitchFamily="34" charset="0"/>
              </a:rPr>
              <a:t>Provision to create a new server</a:t>
            </a:r>
          </a:p>
        </p:txBody>
      </p:sp>
      <p:pic>
        <p:nvPicPr>
          <p:cNvPr id="6" name="Picture 5" descr="runonsrv.png"/>
          <p:cNvPicPr>
            <a:picLocks noChangeAspect="1"/>
          </p:cNvPicPr>
          <p:nvPr/>
        </p:nvPicPr>
        <p:blipFill>
          <a:blip r:embed="rId3" cstate="print"/>
          <a:stretch>
            <a:fillRect/>
          </a:stretch>
        </p:blipFill>
        <p:spPr>
          <a:xfrm>
            <a:off x="6228828" y="1440801"/>
            <a:ext cx="5260169" cy="5165220"/>
          </a:xfrm>
          <a:prstGeom prst="rect">
            <a:avLst/>
          </a:prstGeom>
        </p:spPr>
      </p:pic>
      <p:graphicFrame>
        <p:nvGraphicFramePr>
          <p:cNvPr id="14" name="Diagram 13"/>
          <p:cNvGraphicFramePr/>
          <p:nvPr/>
        </p:nvGraphicFramePr>
        <p:xfrm>
          <a:off x="976560" y="815519"/>
          <a:ext cx="10322805" cy="5288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42875"/>
            <a:ext cx="10801179" cy="480131"/>
          </a:xfrm>
        </p:spPr>
        <p:txBody>
          <a:bodyPr/>
          <a:lstStyle/>
          <a:p>
            <a:r>
              <a:rPr lang="en-US" sz="2800" dirty="0" smtClean="0"/>
              <a:t>OpenEdge WebSpeed- Debug</a:t>
            </a:r>
            <a:endParaRPr lang="en-US" sz="2800" dirty="0"/>
          </a:p>
        </p:txBody>
      </p:sp>
      <p:pic>
        <p:nvPicPr>
          <p:cNvPr id="6" name="Content Placeholder 5" descr="Debuggee1.png"/>
          <p:cNvPicPr>
            <a:picLocks noGrp="1" noChangeAspect="1"/>
          </p:cNvPicPr>
          <p:nvPr>
            <p:ph idx="1"/>
          </p:nvPr>
        </p:nvPicPr>
        <p:blipFill>
          <a:blip r:embed="rId3" cstate="print"/>
          <a:stretch>
            <a:fillRect/>
          </a:stretch>
        </p:blipFill>
        <p:spPr>
          <a:xfrm>
            <a:off x="4096054" y="1505555"/>
            <a:ext cx="7729312" cy="4946760"/>
          </a:xfrm>
        </p:spPr>
      </p:pic>
      <p:grpSp>
        <p:nvGrpSpPr>
          <p:cNvPr id="10" name="Group 9"/>
          <p:cNvGrpSpPr/>
          <p:nvPr/>
        </p:nvGrpSpPr>
        <p:grpSpPr>
          <a:xfrm>
            <a:off x="9792168" y="2657005"/>
            <a:ext cx="1400681" cy="647363"/>
            <a:chOff x="10067877" y="3819760"/>
            <a:chExt cx="1747084" cy="647363"/>
          </a:xfrm>
        </p:grpSpPr>
        <p:sp>
          <p:nvSpPr>
            <p:cNvPr id="7" name="Rounded Rectangle 6"/>
            <p:cNvSpPr/>
            <p:nvPr/>
          </p:nvSpPr>
          <p:spPr bwMode="auto">
            <a:xfrm>
              <a:off x="10067877" y="4126604"/>
              <a:ext cx="1747084" cy="340519"/>
            </a:xfrm>
            <a:prstGeom prst="roundRect">
              <a:avLst/>
            </a:prstGeom>
            <a:solidFill>
              <a:srgbClr val="FF4E00"/>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spAutoFit/>
            </a:bodyPr>
            <a:lstStyle/>
            <a:p>
              <a:pPr marL="0" marR="0" indent="0" algn="l" defTabSz="914400" eaLnBrk="1" latinLnBrk="0" hangingPunct="1">
                <a:lnSpc>
                  <a:spcPct val="100000"/>
                </a:lnSpc>
                <a:buClrTx/>
                <a:buFontTx/>
                <a:buNone/>
                <a:tabLst/>
              </a:pPr>
              <a:r>
                <a:rPr lang="en-US" sz="1400" b="1" i="0" dirty="0" smtClean="0">
                  <a:solidFill>
                    <a:schemeClr val="bg1"/>
                  </a:solidFill>
                  <a:latin typeface="Arial" charset="0"/>
                </a:rPr>
                <a:t> Break points</a:t>
              </a:r>
            </a:p>
          </p:txBody>
        </p:sp>
        <p:cxnSp>
          <p:nvCxnSpPr>
            <p:cNvPr id="8" name="Straight Arrow Connector 7"/>
            <p:cNvCxnSpPr/>
            <p:nvPr/>
          </p:nvCxnSpPr>
          <p:spPr>
            <a:xfrm rot="5400000" flipH="1" flipV="1">
              <a:off x="10156016" y="3958815"/>
              <a:ext cx="278905" cy="795"/>
            </a:xfrm>
            <a:prstGeom prst="straightConnector1">
              <a:avLst/>
            </a:prstGeom>
            <a:ln>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15" name="Content Placeholder 2"/>
          <p:cNvSpPr txBox="1">
            <a:spLocks/>
          </p:cNvSpPr>
          <p:nvPr/>
        </p:nvSpPr>
        <p:spPr bwMode="auto">
          <a:xfrm>
            <a:off x="454419" y="1463126"/>
            <a:ext cx="3328661" cy="34032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ts val="900"/>
              </a:spcBef>
              <a:spcAft>
                <a:spcPct val="0"/>
              </a:spcAft>
              <a:buClr>
                <a:schemeClr val="accent1"/>
              </a:buClr>
              <a:buSzTx/>
              <a:buFont typeface="Wingdings" pitchFamily="2" charset="2"/>
              <a:buChar char="§"/>
              <a:tabLst/>
              <a:defRPr/>
            </a:pPr>
            <a:r>
              <a:rPr kumimoji="0" lang="en-US" sz="2400" b="0" i="0" u="none" strike="noStrike" kern="1200" cap="none" spc="0" normalizeH="0" baseline="0" noProof="0" dirty="0" smtClean="0">
                <a:ln>
                  <a:noFill/>
                </a:ln>
                <a:solidFill>
                  <a:srgbClr val="000000"/>
                </a:solidFill>
                <a:effectLst/>
                <a:uLnTx/>
                <a:uFillTx/>
                <a:latin typeface="Calibri" pitchFamily="34" charset="0"/>
                <a:ea typeface="+mn-ea"/>
                <a:cs typeface="Calibri" pitchFamily="34" charset="0"/>
              </a:rPr>
              <a:t>Support for both Local and Remote Debugger</a:t>
            </a:r>
          </a:p>
          <a:p>
            <a:pPr marL="342900" marR="0" lvl="0" indent="-342900" algn="l" defTabSz="914400" rtl="0" eaLnBrk="1" fontAlgn="base" latinLnBrk="0" hangingPunct="1">
              <a:lnSpc>
                <a:spcPct val="100000"/>
              </a:lnSpc>
              <a:spcBef>
                <a:spcPts val="900"/>
              </a:spcBef>
              <a:spcAft>
                <a:spcPct val="0"/>
              </a:spcAft>
              <a:buClr>
                <a:schemeClr val="accent1"/>
              </a:buClr>
              <a:buSzTx/>
              <a:buFont typeface="Wingdings" pitchFamily="2" charset="2"/>
              <a:buChar char="§"/>
              <a:tabLst/>
              <a:defRPr/>
            </a:pPr>
            <a:r>
              <a:rPr kumimoji="0" lang="en-US" sz="2400" b="0" i="0" u="none" strike="noStrike" kern="1200" cap="none" spc="0" normalizeH="0" baseline="0" noProof="0" dirty="0" smtClean="0">
                <a:ln>
                  <a:noFill/>
                </a:ln>
                <a:solidFill>
                  <a:srgbClr val="000000"/>
                </a:solidFill>
                <a:effectLst/>
                <a:uLnTx/>
                <a:uFillTx/>
                <a:latin typeface="Calibri" pitchFamily="34" charset="0"/>
                <a:ea typeface="+mn-ea"/>
                <a:cs typeface="Calibri" pitchFamily="34" charset="0"/>
              </a:rPr>
              <a:t>Operates on compiled r-code</a:t>
            </a:r>
          </a:p>
        </p:txBody>
      </p:sp>
      <p:graphicFrame>
        <p:nvGraphicFramePr>
          <p:cNvPr id="16" name="Diagram 15"/>
          <p:cNvGraphicFramePr/>
          <p:nvPr/>
        </p:nvGraphicFramePr>
        <p:xfrm>
          <a:off x="1010427" y="804230"/>
          <a:ext cx="10322805" cy="5288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WebSpeed Development </a:t>
            </a:r>
            <a:endParaRPr lang="en-US" sz="2800" dirty="0"/>
          </a:p>
        </p:txBody>
      </p:sp>
      <p:grpSp>
        <p:nvGrpSpPr>
          <p:cNvPr id="3" name="Group 2"/>
          <p:cNvGrpSpPr/>
          <p:nvPr/>
        </p:nvGrpSpPr>
        <p:grpSpPr>
          <a:xfrm>
            <a:off x="2537586" y="1150883"/>
            <a:ext cx="5754414" cy="5276968"/>
            <a:chOff x="2112579" y="1150883"/>
            <a:chExt cx="5754414" cy="5276968"/>
          </a:xfrm>
        </p:grpSpPr>
        <p:sp>
          <p:nvSpPr>
            <p:cNvPr id="4" name="Freeform 3"/>
            <p:cNvSpPr/>
            <p:nvPr/>
          </p:nvSpPr>
          <p:spPr>
            <a:xfrm>
              <a:off x="4119072" y="3104247"/>
              <a:ext cx="1635341" cy="1578112"/>
            </a:xfrm>
            <a:custGeom>
              <a:avLst/>
              <a:gdLst>
                <a:gd name="connsiteX0" fmla="*/ 0 w 1500060"/>
                <a:gd name="connsiteY0" fmla="*/ 741345 h 1482690"/>
                <a:gd name="connsiteX1" fmla="*/ 750030 w 1500060"/>
                <a:gd name="connsiteY1" fmla="*/ 0 h 1482690"/>
                <a:gd name="connsiteX2" fmla="*/ 1500060 w 1500060"/>
                <a:gd name="connsiteY2" fmla="*/ 741345 h 1482690"/>
                <a:gd name="connsiteX3" fmla="*/ 750030 w 1500060"/>
                <a:gd name="connsiteY3" fmla="*/ 1482690 h 1482690"/>
                <a:gd name="connsiteX4" fmla="*/ 0 w 1500060"/>
                <a:gd name="connsiteY4" fmla="*/ 741345 h 1482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0060" h="1482690">
                  <a:moveTo>
                    <a:pt x="0" y="741345"/>
                  </a:moveTo>
                  <a:cubicBezTo>
                    <a:pt x="0" y="331911"/>
                    <a:pt x="335800" y="0"/>
                    <a:pt x="750030" y="0"/>
                  </a:cubicBezTo>
                  <a:cubicBezTo>
                    <a:pt x="1164260" y="0"/>
                    <a:pt x="1500060" y="331911"/>
                    <a:pt x="1500060" y="741345"/>
                  </a:cubicBezTo>
                  <a:cubicBezTo>
                    <a:pt x="1500060" y="1150779"/>
                    <a:pt x="1164260" y="1482690"/>
                    <a:pt x="750030" y="1482690"/>
                  </a:cubicBezTo>
                  <a:cubicBezTo>
                    <a:pt x="335800" y="1482690"/>
                    <a:pt x="0" y="1150779"/>
                    <a:pt x="0" y="741345"/>
                  </a:cubicBez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spcFirstLastPara="0" vert="horz" wrap="none" lIns="238729" tIns="236185" rIns="238729" bIns="236185" numCol="1" spcCol="1270" anchor="ctr" anchorCtr="0">
              <a:noAutofit/>
            </a:bodyPr>
            <a:lstStyle/>
            <a:p>
              <a:pPr lvl="0" algn="ctr" defTabSz="666750">
                <a:lnSpc>
                  <a:spcPct val="90000"/>
                </a:lnSpc>
                <a:spcBef>
                  <a:spcPct val="0"/>
                </a:spcBef>
                <a:spcAft>
                  <a:spcPct val="35000"/>
                </a:spcAft>
              </a:pPr>
              <a:r>
                <a:rPr lang="en-US" sz="2000" b="0" i="0" kern="1200" dirty="0" smtClean="0">
                  <a:solidFill>
                    <a:schemeClr val="bg1"/>
                  </a:solidFill>
                </a:rPr>
                <a:t>WebSpeed</a:t>
              </a:r>
              <a:br>
                <a:rPr lang="en-US" sz="2000" b="0" i="0" kern="1200" dirty="0" smtClean="0">
                  <a:solidFill>
                    <a:schemeClr val="bg1"/>
                  </a:solidFill>
                </a:rPr>
              </a:br>
              <a:r>
                <a:rPr lang="en-US" sz="2000" b="0" i="0" kern="1200" dirty="0" smtClean="0">
                  <a:solidFill>
                    <a:schemeClr val="bg1"/>
                  </a:solidFill>
                </a:rPr>
                <a:t>Development</a:t>
              </a:r>
              <a:endParaRPr lang="en-IN" sz="2000" b="0" i="0" kern="1200" dirty="0">
                <a:solidFill>
                  <a:schemeClr val="bg1"/>
                </a:solidFill>
              </a:endParaRPr>
            </a:p>
          </p:txBody>
        </p:sp>
        <p:sp>
          <p:nvSpPr>
            <p:cNvPr id="10" name="Freeform 9"/>
            <p:cNvSpPr/>
            <p:nvPr/>
          </p:nvSpPr>
          <p:spPr>
            <a:xfrm rot="16200000">
              <a:off x="4810260" y="2687519"/>
              <a:ext cx="243814" cy="481825"/>
            </a:xfrm>
            <a:custGeom>
              <a:avLst/>
              <a:gdLst>
                <a:gd name="connsiteX0" fmla="*/ 0 w 243814"/>
                <a:gd name="connsiteY0" fmla="*/ 96365 h 481825"/>
                <a:gd name="connsiteX1" fmla="*/ 121907 w 243814"/>
                <a:gd name="connsiteY1" fmla="*/ 96365 h 481825"/>
                <a:gd name="connsiteX2" fmla="*/ 121907 w 243814"/>
                <a:gd name="connsiteY2" fmla="*/ 0 h 481825"/>
                <a:gd name="connsiteX3" fmla="*/ 243814 w 243814"/>
                <a:gd name="connsiteY3" fmla="*/ 240913 h 481825"/>
                <a:gd name="connsiteX4" fmla="*/ 121907 w 243814"/>
                <a:gd name="connsiteY4" fmla="*/ 481825 h 481825"/>
                <a:gd name="connsiteX5" fmla="*/ 121907 w 243814"/>
                <a:gd name="connsiteY5" fmla="*/ 385460 h 481825"/>
                <a:gd name="connsiteX6" fmla="*/ 0 w 243814"/>
                <a:gd name="connsiteY6" fmla="*/ 385460 h 481825"/>
                <a:gd name="connsiteX7" fmla="*/ 0 w 243814"/>
                <a:gd name="connsiteY7" fmla="*/ 96365 h 48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814" h="481825">
                  <a:moveTo>
                    <a:pt x="0" y="96365"/>
                  </a:moveTo>
                  <a:lnTo>
                    <a:pt x="121907" y="96365"/>
                  </a:lnTo>
                  <a:lnTo>
                    <a:pt x="121907" y="0"/>
                  </a:lnTo>
                  <a:lnTo>
                    <a:pt x="243814" y="240913"/>
                  </a:lnTo>
                  <a:lnTo>
                    <a:pt x="121907" y="481825"/>
                  </a:lnTo>
                  <a:lnTo>
                    <a:pt x="121907" y="385460"/>
                  </a:lnTo>
                  <a:lnTo>
                    <a:pt x="0" y="385460"/>
                  </a:lnTo>
                  <a:lnTo>
                    <a:pt x="0" y="96365"/>
                  </a:lnTo>
                  <a:close/>
                </a:path>
              </a:pathLst>
            </a:custGeom>
            <a:solidFill>
              <a:srgbClr val="D9D9D9"/>
            </a:solidFill>
            <a:ln>
              <a:noFill/>
            </a:ln>
            <a:effectLst/>
            <a:scene3d>
              <a:camera prst="orthographicFront"/>
              <a:lightRig rig="flat" dir="t"/>
            </a:scene3d>
            <a:sp3d z="-80000" prstMaterial="plastic">
              <a:bevelB w="25400" h="25400" prst="angle"/>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txBody>
            <a:bodyPr spcFirstLastPara="0" vert="horz" wrap="square" lIns="-1" tIns="96364" rIns="73144" bIns="96365" numCol="1" spcCol="1270" anchor="ctr" anchorCtr="0">
              <a:noAutofit/>
            </a:bodyPr>
            <a:lstStyle/>
            <a:p>
              <a:pPr lvl="0" algn="ctr" defTabSz="622300">
                <a:lnSpc>
                  <a:spcPct val="90000"/>
                </a:lnSpc>
                <a:spcBef>
                  <a:spcPct val="0"/>
                </a:spcBef>
                <a:spcAft>
                  <a:spcPct val="35000"/>
                </a:spcAft>
              </a:pPr>
              <a:endParaRPr lang="en-IN" sz="1400" i="0" kern="1200"/>
            </a:p>
          </p:txBody>
        </p:sp>
        <p:sp>
          <p:nvSpPr>
            <p:cNvPr id="11" name="Freeform 10"/>
            <p:cNvSpPr/>
            <p:nvPr/>
          </p:nvSpPr>
          <p:spPr>
            <a:xfrm>
              <a:off x="3988674" y="1150883"/>
              <a:ext cx="1860331" cy="1592317"/>
            </a:xfrm>
            <a:custGeom>
              <a:avLst/>
              <a:gdLst>
                <a:gd name="connsiteX0" fmla="*/ 0 w 1576489"/>
                <a:gd name="connsiteY0" fmla="*/ 781060 h 1562119"/>
                <a:gd name="connsiteX1" fmla="*/ 788245 w 1576489"/>
                <a:gd name="connsiteY1" fmla="*/ 0 h 1562119"/>
                <a:gd name="connsiteX2" fmla="*/ 1576490 w 1576489"/>
                <a:gd name="connsiteY2" fmla="*/ 781060 h 1562119"/>
                <a:gd name="connsiteX3" fmla="*/ 788245 w 1576489"/>
                <a:gd name="connsiteY3" fmla="*/ 1562120 h 1562119"/>
                <a:gd name="connsiteX4" fmla="*/ 0 w 1576489"/>
                <a:gd name="connsiteY4" fmla="*/ 781060 h 1562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9" h="1562119">
                  <a:moveTo>
                    <a:pt x="0" y="781060"/>
                  </a:moveTo>
                  <a:cubicBezTo>
                    <a:pt x="0" y="349692"/>
                    <a:pt x="352909" y="0"/>
                    <a:pt x="788245" y="0"/>
                  </a:cubicBezTo>
                  <a:cubicBezTo>
                    <a:pt x="1223581" y="0"/>
                    <a:pt x="1576490" y="349692"/>
                    <a:pt x="1576490" y="781060"/>
                  </a:cubicBezTo>
                  <a:cubicBezTo>
                    <a:pt x="1576490" y="1212428"/>
                    <a:pt x="1223581" y="1562120"/>
                    <a:pt x="788245" y="1562120"/>
                  </a:cubicBezTo>
                  <a:cubicBezTo>
                    <a:pt x="352909" y="1562120"/>
                    <a:pt x="0" y="1212428"/>
                    <a:pt x="0" y="781060"/>
                  </a:cubicBezTo>
                  <a:close/>
                </a:path>
              </a:pathLst>
            </a:custGeom>
            <a:solidFill>
              <a:schemeClr val="tx2"/>
            </a:solidFill>
            <a:ln>
              <a:solidFill>
                <a:schemeClr val="tx2"/>
              </a:solidFill>
            </a:ln>
          </p:spPr>
          <p:style>
            <a:lnRef idx="2">
              <a:schemeClr val="accent5">
                <a:shade val="50000"/>
              </a:schemeClr>
            </a:lnRef>
            <a:fillRef idx="1">
              <a:schemeClr val="accent5"/>
            </a:fillRef>
            <a:effectRef idx="0">
              <a:schemeClr val="accent5"/>
            </a:effectRef>
            <a:fontRef idx="minor">
              <a:schemeClr val="lt1"/>
            </a:fontRef>
          </p:style>
          <p:txBody>
            <a:bodyPr spcFirstLastPara="0" vert="horz" wrap="square" lIns="249921" tIns="247817" rIns="249921" bIns="247817" numCol="1" spcCol="1270" anchor="ctr" anchorCtr="0">
              <a:noAutofit/>
            </a:bodyPr>
            <a:lstStyle/>
            <a:p>
              <a:pPr lvl="0" algn="ctr" defTabSz="666750">
                <a:lnSpc>
                  <a:spcPct val="90000"/>
                </a:lnSpc>
                <a:spcBef>
                  <a:spcPct val="0"/>
                </a:spcBef>
                <a:spcAft>
                  <a:spcPct val="35000"/>
                </a:spcAft>
              </a:pPr>
              <a:r>
                <a:rPr lang="en-US" sz="2000" b="0" i="0" kern="1200" dirty="0" smtClean="0">
                  <a:solidFill>
                    <a:schemeClr val="bg1"/>
                  </a:solidFill>
                </a:rPr>
                <a:t>WebSpeed Project Type</a:t>
              </a:r>
              <a:endParaRPr lang="en-IN" sz="2000" b="0" i="0" kern="1200" dirty="0">
                <a:solidFill>
                  <a:schemeClr val="bg1"/>
                </a:solidFill>
              </a:endParaRPr>
            </a:p>
          </p:txBody>
        </p:sp>
        <p:sp>
          <p:nvSpPr>
            <p:cNvPr id="12" name="Freeform 11"/>
            <p:cNvSpPr/>
            <p:nvPr/>
          </p:nvSpPr>
          <p:spPr>
            <a:xfrm rot="20520000">
              <a:off x="5732124" y="3353696"/>
              <a:ext cx="236121" cy="481825"/>
            </a:xfrm>
            <a:custGeom>
              <a:avLst/>
              <a:gdLst>
                <a:gd name="connsiteX0" fmla="*/ 0 w 236121"/>
                <a:gd name="connsiteY0" fmla="*/ 96365 h 481825"/>
                <a:gd name="connsiteX1" fmla="*/ 118061 w 236121"/>
                <a:gd name="connsiteY1" fmla="*/ 96365 h 481825"/>
                <a:gd name="connsiteX2" fmla="*/ 118061 w 236121"/>
                <a:gd name="connsiteY2" fmla="*/ 0 h 481825"/>
                <a:gd name="connsiteX3" fmla="*/ 236121 w 236121"/>
                <a:gd name="connsiteY3" fmla="*/ 240913 h 481825"/>
                <a:gd name="connsiteX4" fmla="*/ 118061 w 236121"/>
                <a:gd name="connsiteY4" fmla="*/ 481825 h 481825"/>
                <a:gd name="connsiteX5" fmla="*/ 118061 w 236121"/>
                <a:gd name="connsiteY5" fmla="*/ 385460 h 481825"/>
                <a:gd name="connsiteX6" fmla="*/ 0 w 236121"/>
                <a:gd name="connsiteY6" fmla="*/ 385460 h 481825"/>
                <a:gd name="connsiteX7" fmla="*/ 0 w 236121"/>
                <a:gd name="connsiteY7" fmla="*/ 96365 h 48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121" h="481825">
                  <a:moveTo>
                    <a:pt x="0" y="96365"/>
                  </a:moveTo>
                  <a:lnTo>
                    <a:pt x="118061" y="96365"/>
                  </a:lnTo>
                  <a:lnTo>
                    <a:pt x="118061" y="0"/>
                  </a:lnTo>
                  <a:lnTo>
                    <a:pt x="236121" y="240913"/>
                  </a:lnTo>
                  <a:lnTo>
                    <a:pt x="118061" y="481825"/>
                  </a:lnTo>
                  <a:lnTo>
                    <a:pt x="118061" y="385460"/>
                  </a:lnTo>
                  <a:lnTo>
                    <a:pt x="0" y="385460"/>
                  </a:lnTo>
                  <a:lnTo>
                    <a:pt x="0" y="96365"/>
                  </a:lnTo>
                  <a:close/>
                </a:path>
              </a:pathLst>
            </a:custGeom>
            <a:solidFill>
              <a:srgbClr val="D9D9D9"/>
            </a:solidFill>
            <a:ln>
              <a:noFill/>
            </a:ln>
            <a:effectLst/>
            <a:scene3d>
              <a:camera prst="orthographicFront"/>
              <a:lightRig rig="flat" dir="t"/>
            </a:scene3d>
            <a:sp3d z="-80000" prstMaterial="plastic">
              <a:bevelB w="25400" h="25400" prst="angle"/>
            </a:sp3d>
          </p:spPr>
          <p:style>
            <a:lnRef idx="0">
              <a:schemeClr val="lt1">
                <a:hueOff val="0"/>
                <a:satOff val="0"/>
                <a:lumOff val="0"/>
                <a:alphaOff val="0"/>
              </a:schemeClr>
            </a:lnRef>
            <a:fillRef idx="3">
              <a:schemeClr val="accent3">
                <a:hueOff val="2331258"/>
                <a:satOff val="-8584"/>
                <a:lumOff val="2451"/>
                <a:alphaOff val="0"/>
              </a:schemeClr>
            </a:fillRef>
            <a:effectRef idx="2">
              <a:schemeClr val="accent3">
                <a:hueOff val="2331258"/>
                <a:satOff val="-8584"/>
                <a:lumOff val="2451"/>
                <a:alphaOff val="0"/>
              </a:schemeClr>
            </a:effectRef>
            <a:fontRef idx="minor">
              <a:schemeClr val="lt1"/>
            </a:fontRef>
          </p:style>
          <p:txBody>
            <a:bodyPr spcFirstLastPara="0" vert="horz" wrap="square" lIns="-1" tIns="96365" rIns="70836" bIns="96364" numCol="1" spcCol="1270" anchor="ctr" anchorCtr="0">
              <a:noAutofit/>
            </a:bodyPr>
            <a:lstStyle/>
            <a:p>
              <a:pPr lvl="0" algn="ctr" defTabSz="622300">
                <a:lnSpc>
                  <a:spcPct val="90000"/>
                </a:lnSpc>
                <a:spcBef>
                  <a:spcPct val="0"/>
                </a:spcBef>
                <a:spcAft>
                  <a:spcPct val="35000"/>
                </a:spcAft>
              </a:pPr>
              <a:endParaRPr lang="en-IN" sz="1400" i="0" kern="1200"/>
            </a:p>
          </p:txBody>
        </p:sp>
        <p:sp>
          <p:nvSpPr>
            <p:cNvPr id="13" name="Freeform 12"/>
            <p:cNvSpPr/>
            <p:nvPr/>
          </p:nvSpPr>
          <p:spPr>
            <a:xfrm>
              <a:off x="6024431" y="2443655"/>
              <a:ext cx="1842562" cy="1734207"/>
            </a:xfrm>
            <a:custGeom>
              <a:avLst/>
              <a:gdLst>
                <a:gd name="connsiteX0" fmla="*/ 0 w 1586282"/>
                <a:gd name="connsiteY0" fmla="*/ 741451 h 1482902"/>
                <a:gd name="connsiteX1" fmla="*/ 793141 w 1586282"/>
                <a:gd name="connsiteY1" fmla="*/ 0 h 1482902"/>
                <a:gd name="connsiteX2" fmla="*/ 1586282 w 1586282"/>
                <a:gd name="connsiteY2" fmla="*/ 741451 h 1482902"/>
                <a:gd name="connsiteX3" fmla="*/ 793141 w 1586282"/>
                <a:gd name="connsiteY3" fmla="*/ 1482902 h 1482902"/>
                <a:gd name="connsiteX4" fmla="*/ 0 w 1586282"/>
                <a:gd name="connsiteY4" fmla="*/ 741451 h 1482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6282" h="1482902">
                  <a:moveTo>
                    <a:pt x="0" y="741451"/>
                  </a:moveTo>
                  <a:cubicBezTo>
                    <a:pt x="0" y="331959"/>
                    <a:pt x="355101" y="0"/>
                    <a:pt x="793141" y="0"/>
                  </a:cubicBezTo>
                  <a:cubicBezTo>
                    <a:pt x="1231181" y="0"/>
                    <a:pt x="1586282" y="331959"/>
                    <a:pt x="1586282" y="741451"/>
                  </a:cubicBezTo>
                  <a:cubicBezTo>
                    <a:pt x="1586282" y="1150943"/>
                    <a:pt x="1231181" y="1482902"/>
                    <a:pt x="793141" y="1482902"/>
                  </a:cubicBezTo>
                  <a:cubicBezTo>
                    <a:pt x="355101" y="1482902"/>
                    <a:pt x="0" y="1150943"/>
                    <a:pt x="0" y="741451"/>
                  </a:cubicBezTo>
                  <a:close/>
                </a:path>
              </a:pathLst>
            </a:custGeom>
            <a:solidFill>
              <a:schemeClr val="tx2"/>
            </a:solidFill>
            <a:ln>
              <a:solidFill>
                <a:schemeClr val="tx2"/>
              </a:solidFill>
            </a:ln>
          </p:spPr>
          <p:style>
            <a:lnRef idx="2">
              <a:schemeClr val="accent5">
                <a:shade val="50000"/>
              </a:schemeClr>
            </a:lnRef>
            <a:fillRef idx="1">
              <a:schemeClr val="accent5"/>
            </a:fillRef>
            <a:effectRef idx="0">
              <a:schemeClr val="accent5"/>
            </a:effectRef>
            <a:fontRef idx="minor">
              <a:schemeClr val="lt1"/>
            </a:fontRef>
          </p:style>
          <p:txBody>
            <a:bodyPr spcFirstLastPara="0" vert="horz" wrap="none" lIns="251356" tIns="236216" rIns="251356" bIns="236216" numCol="1" spcCol="1270" anchor="ctr" anchorCtr="0">
              <a:noAutofit/>
            </a:bodyPr>
            <a:lstStyle/>
            <a:p>
              <a:pPr lvl="0" algn="ctr" defTabSz="666750">
                <a:lnSpc>
                  <a:spcPct val="90000"/>
                </a:lnSpc>
                <a:spcBef>
                  <a:spcPct val="0"/>
                </a:spcBef>
                <a:spcAft>
                  <a:spcPct val="35000"/>
                </a:spcAft>
              </a:pPr>
              <a:r>
                <a:rPr lang="en-US" sz="2000" b="0" i="0" kern="1200" dirty="0" smtClean="0">
                  <a:solidFill>
                    <a:schemeClr val="bg1"/>
                  </a:solidFill>
                </a:rPr>
                <a:t>WebSpeed </a:t>
              </a:r>
              <a:br>
                <a:rPr lang="en-US" sz="2000" b="0" i="0" kern="1200" dirty="0" smtClean="0">
                  <a:solidFill>
                    <a:schemeClr val="bg1"/>
                  </a:solidFill>
                </a:rPr>
              </a:br>
              <a:r>
                <a:rPr lang="en-US" sz="2000" b="0" i="0" kern="1200" dirty="0" smtClean="0">
                  <a:solidFill>
                    <a:schemeClr val="bg1"/>
                  </a:solidFill>
                </a:rPr>
                <a:t>Programming </a:t>
              </a:r>
              <a:br>
                <a:rPr lang="en-US" sz="2000" b="0" i="0" kern="1200" dirty="0" smtClean="0">
                  <a:solidFill>
                    <a:schemeClr val="bg1"/>
                  </a:solidFill>
                </a:rPr>
              </a:br>
              <a:r>
                <a:rPr lang="en-US" sz="2000" b="0" i="0" kern="1200" dirty="0" smtClean="0">
                  <a:solidFill>
                    <a:schemeClr val="bg1"/>
                  </a:solidFill>
                </a:rPr>
                <a:t>Models</a:t>
              </a:r>
              <a:endParaRPr lang="en-IN" sz="2000" b="0" i="0" kern="1200" dirty="0">
                <a:solidFill>
                  <a:schemeClr val="bg1"/>
                </a:solidFill>
              </a:endParaRPr>
            </a:p>
          </p:txBody>
        </p:sp>
        <p:sp>
          <p:nvSpPr>
            <p:cNvPr id="14" name="Freeform 13"/>
            <p:cNvSpPr/>
            <p:nvPr/>
          </p:nvSpPr>
          <p:spPr>
            <a:xfrm rot="3240000">
              <a:off x="5379191" y="4440359"/>
              <a:ext cx="251537" cy="481825"/>
            </a:xfrm>
            <a:custGeom>
              <a:avLst/>
              <a:gdLst>
                <a:gd name="connsiteX0" fmla="*/ 0 w 251537"/>
                <a:gd name="connsiteY0" fmla="*/ 96365 h 481825"/>
                <a:gd name="connsiteX1" fmla="*/ 125769 w 251537"/>
                <a:gd name="connsiteY1" fmla="*/ 96365 h 481825"/>
                <a:gd name="connsiteX2" fmla="*/ 125769 w 251537"/>
                <a:gd name="connsiteY2" fmla="*/ 0 h 481825"/>
                <a:gd name="connsiteX3" fmla="*/ 251537 w 251537"/>
                <a:gd name="connsiteY3" fmla="*/ 240913 h 481825"/>
                <a:gd name="connsiteX4" fmla="*/ 125769 w 251537"/>
                <a:gd name="connsiteY4" fmla="*/ 481825 h 481825"/>
                <a:gd name="connsiteX5" fmla="*/ 125769 w 251537"/>
                <a:gd name="connsiteY5" fmla="*/ 385460 h 481825"/>
                <a:gd name="connsiteX6" fmla="*/ 0 w 251537"/>
                <a:gd name="connsiteY6" fmla="*/ 385460 h 481825"/>
                <a:gd name="connsiteX7" fmla="*/ 0 w 251537"/>
                <a:gd name="connsiteY7" fmla="*/ 96365 h 48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537" h="481825">
                  <a:moveTo>
                    <a:pt x="0" y="96365"/>
                  </a:moveTo>
                  <a:lnTo>
                    <a:pt x="125769" y="96365"/>
                  </a:lnTo>
                  <a:lnTo>
                    <a:pt x="125769" y="0"/>
                  </a:lnTo>
                  <a:lnTo>
                    <a:pt x="251537" y="240913"/>
                  </a:lnTo>
                  <a:lnTo>
                    <a:pt x="125769" y="481825"/>
                  </a:lnTo>
                  <a:lnTo>
                    <a:pt x="125769" y="385460"/>
                  </a:lnTo>
                  <a:lnTo>
                    <a:pt x="0" y="385460"/>
                  </a:lnTo>
                  <a:lnTo>
                    <a:pt x="0" y="96365"/>
                  </a:lnTo>
                  <a:close/>
                </a:path>
              </a:pathLst>
            </a:custGeom>
            <a:solidFill>
              <a:srgbClr val="D9D9D9"/>
            </a:solidFill>
            <a:ln>
              <a:noFill/>
            </a:ln>
            <a:effectLst/>
            <a:scene3d>
              <a:camera prst="orthographicFront"/>
              <a:lightRig rig="flat" dir="t"/>
            </a:scene3d>
            <a:sp3d z="-80000" prstMaterial="plastic">
              <a:bevelB w="25400" h="25400" prst="angle"/>
            </a:sp3d>
          </p:spPr>
          <p:style>
            <a:lnRef idx="0">
              <a:schemeClr val="lt1">
                <a:hueOff val="0"/>
                <a:satOff val="0"/>
                <a:lumOff val="0"/>
                <a:alphaOff val="0"/>
              </a:schemeClr>
            </a:lnRef>
            <a:fillRef idx="3">
              <a:schemeClr val="accent3">
                <a:hueOff val="4662517"/>
                <a:satOff val="-17167"/>
                <a:lumOff val="4902"/>
                <a:alphaOff val="0"/>
              </a:schemeClr>
            </a:fillRef>
            <a:effectRef idx="2">
              <a:schemeClr val="accent3">
                <a:hueOff val="4662517"/>
                <a:satOff val="-17167"/>
                <a:lumOff val="4902"/>
                <a:alphaOff val="0"/>
              </a:schemeClr>
            </a:effectRef>
            <a:fontRef idx="minor">
              <a:schemeClr val="lt1"/>
            </a:fontRef>
          </p:style>
          <p:txBody>
            <a:bodyPr spcFirstLastPara="0" vert="horz" wrap="square" lIns="-1" tIns="96364" rIns="75461" bIns="96365" numCol="1" spcCol="1270" anchor="ctr" anchorCtr="0">
              <a:noAutofit/>
            </a:bodyPr>
            <a:lstStyle/>
            <a:p>
              <a:pPr lvl="0" algn="ctr" defTabSz="622300">
                <a:lnSpc>
                  <a:spcPct val="90000"/>
                </a:lnSpc>
                <a:spcBef>
                  <a:spcPct val="0"/>
                </a:spcBef>
                <a:spcAft>
                  <a:spcPct val="35000"/>
                </a:spcAft>
              </a:pPr>
              <a:endParaRPr lang="en-IN" sz="1400" i="0" kern="1200"/>
            </a:p>
          </p:txBody>
        </p:sp>
        <p:sp>
          <p:nvSpPr>
            <p:cNvPr id="17" name="Freeform 16"/>
            <p:cNvSpPr/>
            <p:nvPr/>
          </p:nvSpPr>
          <p:spPr>
            <a:xfrm>
              <a:off x="5248398" y="4613410"/>
              <a:ext cx="1861849" cy="1814441"/>
            </a:xfrm>
            <a:custGeom>
              <a:avLst/>
              <a:gdLst>
                <a:gd name="connsiteX0" fmla="*/ 0 w 1508835"/>
                <a:gd name="connsiteY0" fmla="*/ 768462 h 1536923"/>
                <a:gd name="connsiteX1" fmla="*/ 754418 w 1508835"/>
                <a:gd name="connsiteY1" fmla="*/ 0 h 1536923"/>
                <a:gd name="connsiteX2" fmla="*/ 1508836 w 1508835"/>
                <a:gd name="connsiteY2" fmla="*/ 768462 h 1536923"/>
                <a:gd name="connsiteX3" fmla="*/ 754418 w 1508835"/>
                <a:gd name="connsiteY3" fmla="*/ 1536924 h 1536923"/>
                <a:gd name="connsiteX4" fmla="*/ 0 w 1508835"/>
                <a:gd name="connsiteY4" fmla="*/ 768462 h 1536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8835" h="1536923">
                  <a:moveTo>
                    <a:pt x="0" y="768462"/>
                  </a:moveTo>
                  <a:cubicBezTo>
                    <a:pt x="0" y="344052"/>
                    <a:pt x="337764" y="0"/>
                    <a:pt x="754418" y="0"/>
                  </a:cubicBezTo>
                  <a:cubicBezTo>
                    <a:pt x="1171072" y="0"/>
                    <a:pt x="1508836" y="344052"/>
                    <a:pt x="1508836" y="768462"/>
                  </a:cubicBezTo>
                  <a:cubicBezTo>
                    <a:pt x="1508836" y="1192872"/>
                    <a:pt x="1171072" y="1536924"/>
                    <a:pt x="754418" y="1536924"/>
                  </a:cubicBezTo>
                  <a:cubicBezTo>
                    <a:pt x="337764" y="1536924"/>
                    <a:pt x="0" y="1192872"/>
                    <a:pt x="0" y="768462"/>
                  </a:cubicBezTo>
                  <a:close/>
                </a:path>
              </a:pathLst>
            </a:custGeom>
            <a:solidFill>
              <a:schemeClr val="tx2"/>
            </a:solidFill>
            <a:ln>
              <a:solidFill>
                <a:schemeClr val="tx2"/>
              </a:solidFill>
            </a:ln>
          </p:spPr>
          <p:style>
            <a:lnRef idx="2">
              <a:schemeClr val="accent5">
                <a:shade val="50000"/>
              </a:schemeClr>
            </a:lnRef>
            <a:fillRef idx="1">
              <a:schemeClr val="accent5"/>
            </a:fillRef>
            <a:effectRef idx="0">
              <a:schemeClr val="accent5"/>
            </a:effectRef>
            <a:fontRef idx="minor">
              <a:schemeClr val="lt1"/>
            </a:fontRef>
          </p:style>
          <p:txBody>
            <a:bodyPr spcFirstLastPara="0" vert="horz" wrap="none" lIns="240014" tIns="244127" rIns="240014" bIns="244127" numCol="1" spcCol="1270" anchor="ctr" anchorCtr="0">
              <a:noAutofit/>
            </a:bodyPr>
            <a:lstStyle/>
            <a:p>
              <a:pPr lvl="0" algn="ctr" defTabSz="666750">
                <a:lnSpc>
                  <a:spcPct val="90000"/>
                </a:lnSpc>
                <a:spcBef>
                  <a:spcPct val="0"/>
                </a:spcBef>
                <a:spcAft>
                  <a:spcPct val="35000"/>
                </a:spcAft>
              </a:pPr>
              <a:r>
                <a:rPr lang="en-US" sz="2000" b="0" i="0" kern="1200" dirty="0" smtClean="0">
                  <a:solidFill>
                    <a:schemeClr val="bg1"/>
                  </a:solidFill>
                </a:rPr>
                <a:t>Speed Script </a:t>
              </a:r>
              <a:br>
                <a:rPr lang="en-US" sz="2000" b="0" i="0" kern="1200" dirty="0" smtClean="0">
                  <a:solidFill>
                    <a:schemeClr val="bg1"/>
                  </a:solidFill>
                </a:rPr>
              </a:br>
              <a:r>
                <a:rPr lang="en-US" sz="2000" b="0" i="0" kern="1200" dirty="0" smtClean="0">
                  <a:solidFill>
                    <a:schemeClr val="bg1"/>
                  </a:solidFill>
                </a:rPr>
                <a:t>Editor</a:t>
              </a:r>
              <a:endParaRPr lang="en-IN" sz="2000" b="0" i="0" kern="1200" dirty="0">
                <a:solidFill>
                  <a:schemeClr val="bg1"/>
                </a:solidFill>
              </a:endParaRPr>
            </a:p>
          </p:txBody>
        </p:sp>
        <p:sp>
          <p:nvSpPr>
            <p:cNvPr id="18" name="Freeform 17"/>
            <p:cNvSpPr/>
            <p:nvPr/>
          </p:nvSpPr>
          <p:spPr>
            <a:xfrm rot="18360000">
              <a:off x="4241092" y="4435018"/>
              <a:ext cx="244325" cy="481826"/>
            </a:xfrm>
            <a:custGeom>
              <a:avLst/>
              <a:gdLst>
                <a:gd name="connsiteX0" fmla="*/ 0 w 244324"/>
                <a:gd name="connsiteY0" fmla="*/ 96365 h 481825"/>
                <a:gd name="connsiteX1" fmla="*/ 122162 w 244324"/>
                <a:gd name="connsiteY1" fmla="*/ 96365 h 481825"/>
                <a:gd name="connsiteX2" fmla="*/ 122162 w 244324"/>
                <a:gd name="connsiteY2" fmla="*/ 0 h 481825"/>
                <a:gd name="connsiteX3" fmla="*/ 244324 w 244324"/>
                <a:gd name="connsiteY3" fmla="*/ 240913 h 481825"/>
                <a:gd name="connsiteX4" fmla="*/ 122162 w 244324"/>
                <a:gd name="connsiteY4" fmla="*/ 481825 h 481825"/>
                <a:gd name="connsiteX5" fmla="*/ 122162 w 244324"/>
                <a:gd name="connsiteY5" fmla="*/ 385460 h 481825"/>
                <a:gd name="connsiteX6" fmla="*/ 0 w 244324"/>
                <a:gd name="connsiteY6" fmla="*/ 385460 h 481825"/>
                <a:gd name="connsiteX7" fmla="*/ 0 w 244324"/>
                <a:gd name="connsiteY7" fmla="*/ 96365 h 48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324" h="481825">
                  <a:moveTo>
                    <a:pt x="244323" y="385460"/>
                  </a:moveTo>
                  <a:lnTo>
                    <a:pt x="122162" y="385460"/>
                  </a:lnTo>
                  <a:lnTo>
                    <a:pt x="122162" y="481825"/>
                  </a:lnTo>
                  <a:lnTo>
                    <a:pt x="1" y="240912"/>
                  </a:lnTo>
                  <a:lnTo>
                    <a:pt x="122162" y="0"/>
                  </a:lnTo>
                  <a:lnTo>
                    <a:pt x="122162" y="96365"/>
                  </a:lnTo>
                  <a:lnTo>
                    <a:pt x="244323" y="96365"/>
                  </a:lnTo>
                  <a:lnTo>
                    <a:pt x="244323" y="385460"/>
                  </a:lnTo>
                  <a:close/>
                </a:path>
              </a:pathLst>
            </a:custGeom>
            <a:solidFill>
              <a:srgbClr val="D9D9D9"/>
            </a:solidFill>
            <a:ln>
              <a:noFill/>
            </a:ln>
            <a:effectLst/>
            <a:scene3d>
              <a:camera prst="orthographicFront"/>
              <a:lightRig rig="flat" dir="t"/>
            </a:scene3d>
            <a:sp3d z="-80000" prstMaterial="plastic">
              <a:bevelB w="25400" h="25400" prst="angle"/>
            </a:sp3d>
          </p:spPr>
          <p:style>
            <a:lnRef idx="0">
              <a:schemeClr val="lt1">
                <a:hueOff val="0"/>
                <a:satOff val="0"/>
                <a:lumOff val="0"/>
                <a:alphaOff val="0"/>
              </a:schemeClr>
            </a:lnRef>
            <a:fillRef idx="3">
              <a:schemeClr val="accent3">
                <a:hueOff val="6993775"/>
                <a:satOff val="-25751"/>
                <a:lumOff val="7354"/>
                <a:alphaOff val="0"/>
              </a:schemeClr>
            </a:fillRef>
            <a:effectRef idx="2">
              <a:schemeClr val="accent3">
                <a:hueOff val="6993775"/>
                <a:satOff val="-25751"/>
                <a:lumOff val="7354"/>
                <a:alphaOff val="0"/>
              </a:schemeClr>
            </a:effectRef>
            <a:fontRef idx="minor">
              <a:schemeClr val="lt1"/>
            </a:fontRef>
          </p:style>
          <p:txBody>
            <a:bodyPr spcFirstLastPara="0" vert="horz" wrap="square" lIns="73296" tIns="96365" rIns="1" bIns="96365" numCol="1" spcCol="1270" anchor="ctr" anchorCtr="0">
              <a:noAutofit/>
            </a:bodyPr>
            <a:lstStyle/>
            <a:p>
              <a:pPr lvl="0" algn="ctr" defTabSz="622300">
                <a:lnSpc>
                  <a:spcPct val="90000"/>
                </a:lnSpc>
                <a:spcBef>
                  <a:spcPct val="0"/>
                </a:spcBef>
                <a:spcAft>
                  <a:spcPct val="35000"/>
                </a:spcAft>
              </a:pPr>
              <a:endParaRPr lang="en-IN" sz="1400" i="0" kern="1200"/>
            </a:p>
          </p:txBody>
        </p:sp>
        <p:sp>
          <p:nvSpPr>
            <p:cNvPr id="19" name="Freeform 18"/>
            <p:cNvSpPr/>
            <p:nvPr/>
          </p:nvSpPr>
          <p:spPr>
            <a:xfrm>
              <a:off x="2886420" y="4715814"/>
              <a:ext cx="1811701" cy="1700752"/>
            </a:xfrm>
            <a:custGeom>
              <a:avLst/>
              <a:gdLst>
                <a:gd name="connsiteX0" fmla="*/ 0 w 1540281"/>
                <a:gd name="connsiteY0" fmla="*/ 780897 h 1561794"/>
                <a:gd name="connsiteX1" fmla="*/ 770141 w 1540281"/>
                <a:gd name="connsiteY1" fmla="*/ 0 h 1561794"/>
                <a:gd name="connsiteX2" fmla="*/ 1540282 w 1540281"/>
                <a:gd name="connsiteY2" fmla="*/ 780897 h 1561794"/>
                <a:gd name="connsiteX3" fmla="*/ 770141 w 1540281"/>
                <a:gd name="connsiteY3" fmla="*/ 1561794 h 1561794"/>
                <a:gd name="connsiteX4" fmla="*/ 0 w 1540281"/>
                <a:gd name="connsiteY4" fmla="*/ 780897 h 1561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0281" h="1561794">
                  <a:moveTo>
                    <a:pt x="0" y="780897"/>
                  </a:moveTo>
                  <a:cubicBezTo>
                    <a:pt x="0" y="349619"/>
                    <a:pt x="344804" y="0"/>
                    <a:pt x="770141" y="0"/>
                  </a:cubicBezTo>
                  <a:cubicBezTo>
                    <a:pt x="1195478" y="0"/>
                    <a:pt x="1540282" y="349619"/>
                    <a:pt x="1540282" y="780897"/>
                  </a:cubicBezTo>
                  <a:cubicBezTo>
                    <a:pt x="1540282" y="1212175"/>
                    <a:pt x="1195478" y="1561794"/>
                    <a:pt x="770141" y="1561794"/>
                  </a:cubicBezTo>
                  <a:cubicBezTo>
                    <a:pt x="344804" y="1561794"/>
                    <a:pt x="0" y="1212175"/>
                    <a:pt x="0" y="780897"/>
                  </a:cubicBezTo>
                  <a:close/>
                </a:path>
              </a:pathLst>
            </a:custGeom>
            <a:solidFill>
              <a:schemeClr val="tx2"/>
            </a:solidFill>
            <a:ln>
              <a:solidFill>
                <a:schemeClr val="tx2"/>
              </a:solidFill>
            </a:ln>
          </p:spPr>
          <p:style>
            <a:lnRef idx="2">
              <a:schemeClr val="accent5">
                <a:shade val="50000"/>
              </a:schemeClr>
            </a:lnRef>
            <a:fillRef idx="1">
              <a:schemeClr val="accent5"/>
            </a:fillRef>
            <a:effectRef idx="0">
              <a:schemeClr val="accent5"/>
            </a:effectRef>
            <a:fontRef idx="minor">
              <a:schemeClr val="lt1"/>
            </a:fontRef>
          </p:style>
          <p:txBody>
            <a:bodyPr spcFirstLastPara="0" vert="horz" wrap="square" lIns="244619" tIns="247769" rIns="244619" bIns="247769" numCol="1" spcCol="1270" anchor="ctr" anchorCtr="0">
              <a:noAutofit/>
            </a:bodyPr>
            <a:lstStyle/>
            <a:p>
              <a:pPr lvl="0" algn="ctr" defTabSz="666750">
                <a:lnSpc>
                  <a:spcPct val="90000"/>
                </a:lnSpc>
                <a:spcBef>
                  <a:spcPct val="0"/>
                </a:spcBef>
                <a:spcAft>
                  <a:spcPct val="35000"/>
                </a:spcAft>
              </a:pPr>
              <a:r>
                <a:rPr lang="en-US" sz="2000" b="0" i="0" kern="1200" dirty="0" smtClean="0">
                  <a:solidFill>
                    <a:schemeClr val="bg1"/>
                  </a:solidFill>
                </a:rPr>
                <a:t>WebSpeed Server</a:t>
              </a:r>
              <a:endParaRPr lang="en-IN" sz="2000" b="0" i="0" kern="1200" dirty="0">
                <a:solidFill>
                  <a:schemeClr val="bg1"/>
                </a:solidFill>
              </a:endParaRPr>
            </a:p>
          </p:txBody>
        </p:sp>
        <p:sp>
          <p:nvSpPr>
            <p:cNvPr id="20" name="Freeform 19"/>
            <p:cNvSpPr/>
            <p:nvPr/>
          </p:nvSpPr>
          <p:spPr>
            <a:xfrm rot="22680000">
              <a:off x="3864395" y="3347154"/>
              <a:ext cx="259251" cy="481826"/>
            </a:xfrm>
            <a:custGeom>
              <a:avLst/>
              <a:gdLst>
                <a:gd name="connsiteX0" fmla="*/ 0 w 259250"/>
                <a:gd name="connsiteY0" fmla="*/ 96365 h 481825"/>
                <a:gd name="connsiteX1" fmla="*/ 129625 w 259250"/>
                <a:gd name="connsiteY1" fmla="*/ 96365 h 481825"/>
                <a:gd name="connsiteX2" fmla="*/ 129625 w 259250"/>
                <a:gd name="connsiteY2" fmla="*/ 0 h 481825"/>
                <a:gd name="connsiteX3" fmla="*/ 259250 w 259250"/>
                <a:gd name="connsiteY3" fmla="*/ 240913 h 481825"/>
                <a:gd name="connsiteX4" fmla="*/ 129625 w 259250"/>
                <a:gd name="connsiteY4" fmla="*/ 481825 h 481825"/>
                <a:gd name="connsiteX5" fmla="*/ 129625 w 259250"/>
                <a:gd name="connsiteY5" fmla="*/ 385460 h 481825"/>
                <a:gd name="connsiteX6" fmla="*/ 0 w 259250"/>
                <a:gd name="connsiteY6" fmla="*/ 385460 h 481825"/>
                <a:gd name="connsiteX7" fmla="*/ 0 w 259250"/>
                <a:gd name="connsiteY7" fmla="*/ 96365 h 48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9250" h="481825">
                  <a:moveTo>
                    <a:pt x="259249" y="385460"/>
                  </a:moveTo>
                  <a:lnTo>
                    <a:pt x="129625" y="385460"/>
                  </a:lnTo>
                  <a:lnTo>
                    <a:pt x="129625" y="481825"/>
                  </a:lnTo>
                  <a:lnTo>
                    <a:pt x="1" y="240912"/>
                  </a:lnTo>
                  <a:lnTo>
                    <a:pt x="129625" y="0"/>
                  </a:lnTo>
                  <a:lnTo>
                    <a:pt x="129625" y="96365"/>
                  </a:lnTo>
                  <a:lnTo>
                    <a:pt x="259249" y="96365"/>
                  </a:lnTo>
                  <a:lnTo>
                    <a:pt x="259249" y="385460"/>
                  </a:lnTo>
                  <a:close/>
                </a:path>
              </a:pathLst>
            </a:custGeom>
            <a:solidFill>
              <a:srgbClr val="D9D9D9"/>
            </a:solidFill>
            <a:ln>
              <a:noFill/>
            </a:ln>
            <a:effectLst/>
            <a:scene3d>
              <a:camera prst="orthographicFront"/>
              <a:lightRig rig="flat" dir="t"/>
            </a:scene3d>
            <a:sp3d z="-80000" prstMaterial="plastic">
              <a:bevelB w="25400" h="25400" prst="angle"/>
            </a:sp3d>
          </p:spPr>
          <p:style>
            <a:lnRef idx="0">
              <a:schemeClr val="lt1">
                <a:hueOff val="0"/>
                <a:satOff val="0"/>
                <a:lumOff val="0"/>
                <a:alphaOff val="0"/>
              </a:schemeClr>
            </a:lnRef>
            <a:fillRef idx="3">
              <a:schemeClr val="accent3">
                <a:hueOff val="9325033"/>
                <a:satOff val="-34335"/>
                <a:lumOff val="9805"/>
                <a:alphaOff val="0"/>
              </a:schemeClr>
            </a:fillRef>
            <a:effectRef idx="2">
              <a:schemeClr val="accent3">
                <a:hueOff val="9325033"/>
                <a:satOff val="-34335"/>
                <a:lumOff val="9805"/>
                <a:alphaOff val="0"/>
              </a:schemeClr>
            </a:effectRef>
            <a:fontRef idx="minor">
              <a:schemeClr val="lt1"/>
            </a:fontRef>
          </p:style>
          <p:txBody>
            <a:bodyPr spcFirstLastPara="0" vert="horz" wrap="square" lIns="77775" tIns="96365" rIns="0" bIns="96365" numCol="1" spcCol="1270" anchor="ctr" anchorCtr="0">
              <a:noAutofit/>
            </a:bodyPr>
            <a:lstStyle/>
            <a:p>
              <a:pPr lvl="0" algn="ctr" defTabSz="622300">
                <a:lnSpc>
                  <a:spcPct val="90000"/>
                </a:lnSpc>
                <a:spcBef>
                  <a:spcPct val="0"/>
                </a:spcBef>
                <a:spcAft>
                  <a:spcPct val="35000"/>
                </a:spcAft>
              </a:pPr>
              <a:endParaRPr lang="en-IN" sz="1400" i="0" kern="1200"/>
            </a:p>
          </p:txBody>
        </p:sp>
        <p:sp>
          <p:nvSpPr>
            <p:cNvPr id="21" name="Freeform 20"/>
            <p:cNvSpPr/>
            <p:nvPr/>
          </p:nvSpPr>
          <p:spPr>
            <a:xfrm>
              <a:off x="2112579" y="2475186"/>
              <a:ext cx="1694305" cy="1734208"/>
            </a:xfrm>
            <a:custGeom>
              <a:avLst/>
              <a:gdLst>
                <a:gd name="connsiteX0" fmla="*/ 0 w 1488712"/>
                <a:gd name="connsiteY0" fmla="*/ 741614 h 1483228"/>
                <a:gd name="connsiteX1" fmla="*/ 744356 w 1488712"/>
                <a:gd name="connsiteY1" fmla="*/ 0 h 1483228"/>
                <a:gd name="connsiteX2" fmla="*/ 1488712 w 1488712"/>
                <a:gd name="connsiteY2" fmla="*/ 741614 h 1483228"/>
                <a:gd name="connsiteX3" fmla="*/ 744356 w 1488712"/>
                <a:gd name="connsiteY3" fmla="*/ 1483228 h 1483228"/>
                <a:gd name="connsiteX4" fmla="*/ 0 w 1488712"/>
                <a:gd name="connsiteY4" fmla="*/ 741614 h 1483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712" h="1483228">
                  <a:moveTo>
                    <a:pt x="0" y="741614"/>
                  </a:moveTo>
                  <a:cubicBezTo>
                    <a:pt x="0" y="332032"/>
                    <a:pt x="333260" y="0"/>
                    <a:pt x="744356" y="0"/>
                  </a:cubicBezTo>
                  <a:cubicBezTo>
                    <a:pt x="1155452" y="0"/>
                    <a:pt x="1488712" y="332032"/>
                    <a:pt x="1488712" y="741614"/>
                  </a:cubicBezTo>
                  <a:cubicBezTo>
                    <a:pt x="1488712" y="1151196"/>
                    <a:pt x="1155452" y="1483228"/>
                    <a:pt x="744356" y="1483228"/>
                  </a:cubicBezTo>
                  <a:cubicBezTo>
                    <a:pt x="333260" y="1483228"/>
                    <a:pt x="0" y="1151196"/>
                    <a:pt x="0" y="741614"/>
                  </a:cubicBezTo>
                  <a:close/>
                </a:path>
              </a:pathLst>
            </a:custGeom>
            <a:solidFill>
              <a:schemeClr val="tx2"/>
            </a:solidFill>
            <a:ln>
              <a:solidFill>
                <a:schemeClr val="tx2"/>
              </a:solidFill>
            </a:ln>
          </p:spPr>
          <p:style>
            <a:lnRef idx="2">
              <a:schemeClr val="accent5">
                <a:shade val="50000"/>
              </a:schemeClr>
            </a:lnRef>
            <a:fillRef idx="1">
              <a:schemeClr val="accent5"/>
            </a:fillRef>
            <a:effectRef idx="0">
              <a:schemeClr val="accent5"/>
            </a:effectRef>
            <a:fontRef idx="minor">
              <a:schemeClr val="lt1"/>
            </a:fontRef>
          </p:style>
          <p:txBody>
            <a:bodyPr spcFirstLastPara="0" vert="horz" wrap="square" lIns="237067" tIns="236264" rIns="237067" bIns="236264" numCol="1" spcCol="1270" anchor="ctr" anchorCtr="0">
              <a:noAutofit/>
            </a:bodyPr>
            <a:lstStyle/>
            <a:p>
              <a:pPr lvl="0" algn="ctr" defTabSz="666750">
                <a:lnSpc>
                  <a:spcPct val="90000"/>
                </a:lnSpc>
                <a:spcBef>
                  <a:spcPct val="0"/>
                </a:spcBef>
                <a:spcAft>
                  <a:spcPct val="35000"/>
                </a:spcAft>
              </a:pPr>
              <a:r>
                <a:rPr lang="en-US" sz="2000" b="0" i="0" kern="1200" dirty="0" smtClean="0">
                  <a:solidFill>
                    <a:schemeClr val="bg1"/>
                  </a:solidFill>
                </a:rPr>
                <a:t>Run &amp; Debug Support</a:t>
              </a:r>
              <a:endParaRPr lang="en-IN" sz="2000" b="0" i="0" kern="1200" dirty="0">
                <a:solidFill>
                  <a:schemeClr val="bg1"/>
                </a:solidFill>
              </a:endParaRPr>
            </a:p>
          </p:txBody>
        </p:sp>
      </p:grpSp>
      <p:sp>
        <p:nvSpPr>
          <p:cNvPr id="7" name="AutoShape 8"/>
          <p:cNvSpPr>
            <a:spLocks noChangeArrowheads="1"/>
          </p:cNvSpPr>
          <p:nvPr/>
        </p:nvSpPr>
        <p:spPr bwMode="auto">
          <a:xfrm>
            <a:off x="1080474" y="1244904"/>
            <a:ext cx="2847975" cy="832104"/>
          </a:xfrm>
          <a:prstGeom prst="wedgeRoundRectCallout">
            <a:avLst>
              <a:gd name="adj1" fmla="val 68323"/>
              <a:gd name="adj2" fmla="val -4380"/>
              <a:gd name="adj3" fmla="val 16667"/>
            </a:avLst>
          </a:prstGeom>
          <a:solidFill>
            <a:schemeClr val="accent2"/>
          </a:solidFill>
          <a:ln>
            <a:solidFill>
              <a:schemeClr val="accent6">
                <a:lumMod val="40000"/>
                <a:lumOff val="60000"/>
              </a:schemeClr>
            </a:solidFill>
            <a:headEnd/>
            <a:tailEnd/>
          </a:ln>
        </p:spPr>
        <p:style>
          <a:lnRef idx="2">
            <a:schemeClr val="accent6">
              <a:shade val="50000"/>
            </a:schemeClr>
          </a:lnRef>
          <a:fillRef idx="1">
            <a:schemeClr val="accent6"/>
          </a:fillRef>
          <a:effectRef idx="0">
            <a:schemeClr val="accent6"/>
          </a:effectRef>
          <a:fontRef idx="minor">
            <a:schemeClr val="lt1"/>
          </a:fontRef>
        </p:style>
        <p:txBody>
          <a:bodyPr/>
          <a:lstStyle/>
          <a:p>
            <a:pPr lvl="0" algn="l"/>
            <a:r>
              <a:rPr lang="en-US" sz="1800" i="0" dirty="0" smtClean="0">
                <a:solidFill>
                  <a:schemeClr val="bg1"/>
                </a:solidFill>
              </a:rPr>
              <a:t>Support for Static and Dynamic content</a:t>
            </a:r>
            <a:endParaRPr lang="en-IN" sz="1800" i="0" dirty="0" smtClean="0">
              <a:solidFill>
                <a:schemeClr val="bg1"/>
              </a:solidFill>
            </a:endParaRPr>
          </a:p>
          <a:p>
            <a:pPr algn="l" eaLnBrk="0" hangingPunct="0">
              <a:spcBef>
                <a:spcPct val="10000"/>
              </a:spcBef>
              <a:buSzTx/>
            </a:pPr>
            <a:endParaRPr lang="en-US" sz="1800" i="0" dirty="0" smtClean="0">
              <a:solidFill>
                <a:schemeClr val="tx1"/>
              </a:solidFill>
            </a:endParaRPr>
          </a:p>
        </p:txBody>
      </p:sp>
      <p:sp>
        <p:nvSpPr>
          <p:cNvPr id="8" name="AutoShape 8"/>
          <p:cNvSpPr>
            <a:spLocks noChangeArrowheads="1"/>
          </p:cNvSpPr>
          <p:nvPr/>
        </p:nvSpPr>
        <p:spPr bwMode="auto">
          <a:xfrm>
            <a:off x="428255" y="5046674"/>
            <a:ext cx="2312430" cy="1120773"/>
          </a:xfrm>
          <a:prstGeom prst="wedgeRoundRectCallout">
            <a:avLst>
              <a:gd name="adj1" fmla="val 73275"/>
              <a:gd name="adj2" fmla="val -11528"/>
              <a:gd name="adj3" fmla="val 16667"/>
            </a:avLst>
          </a:prstGeom>
          <a:solidFill>
            <a:schemeClr val="accent2"/>
          </a:solidFill>
          <a:ln>
            <a:solidFill>
              <a:schemeClr val="accent6">
                <a:lumMod val="40000"/>
                <a:lumOff val="60000"/>
              </a:schemeClr>
            </a:solidFill>
            <a:headEnd/>
            <a:tailEnd/>
          </a:ln>
        </p:spPr>
        <p:style>
          <a:lnRef idx="2">
            <a:schemeClr val="accent6">
              <a:shade val="50000"/>
            </a:schemeClr>
          </a:lnRef>
          <a:fillRef idx="1">
            <a:schemeClr val="accent6"/>
          </a:fillRef>
          <a:effectRef idx="0">
            <a:schemeClr val="accent6"/>
          </a:effectRef>
          <a:fontRef idx="minor">
            <a:schemeClr val="lt1"/>
          </a:fontRef>
        </p:style>
        <p:txBody>
          <a:bodyPr/>
          <a:lstStyle/>
          <a:p>
            <a:pPr lvl="0" algn="l"/>
            <a:r>
              <a:rPr lang="en-IN" sz="1800" i="0" dirty="0" smtClean="0">
                <a:solidFill>
                  <a:schemeClr val="bg1"/>
                </a:solidFill>
              </a:rPr>
              <a:t>Support for both local and remote WebSpeed brokers</a:t>
            </a:r>
            <a:endParaRPr lang="en-US" sz="1800" i="0" dirty="0" smtClean="0">
              <a:solidFill>
                <a:schemeClr val="bg1"/>
              </a:solidFill>
            </a:endParaRPr>
          </a:p>
          <a:p>
            <a:pPr algn="l" eaLnBrk="0" hangingPunct="0">
              <a:spcBef>
                <a:spcPct val="10000"/>
              </a:spcBef>
              <a:buSzTx/>
            </a:pPr>
            <a:endParaRPr lang="en-US" sz="1800" i="0" dirty="0" smtClean="0"/>
          </a:p>
        </p:txBody>
      </p:sp>
      <p:sp>
        <p:nvSpPr>
          <p:cNvPr id="9" name="AutoShape 8"/>
          <p:cNvSpPr>
            <a:spLocks noChangeArrowheads="1"/>
          </p:cNvSpPr>
          <p:nvPr/>
        </p:nvSpPr>
        <p:spPr bwMode="auto">
          <a:xfrm>
            <a:off x="154545" y="2696110"/>
            <a:ext cx="1944710" cy="1090279"/>
          </a:xfrm>
          <a:prstGeom prst="wedgeRoundRectCallout">
            <a:avLst>
              <a:gd name="adj1" fmla="val 72952"/>
              <a:gd name="adj2" fmla="val -8453"/>
              <a:gd name="adj3" fmla="val 16667"/>
            </a:avLst>
          </a:prstGeom>
          <a:solidFill>
            <a:schemeClr val="accent2"/>
          </a:solidFill>
          <a:ln>
            <a:solidFill>
              <a:schemeClr val="accent6">
                <a:lumMod val="40000"/>
                <a:lumOff val="60000"/>
              </a:schemeClr>
            </a:solidFill>
            <a:headEnd/>
            <a:tailEnd/>
          </a:ln>
        </p:spPr>
        <p:style>
          <a:lnRef idx="2">
            <a:schemeClr val="accent6">
              <a:shade val="50000"/>
            </a:schemeClr>
          </a:lnRef>
          <a:fillRef idx="1">
            <a:schemeClr val="accent6"/>
          </a:fillRef>
          <a:effectRef idx="0">
            <a:schemeClr val="accent6"/>
          </a:effectRef>
          <a:fontRef idx="minor">
            <a:schemeClr val="lt1"/>
          </a:fontRef>
        </p:style>
        <p:txBody>
          <a:bodyPr/>
          <a:lstStyle/>
          <a:p>
            <a:pPr lvl="0" algn="l"/>
            <a:r>
              <a:rPr lang="en-US" sz="1800" i="0" dirty="0" smtClean="0">
                <a:solidFill>
                  <a:schemeClr val="bg1"/>
                </a:solidFill>
              </a:rPr>
              <a:t>Remote publish and Debug supported</a:t>
            </a:r>
          </a:p>
          <a:p>
            <a:pPr algn="l" eaLnBrk="0" hangingPunct="0">
              <a:spcBef>
                <a:spcPct val="10000"/>
              </a:spcBef>
              <a:buSzTx/>
            </a:pPr>
            <a:endParaRPr lang="en-US" sz="1800" i="0" dirty="0" smtClean="0"/>
          </a:p>
        </p:txBody>
      </p:sp>
      <p:sp>
        <p:nvSpPr>
          <p:cNvPr id="5" name="AutoShape 8"/>
          <p:cNvSpPr>
            <a:spLocks noChangeArrowheads="1"/>
          </p:cNvSpPr>
          <p:nvPr/>
        </p:nvSpPr>
        <p:spPr bwMode="auto">
          <a:xfrm>
            <a:off x="8509762" y="4649273"/>
            <a:ext cx="2746374" cy="1650776"/>
          </a:xfrm>
          <a:prstGeom prst="wedgeRoundRectCallout">
            <a:avLst>
              <a:gd name="adj1" fmla="val -85442"/>
              <a:gd name="adj2" fmla="val -9153"/>
              <a:gd name="adj3" fmla="val 16667"/>
            </a:avLst>
          </a:prstGeom>
          <a:solidFill>
            <a:schemeClr val="accent2"/>
          </a:solidFill>
          <a:ln>
            <a:solidFill>
              <a:schemeClr val="accent6">
                <a:lumMod val="40000"/>
                <a:lumOff val="60000"/>
              </a:schemeClr>
            </a:solidFill>
            <a:headEnd/>
            <a:tailEnd/>
          </a:ln>
        </p:spPr>
        <p:style>
          <a:lnRef idx="2">
            <a:schemeClr val="accent6">
              <a:shade val="50000"/>
            </a:schemeClr>
          </a:lnRef>
          <a:fillRef idx="1">
            <a:schemeClr val="accent6"/>
          </a:fillRef>
          <a:effectRef idx="0">
            <a:schemeClr val="accent6"/>
          </a:effectRef>
          <a:fontRef idx="minor">
            <a:schemeClr val="lt1"/>
          </a:fontRef>
        </p:style>
        <p:txBody>
          <a:bodyPr/>
          <a:lstStyle/>
          <a:p>
            <a:pPr lvl="0" algn="l">
              <a:buClr>
                <a:schemeClr val="tx1"/>
              </a:buClr>
            </a:pPr>
            <a:r>
              <a:rPr lang="en-IN" sz="1800" i="0" dirty="0" smtClean="0">
                <a:solidFill>
                  <a:schemeClr val="bg1"/>
                </a:solidFill>
              </a:rPr>
              <a:t>Multi Page Editor </a:t>
            </a:r>
            <a:br>
              <a:rPr lang="en-IN" sz="1800" i="0" dirty="0" smtClean="0">
                <a:solidFill>
                  <a:schemeClr val="bg1"/>
                </a:solidFill>
              </a:rPr>
            </a:br>
            <a:r>
              <a:rPr lang="en-IN" sz="1800" i="0" dirty="0" smtClean="0">
                <a:solidFill>
                  <a:schemeClr val="bg1"/>
                </a:solidFill>
              </a:rPr>
              <a:t>with three tabs</a:t>
            </a:r>
          </a:p>
          <a:p>
            <a:pPr marL="285750" lvl="0" indent="-285750" algn="l">
              <a:spcBef>
                <a:spcPts val="0"/>
              </a:spcBef>
              <a:spcAft>
                <a:spcPts val="600"/>
              </a:spcAft>
              <a:buClr>
                <a:schemeClr val="bg1"/>
              </a:buClr>
              <a:buSzPct val="100000"/>
              <a:buFont typeface="Wingdings" charset="2"/>
              <a:buChar char="§"/>
            </a:pPr>
            <a:r>
              <a:rPr lang="en-IN" sz="1800" i="0" dirty="0" smtClean="0">
                <a:solidFill>
                  <a:schemeClr val="bg1"/>
                </a:solidFill>
              </a:rPr>
              <a:t> SpeedScript</a:t>
            </a:r>
          </a:p>
          <a:p>
            <a:pPr marL="285750" lvl="0" indent="-285750" algn="l">
              <a:spcBef>
                <a:spcPts val="0"/>
              </a:spcBef>
              <a:spcAft>
                <a:spcPts val="600"/>
              </a:spcAft>
              <a:buClr>
                <a:schemeClr val="bg1"/>
              </a:buClr>
              <a:buSzPct val="100000"/>
              <a:buFont typeface="Wingdings" charset="2"/>
              <a:buChar char="§"/>
            </a:pPr>
            <a:r>
              <a:rPr lang="en-IN" sz="1800" i="0" dirty="0" smtClean="0">
                <a:solidFill>
                  <a:schemeClr val="bg1"/>
                </a:solidFill>
              </a:rPr>
              <a:t> Generated ABL </a:t>
            </a:r>
          </a:p>
          <a:p>
            <a:pPr marL="285750" lvl="0" indent="-285750" algn="l">
              <a:spcBef>
                <a:spcPts val="0"/>
              </a:spcBef>
              <a:spcAft>
                <a:spcPts val="600"/>
              </a:spcAft>
              <a:buClr>
                <a:schemeClr val="bg1"/>
              </a:buClr>
              <a:buSzPct val="100000"/>
              <a:buFont typeface="Wingdings" charset="2"/>
              <a:buChar char="§"/>
            </a:pPr>
            <a:r>
              <a:rPr lang="en-IN" sz="1800" i="0" dirty="0" smtClean="0">
                <a:solidFill>
                  <a:schemeClr val="bg1"/>
                </a:solidFill>
              </a:rPr>
              <a:t> Preview </a:t>
            </a:r>
          </a:p>
          <a:p>
            <a:pPr algn="l" eaLnBrk="0" hangingPunct="0">
              <a:spcBef>
                <a:spcPct val="10000"/>
              </a:spcBef>
              <a:buClr>
                <a:schemeClr val="tx1"/>
              </a:buClr>
              <a:buSzTx/>
            </a:pPr>
            <a:endParaRPr lang="en-US" sz="1800" i="0" dirty="0" smtClean="0">
              <a:solidFill>
                <a:schemeClr val="tx1"/>
              </a:solidFill>
            </a:endParaRPr>
          </a:p>
          <a:p>
            <a:pPr algn="l" eaLnBrk="0" hangingPunct="0">
              <a:spcBef>
                <a:spcPct val="10000"/>
              </a:spcBef>
              <a:buClr>
                <a:schemeClr val="tx1"/>
              </a:buClr>
              <a:buSzTx/>
            </a:pPr>
            <a:endParaRPr lang="en-US" sz="1800" i="0" dirty="0" smtClean="0">
              <a:solidFill>
                <a:schemeClr val="tx1"/>
              </a:solidFill>
            </a:endParaRPr>
          </a:p>
        </p:txBody>
      </p:sp>
      <p:sp>
        <p:nvSpPr>
          <p:cNvPr id="6" name="AutoShape 8"/>
          <p:cNvSpPr>
            <a:spLocks noChangeArrowheads="1"/>
          </p:cNvSpPr>
          <p:nvPr/>
        </p:nvSpPr>
        <p:spPr bwMode="auto">
          <a:xfrm>
            <a:off x="8456813" y="1292872"/>
            <a:ext cx="2762250" cy="1462909"/>
          </a:xfrm>
          <a:prstGeom prst="wedgeRoundRectCallout">
            <a:avLst>
              <a:gd name="adj1" fmla="val -65559"/>
              <a:gd name="adj2" fmla="val 44004"/>
              <a:gd name="adj3" fmla="val 16667"/>
            </a:avLst>
          </a:prstGeom>
          <a:solidFill>
            <a:schemeClr val="accent2"/>
          </a:solidFill>
          <a:ln>
            <a:solidFill>
              <a:schemeClr val="accent6">
                <a:lumMod val="40000"/>
                <a:lumOff val="60000"/>
              </a:schemeClr>
            </a:solidFill>
            <a:headEnd/>
            <a:tailEnd/>
          </a:ln>
        </p:spPr>
        <p:style>
          <a:lnRef idx="2">
            <a:schemeClr val="accent6">
              <a:shade val="50000"/>
            </a:schemeClr>
          </a:lnRef>
          <a:fillRef idx="1">
            <a:schemeClr val="accent6"/>
          </a:fillRef>
          <a:effectRef idx="0">
            <a:schemeClr val="accent6"/>
          </a:effectRef>
          <a:fontRef idx="minor">
            <a:schemeClr val="lt1"/>
          </a:fontRef>
        </p:style>
        <p:txBody>
          <a:bodyPr/>
          <a:lstStyle/>
          <a:p>
            <a:pPr lvl="0" algn="l">
              <a:spcBef>
                <a:spcPts val="0"/>
              </a:spcBef>
              <a:spcAft>
                <a:spcPts val="500"/>
              </a:spcAft>
            </a:pPr>
            <a:r>
              <a:rPr lang="en-IN" sz="1800" i="0" dirty="0" smtClean="0">
                <a:solidFill>
                  <a:schemeClr val="bg1"/>
                </a:solidFill>
              </a:rPr>
              <a:t>Two different programming models</a:t>
            </a:r>
          </a:p>
          <a:p>
            <a:pPr marL="285750" lvl="0" indent="-285750" algn="l">
              <a:spcBef>
                <a:spcPts val="0"/>
              </a:spcBef>
              <a:spcAft>
                <a:spcPts val="500"/>
              </a:spcAft>
              <a:buClr>
                <a:schemeClr val="bg2"/>
              </a:buClr>
              <a:buSzPct val="100000"/>
              <a:buFont typeface="Arial" pitchFamily="34" charset="0"/>
              <a:buChar char="•"/>
            </a:pPr>
            <a:r>
              <a:rPr lang="en-IN" sz="1800" i="0" dirty="0" smtClean="0">
                <a:solidFill>
                  <a:schemeClr val="bg1"/>
                </a:solidFill>
              </a:rPr>
              <a:t> CGI Wrapper</a:t>
            </a:r>
          </a:p>
          <a:p>
            <a:pPr marL="285750" lvl="0" indent="-285750" algn="l">
              <a:spcBef>
                <a:spcPts val="0"/>
              </a:spcBef>
              <a:spcAft>
                <a:spcPts val="500"/>
              </a:spcAft>
              <a:buClr>
                <a:schemeClr val="bg1"/>
              </a:buClr>
              <a:buSzPct val="100000"/>
              <a:buFont typeface="Arial" pitchFamily="34" charset="0"/>
              <a:buChar char="•"/>
            </a:pPr>
            <a:r>
              <a:rPr lang="en-IN" sz="1800" i="0" dirty="0" smtClean="0">
                <a:solidFill>
                  <a:schemeClr val="bg1"/>
                </a:solidFill>
              </a:rPr>
              <a:t> SpeedScript</a:t>
            </a:r>
            <a:endParaRPr lang="en-US" sz="1800" i="0" dirty="0" smtClean="0">
              <a:solidFill>
                <a:schemeClr val="bg1"/>
              </a:solidFill>
            </a:endParaRPr>
          </a:p>
          <a:p>
            <a:pPr algn="l" eaLnBrk="0" hangingPunct="0">
              <a:spcBef>
                <a:spcPts val="0"/>
              </a:spcBef>
              <a:spcAft>
                <a:spcPts val="500"/>
              </a:spcAft>
              <a:buSzTx/>
            </a:pPr>
            <a:endParaRPr lang="en-US" sz="1800" i="0" dirty="0" smtClean="0"/>
          </a:p>
        </p:txBody>
      </p:sp>
    </p:spTree>
    <p:custDataLst>
      <p:tags r:id="rId1"/>
    </p:custDataLst>
  </p:cSld>
  <p:clrMapOvr>
    <a:masterClrMapping/>
  </p:clrMapOvr>
  <p:transition spd="slow">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42875"/>
            <a:ext cx="10801179" cy="480131"/>
          </a:xfrm>
        </p:spPr>
        <p:txBody>
          <a:bodyPr/>
          <a:lstStyle/>
          <a:p>
            <a:r>
              <a:rPr lang="en-US" sz="2800" dirty="0" smtClean="0"/>
              <a:t>Introduction to Kendo UI Framework</a:t>
            </a:r>
            <a:endParaRPr lang="en-US" sz="2800" dirty="0"/>
          </a:p>
        </p:txBody>
      </p:sp>
      <p:graphicFrame>
        <p:nvGraphicFramePr>
          <p:cNvPr id="6" name="Content Placeholder 5"/>
          <p:cNvGraphicFramePr>
            <a:graphicFrameLocks noGrp="1"/>
          </p:cNvGraphicFramePr>
          <p:nvPr>
            <p:ph idx="1"/>
          </p:nvPr>
        </p:nvGraphicFramePr>
        <p:xfrm>
          <a:off x="1237130" y="1710464"/>
          <a:ext cx="9821732" cy="21300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nvGraphicFramePr>
        <p:xfrm>
          <a:off x="630621" y="4256690"/>
          <a:ext cx="11091326" cy="18809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39798"/>
            <a:ext cx="10801179" cy="480131"/>
          </a:xfrm>
        </p:spPr>
        <p:txBody>
          <a:bodyPr/>
          <a:lstStyle/>
          <a:p>
            <a:r>
              <a:rPr lang="en-US" sz="2800" dirty="0" smtClean="0"/>
              <a:t>Kendo UI Framework Elements </a:t>
            </a:r>
          </a:p>
        </p:txBody>
      </p:sp>
      <p:sp>
        <p:nvSpPr>
          <p:cNvPr id="3" name="Content Placeholder 2"/>
          <p:cNvSpPr>
            <a:spLocks noGrp="1"/>
          </p:cNvSpPr>
          <p:nvPr>
            <p:ph idx="1"/>
          </p:nvPr>
        </p:nvSpPr>
        <p:spPr>
          <a:xfrm>
            <a:off x="817581" y="1688951"/>
            <a:ext cx="9929308" cy="3732903"/>
          </a:xfrm>
        </p:spPr>
        <p:txBody>
          <a:bodyPr/>
          <a:lstStyle/>
          <a:p>
            <a:endParaRPr lang="en-US" sz="2800" dirty="0" smtClean="0"/>
          </a:p>
          <a:p>
            <a:endParaRPr lang="en-US" dirty="0" smtClean="0"/>
          </a:p>
          <a:p>
            <a:endParaRPr lang="en-US" dirty="0"/>
          </a:p>
        </p:txBody>
      </p:sp>
      <p:sp>
        <p:nvSpPr>
          <p:cNvPr id="4" name="TextBox 3"/>
          <p:cNvSpPr txBox="1"/>
          <p:nvPr/>
        </p:nvSpPr>
        <p:spPr>
          <a:xfrm>
            <a:off x="1366221" y="1387736"/>
            <a:ext cx="3022899" cy="400110"/>
          </a:xfrm>
          <a:prstGeom prst="rect">
            <a:avLst/>
          </a:prstGeom>
          <a:noFill/>
        </p:spPr>
        <p:txBody>
          <a:bodyPr wrap="square" rtlCol="0">
            <a:spAutoFit/>
          </a:bodyPr>
          <a:lstStyle/>
          <a:p>
            <a:pPr algn="l"/>
            <a:endParaRPr lang="en-US" sz="2000" i="0" dirty="0" err="1" smtClean="0">
              <a:solidFill>
                <a:srgbClr val="000000"/>
              </a:solidFill>
            </a:endParaRPr>
          </a:p>
        </p:txBody>
      </p:sp>
      <p:graphicFrame>
        <p:nvGraphicFramePr>
          <p:cNvPr id="5" name="Diagram 4"/>
          <p:cNvGraphicFramePr/>
          <p:nvPr/>
        </p:nvGraphicFramePr>
        <p:xfrm>
          <a:off x="1097280" y="1753496"/>
          <a:ext cx="9574306" cy="40126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67497"/>
            <a:ext cx="10801179" cy="480131"/>
          </a:xfrm>
        </p:spPr>
        <p:txBody>
          <a:bodyPr/>
          <a:lstStyle/>
          <a:p>
            <a:r>
              <a:rPr lang="en-US" sz="2800" dirty="0" smtClean="0"/>
              <a:t>Integrating Kendo UI components into PDS OE</a:t>
            </a:r>
          </a:p>
        </p:txBody>
      </p:sp>
      <p:sp>
        <p:nvSpPr>
          <p:cNvPr id="4" name="TextBox 3"/>
          <p:cNvSpPr txBox="1"/>
          <p:nvPr/>
        </p:nvSpPr>
        <p:spPr>
          <a:xfrm>
            <a:off x="1366221" y="1387736"/>
            <a:ext cx="3022899" cy="400110"/>
          </a:xfrm>
          <a:prstGeom prst="rect">
            <a:avLst/>
          </a:prstGeom>
          <a:noFill/>
        </p:spPr>
        <p:txBody>
          <a:bodyPr wrap="square" rtlCol="0">
            <a:spAutoFit/>
          </a:bodyPr>
          <a:lstStyle/>
          <a:p>
            <a:pPr algn="l"/>
            <a:endParaRPr lang="en-US" sz="2000" i="0" dirty="0" err="1" smtClean="0">
              <a:solidFill>
                <a:srgbClr val="000000"/>
              </a:solidFill>
            </a:endParaRPr>
          </a:p>
        </p:txBody>
      </p:sp>
      <p:graphicFrame>
        <p:nvGraphicFramePr>
          <p:cNvPr id="6" name="Diagram 5"/>
          <p:cNvGraphicFramePr/>
          <p:nvPr/>
        </p:nvGraphicFramePr>
        <p:xfrm>
          <a:off x="564444" y="1467556"/>
          <a:ext cx="10656711" cy="46700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42875"/>
            <a:ext cx="10801179" cy="480131"/>
          </a:xfrm>
        </p:spPr>
        <p:txBody>
          <a:bodyPr/>
          <a:lstStyle/>
          <a:p>
            <a:r>
              <a:rPr lang="en-US" sz="2800" dirty="0" smtClean="0"/>
              <a:t>Sample Kendo UI code</a:t>
            </a:r>
            <a:endParaRPr lang="en-US" sz="2800" dirty="0"/>
          </a:p>
        </p:txBody>
      </p:sp>
      <p:pic>
        <p:nvPicPr>
          <p:cNvPr id="4" name="Content Placeholder 3" descr="kendo-code0.png"/>
          <p:cNvPicPr>
            <a:picLocks noGrp="1" noChangeAspect="1"/>
          </p:cNvPicPr>
          <p:nvPr>
            <p:ph idx="1"/>
          </p:nvPr>
        </p:nvPicPr>
        <p:blipFill>
          <a:blip r:embed="rId3" cstate="print"/>
          <a:stretch>
            <a:fillRect/>
          </a:stretch>
        </p:blipFill>
        <p:spPr>
          <a:xfrm>
            <a:off x="1038578" y="1253365"/>
            <a:ext cx="10020908" cy="4824958"/>
          </a:xfrm>
        </p:spPr>
      </p:pic>
      <p:sp>
        <p:nvSpPr>
          <p:cNvPr id="6" name="Rounded Rectangle 5"/>
          <p:cNvSpPr/>
          <p:nvPr/>
        </p:nvSpPr>
        <p:spPr bwMode="auto">
          <a:xfrm>
            <a:off x="2780741" y="2463978"/>
            <a:ext cx="7406640" cy="914400"/>
          </a:xfrm>
          <a:prstGeom prst="roundRect">
            <a:avLst/>
          </a:prstGeom>
          <a:no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7" name="Rounded Rectangle 6"/>
          <p:cNvSpPr/>
          <p:nvPr/>
        </p:nvSpPr>
        <p:spPr bwMode="auto">
          <a:xfrm>
            <a:off x="2848474" y="4247623"/>
            <a:ext cx="5394960" cy="822960"/>
          </a:xfrm>
          <a:prstGeom prst="roundRect">
            <a:avLst/>
          </a:prstGeom>
          <a:no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8" name="Rounded Rectangle 7"/>
          <p:cNvSpPr/>
          <p:nvPr/>
        </p:nvSpPr>
        <p:spPr bwMode="auto">
          <a:xfrm>
            <a:off x="2871051" y="3784778"/>
            <a:ext cx="3566160" cy="365760"/>
          </a:xfrm>
          <a:prstGeom prst="roundRect">
            <a:avLst/>
          </a:prstGeom>
          <a:no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67497"/>
            <a:ext cx="10801179" cy="424732"/>
          </a:xfrm>
        </p:spPr>
        <p:txBody>
          <a:bodyPr/>
          <a:lstStyle/>
          <a:p>
            <a:r>
              <a:rPr lang="en-US" dirty="0" smtClean="0"/>
              <a:t>Sample Kendo UI Calendar- Result</a:t>
            </a:r>
            <a:endParaRPr lang="en-US" dirty="0"/>
          </a:p>
        </p:txBody>
      </p:sp>
      <p:pic>
        <p:nvPicPr>
          <p:cNvPr id="4" name="Content Placeholder 3" descr="CalenderResults.png"/>
          <p:cNvPicPr>
            <a:picLocks noGrp="1" noChangeAspect="1"/>
          </p:cNvPicPr>
          <p:nvPr>
            <p:ph idx="1"/>
          </p:nvPr>
        </p:nvPicPr>
        <p:blipFill>
          <a:blip r:embed="rId3"/>
          <a:stretch>
            <a:fillRect/>
          </a:stretch>
        </p:blipFill>
        <p:spPr>
          <a:xfrm>
            <a:off x="4316796" y="1634959"/>
            <a:ext cx="2950396" cy="4434220"/>
          </a:xfrm>
        </p:spPr>
      </p:pic>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39797"/>
            <a:ext cx="10801179" cy="867930"/>
          </a:xfrm>
        </p:spPr>
        <p:txBody>
          <a:bodyPr/>
          <a:lstStyle/>
          <a:p>
            <a:r>
              <a:rPr lang="en-US" sz="2800" dirty="0" smtClean="0"/>
              <a:t>Integrating Kendo UI with WebSpeed Objects</a:t>
            </a:r>
            <a:br>
              <a:rPr lang="en-US" sz="2800" dirty="0" smtClean="0"/>
            </a:br>
            <a:endParaRPr lang="en-US" sz="2800" dirty="0" smtClean="0"/>
          </a:p>
        </p:txBody>
      </p:sp>
      <p:sp>
        <p:nvSpPr>
          <p:cNvPr id="4" name="TextBox 3"/>
          <p:cNvSpPr txBox="1"/>
          <p:nvPr/>
        </p:nvSpPr>
        <p:spPr>
          <a:xfrm>
            <a:off x="1366221" y="1387736"/>
            <a:ext cx="3022899" cy="400110"/>
          </a:xfrm>
          <a:prstGeom prst="rect">
            <a:avLst/>
          </a:prstGeom>
          <a:noFill/>
        </p:spPr>
        <p:txBody>
          <a:bodyPr wrap="square" rtlCol="0">
            <a:spAutoFit/>
          </a:bodyPr>
          <a:lstStyle/>
          <a:p>
            <a:pPr algn="l"/>
            <a:endParaRPr lang="en-US" sz="2000" i="0" dirty="0" err="1" smtClean="0">
              <a:solidFill>
                <a:srgbClr val="000000"/>
              </a:solidFill>
            </a:endParaRPr>
          </a:p>
        </p:txBody>
      </p:sp>
      <p:sp>
        <p:nvSpPr>
          <p:cNvPr id="8" name="TextBox 7"/>
          <p:cNvSpPr txBox="1"/>
          <p:nvPr/>
        </p:nvSpPr>
        <p:spPr>
          <a:xfrm>
            <a:off x="774273" y="5300624"/>
            <a:ext cx="9821732" cy="1204945"/>
          </a:xfrm>
          <a:prstGeom prst="rect">
            <a:avLst/>
          </a:prstGeom>
          <a:noFill/>
        </p:spPr>
        <p:txBody>
          <a:bodyPr wrap="square" rtlCol="0">
            <a:spAutoFit/>
          </a:bodyPr>
          <a:lstStyle/>
          <a:p>
            <a:pPr marL="342900" indent="-342900" algn="l">
              <a:lnSpc>
                <a:spcPct val="90000"/>
              </a:lnSpc>
              <a:spcBef>
                <a:spcPts val="900"/>
              </a:spcBef>
              <a:buClr>
                <a:schemeClr val="accent1"/>
              </a:buClr>
              <a:buSzTx/>
              <a:buFont typeface="Wingdings" pitchFamily="2" charset="2"/>
              <a:buChar char="§"/>
            </a:pPr>
            <a:r>
              <a:rPr lang="en-US" i="0" dirty="0" smtClean="0">
                <a:solidFill>
                  <a:srgbClr val="000000"/>
                </a:solidFill>
              </a:rPr>
              <a:t>Changes the look and feel to a modern web application with minimal coding effort.</a:t>
            </a:r>
          </a:p>
          <a:p>
            <a:pPr marL="342900" indent="-342900" algn="l">
              <a:lnSpc>
                <a:spcPct val="90000"/>
              </a:lnSpc>
              <a:spcBef>
                <a:spcPts val="900"/>
              </a:spcBef>
              <a:buClr>
                <a:schemeClr val="accent1"/>
              </a:buClr>
              <a:buSzTx/>
              <a:buFont typeface="Wingdings" pitchFamily="2" charset="2"/>
              <a:buChar char="§"/>
            </a:pPr>
            <a:endParaRPr lang="en-US" i="0" dirty="0" smtClean="0">
              <a:solidFill>
                <a:srgbClr val="000000"/>
              </a:solidFill>
            </a:endParaRPr>
          </a:p>
        </p:txBody>
      </p:sp>
      <p:pic>
        <p:nvPicPr>
          <p:cNvPr id="7" name="Picture 6" descr="Diff.png"/>
          <p:cNvPicPr>
            <a:picLocks noChangeAspect="1"/>
          </p:cNvPicPr>
          <p:nvPr/>
        </p:nvPicPr>
        <p:blipFill>
          <a:blip r:embed="rId3"/>
          <a:stretch>
            <a:fillRect/>
          </a:stretch>
        </p:blipFill>
        <p:spPr>
          <a:xfrm>
            <a:off x="1079768" y="1266109"/>
            <a:ext cx="10177387" cy="3798259"/>
          </a:xfrm>
          <a:prstGeom prst="rect">
            <a:avLst/>
          </a:prstGeom>
        </p:spPr>
      </p:pic>
      <p:sp>
        <p:nvSpPr>
          <p:cNvPr id="6" name="Rounded Rectangle 5"/>
          <p:cNvSpPr/>
          <p:nvPr/>
        </p:nvSpPr>
        <p:spPr bwMode="auto">
          <a:xfrm>
            <a:off x="5977236" y="4573698"/>
            <a:ext cx="4663440" cy="548640"/>
          </a:xfrm>
          <a:prstGeom prst="roundRect">
            <a:avLst/>
          </a:prstGeom>
          <a:no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1568371"/>
            <a:ext cx="6901583" cy="3083921"/>
          </a:xfrm>
        </p:spPr>
        <p:txBody>
          <a:bodyPr/>
          <a:lstStyle/>
          <a:p>
            <a:r>
              <a:rPr lang="en-US" sz="6000" dirty="0" smtClean="0"/>
              <a:t>		</a:t>
            </a:r>
            <a:br>
              <a:rPr lang="en-US" sz="6000" dirty="0" smtClean="0"/>
            </a:br>
            <a:r>
              <a:rPr lang="en-US" sz="6000" dirty="0" smtClean="0"/>
              <a:t>	</a:t>
            </a:r>
            <a:r>
              <a:rPr lang="en-US" sz="6000" dirty="0" smtClean="0"/>
              <a:t>	</a:t>
            </a:r>
            <a:r>
              <a:rPr lang="en-US" sz="6000" b="1" dirty="0" smtClean="0"/>
              <a:t>Demo</a:t>
            </a:r>
            <a:r>
              <a:rPr lang="en-US" sz="6000" dirty="0" smtClean="0"/>
              <a:t/>
            </a:r>
            <a:br>
              <a:rPr lang="en-US" sz="6000" dirty="0" smtClean="0"/>
            </a:br>
            <a:r>
              <a:rPr lang="en-US" dirty="0" smtClean="0"/>
              <a:t/>
            </a:r>
            <a:br>
              <a:rPr lang="en-US" dirty="0" smtClean="0"/>
            </a:br>
            <a:r>
              <a:rPr lang="en-US" dirty="0" smtClean="0"/>
              <a:t/>
            </a:r>
            <a:br>
              <a:rPr lang="en-US" dirty="0" smtClean="0"/>
            </a:br>
            <a:endParaRPr lang="en-US" dirty="0"/>
          </a:p>
        </p:txBody>
      </p:sp>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174988864"/>
      </p:ext>
    </p:extLst>
  </p:cSld>
  <p:clrMapOvr>
    <a:masterClrMapping/>
  </p:clrMapOvr>
  <p:transition spd="slow">
    <p:wip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TIMING" val="|46.9|17.4|12.9|20.4|19"/>
</p:tagLst>
</file>

<file path=ppt/tags/tag3.xml><?xml version="1.0" encoding="utf-8"?>
<p:tagLst xmlns:a="http://schemas.openxmlformats.org/drawingml/2006/main" xmlns:r="http://schemas.openxmlformats.org/officeDocument/2006/relationships" xmlns:p="http://schemas.openxmlformats.org/presentationml/2006/main">
  <p:tag name="TIMING" val="|46.9|17.4|12.9|20.4|19"/>
</p:tagLst>
</file>

<file path=ppt/theme/theme1.xml><?xml version="1.0" encoding="utf-8"?>
<a:theme xmlns:a="http://schemas.openxmlformats.org/drawingml/2006/main" name="PROGRESS_16x9_PPT_Template">
  <a:themeElements>
    <a:clrScheme name="Progress Colors 2013 - Sept25">
      <a:dk1>
        <a:srgbClr val="000000"/>
      </a:dk1>
      <a:lt1>
        <a:srgbClr val="FFFFFF"/>
      </a:lt1>
      <a:dk2>
        <a:srgbClr val="005F97"/>
      </a:dk2>
      <a:lt2>
        <a:srgbClr val="FFFFFF"/>
      </a:lt2>
      <a:accent1>
        <a:srgbClr val="FF4E00"/>
      </a:accent1>
      <a:accent2>
        <a:srgbClr val="24A382"/>
      </a:accent2>
      <a:accent3>
        <a:srgbClr val="0072B7"/>
      </a:accent3>
      <a:accent4>
        <a:srgbClr val="C1282D"/>
      </a:accent4>
      <a:accent5>
        <a:srgbClr val="FCDB3F"/>
      </a:accent5>
      <a:accent6>
        <a:srgbClr val="58595B"/>
      </a:accent6>
      <a:hlink>
        <a:srgbClr val="FF4E00"/>
      </a:hlink>
      <a:folHlink>
        <a:srgbClr val="FF4E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lgn="l">
          <a:defRPr sz="2000" i="0" dirty="0" err="1" smtClean="0">
            <a:solidFill>
              <a:srgbClr val="000000"/>
            </a:solidFill>
          </a:defRPr>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olicy xmlns="7c69e624-827f-471b-adea-ac070ddc6867">false</Policy>
    <Location1_0 xmlns="efb4a6a7-40f5-4c55-b7cd-bfe5555b5884">
      <Terms xmlns="http://schemas.microsoft.com/office/infopath/2007/PartnerControls"/>
    </Location1_0>
    <MetaDescription xmlns="7c69e624-827f-471b-adea-ac070ddc6867" xsi:nil="true"/>
    <Category1_0 xmlns="7c69e624-827f-471b-adea-ac070ddc6867">
      <Terms xmlns="http://schemas.microsoft.com/office/infopath/2007/PartnerControls">
        <TermInfo xmlns="http://schemas.microsoft.com/office/infopath/2007/PartnerControls">
          <TermName xmlns="http://schemas.microsoft.com/office/infopath/2007/PartnerControls">PowerPoint</TermName>
          <TermId xmlns="http://schemas.microsoft.com/office/infopath/2007/PartnerControls">ef797fd0-0a2c-4c70-979e-7c4753a1af05</TermId>
        </TermInfo>
      </Terms>
    </Category1_0>
    <g7620f54b84d4877b8ce49e3874564d0 xmlns="7c69e624-827f-471b-adea-ac070ddc6867">
      <Terms xmlns="http://schemas.microsoft.com/office/infopath/2007/PartnerControls"/>
    </g7620f54b84d4877b8ce49e3874564d0>
    <c60905045b3141dfb44ebee3a51fd0a7 xmlns="7c69e624-827f-471b-adea-ac070ddc6867">
      <Terms xmlns="http://schemas.microsoft.com/office/infopath/2007/PartnerControls"/>
    </c60905045b3141dfb44ebee3a51fd0a7>
    <Industry_0 xmlns="7c69e624-827f-471b-adea-ac070ddc6867">
      <Terms xmlns="http://schemas.microsoft.com/office/infopath/2007/PartnerControls"/>
    </Industry_0>
    <Summary xmlns="7c69e624-827f-471b-adea-ac070ddc6867" xsi:nil="true"/>
    <TaxCatchAll xmlns="7c69e624-827f-471b-adea-ac070ddc6867">
      <Value>758</Value>
      <Value>367</Value>
    </TaxCatchAll>
    <ContentType1_0 xmlns="efb4a6a7-40f5-4c55-b7cd-bfe5555b5884">
      <Terms xmlns="http://schemas.microsoft.com/office/infopath/2007/PartnerControls"/>
    </ContentType1_0>
    <Solution_0 xmlns="7c69e624-827f-471b-adea-ac070ddc6867">
      <Terms xmlns="http://schemas.microsoft.com/office/infopath/2007/PartnerControls"/>
    </Solution_0>
    <efbf5ec808454fc39dd6e73fb30f9800 xmlns="7c69e624-827f-471b-adea-ac070ddc6867">
      <Terms xmlns="http://schemas.microsoft.com/office/infopath/2007/PartnerControls"/>
    </efbf5ec808454fc39dd6e73fb30f9800>
    <e88edf6f69774249aa5a94de92e0b3ee xmlns="7c69e624-827f-471b-adea-ac070ddc6867">
      <Terms xmlns="http://schemas.microsoft.com/office/infopath/2007/PartnerControls"/>
    </e88edf6f69774249aa5a94de92e0b3ee>
    <h2f9ec3728094124b933b9cf7e867a92 xmlns="7c69e624-827f-471b-adea-ac070ddc6867">
      <Terms xmlns="http://schemas.microsoft.com/office/infopath/2007/PartnerControls"/>
    </h2f9ec3728094124b933b9cf7e867a92>
    <m3946e80dba8470d9700658463930af8 xmlns="7c69e624-827f-471b-adea-ac070ddc6867">
      <Terms xmlns="http://schemas.microsoft.com/office/infopath/2007/PartnerControls"/>
    </m3946e80dba8470d9700658463930af8>
    <h847452f74b44b57bc4a2a741f9c94e9 xmlns="7c69e624-827f-471b-adea-ac070ddc6867">
      <Terms xmlns="http://schemas.microsoft.com/office/infopath/2007/PartnerControls">
        <TermInfo xmlns="http://schemas.microsoft.com/office/infopath/2007/PartnerControls">
          <TermName xmlns="http://schemas.microsoft.com/office/infopath/2007/PartnerControls">Internal</TermName>
          <TermId xmlns="http://schemas.microsoft.com/office/infopath/2007/PartnerControls">52c39dec-86ec-4d25-bb10-18d2912cd0c4</TermId>
        </TermInfo>
      </Terms>
    </h847452f74b44b57bc4a2a741f9c94e9>
    <l58a9cb184754a90a3d0c9fae6dfc0fc xmlns="7c69e624-827f-471b-adea-ac070ddc6867">
      <Terms xmlns="http://schemas.microsoft.com/office/infopath/2007/PartnerControls"/>
    </l58a9cb184754a90a3d0c9fae6dfc0fc>
  </documentManagement>
</p:properties>
</file>

<file path=customXml/item2.xml><?xml version="1.0" encoding="utf-8"?>
<ct:contentTypeSchema xmlns:ct="http://schemas.microsoft.com/office/2006/metadata/contentType" xmlns:ma="http://schemas.microsoft.com/office/2006/metadata/properties/metaAttributes" ct:_="" ma:_="" ma:contentTypeName="Marketing Document" ma:contentTypeID="0x0101007762244904354189B623A14C45C78D5B009BE410C6F004421E9B31CE4C3BF734AD008DF6C51CFB236842A026F88F613870DE" ma:contentTypeVersion="108" ma:contentTypeDescription="Create a new document." ma:contentTypeScope="" ma:versionID="6b3c8aecd5478500eeca6489becb0705">
  <xsd:schema xmlns:xsd="http://www.w3.org/2001/XMLSchema" xmlns:xs="http://www.w3.org/2001/XMLSchema" xmlns:p="http://schemas.microsoft.com/office/2006/metadata/properties" xmlns:ns2="efb4a6a7-40f5-4c55-b7cd-bfe5555b5884" xmlns:ns3="7c69e624-827f-471b-adea-ac070ddc6867" targetNamespace="http://schemas.microsoft.com/office/2006/metadata/properties" ma:root="true" ma:fieldsID="414a7d9475335aaaf62ee57295d671c2" ns2:_="" ns3:_="">
    <xsd:import namespace="efb4a6a7-40f5-4c55-b7cd-bfe5555b5884"/>
    <xsd:import namespace="7c69e624-827f-471b-adea-ac070ddc6867"/>
    <xsd:element name="properties">
      <xsd:complexType>
        <xsd:sequence>
          <xsd:element name="documentManagement">
            <xsd:complexType>
              <xsd:all>
                <xsd:element ref="ns3:Summary" minOccurs="0"/>
                <xsd:element ref="ns3:Policy" minOccurs="0"/>
                <xsd:element ref="ns2:ContentType1_0" minOccurs="0"/>
                <xsd:element ref="ns3:Solution_0" minOccurs="0"/>
                <xsd:element ref="ns3:c60905045b3141dfb44ebee3a51fd0a7" minOccurs="0"/>
                <xsd:element ref="ns3:g7620f54b84d4877b8ce49e3874564d0" minOccurs="0"/>
                <xsd:element ref="ns3:MetaDescription" minOccurs="0"/>
                <xsd:element ref="ns3:m3946e80dba8470d9700658463930af8" minOccurs="0"/>
                <xsd:element ref="ns3:Industry_0" minOccurs="0"/>
                <xsd:element ref="ns3:l58a9cb184754a90a3d0c9fae6dfc0fc" minOccurs="0"/>
                <xsd:element ref="ns2:Location1_0" minOccurs="0"/>
                <xsd:element ref="ns3:e88edf6f69774249aa5a94de92e0b3ee" minOccurs="0"/>
                <xsd:element ref="ns3:h2f9ec3728094124b933b9cf7e867a92" minOccurs="0"/>
                <xsd:element ref="ns3:TaxCatchAll" minOccurs="0"/>
                <xsd:element ref="ns3:TaxCatchAllLabel" minOccurs="0"/>
                <xsd:element ref="ns3:Category1_0" minOccurs="0"/>
                <xsd:element ref="ns3:efbf5ec808454fc39dd6e73fb30f9800" minOccurs="0"/>
                <xsd:element ref="ns3:h847452f74b44b57bc4a2a741f9c94e9"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b4a6a7-40f5-4c55-b7cd-bfe5555b5884" elementFormDefault="qualified">
    <xsd:import namespace="http://schemas.microsoft.com/office/2006/documentManagement/types"/>
    <xsd:import namespace="http://schemas.microsoft.com/office/infopath/2007/PartnerControls"/>
    <xsd:element name="ContentType1_0" ma:index="16" nillable="true" ma:taxonomy="true" ma:internalName="ContentType1_0" ma:taxonomyFieldName="ContentType1" ma:displayName="Content Type" ma:default="" ma:fieldId="{11444373-c56f-4b66-a200-4ad1b94ffae6}" ma:taxonomyMulti="true" ma:sspId="7b600b03-3399-40df-9d9c-caeefc5a4d97" ma:termSetId="5aa15f61-36bc-4410-840a-be7c2ccad282" ma:anchorId="00000000-0000-0000-0000-000000000000" ma:open="false" ma:isKeyword="false">
      <xsd:complexType>
        <xsd:sequence>
          <xsd:element ref="pc:Terms" minOccurs="0" maxOccurs="1"/>
        </xsd:sequence>
      </xsd:complexType>
    </xsd:element>
    <xsd:element name="Location1_0" ma:index="26" nillable="true" ma:taxonomy="true" ma:internalName="Location1_0" ma:taxonomyFieldName="Location1" ma:displayName="Location" ma:default="" ma:fieldId="{4a19d0fd-e2d8-4bdf-9d9f-62784e6d291e}" ma:taxonomyMulti="true" ma:sspId="7b600b03-3399-40df-9d9c-caeefc5a4d97" ma:termSetId="928ecf7e-5ffd-4d70-8570-4eabbc9f73ff"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9e624-827f-471b-adea-ac070ddc6867" elementFormDefault="qualified">
    <xsd:import namespace="http://schemas.microsoft.com/office/2006/documentManagement/types"/>
    <xsd:import namespace="http://schemas.microsoft.com/office/infopath/2007/PartnerControls"/>
    <xsd:element name="Summary" ma:index="12" nillable="true" ma:displayName="Summary" ma:internalName="Summary">
      <xsd:simpleType>
        <xsd:restriction base="dms:Unknown"/>
      </xsd:simpleType>
    </xsd:element>
    <xsd:element name="Policy" ma:index="13" nillable="true" ma:displayName="Policy" ma:internalName="Policy">
      <xsd:simpleType>
        <xsd:restriction base="dms:Boolean"/>
      </xsd:simpleType>
    </xsd:element>
    <xsd:element name="Solution_0" ma:index="18" nillable="true" ma:taxonomy="true" ma:internalName="Solution_0" ma:taxonomyFieldName="Solution0" ma:displayName="Solution" ma:default="" ma:fieldId="{08ee8523-5519-4869-bd80-fd97b8eed69f}" ma:taxonomyMulti="true" ma:sspId="7b600b03-3399-40df-9d9c-caeefc5a4d97" ma:termSetId="3588f872-1047-4b04-ab77-d19bff164962" ma:anchorId="00000000-0000-0000-0000-000000000000" ma:open="false" ma:isKeyword="false">
      <xsd:complexType>
        <xsd:sequence>
          <xsd:element ref="pc:Terms" minOccurs="0" maxOccurs="1"/>
        </xsd:sequence>
      </xsd:complexType>
    </xsd:element>
    <xsd:element name="c60905045b3141dfb44ebee3a51fd0a7" ma:index="19" nillable="true" ma:taxonomy="true" ma:internalName="c60905045b3141dfb44ebee3a51fd0a7" ma:taxonomyFieldName="IndustrySolution" ma:displayName="IndustrySolution" ma:readOnly="false" ma:default="" ma:fieldId="{c6090504-5b31-41df-b44e-bee3a51fd0a7}" ma:taxonomyMulti="true" ma:sspId="7b600b03-3399-40df-9d9c-caeefc5a4d97" ma:termSetId="101cb54c-3813-433a-907a-450f34923821" ma:anchorId="00000000-0000-0000-0000-000000000000" ma:open="false" ma:isKeyword="false">
      <xsd:complexType>
        <xsd:sequence>
          <xsd:element ref="pc:Terms" minOccurs="0" maxOccurs="1"/>
        </xsd:sequence>
      </xsd:complexType>
    </xsd:element>
    <xsd:element name="g7620f54b84d4877b8ce49e3874564d0" ma:index="21" nillable="true" ma:taxonomy="true" ma:internalName="g7620f54b84d4877b8ce49e3874564d0" ma:taxonomyFieldName="OpenEdgeModule" ma:displayName="OpenEdgeModule" ma:default="" ma:fieldId="{07620f54-b84d-4877-b8ce-49e3874564d0}" ma:taxonomyMulti="true" ma:sspId="7b600b03-3399-40df-9d9c-caeefc5a4d97" ma:termSetId="7cd707e9-9176-4196-bd54-810649188952" ma:anchorId="00000000-0000-0000-0000-000000000000" ma:open="false" ma:isKeyword="false">
      <xsd:complexType>
        <xsd:sequence>
          <xsd:element ref="pc:Terms" minOccurs="0" maxOccurs="1"/>
        </xsd:sequence>
      </xsd:complexType>
    </xsd:element>
    <xsd:element name="MetaDescription" ma:index="22" nillable="true" ma:displayName="Meta Description" ma:hidden="true" ma:internalName="MetaDescription" ma:readOnly="false">
      <xsd:simpleType>
        <xsd:restriction base="dms:Note"/>
      </xsd:simpleType>
    </xsd:element>
    <xsd:element name="m3946e80dba8470d9700658463930af8" ma:index="23" nillable="true" ma:taxonomy="true" ma:internalName="m3946e80dba8470d9700658463930af8" ma:taxonomyFieldName="Portal_x0020_Audience" ma:displayName="Portal Audience" ma:default="" ma:fieldId="{63946e80-dba8-470d-9700-658463930af8}" ma:taxonomyMulti="true" ma:sspId="7b600b03-3399-40df-9d9c-caeefc5a4d97" ma:termSetId="bedc8d7a-d5a7-4c2c-80ef-eb0f41598430" ma:anchorId="00000000-0000-0000-0000-000000000000" ma:open="false" ma:isKeyword="false">
      <xsd:complexType>
        <xsd:sequence>
          <xsd:element ref="pc:Terms" minOccurs="0" maxOccurs="1"/>
        </xsd:sequence>
      </xsd:complexType>
    </xsd:element>
    <xsd:element name="Industry_0" ma:index="24" nillable="true" ma:taxonomy="true" ma:internalName="Industry_0" ma:taxonomyFieldName="Industry" ma:displayName="Industry" ma:default="" ma:fieldId="{54782f52-600e-43b5-a6fd-b215e0434802}" ma:taxonomyMulti="true" ma:sspId="7b600b03-3399-40df-9d9c-caeefc5a4d97" ma:termSetId="eb725fca-679b-44ad-aba0-523e9b641fbe" ma:anchorId="00000000-0000-0000-0000-000000000000" ma:open="false" ma:isKeyword="false">
      <xsd:complexType>
        <xsd:sequence>
          <xsd:element ref="pc:Terms" minOccurs="0" maxOccurs="1"/>
        </xsd:sequence>
      </xsd:complexType>
    </xsd:element>
    <xsd:element name="l58a9cb184754a90a3d0c9fae6dfc0fc" ma:index="25" nillable="true" ma:taxonomy="true" ma:internalName="l58a9cb184754a90a3d0c9fae6dfc0fc" ma:taxonomyFieldName="Partner_x0020_Empowerment" ma:displayName="Partner Empowerment" ma:default="" ma:fieldId="{558a9cb1-8475-4a90-a3d0-c9fae6dfc0fc}" ma:taxonomyMulti="true" ma:sspId="7b600b03-3399-40df-9d9c-caeefc5a4d97" ma:termSetId="8b46d00a-8700-4556-b3eb-8ef0f7a4bfc1" ma:anchorId="00000000-0000-0000-0000-000000000000" ma:open="false" ma:isKeyword="false">
      <xsd:complexType>
        <xsd:sequence>
          <xsd:element ref="pc:Terms" minOccurs="0" maxOccurs="1"/>
        </xsd:sequence>
      </xsd:complexType>
    </xsd:element>
    <xsd:element name="e88edf6f69774249aa5a94de92e0b3ee" ma:index="27" nillable="true" ma:taxonomy="true" ma:internalName="e88edf6f69774249aa5a94de92e0b3ee" ma:taxonomyFieldName="BusinessLine" ma:displayName="Business Line" ma:readOnly="false" ma:default="" ma:fieldId="{e88edf6f-6977-4249-aa5a-94de92e0b3ee}" ma:taxonomyMulti="true" ma:sspId="7b600b03-3399-40df-9d9c-caeefc5a4d97" ma:termSetId="cfc961ee-612e-4b05-aaf2-35411bb17891" ma:anchorId="00000000-0000-0000-0000-000000000000" ma:open="false" ma:isKeyword="false">
      <xsd:complexType>
        <xsd:sequence>
          <xsd:element ref="pc:Terms" minOccurs="0" maxOccurs="1"/>
        </xsd:sequence>
      </xsd:complexType>
    </xsd:element>
    <xsd:element name="h2f9ec3728094124b933b9cf7e867a92" ma:index="29" nillable="true" ma:taxonomy="true" ma:internalName="h2f9ec3728094124b933b9cf7e867a92" ma:taxonomyFieldName="HorizontalUseCase" ma:displayName="Horizontal Use Case" ma:default="" ma:fieldId="{12f9ec37-2809-4124-b933-b9cf7e867a92}" ma:taxonomyMulti="true" ma:sspId="7b600b03-3399-40df-9d9c-caeefc5a4d97" ma:termSetId="c7a844bb-8121-4652-bd19-c7a1b502d44a" ma:anchorId="00000000-0000-0000-0000-000000000000" ma:open="false" ma:isKeyword="false">
      <xsd:complexType>
        <xsd:sequence>
          <xsd:element ref="pc:Terms" minOccurs="0" maxOccurs="1"/>
        </xsd:sequence>
      </xsd:complexType>
    </xsd:element>
    <xsd:element name="TaxCatchAll" ma:index="31" nillable="true" ma:displayName="Taxonomy Catch All Column" ma:hidden="true" ma:list="{f9d269f6-3014-462f-9504-c656af7f5a48}" ma:internalName="TaxCatchAll" ma:showField="CatchAllData"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TaxCatchAllLabel" ma:index="32" nillable="true" ma:displayName="Taxonomy Catch All Column1" ma:hidden="true" ma:list="{f9d269f6-3014-462f-9504-c656af7f5a48}" ma:internalName="TaxCatchAllLabel" ma:readOnly="true" ma:showField="CatchAllDataLabel"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Category1_0" ma:index="34" nillable="true" ma:taxonomy="true" ma:internalName="Category1_0" ma:taxonomyFieldName="Category1" ma:displayName="Category" ma:readOnly="false" ma:default="" ma:fieldId="{76361ab5-a999-4bf4-b0a9-d3c0bdaba2c4}" ma:taxonomyMulti="true" ma:sspId="7b600b03-3399-40df-9d9c-caeefc5a4d97" ma:termSetId="cb52a124-ba58-44ba-aea0-e8392dfbd867" ma:anchorId="e0850434-8544-4c75-a3ba-67842db1fa28" ma:open="false" ma:isKeyword="false">
      <xsd:complexType>
        <xsd:sequence>
          <xsd:element ref="pc:Terms" minOccurs="0" maxOccurs="1"/>
        </xsd:sequence>
      </xsd:complexType>
    </xsd:element>
    <xsd:element name="efbf5ec808454fc39dd6e73fb30f9800" ma:index="35" nillable="true" ma:taxonomy="true" ma:internalName="efbf5ec808454fc39dd6e73fb30f9800" ma:taxonomyFieldName="GFOResourceTags" ma:displayName="GFO Resource Tags" ma:readOnly="false" ma:default="" ma:fieldId="{efbf5ec8-0845-4fc3-9dd6-e73fb30f9800}" ma:taxonomyMulti="true" ma:sspId="7b600b03-3399-40df-9d9c-caeefc5a4d97" ma:termSetId="42171f31-be76-463d-a933-eae23b9ef3f7" ma:anchorId="00000000-0000-0000-0000-000000000000" ma:open="false" ma:isKeyword="false">
      <xsd:complexType>
        <xsd:sequence>
          <xsd:element ref="pc:Terms" minOccurs="0" maxOccurs="1"/>
        </xsd:sequence>
      </xsd:complexType>
    </xsd:element>
    <xsd:element name="h847452f74b44b57bc4a2a741f9c94e9" ma:index="37" nillable="true" ma:taxonomy="true" ma:internalName="h847452f74b44b57bc4a2a741f9c94e9" ma:taxonomyFieldName="Visibility" ma:displayName="Visibility" ma:default="758;#Internal|52c39dec-86ec-4d25-bb10-18d2912cd0c4" ma:fieldId="{1847452f-74b4-4b57-bc4a-2a741f9c94e9}" ma:sspId="7b600b03-3399-40df-9d9c-caeefc5a4d97" ma:termSetId="35802469-5d1e-4d8e-8772-02bbe8856d7e"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DA4C4B2-98B1-44DF-A244-E8FB7A2D1956}">
  <ds:schemaRefs>
    <ds:schemaRef ds:uri="http://schemas.microsoft.com/office/2006/documentManagement/types"/>
    <ds:schemaRef ds:uri="http://purl.org/dc/elements/1.1/"/>
    <ds:schemaRef ds:uri="http://purl.org/dc/terms/"/>
    <ds:schemaRef ds:uri="http://purl.org/dc/dcmitype/"/>
    <ds:schemaRef ds:uri="http://www.w3.org/XML/1998/namespace"/>
    <ds:schemaRef ds:uri="http://schemas.microsoft.com/office/2006/metadata/properties"/>
    <ds:schemaRef ds:uri="efb4a6a7-40f5-4c55-b7cd-bfe5555b5884"/>
    <ds:schemaRef ds:uri="7c69e624-827f-471b-adea-ac070ddc6867"/>
    <ds:schemaRef ds:uri="http://schemas.openxmlformats.org/package/2006/metadata/core-properties"/>
    <ds:schemaRef ds:uri="http://schemas.microsoft.com/office/infopath/2007/PartnerControls"/>
  </ds:schemaRefs>
</ds:datastoreItem>
</file>

<file path=customXml/itemProps2.xml><?xml version="1.0" encoding="utf-8"?>
<ds:datastoreItem xmlns:ds="http://schemas.openxmlformats.org/officeDocument/2006/customXml" ds:itemID="{66CACBB6-6B71-4043-9F5E-883E493A71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b4a6a7-40f5-4c55-b7cd-bfe5555b5884"/>
    <ds:schemaRef ds:uri="7c69e624-827f-471b-adea-ac070ddc68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EA8EEE7-F1C0-4377-82D1-E55A92F384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PROGRESS_16x9_PPT_Template</Template>
  <TotalTime>71146</TotalTime>
  <Words>2877</Words>
  <Application>Microsoft Office PowerPoint</Application>
  <PresentationFormat>Custom</PresentationFormat>
  <Paragraphs>411</Paragraphs>
  <Slides>27</Slides>
  <Notes>27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PROGRESS_16x9_PPT_Template</vt:lpstr>
      <vt:lpstr> Progress Developer Studio for OpenEdge WebSpeed Development</vt:lpstr>
      <vt:lpstr>Focus of the Session</vt:lpstr>
      <vt:lpstr>Slide 3</vt:lpstr>
      <vt:lpstr>Slide 4</vt:lpstr>
      <vt:lpstr>WebSpeed Development </vt:lpstr>
      <vt:lpstr>WebSpeed Web Request Round-Trip</vt:lpstr>
      <vt:lpstr>OpenEdge WebSpeed Project Type</vt:lpstr>
      <vt:lpstr>OpenEdge WebSpeed Project Artifacts</vt:lpstr>
      <vt:lpstr>Programming Techniques</vt:lpstr>
      <vt:lpstr>SpeedScript Editor</vt:lpstr>
      <vt:lpstr>SpeedScript Editor- Preview Tab</vt:lpstr>
      <vt:lpstr>Programming Considerations - CGI Wrapper</vt:lpstr>
      <vt:lpstr>Programming Techniques</vt:lpstr>
      <vt:lpstr>OpenEdge WebSpeed Server</vt:lpstr>
      <vt:lpstr>OpenEdge Explorer</vt:lpstr>
      <vt:lpstr>WebSpeed Server Editor</vt:lpstr>
      <vt:lpstr>Run On Server</vt:lpstr>
      <vt:lpstr>OpenEdge WebSpeed- Debug</vt:lpstr>
      <vt:lpstr>WebSpeed Development </vt:lpstr>
      <vt:lpstr>Introduction to Kendo UI Framework</vt:lpstr>
      <vt:lpstr>Kendo UI Framework Elements </vt:lpstr>
      <vt:lpstr>Integrating Kendo UI components into PDS OE</vt:lpstr>
      <vt:lpstr>Sample Kendo UI code</vt:lpstr>
      <vt:lpstr>Sample Kendo UI Calendar- Result</vt:lpstr>
      <vt:lpstr>Integrating Kendo UI with WebSpeed Objects </vt:lpstr>
      <vt:lpstr>     Demo   </vt:lpstr>
      <vt:lpstr>Slide 27</vt:lpstr>
    </vt:vector>
  </TitlesOfParts>
  <Company>Progress Software Corporation</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PPT Template 16x9</dc:title>
  <dc:creator>Progress Software Corporation</dc:creator>
  <cp:lastModifiedBy>rdhavala</cp:lastModifiedBy>
  <cp:revision>3330</cp:revision>
  <cp:lastPrinted>2013-09-18T03:48:20Z</cp:lastPrinted>
  <dcterms:created xsi:type="dcterms:W3CDTF">2010-07-07T00:59:08Z</dcterms:created>
  <dcterms:modified xsi:type="dcterms:W3CDTF">2015-06-03T05:52:09Z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0x0101007762244904354189B623A14C45C78D5B009BE410C6F004421E9B31CE4C3BF734AD008DF6C51CFB236842A026F88F613870DE</vt:lpwstr>
  </property>
  <property fmtid="{D5CDD505-2E9C-101B-9397-08002B2CF9AE}" pid="3" name="Category1">
    <vt:lpwstr>367;#PowerPoint|ef797fd0-0a2c-4c70-979e-7c4753a1af05</vt:lpwstr>
  </property>
  <property fmtid="{D5CDD505-2E9C-101B-9397-08002B2CF9AE}" pid="4" name="TaxCatchAll">
    <vt:lpwstr>237;#Template|c9160f8f-74c9-4442-ac41-24463e06691d</vt:lpwstr>
  </property>
  <property fmtid="{D5CDD505-2E9C-101B-9397-08002B2CF9AE}" pid="5" name="Doc ID">
    <vt:lpwstr>101816</vt:lpwstr>
  </property>
  <property fmtid="{D5CDD505-2E9C-101B-9397-08002B2CF9AE}" pid="6" name="Location1">
    <vt:lpwstr/>
  </property>
  <property fmtid="{D5CDD505-2E9C-101B-9397-08002B2CF9AE}" pid="7" name="Tagged Doc ID's">
    <vt:bool>false</vt:bool>
  </property>
  <property fmtid="{D5CDD505-2E9C-101B-9397-08002B2CF9AE}" pid="8" name="ContentType1">
    <vt:lpwstr/>
  </property>
  <property fmtid="{D5CDD505-2E9C-101B-9397-08002B2CF9AE}" pid="9" name="Solution0">
    <vt:lpwstr/>
  </property>
  <property fmtid="{D5CDD505-2E9C-101B-9397-08002B2CF9AE}" pid="10" name="Industry">
    <vt:lpwstr/>
  </property>
  <property fmtid="{D5CDD505-2E9C-101B-9397-08002B2CF9AE}" pid="11" name="IndustrySolution">
    <vt:lpwstr/>
  </property>
  <property fmtid="{D5CDD505-2E9C-101B-9397-08002B2CF9AE}" pid="12" name="Attachment Only ?">
    <vt:bool>true</vt:bool>
  </property>
  <property fmtid="{D5CDD505-2E9C-101B-9397-08002B2CF9AE}" pid="13" name="GFOAudience">
    <vt:lpwstr/>
  </property>
  <property fmtid="{D5CDD505-2E9C-101B-9397-08002B2CF9AE}" pid="14" name="OpenEdgeModule">
    <vt:lpwstr/>
  </property>
  <property fmtid="{D5CDD505-2E9C-101B-9397-08002B2CF9AE}" pid="15" name="HorizontalUseCase">
    <vt:lpwstr/>
  </property>
  <property fmtid="{D5CDD505-2E9C-101B-9397-08002B2CF9AE}" pid="16" name="GFOResourceTags">
    <vt:lpwstr/>
  </property>
  <property fmtid="{D5CDD505-2E9C-101B-9397-08002B2CF9AE}" pid="17" name="Partner Empowerment">
    <vt:lpwstr/>
  </property>
  <property fmtid="{D5CDD505-2E9C-101B-9397-08002B2CF9AE}" pid="18" name="BusinessLine">
    <vt:lpwstr/>
  </property>
  <property fmtid="{D5CDD505-2E9C-101B-9397-08002B2CF9AE}" pid="19" name="Portal Audience">
    <vt:lpwstr/>
  </property>
  <property fmtid="{D5CDD505-2E9C-101B-9397-08002B2CF9AE}" pid="20" name="kb2a064789314f00a60cb6c3cf784453">
    <vt:lpwstr/>
  </property>
  <property fmtid="{D5CDD505-2E9C-101B-9397-08002B2CF9AE}" pid="21" name="Visibility">
    <vt:lpwstr>758;#Internal|52c39dec-86ec-4d25-bb10-18d2912cd0c4</vt:lpwstr>
  </property>
</Properties>
</file>