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5"/>
  </p:sldMasterIdLst>
  <p:notesMasterIdLst>
    <p:notesMasterId r:id="rId34"/>
  </p:notesMasterIdLst>
  <p:handoutMasterIdLst>
    <p:handoutMasterId r:id="rId35"/>
  </p:handoutMasterIdLst>
  <p:sldIdLst>
    <p:sldId id="1099" r:id="rId6"/>
    <p:sldId id="1165" r:id="rId7"/>
    <p:sldId id="1164" r:id="rId8"/>
    <p:sldId id="1166" r:id="rId9"/>
    <p:sldId id="1105" r:id="rId10"/>
    <p:sldId id="1140" r:id="rId11"/>
    <p:sldId id="1145" r:id="rId12"/>
    <p:sldId id="1147" r:id="rId13"/>
    <p:sldId id="1176" r:id="rId14"/>
    <p:sldId id="1173" r:id="rId15"/>
    <p:sldId id="1146" r:id="rId16"/>
    <p:sldId id="1148" r:id="rId17"/>
    <p:sldId id="1149" r:id="rId18"/>
    <p:sldId id="1150" r:id="rId19"/>
    <p:sldId id="1157" r:id="rId20"/>
    <p:sldId id="1174" r:id="rId21"/>
    <p:sldId id="1152" r:id="rId22"/>
    <p:sldId id="1151" r:id="rId23"/>
    <p:sldId id="1177" r:id="rId24"/>
    <p:sldId id="1178" r:id="rId25"/>
    <p:sldId id="1171" r:id="rId26"/>
    <p:sldId id="1175" r:id="rId27"/>
    <p:sldId id="1155" r:id="rId28"/>
    <p:sldId id="1156" r:id="rId29"/>
    <p:sldId id="1154" r:id="rId30"/>
    <p:sldId id="1168" r:id="rId31"/>
    <p:sldId id="1153" r:id="rId32"/>
    <p:sldId id="1142" r:id="rId33"/>
  </p:sldIdLst>
  <p:sldSz cx="12188825" cy="6858000"/>
  <p:notesSz cx="7027863" cy="9313863"/>
  <p:custDataLst>
    <p:tags r:id="rId36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4E00"/>
    <a:srgbClr val="2F5662"/>
    <a:srgbClr val="DD461E"/>
    <a:srgbClr val="B0D806"/>
    <a:srgbClr val="AAD204"/>
    <a:srgbClr val="24D997"/>
    <a:srgbClr val="23C78C"/>
    <a:srgbClr val="F199AE"/>
    <a:srgbClr val="A21636"/>
    <a:srgbClr val="FFD24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7" autoAdjust="0"/>
    <p:restoredTop sz="81095" autoAdjust="0"/>
  </p:normalViewPr>
  <p:slideViewPr>
    <p:cSldViewPr snapToGrid="0" showGuides="1">
      <p:cViewPr>
        <p:scale>
          <a:sx n="66" d="100"/>
          <a:sy n="66" d="100"/>
        </p:scale>
        <p:origin x="-570" y="-660"/>
      </p:cViewPr>
      <p:guideLst>
        <p:guide orient="horz" pos="3137"/>
        <p:guide orient="horz" pos="954"/>
        <p:guide orient="horz" pos="3315"/>
        <p:guide orient="horz" pos="1200"/>
        <p:guide pos="1914"/>
        <p:guide pos="5744"/>
        <p:guide pos="382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-3798" y="-84"/>
      </p:cViewPr>
      <p:guideLst>
        <p:guide orient="horz" pos="2933"/>
        <p:guide pos="2213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gs" Target="tags/tag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A4EBE1-7110-4517-AC8D-EA2F3DCD4F07}" type="doc">
      <dgm:prSet loTypeId="urn:microsoft.com/office/officeart/2005/8/layout/chevron1" loCatId="process" qsTypeId="urn:microsoft.com/office/officeart/2005/8/quickstyle/simple5" qsCatId="simple" csTypeId="urn:microsoft.com/office/officeart/2005/8/colors/accent1_2" csCatId="accent1" phldr="1"/>
      <dgm:spPr/>
    </dgm:pt>
    <dgm:pt modelId="{6F7B0863-E3A4-452E-BD2A-E5422BCE6F27}">
      <dgm:prSet phldrT="[Text]" custT="1"/>
      <dgm:spPr/>
      <dgm:t>
        <a:bodyPr/>
        <a:lstStyle/>
        <a:p>
          <a:r>
            <a:rPr lang="en-US" sz="2400" dirty="0" smtClean="0"/>
            <a:t>Advanced ABL editor</a:t>
          </a:r>
          <a:endParaRPr lang="en-US" sz="2400" dirty="0"/>
        </a:p>
      </dgm:t>
    </dgm:pt>
    <dgm:pt modelId="{525AFF47-E3E6-4AD3-9A2D-49C74B29EAC7}" type="parTrans" cxnId="{262F7328-4063-4E12-AB3D-80DFD8778A7F}">
      <dgm:prSet/>
      <dgm:spPr/>
      <dgm:t>
        <a:bodyPr/>
        <a:lstStyle/>
        <a:p>
          <a:endParaRPr lang="en-US"/>
        </a:p>
      </dgm:t>
    </dgm:pt>
    <dgm:pt modelId="{3D3F3CBB-9887-4B0E-A76A-BF185331AD8D}" type="sibTrans" cxnId="{262F7328-4063-4E12-AB3D-80DFD8778A7F}">
      <dgm:prSet/>
      <dgm:spPr/>
      <dgm:t>
        <a:bodyPr/>
        <a:lstStyle/>
        <a:p>
          <a:endParaRPr lang="en-US"/>
        </a:p>
      </dgm:t>
    </dgm:pt>
    <dgm:pt modelId="{D4213E9E-AA38-4CD0-AB3A-48ECFA0E6634}">
      <dgm:prSet phldrT="[Text]" custT="1"/>
      <dgm:spPr/>
      <dgm:t>
        <a:bodyPr/>
        <a:lstStyle/>
        <a:p>
          <a:r>
            <a:rPr lang="en-US" sz="2400" dirty="0" smtClean="0"/>
            <a:t>Compile, Run, Debug</a:t>
          </a:r>
          <a:endParaRPr lang="en-US" sz="2400" dirty="0"/>
        </a:p>
      </dgm:t>
    </dgm:pt>
    <dgm:pt modelId="{D5058F76-8073-4E66-A846-FABB4D888C97}" type="parTrans" cxnId="{EA8E87A6-1432-4212-9A52-485B38198CB7}">
      <dgm:prSet/>
      <dgm:spPr/>
      <dgm:t>
        <a:bodyPr/>
        <a:lstStyle/>
        <a:p>
          <a:endParaRPr lang="en-US"/>
        </a:p>
      </dgm:t>
    </dgm:pt>
    <dgm:pt modelId="{780CCB2F-6A85-42AB-A7EE-A6FEAB08C325}" type="sibTrans" cxnId="{EA8E87A6-1432-4212-9A52-485B38198CB7}">
      <dgm:prSet/>
      <dgm:spPr/>
      <dgm:t>
        <a:bodyPr/>
        <a:lstStyle/>
        <a:p>
          <a:endParaRPr lang="en-US"/>
        </a:p>
      </dgm:t>
    </dgm:pt>
    <dgm:pt modelId="{35C0E430-E538-4B3D-87FE-A86670AC54E5}">
      <dgm:prSet phldrT="[Text]" custT="1"/>
      <dgm:spPr/>
      <dgm:t>
        <a:bodyPr/>
        <a:lstStyle/>
        <a:p>
          <a:r>
            <a:rPr lang="en-US" sz="2400" dirty="0" smtClean="0"/>
            <a:t>Unit testing, Documentation</a:t>
          </a:r>
          <a:endParaRPr lang="en-US" sz="2400" dirty="0"/>
        </a:p>
      </dgm:t>
    </dgm:pt>
    <dgm:pt modelId="{981DC82D-BEDC-4AA6-9276-0EBD5E11241A}" type="parTrans" cxnId="{E16C200E-2B6E-4E06-89D3-9D225B795B66}">
      <dgm:prSet/>
      <dgm:spPr/>
      <dgm:t>
        <a:bodyPr/>
        <a:lstStyle/>
        <a:p>
          <a:endParaRPr lang="en-US"/>
        </a:p>
      </dgm:t>
    </dgm:pt>
    <dgm:pt modelId="{0753DB69-4CA6-4B6D-BDF6-A3EFB5A9AEDF}" type="sibTrans" cxnId="{E16C200E-2B6E-4E06-89D3-9D225B795B66}">
      <dgm:prSet/>
      <dgm:spPr/>
      <dgm:t>
        <a:bodyPr/>
        <a:lstStyle/>
        <a:p>
          <a:endParaRPr lang="en-US"/>
        </a:p>
      </dgm:t>
    </dgm:pt>
    <dgm:pt modelId="{583FA5BA-E6C6-4514-A502-770944E3F1C2}">
      <dgm:prSet phldrT="[Text]" custT="1"/>
      <dgm:spPr/>
      <dgm:t>
        <a:bodyPr/>
        <a:lstStyle/>
        <a:p>
          <a:pPr algn="ctr"/>
          <a:r>
            <a:rPr lang="en-US" sz="2400" dirty="0" smtClean="0"/>
            <a:t>ABL language</a:t>
          </a:r>
          <a:endParaRPr lang="en-US" sz="2400" dirty="0"/>
        </a:p>
      </dgm:t>
    </dgm:pt>
    <dgm:pt modelId="{BF9687B9-9E02-4E4A-8C6F-6B869A0831AB}" type="sibTrans" cxnId="{FA98094D-88C4-4400-9FC2-D0BC240BC582}">
      <dgm:prSet/>
      <dgm:spPr/>
      <dgm:t>
        <a:bodyPr/>
        <a:lstStyle/>
        <a:p>
          <a:endParaRPr lang="en-US"/>
        </a:p>
      </dgm:t>
    </dgm:pt>
    <dgm:pt modelId="{BBC4A95E-2C24-4695-99AA-9F3469D867A6}" type="parTrans" cxnId="{FA98094D-88C4-4400-9FC2-D0BC240BC582}">
      <dgm:prSet/>
      <dgm:spPr/>
      <dgm:t>
        <a:bodyPr/>
        <a:lstStyle/>
        <a:p>
          <a:endParaRPr lang="en-US"/>
        </a:p>
      </dgm:t>
    </dgm:pt>
    <dgm:pt modelId="{48923D14-DAB2-40FC-9671-589FB5AC1BD3}" type="pres">
      <dgm:prSet presAssocID="{DBA4EBE1-7110-4517-AC8D-EA2F3DCD4F07}" presName="Name0" presStyleCnt="0">
        <dgm:presLayoutVars>
          <dgm:dir/>
          <dgm:animLvl val="lvl"/>
          <dgm:resizeHandles val="exact"/>
        </dgm:presLayoutVars>
      </dgm:prSet>
      <dgm:spPr/>
    </dgm:pt>
    <dgm:pt modelId="{EFB9D1E3-F583-4182-A68D-D9F267AC8AB9}" type="pres">
      <dgm:prSet presAssocID="{583FA5BA-E6C6-4514-A502-770944E3F1C2}" presName="composite" presStyleCnt="0"/>
      <dgm:spPr/>
    </dgm:pt>
    <dgm:pt modelId="{B5E5BBBB-FEFF-4C45-B00E-71326DFC4B03}" type="pres">
      <dgm:prSet presAssocID="{583FA5BA-E6C6-4514-A502-770944E3F1C2}" presName="parTx" presStyleLbl="node1" presStyleIdx="0" presStyleCnt="1" custScaleX="90588" custScaleY="9835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2B43CE-469E-4CF2-9A62-0F045151D581}" type="pres">
      <dgm:prSet presAssocID="{583FA5BA-E6C6-4514-A502-770944E3F1C2}" presName="desTx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6551D76-25B0-4A64-8007-E245ADDD7CA6}" type="presOf" srcId="{DBA4EBE1-7110-4517-AC8D-EA2F3DCD4F07}" destId="{48923D14-DAB2-40FC-9671-589FB5AC1BD3}" srcOrd="0" destOrd="0" presId="urn:microsoft.com/office/officeart/2005/8/layout/chevron1"/>
    <dgm:cxn modelId="{B7F4CA09-87DF-4950-B5E0-CCFDFCED7A76}" type="presOf" srcId="{583FA5BA-E6C6-4514-A502-770944E3F1C2}" destId="{B5E5BBBB-FEFF-4C45-B00E-71326DFC4B03}" srcOrd="0" destOrd="0" presId="urn:microsoft.com/office/officeart/2005/8/layout/chevron1"/>
    <dgm:cxn modelId="{EA8E87A6-1432-4212-9A52-485B38198CB7}" srcId="{583FA5BA-E6C6-4514-A502-770944E3F1C2}" destId="{D4213E9E-AA38-4CD0-AB3A-48ECFA0E6634}" srcOrd="1" destOrd="0" parTransId="{D5058F76-8073-4E66-A846-FABB4D888C97}" sibTransId="{780CCB2F-6A85-42AB-A7EE-A6FEAB08C325}"/>
    <dgm:cxn modelId="{E16C200E-2B6E-4E06-89D3-9D225B795B66}" srcId="{583FA5BA-E6C6-4514-A502-770944E3F1C2}" destId="{35C0E430-E538-4B3D-87FE-A86670AC54E5}" srcOrd="2" destOrd="0" parTransId="{981DC82D-BEDC-4AA6-9276-0EBD5E11241A}" sibTransId="{0753DB69-4CA6-4B6D-BDF6-A3EFB5A9AEDF}"/>
    <dgm:cxn modelId="{2012FBB6-6F2A-4C4D-BC18-B8C5815C5E3F}" type="presOf" srcId="{6F7B0863-E3A4-452E-BD2A-E5422BCE6F27}" destId="{142B43CE-469E-4CF2-9A62-0F045151D581}" srcOrd="0" destOrd="0" presId="urn:microsoft.com/office/officeart/2005/8/layout/chevron1"/>
    <dgm:cxn modelId="{69DAE995-3018-445B-B48F-62D06361FB24}" type="presOf" srcId="{35C0E430-E538-4B3D-87FE-A86670AC54E5}" destId="{142B43CE-469E-4CF2-9A62-0F045151D581}" srcOrd="0" destOrd="2" presId="urn:microsoft.com/office/officeart/2005/8/layout/chevron1"/>
    <dgm:cxn modelId="{FA98094D-88C4-4400-9FC2-D0BC240BC582}" srcId="{DBA4EBE1-7110-4517-AC8D-EA2F3DCD4F07}" destId="{583FA5BA-E6C6-4514-A502-770944E3F1C2}" srcOrd="0" destOrd="0" parTransId="{BBC4A95E-2C24-4695-99AA-9F3469D867A6}" sibTransId="{BF9687B9-9E02-4E4A-8C6F-6B869A0831AB}"/>
    <dgm:cxn modelId="{262F7328-4063-4E12-AB3D-80DFD8778A7F}" srcId="{583FA5BA-E6C6-4514-A502-770944E3F1C2}" destId="{6F7B0863-E3A4-452E-BD2A-E5422BCE6F27}" srcOrd="0" destOrd="0" parTransId="{525AFF47-E3E6-4AD3-9A2D-49C74B29EAC7}" sibTransId="{3D3F3CBB-9887-4B0E-A76A-BF185331AD8D}"/>
    <dgm:cxn modelId="{8544236A-0C5D-49E1-B634-31B177D4B169}" type="presOf" srcId="{D4213E9E-AA38-4CD0-AB3A-48ECFA0E6634}" destId="{142B43CE-469E-4CF2-9A62-0F045151D581}" srcOrd="0" destOrd="1" presId="urn:microsoft.com/office/officeart/2005/8/layout/chevron1"/>
    <dgm:cxn modelId="{6F82318A-D526-48C5-8535-D8119B8E40CE}" type="presParOf" srcId="{48923D14-DAB2-40FC-9671-589FB5AC1BD3}" destId="{EFB9D1E3-F583-4182-A68D-D9F267AC8AB9}" srcOrd="0" destOrd="0" presId="urn:microsoft.com/office/officeart/2005/8/layout/chevron1"/>
    <dgm:cxn modelId="{47EB7AF7-9811-42B3-A649-7A99108E3DBB}" type="presParOf" srcId="{EFB9D1E3-F583-4182-A68D-D9F267AC8AB9}" destId="{B5E5BBBB-FEFF-4C45-B00E-71326DFC4B03}" srcOrd="0" destOrd="0" presId="urn:microsoft.com/office/officeart/2005/8/layout/chevron1"/>
    <dgm:cxn modelId="{CB7022F3-2402-4EC1-8494-EC8EFC779BD3}" type="presParOf" srcId="{EFB9D1E3-F583-4182-A68D-D9F267AC8AB9}" destId="{142B43CE-469E-4CF2-9A62-0F045151D581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A4EBE1-7110-4517-AC8D-EA2F3DCD4F07}" type="doc">
      <dgm:prSet loTypeId="urn:microsoft.com/office/officeart/2005/8/layout/chevron1" loCatId="process" qsTypeId="urn:microsoft.com/office/officeart/2005/8/quickstyle/simple5" qsCatId="simple" csTypeId="urn:microsoft.com/office/officeart/2005/8/colors/accent1_2" csCatId="accent1" phldr="1"/>
      <dgm:spPr/>
    </dgm:pt>
    <dgm:pt modelId="{10A14617-CEF0-4C1C-987A-FCE6EFEC2D15}">
      <dgm:prSet custT="1"/>
      <dgm:spPr/>
      <dgm:t>
        <a:bodyPr/>
        <a:lstStyle/>
        <a:p>
          <a:r>
            <a:rPr lang="en-US" sz="2400" dirty="0" smtClean="0"/>
            <a:t>Services – REST, Mobile</a:t>
          </a:r>
        </a:p>
      </dgm:t>
    </dgm:pt>
    <dgm:pt modelId="{B0B1DFA1-D76B-4EE9-9B9E-E5ECB3A85C17}" type="parTrans" cxnId="{9FB4061A-72B0-4BD2-B006-51F6E2FC1F07}">
      <dgm:prSet/>
      <dgm:spPr/>
      <dgm:t>
        <a:bodyPr/>
        <a:lstStyle/>
        <a:p>
          <a:endParaRPr lang="en-US"/>
        </a:p>
      </dgm:t>
    </dgm:pt>
    <dgm:pt modelId="{4BBC6580-690D-4B73-BDA1-23BE70FEBA42}" type="sibTrans" cxnId="{9FB4061A-72B0-4BD2-B006-51F6E2FC1F07}">
      <dgm:prSet/>
      <dgm:spPr/>
      <dgm:t>
        <a:bodyPr/>
        <a:lstStyle/>
        <a:p>
          <a:endParaRPr lang="en-US"/>
        </a:p>
      </dgm:t>
    </dgm:pt>
    <dgm:pt modelId="{F4A2A197-FD28-48C7-9A8F-E3A309F7B75B}">
      <dgm:prSet custT="1"/>
      <dgm:spPr/>
      <dgm:t>
        <a:bodyPr/>
        <a:lstStyle/>
        <a:p>
          <a:r>
            <a:rPr lang="en-US" sz="2400" dirty="0" smtClean="0"/>
            <a:t>Server - </a:t>
          </a:r>
          <a:r>
            <a:rPr lang="en-US" sz="2400" dirty="0" err="1" smtClean="0"/>
            <a:t>OpenEdge</a:t>
          </a:r>
          <a:r>
            <a:rPr lang="en-US" sz="2400" dirty="0" smtClean="0"/>
            <a:t> </a:t>
          </a:r>
          <a:r>
            <a:rPr lang="en-US" sz="2400" dirty="0" err="1" smtClean="0"/>
            <a:t>WebServer</a:t>
          </a:r>
          <a:r>
            <a:rPr lang="en-US" sz="2400" dirty="0" smtClean="0"/>
            <a:t>, </a:t>
          </a:r>
          <a:r>
            <a:rPr lang="en-US" sz="2400" dirty="0" err="1" smtClean="0"/>
            <a:t>AppServer</a:t>
          </a:r>
          <a:r>
            <a:rPr lang="en-US" sz="2400" dirty="0" smtClean="0"/>
            <a:t>, </a:t>
          </a:r>
          <a:r>
            <a:rPr lang="en-US" sz="2400" dirty="0" err="1" smtClean="0"/>
            <a:t>WebSpeed</a:t>
          </a:r>
          <a:r>
            <a:rPr lang="en-US" sz="2400" dirty="0" smtClean="0"/>
            <a:t>, PASOE </a:t>
          </a:r>
        </a:p>
      </dgm:t>
    </dgm:pt>
    <dgm:pt modelId="{E41CC642-D940-4D8B-A5AB-DFB1253E1663}" type="parTrans" cxnId="{30B80DD4-EBA7-463B-9B7F-35DE74D342EB}">
      <dgm:prSet/>
      <dgm:spPr/>
      <dgm:t>
        <a:bodyPr/>
        <a:lstStyle/>
        <a:p>
          <a:endParaRPr lang="en-US"/>
        </a:p>
      </dgm:t>
    </dgm:pt>
    <dgm:pt modelId="{13910267-B5C5-424C-AA9A-B0D1F51145E5}" type="sibTrans" cxnId="{30B80DD4-EBA7-463B-9B7F-35DE74D342EB}">
      <dgm:prSet/>
      <dgm:spPr/>
      <dgm:t>
        <a:bodyPr/>
        <a:lstStyle/>
        <a:p>
          <a:endParaRPr lang="en-US"/>
        </a:p>
      </dgm:t>
    </dgm:pt>
    <dgm:pt modelId="{583FA5BA-E6C6-4514-A502-770944E3F1C2}">
      <dgm:prSet phldrT="[Text]" custT="1"/>
      <dgm:spPr/>
      <dgm:t>
        <a:bodyPr/>
        <a:lstStyle/>
        <a:p>
          <a:pPr algn="ctr"/>
          <a:r>
            <a:rPr lang="en-US" sz="2400" dirty="0" smtClean="0"/>
            <a:t>Server Side</a:t>
          </a:r>
          <a:endParaRPr lang="en-US" sz="2400" dirty="0"/>
        </a:p>
      </dgm:t>
    </dgm:pt>
    <dgm:pt modelId="{BF9687B9-9E02-4E4A-8C6F-6B869A0831AB}" type="sibTrans" cxnId="{FA98094D-88C4-4400-9FC2-D0BC240BC582}">
      <dgm:prSet/>
      <dgm:spPr/>
      <dgm:t>
        <a:bodyPr/>
        <a:lstStyle/>
        <a:p>
          <a:endParaRPr lang="en-US"/>
        </a:p>
      </dgm:t>
    </dgm:pt>
    <dgm:pt modelId="{BBC4A95E-2C24-4695-99AA-9F3469D867A6}" type="parTrans" cxnId="{FA98094D-88C4-4400-9FC2-D0BC240BC582}">
      <dgm:prSet/>
      <dgm:spPr/>
      <dgm:t>
        <a:bodyPr/>
        <a:lstStyle/>
        <a:p>
          <a:endParaRPr lang="en-US"/>
        </a:p>
      </dgm:t>
    </dgm:pt>
    <dgm:pt modelId="{48923D14-DAB2-40FC-9671-589FB5AC1BD3}" type="pres">
      <dgm:prSet presAssocID="{DBA4EBE1-7110-4517-AC8D-EA2F3DCD4F07}" presName="Name0" presStyleCnt="0">
        <dgm:presLayoutVars>
          <dgm:dir/>
          <dgm:animLvl val="lvl"/>
          <dgm:resizeHandles val="exact"/>
        </dgm:presLayoutVars>
      </dgm:prSet>
      <dgm:spPr/>
    </dgm:pt>
    <dgm:pt modelId="{EFB9D1E3-F583-4182-A68D-D9F267AC8AB9}" type="pres">
      <dgm:prSet presAssocID="{583FA5BA-E6C6-4514-A502-770944E3F1C2}" presName="composite" presStyleCnt="0"/>
      <dgm:spPr/>
    </dgm:pt>
    <dgm:pt modelId="{B5E5BBBB-FEFF-4C45-B00E-71326DFC4B03}" type="pres">
      <dgm:prSet presAssocID="{583FA5BA-E6C6-4514-A502-770944E3F1C2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2B43CE-469E-4CF2-9A62-0F045151D581}" type="pres">
      <dgm:prSet presAssocID="{583FA5BA-E6C6-4514-A502-770944E3F1C2}" presName="desTx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FB4061A-72B0-4BD2-B006-51F6E2FC1F07}" srcId="{583FA5BA-E6C6-4514-A502-770944E3F1C2}" destId="{10A14617-CEF0-4C1C-987A-FCE6EFEC2D15}" srcOrd="0" destOrd="0" parTransId="{B0B1DFA1-D76B-4EE9-9B9E-E5ECB3A85C17}" sibTransId="{4BBC6580-690D-4B73-BDA1-23BE70FEBA42}"/>
    <dgm:cxn modelId="{F6979C85-93E1-45B9-8B34-B4C87295ADD8}" type="presOf" srcId="{F4A2A197-FD28-48C7-9A8F-E3A309F7B75B}" destId="{142B43CE-469E-4CF2-9A62-0F045151D581}" srcOrd="0" destOrd="1" presId="urn:microsoft.com/office/officeart/2005/8/layout/chevron1"/>
    <dgm:cxn modelId="{30B80DD4-EBA7-463B-9B7F-35DE74D342EB}" srcId="{583FA5BA-E6C6-4514-A502-770944E3F1C2}" destId="{F4A2A197-FD28-48C7-9A8F-E3A309F7B75B}" srcOrd="1" destOrd="0" parTransId="{E41CC642-D940-4D8B-A5AB-DFB1253E1663}" sibTransId="{13910267-B5C5-424C-AA9A-B0D1F51145E5}"/>
    <dgm:cxn modelId="{97FD43F0-C0CC-42DB-8A48-A56630548080}" type="presOf" srcId="{DBA4EBE1-7110-4517-AC8D-EA2F3DCD4F07}" destId="{48923D14-DAB2-40FC-9671-589FB5AC1BD3}" srcOrd="0" destOrd="0" presId="urn:microsoft.com/office/officeart/2005/8/layout/chevron1"/>
    <dgm:cxn modelId="{FA98094D-88C4-4400-9FC2-D0BC240BC582}" srcId="{DBA4EBE1-7110-4517-AC8D-EA2F3DCD4F07}" destId="{583FA5BA-E6C6-4514-A502-770944E3F1C2}" srcOrd="0" destOrd="0" parTransId="{BBC4A95E-2C24-4695-99AA-9F3469D867A6}" sibTransId="{BF9687B9-9E02-4E4A-8C6F-6B869A0831AB}"/>
    <dgm:cxn modelId="{6AEAE5CB-3953-4FDB-9183-79F19B24224E}" type="presOf" srcId="{10A14617-CEF0-4C1C-987A-FCE6EFEC2D15}" destId="{142B43CE-469E-4CF2-9A62-0F045151D581}" srcOrd="0" destOrd="0" presId="urn:microsoft.com/office/officeart/2005/8/layout/chevron1"/>
    <dgm:cxn modelId="{7FBDD14F-EFF7-4279-B00E-190F50DA8942}" type="presOf" srcId="{583FA5BA-E6C6-4514-A502-770944E3F1C2}" destId="{B5E5BBBB-FEFF-4C45-B00E-71326DFC4B03}" srcOrd="0" destOrd="0" presId="urn:microsoft.com/office/officeart/2005/8/layout/chevron1"/>
    <dgm:cxn modelId="{BA3B8793-FE1A-4F0E-A37E-BDE4725B2827}" type="presParOf" srcId="{48923D14-DAB2-40FC-9671-589FB5AC1BD3}" destId="{EFB9D1E3-F583-4182-A68D-D9F267AC8AB9}" srcOrd="0" destOrd="0" presId="urn:microsoft.com/office/officeart/2005/8/layout/chevron1"/>
    <dgm:cxn modelId="{06225487-A77C-4D41-9689-0639E36010AA}" type="presParOf" srcId="{EFB9D1E3-F583-4182-A68D-D9F267AC8AB9}" destId="{B5E5BBBB-FEFF-4C45-B00E-71326DFC4B03}" srcOrd="0" destOrd="0" presId="urn:microsoft.com/office/officeart/2005/8/layout/chevron1"/>
    <dgm:cxn modelId="{48B87F94-266E-42E3-8E1D-1F646DB855B7}" type="presParOf" srcId="{EFB9D1E3-F583-4182-A68D-D9F267AC8AB9}" destId="{142B43CE-469E-4CF2-9A62-0F045151D581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A4EBE1-7110-4517-AC8D-EA2F3DCD4F07}" type="doc">
      <dgm:prSet loTypeId="urn:microsoft.com/office/officeart/2005/8/layout/chevron1" loCatId="process" qsTypeId="urn:microsoft.com/office/officeart/2005/8/quickstyle/simple5" qsCatId="simple" csTypeId="urn:microsoft.com/office/officeart/2005/8/colors/accent1_2" csCatId="accent1" phldr="1"/>
      <dgm:spPr/>
    </dgm:pt>
    <dgm:pt modelId="{583FA5BA-E6C6-4514-A502-770944E3F1C2}">
      <dgm:prSet phldrT="[Text]" custT="1"/>
      <dgm:spPr/>
      <dgm:t>
        <a:bodyPr/>
        <a:lstStyle/>
        <a:p>
          <a:pPr algn="ctr"/>
          <a:r>
            <a:rPr lang="en-US" sz="2400" dirty="0" smtClean="0"/>
            <a:t>GUI development</a:t>
          </a:r>
          <a:endParaRPr lang="en-US" sz="2400" dirty="0"/>
        </a:p>
      </dgm:t>
    </dgm:pt>
    <dgm:pt modelId="{BBC4A95E-2C24-4695-99AA-9F3469D867A6}" type="parTrans" cxnId="{FA98094D-88C4-4400-9FC2-D0BC240BC582}">
      <dgm:prSet/>
      <dgm:spPr/>
      <dgm:t>
        <a:bodyPr/>
        <a:lstStyle/>
        <a:p>
          <a:endParaRPr lang="en-US"/>
        </a:p>
      </dgm:t>
    </dgm:pt>
    <dgm:pt modelId="{BF9687B9-9E02-4E4A-8C6F-6B869A0831AB}" type="sibTrans" cxnId="{FA98094D-88C4-4400-9FC2-D0BC240BC582}">
      <dgm:prSet/>
      <dgm:spPr/>
      <dgm:t>
        <a:bodyPr/>
        <a:lstStyle/>
        <a:p>
          <a:endParaRPr lang="en-US"/>
        </a:p>
      </dgm:t>
    </dgm:pt>
    <dgm:pt modelId="{EECA9FB1-FD21-4458-9CDB-F6B6476D9630}">
      <dgm:prSet custT="1"/>
      <dgm:spPr/>
      <dgm:t>
        <a:bodyPr/>
        <a:lstStyle/>
        <a:p>
          <a:r>
            <a:rPr lang="en-US" sz="2400" dirty="0" err="1" smtClean="0"/>
            <a:t>ChUI</a:t>
          </a:r>
          <a:endParaRPr lang="en-US" sz="2400" dirty="0" smtClean="0"/>
        </a:p>
      </dgm:t>
    </dgm:pt>
    <dgm:pt modelId="{0CD8E4B4-F442-4DF9-98D5-0D3AB57A9184}" type="parTrans" cxnId="{919F04FE-DDC8-4014-AD01-1ED68F9A7B6C}">
      <dgm:prSet/>
      <dgm:spPr/>
      <dgm:t>
        <a:bodyPr/>
        <a:lstStyle/>
        <a:p>
          <a:endParaRPr lang="en-US"/>
        </a:p>
      </dgm:t>
    </dgm:pt>
    <dgm:pt modelId="{E5B4576D-FD63-4515-9208-D60D3962A287}" type="sibTrans" cxnId="{919F04FE-DDC8-4014-AD01-1ED68F9A7B6C}">
      <dgm:prSet/>
      <dgm:spPr/>
      <dgm:t>
        <a:bodyPr/>
        <a:lstStyle/>
        <a:p>
          <a:endParaRPr lang="en-US"/>
        </a:p>
      </dgm:t>
    </dgm:pt>
    <dgm:pt modelId="{3B07AF01-E590-4B00-9738-37D2BA4C1848}">
      <dgm:prSet custT="1"/>
      <dgm:spPr/>
      <dgm:t>
        <a:bodyPr/>
        <a:lstStyle/>
        <a:p>
          <a:r>
            <a:rPr lang="en-US" sz="2400" dirty="0" err="1" smtClean="0"/>
            <a:t>AppBuilder</a:t>
          </a:r>
          <a:endParaRPr lang="en-US" sz="2400" dirty="0" smtClean="0"/>
        </a:p>
      </dgm:t>
    </dgm:pt>
    <dgm:pt modelId="{B19D8A47-1CC6-49D4-9588-39F3809C3490}" type="parTrans" cxnId="{91909184-A700-4AD3-BAB3-B3B5374B3D48}">
      <dgm:prSet/>
      <dgm:spPr/>
      <dgm:t>
        <a:bodyPr/>
        <a:lstStyle/>
        <a:p>
          <a:endParaRPr lang="en-US"/>
        </a:p>
      </dgm:t>
    </dgm:pt>
    <dgm:pt modelId="{FECA06A8-5ACD-4170-901F-91B53FDD727C}" type="sibTrans" cxnId="{91909184-A700-4AD3-BAB3-B3B5374B3D48}">
      <dgm:prSet/>
      <dgm:spPr/>
      <dgm:t>
        <a:bodyPr/>
        <a:lstStyle/>
        <a:p>
          <a:endParaRPr lang="en-US"/>
        </a:p>
      </dgm:t>
    </dgm:pt>
    <dgm:pt modelId="{B8ABBEE8-F28E-48DD-A7BF-B03529BDA652}">
      <dgm:prSet custT="1"/>
      <dgm:spPr/>
      <dgm:t>
        <a:bodyPr/>
        <a:lstStyle/>
        <a:p>
          <a:r>
            <a:rPr lang="en-US" sz="2400" dirty="0" err="1" smtClean="0"/>
            <a:t>Dyanmics</a:t>
          </a:r>
          <a:endParaRPr lang="en-US" sz="2400" dirty="0" smtClean="0"/>
        </a:p>
      </dgm:t>
    </dgm:pt>
    <dgm:pt modelId="{7A72B1A8-7DDA-4E31-85F8-24F1DCB84BAE}" type="parTrans" cxnId="{10E344D6-CA7F-4703-81B7-E678CBB97806}">
      <dgm:prSet/>
      <dgm:spPr/>
      <dgm:t>
        <a:bodyPr/>
        <a:lstStyle/>
        <a:p>
          <a:endParaRPr lang="en-US"/>
        </a:p>
      </dgm:t>
    </dgm:pt>
    <dgm:pt modelId="{08023EA9-7F98-43C4-8AB2-8AE36C16B11B}" type="sibTrans" cxnId="{10E344D6-CA7F-4703-81B7-E678CBB97806}">
      <dgm:prSet/>
      <dgm:spPr/>
      <dgm:t>
        <a:bodyPr/>
        <a:lstStyle/>
        <a:p>
          <a:endParaRPr lang="en-US"/>
        </a:p>
      </dgm:t>
    </dgm:pt>
    <dgm:pt modelId="{84B67226-0E4E-4B09-90A6-B460DDFF3116}">
      <dgm:prSet custT="1"/>
      <dgm:spPr/>
      <dgm:t>
        <a:bodyPr/>
        <a:lstStyle/>
        <a:p>
          <a:r>
            <a:rPr lang="en-US" sz="2400" dirty="0" smtClean="0"/>
            <a:t>GUI for </a:t>
          </a:r>
          <a:r>
            <a:rPr lang="en-US" sz="2400" dirty="0" err="1" smtClean="0"/>
            <a:t>.Net</a:t>
          </a:r>
          <a:endParaRPr lang="en-US" sz="2400" dirty="0" smtClean="0"/>
        </a:p>
      </dgm:t>
    </dgm:pt>
    <dgm:pt modelId="{DB1AEAA3-6127-44B7-80B1-703DBD2B4CB6}" type="parTrans" cxnId="{A6B3AAFA-9F9F-4CCA-A9CE-4AFE169F0D12}">
      <dgm:prSet/>
      <dgm:spPr/>
      <dgm:t>
        <a:bodyPr/>
        <a:lstStyle/>
        <a:p>
          <a:endParaRPr lang="en-US"/>
        </a:p>
      </dgm:t>
    </dgm:pt>
    <dgm:pt modelId="{FF147DFC-AB00-4526-A721-E6CFE5B8DCED}" type="sibTrans" cxnId="{A6B3AAFA-9F9F-4CCA-A9CE-4AFE169F0D12}">
      <dgm:prSet/>
      <dgm:spPr/>
      <dgm:t>
        <a:bodyPr/>
        <a:lstStyle/>
        <a:p>
          <a:endParaRPr lang="en-US"/>
        </a:p>
      </dgm:t>
    </dgm:pt>
    <dgm:pt modelId="{48923D14-DAB2-40FC-9671-589FB5AC1BD3}" type="pres">
      <dgm:prSet presAssocID="{DBA4EBE1-7110-4517-AC8D-EA2F3DCD4F07}" presName="Name0" presStyleCnt="0">
        <dgm:presLayoutVars>
          <dgm:dir/>
          <dgm:animLvl val="lvl"/>
          <dgm:resizeHandles val="exact"/>
        </dgm:presLayoutVars>
      </dgm:prSet>
      <dgm:spPr/>
    </dgm:pt>
    <dgm:pt modelId="{EFB9D1E3-F583-4182-A68D-D9F267AC8AB9}" type="pres">
      <dgm:prSet presAssocID="{583FA5BA-E6C6-4514-A502-770944E3F1C2}" presName="composite" presStyleCnt="0"/>
      <dgm:spPr/>
    </dgm:pt>
    <dgm:pt modelId="{B5E5BBBB-FEFF-4C45-B00E-71326DFC4B03}" type="pres">
      <dgm:prSet presAssocID="{583FA5BA-E6C6-4514-A502-770944E3F1C2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2B43CE-469E-4CF2-9A62-0F045151D581}" type="pres">
      <dgm:prSet presAssocID="{583FA5BA-E6C6-4514-A502-770944E3F1C2}" presName="desTx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19F04FE-DDC8-4014-AD01-1ED68F9A7B6C}" srcId="{583FA5BA-E6C6-4514-A502-770944E3F1C2}" destId="{EECA9FB1-FD21-4458-9CDB-F6B6476D9630}" srcOrd="0" destOrd="0" parTransId="{0CD8E4B4-F442-4DF9-98D5-0D3AB57A9184}" sibTransId="{E5B4576D-FD63-4515-9208-D60D3962A287}"/>
    <dgm:cxn modelId="{60FE4419-169B-45F5-8FCC-9792B62C98B8}" type="presOf" srcId="{583FA5BA-E6C6-4514-A502-770944E3F1C2}" destId="{B5E5BBBB-FEFF-4C45-B00E-71326DFC4B03}" srcOrd="0" destOrd="0" presId="urn:microsoft.com/office/officeart/2005/8/layout/chevron1"/>
    <dgm:cxn modelId="{A4B9D40D-2149-446F-AFCF-50077EF95E21}" type="presOf" srcId="{DBA4EBE1-7110-4517-AC8D-EA2F3DCD4F07}" destId="{48923D14-DAB2-40FC-9671-589FB5AC1BD3}" srcOrd="0" destOrd="0" presId="urn:microsoft.com/office/officeart/2005/8/layout/chevron1"/>
    <dgm:cxn modelId="{91909184-A700-4AD3-BAB3-B3B5374B3D48}" srcId="{583FA5BA-E6C6-4514-A502-770944E3F1C2}" destId="{3B07AF01-E590-4B00-9738-37D2BA4C1848}" srcOrd="1" destOrd="0" parTransId="{B19D8A47-1CC6-49D4-9588-39F3809C3490}" sibTransId="{FECA06A8-5ACD-4170-901F-91B53FDD727C}"/>
    <dgm:cxn modelId="{FA98094D-88C4-4400-9FC2-D0BC240BC582}" srcId="{DBA4EBE1-7110-4517-AC8D-EA2F3DCD4F07}" destId="{583FA5BA-E6C6-4514-A502-770944E3F1C2}" srcOrd="0" destOrd="0" parTransId="{BBC4A95E-2C24-4695-99AA-9F3469D867A6}" sibTransId="{BF9687B9-9E02-4E4A-8C6F-6B869A0831AB}"/>
    <dgm:cxn modelId="{5DE7390C-32E6-4D7E-8B9A-DCFF761A1507}" type="presOf" srcId="{3B07AF01-E590-4B00-9738-37D2BA4C1848}" destId="{142B43CE-469E-4CF2-9A62-0F045151D581}" srcOrd="0" destOrd="1" presId="urn:microsoft.com/office/officeart/2005/8/layout/chevron1"/>
    <dgm:cxn modelId="{0C7D06E1-20AC-4FD5-AB2F-91CB424CC690}" type="presOf" srcId="{EECA9FB1-FD21-4458-9CDB-F6B6476D9630}" destId="{142B43CE-469E-4CF2-9A62-0F045151D581}" srcOrd="0" destOrd="0" presId="urn:microsoft.com/office/officeart/2005/8/layout/chevron1"/>
    <dgm:cxn modelId="{10E344D6-CA7F-4703-81B7-E678CBB97806}" srcId="{583FA5BA-E6C6-4514-A502-770944E3F1C2}" destId="{B8ABBEE8-F28E-48DD-A7BF-B03529BDA652}" srcOrd="2" destOrd="0" parTransId="{7A72B1A8-7DDA-4E31-85F8-24F1DCB84BAE}" sibTransId="{08023EA9-7F98-43C4-8AB2-8AE36C16B11B}"/>
    <dgm:cxn modelId="{920A5074-CB9A-4F88-B676-FA7CA6AFDBAC}" type="presOf" srcId="{B8ABBEE8-F28E-48DD-A7BF-B03529BDA652}" destId="{142B43CE-469E-4CF2-9A62-0F045151D581}" srcOrd="0" destOrd="2" presId="urn:microsoft.com/office/officeart/2005/8/layout/chevron1"/>
    <dgm:cxn modelId="{AFE06E7E-1244-4928-B967-42D810B023B2}" type="presOf" srcId="{84B67226-0E4E-4B09-90A6-B460DDFF3116}" destId="{142B43CE-469E-4CF2-9A62-0F045151D581}" srcOrd="0" destOrd="3" presId="urn:microsoft.com/office/officeart/2005/8/layout/chevron1"/>
    <dgm:cxn modelId="{A6B3AAFA-9F9F-4CCA-A9CE-4AFE169F0D12}" srcId="{583FA5BA-E6C6-4514-A502-770944E3F1C2}" destId="{84B67226-0E4E-4B09-90A6-B460DDFF3116}" srcOrd="3" destOrd="0" parTransId="{DB1AEAA3-6127-44B7-80B1-703DBD2B4CB6}" sibTransId="{FF147DFC-AB00-4526-A721-E6CFE5B8DCED}"/>
    <dgm:cxn modelId="{A793D8E4-0E16-4714-A623-6101C9CA8EBD}" type="presParOf" srcId="{48923D14-DAB2-40FC-9671-589FB5AC1BD3}" destId="{EFB9D1E3-F583-4182-A68D-D9F267AC8AB9}" srcOrd="0" destOrd="0" presId="urn:microsoft.com/office/officeart/2005/8/layout/chevron1"/>
    <dgm:cxn modelId="{1146692C-6639-469D-961F-35E6E7E1DA37}" type="presParOf" srcId="{EFB9D1E3-F583-4182-A68D-D9F267AC8AB9}" destId="{B5E5BBBB-FEFF-4C45-B00E-71326DFC4B03}" srcOrd="0" destOrd="0" presId="urn:microsoft.com/office/officeart/2005/8/layout/chevron1"/>
    <dgm:cxn modelId="{BDCB36DD-B4C3-4380-9E71-7E2AC0F129FC}" type="presParOf" srcId="{EFB9D1E3-F583-4182-A68D-D9F267AC8AB9}" destId="{142B43CE-469E-4CF2-9A62-0F045151D581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BA4EBE1-7110-4517-AC8D-EA2F3DCD4F07}" type="doc">
      <dgm:prSet loTypeId="urn:microsoft.com/office/officeart/2005/8/layout/chevron1" loCatId="process" qsTypeId="urn:microsoft.com/office/officeart/2005/8/quickstyle/simple5" qsCatId="simple" csTypeId="urn:microsoft.com/office/officeart/2005/8/colors/accent1_2" csCatId="accent1" phldr="1"/>
      <dgm:spPr/>
    </dgm:pt>
    <dgm:pt modelId="{583FA5BA-E6C6-4514-A502-770944E3F1C2}">
      <dgm:prSet phldrT="[Text]" custT="1"/>
      <dgm:spPr/>
      <dgm:t>
        <a:bodyPr/>
        <a:lstStyle/>
        <a:p>
          <a:pPr algn="ctr"/>
          <a:r>
            <a:rPr lang="en-US" sz="2400" dirty="0" smtClean="0"/>
            <a:t>Database</a:t>
          </a:r>
          <a:endParaRPr lang="en-US" sz="2400" dirty="0"/>
        </a:p>
      </dgm:t>
    </dgm:pt>
    <dgm:pt modelId="{BBC4A95E-2C24-4695-99AA-9F3469D867A6}" type="parTrans" cxnId="{FA98094D-88C4-4400-9FC2-D0BC240BC582}">
      <dgm:prSet/>
      <dgm:spPr/>
      <dgm:t>
        <a:bodyPr/>
        <a:lstStyle/>
        <a:p>
          <a:endParaRPr lang="en-US"/>
        </a:p>
      </dgm:t>
    </dgm:pt>
    <dgm:pt modelId="{BF9687B9-9E02-4E4A-8C6F-6B869A0831AB}" type="sibTrans" cxnId="{FA98094D-88C4-4400-9FC2-D0BC240BC582}">
      <dgm:prSet/>
      <dgm:spPr/>
      <dgm:t>
        <a:bodyPr/>
        <a:lstStyle/>
        <a:p>
          <a:endParaRPr lang="en-US"/>
        </a:p>
      </dgm:t>
    </dgm:pt>
    <dgm:pt modelId="{400EC2E3-8ED2-401D-A2DE-6F97B6945B6C}">
      <dgm:prSet custT="1"/>
      <dgm:spPr/>
      <dgm:t>
        <a:bodyPr/>
        <a:lstStyle/>
        <a:p>
          <a:r>
            <a:rPr lang="en-US" sz="2400" dirty="0" smtClean="0"/>
            <a:t>Design – schema, add/alter tables</a:t>
          </a:r>
        </a:p>
      </dgm:t>
    </dgm:pt>
    <dgm:pt modelId="{AE9A3DFE-8A57-4B34-9722-D7806058D388}" type="parTrans" cxnId="{B04F1606-F47B-4D6D-83BE-630D07CF7E38}">
      <dgm:prSet/>
      <dgm:spPr/>
      <dgm:t>
        <a:bodyPr/>
        <a:lstStyle/>
        <a:p>
          <a:endParaRPr lang="en-US"/>
        </a:p>
      </dgm:t>
    </dgm:pt>
    <dgm:pt modelId="{7467324E-D48F-4B42-80E1-1644010F22EF}" type="sibTrans" cxnId="{B04F1606-F47B-4D6D-83BE-630D07CF7E38}">
      <dgm:prSet/>
      <dgm:spPr/>
      <dgm:t>
        <a:bodyPr/>
        <a:lstStyle/>
        <a:p>
          <a:endParaRPr lang="en-US"/>
        </a:p>
      </dgm:t>
    </dgm:pt>
    <dgm:pt modelId="{3FFBBF01-1521-4B82-9D25-F14A657E83BC}">
      <dgm:prSet custT="1"/>
      <dgm:spPr/>
      <dgm:t>
        <a:bodyPr/>
        <a:lstStyle/>
        <a:p>
          <a:r>
            <a:rPr lang="en-US" sz="2400" dirty="0" smtClean="0"/>
            <a:t>Run SQL queries</a:t>
          </a:r>
        </a:p>
      </dgm:t>
    </dgm:pt>
    <dgm:pt modelId="{A08BCEE0-D5E3-445F-91EC-6D2586AC35A3}" type="parTrans" cxnId="{45AA149C-AB74-412E-BCFA-F85E840F711F}">
      <dgm:prSet/>
      <dgm:spPr/>
      <dgm:t>
        <a:bodyPr/>
        <a:lstStyle/>
        <a:p>
          <a:endParaRPr lang="en-US"/>
        </a:p>
      </dgm:t>
    </dgm:pt>
    <dgm:pt modelId="{0F0B2501-4FE9-4D19-AA56-3498FA8470AA}" type="sibTrans" cxnId="{45AA149C-AB74-412E-BCFA-F85E840F711F}">
      <dgm:prSet/>
      <dgm:spPr/>
      <dgm:t>
        <a:bodyPr/>
        <a:lstStyle/>
        <a:p>
          <a:endParaRPr lang="en-US"/>
        </a:p>
      </dgm:t>
    </dgm:pt>
    <dgm:pt modelId="{48923D14-DAB2-40FC-9671-589FB5AC1BD3}" type="pres">
      <dgm:prSet presAssocID="{DBA4EBE1-7110-4517-AC8D-EA2F3DCD4F07}" presName="Name0" presStyleCnt="0">
        <dgm:presLayoutVars>
          <dgm:dir/>
          <dgm:animLvl val="lvl"/>
          <dgm:resizeHandles val="exact"/>
        </dgm:presLayoutVars>
      </dgm:prSet>
      <dgm:spPr/>
    </dgm:pt>
    <dgm:pt modelId="{EFB9D1E3-F583-4182-A68D-D9F267AC8AB9}" type="pres">
      <dgm:prSet presAssocID="{583FA5BA-E6C6-4514-A502-770944E3F1C2}" presName="composite" presStyleCnt="0"/>
      <dgm:spPr/>
    </dgm:pt>
    <dgm:pt modelId="{B5E5BBBB-FEFF-4C45-B00E-71326DFC4B03}" type="pres">
      <dgm:prSet presAssocID="{583FA5BA-E6C6-4514-A502-770944E3F1C2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2B43CE-469E-4CF2-9A62-0F045151D581}" type="pres">
      <dgm:prSet presAssocID="{583FA5BA-E6C6-4514-A502-770944E3F1C2}" presName="desTx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A98094D-88C4-4400-9FC2-D0BC240BC582}" srcId="{DBA4EBE1-7110-4517-AC8D-EA2F3DCD4F07}" destId="{583FA5BA-E6C6-4514-A502-770944E3F1C2}" srcOrd="0" destOrd="0" parTransId="{BBC4A95E-2C24-4695-99AA-9F3469D867A6}" sibTransId="{BF9687B9-9E02-4E4A-8C6F-6B869A0831AB}"/>
    <dgm:cxn modelId="{73EDCDFE-C116-4AD3-80D9-6A29E6359E6E}" type="presOf" srcId="{DBA4EBE1-7110-4517-AC8D-EA2F3DCD4F07}" destId="{48923D14-DAB2-40FC-9671-589FB5AC1BD3}" srcOrd="0" destOrd="0" presId="urn:microsoft.com/office/officeart/2005/8/layout/chevron1"/>
    <dgm:cxn modelId="{B04F1606-F47B-4D6D-83BE-630D07CF7E38}" srcId="{583FA5BA-E6C6-4514-A502-770944E3F1C2}" destId="{400EC2E3-8ED2-401D-A2DE-6F97B6945B6C}" srcOrd="0" destOrd="0" parTransId="{AE9A3DFE-8A57-4B34-9722-D7806058D388}" sibTransId="{7467324E-D48F-4B42-80E1-1644010F22EF}"/>
    <dgm:cxn modelId="{332B3D5C-CC58-4177-A317-698EF059AC87}" type="presOf" srcId="{400EC2E3-8ED2-401D-A2DE-6F97B6945B6C}" destId="{142B43CE-469E-4CF2-9A62-0F045151D581}" srcOrd="0" destOrd="0" presId="urn:microsoft.com/office/officeart/2005/8/layout/chevron1"/>
    <dgm:cxn modelId="{D08B79A9-4F0A-4E1C-940D-5A92FD0061F5}" type="presOf" srcId="{583FA5BA-E6C6-4514-A502-770944E3F1C2}" destId="{B5E5BBBB-FEFF-4C45-B00E-71326DFC4B03}" srcOrd="0" destOrd="0" presId="urn:microsoft.com/office/officeart/2005/8/layout/chevron1"/>
    <dgm:cxn modelId="{3353DC85-A342-4A21-8019-6CFBF4C295FA}" type="presOf" srcId="{3FFBBF01-1521-4B82-9D25-F14A657E83BC}" destId="{142B43CE-469E-4CF2-9A62-0F045151D581}" srcOrd="0" destOrd="1" presId="urn:microsoft.com/office/officeart/2005/8/layout/chevron1"/>
    <dgm:cxn modelId="{45AA149C-AB74-412E-BCFA-F85E840F711F}" srcId="{583FA5BA-E6C6-4514-A502-770944E3F1C2}" destId="{3FFBBF01-1521-4B82-9D25-F14A657E83BC}" srcOrd="1" destOrd="0" parTransId="{A08BCEE0-D5E3-445F-91EC-6D2586AC35A3}" sibTransId="{0F0B2501-4FE9-4D19-AA56-3498FA8470AA}"/>
    <dgm:cxn modelId="{33140CBA-31CA-4891-B374-90D22C57C428}" type="presParOf" srcId="{48923D14-DAB2-40FC-9671-589FB5AC1BD3}" destId="{EFB9D1E3-F583-4182-A68D-D9F267AC8AB9}" srcOrd="0" destOrd="0" presId="urn:microsoft.com/office/officeart/2005/8/layout/chevron1"/>
    <dgm:cxn modelId="{1C678C66-C4B5-4A15-94DF-056F2EA59EA5}" type="presParOf" srcId="{EFB9D1E3-F583-4182-A68D-D9F267AC8AB9}" destId="{B5E5BBBB-FEFF-4C45-B00E-71326DFC4B03}" srcOrd="0" destOrd="0" presId="urn:microsoft.com/office/officeart/2005/8/layout/chevron1"/>
    <dgm:cxn modelId="{CB9393E9-F859-41F0-8C9D-4F4CD48AFE74}" type="presParOf" srcId="{EFB9D1E3-F583-4182-A68D-D9F267AC8AB9}" destId="{142B43CE-469E-4CF2-9A62-0F045151D581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2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BA4EBE1-7110-4517-AC8D-EA2F3DCD4F07}" type="doc">
      <dgm:prSet loTypeId="urn:microsoft.com/office/officeart/2005/8/layout/chevron1" loCatId="process" qsTypeId="urn:microsoft.com/office/officeart/2005/8/quickstyle/simple5" qsCatId="simple" csTypeId="urn:microsoft.com/office/officeart/2005/8/colors/accent1_2" csCatId="accent1" phldr="1"/>
      <dgm:spPr/>
    </dgm:pt>
    <dgm:pt modelId="{583FA5BA-E6C6-4514-A502-770944E3F1C2}">
      <dgm:prSet phldrT="[Text]" custT="1"/>
      <dgm:spPr/>
      <dgm:t>
        <a:bodyPr/>
        <a:lstStyle/>
        <a:p>
          <a:pPr algn="ctr"/>
          <a:r>
            <a:rPr lang="en-US" sz="2400" dirty="0" smtClean="0"/>
            <a:t>Rules &amp; Process</a:t>
          </a:r>
          <a:endParaRPr lang="en-US" sz="2400" dirty="0"/>
        </a:p>
      </dgm:t>
    </dgm:pt>
    <dgm:pt modelId="{BBC4A95E-2C24-4695-99AA-9F3469D867A6}" type="parTrans" cxnId="{FA98094D-88C4-4400-9FC2-D0BC240BC582}">
      <dgm:prSet/>
      <dgm:spPr/>
      <dgm:t>
        <a:bodyPr/>
        <a:lstStyle/>
        <a:p>
          <a:endParaRPr lang="en-US"/>
        </a:p>
      </dgm:t>
    </dgm:pt>
    <dgm:pt modelId="{BF9687B9-9E02-4E4A-8C6F-6B869A0831AB}" type="sibTrans" cxnId="{FA98094D-88C4-4400-9FC2-D0BC240BC582}">
      <dgm:prSet/>
      <dgm:spPr/>
      <dgm:t>
        <a:bodyPr/>
        <a:lstStyle/>
        <a:p>
          <a:endParaRPr lang="en-US"/>
        </a:p>
      </dgm:t>
    </dgm:pt>
    <dgm:pt modelId="{02BE1210-A27B-4CB6-8760-47B49C1369B9}">
      <dgm:prSet custT="1"/>
      <dgm:spPr/>
      <dgm:t>
        <a:bodyPr/>
        <a:lstStyle/>
        <a:p>
          <a:r>
            <a:rPr lang="en-US" sz="2400" dirty="0" smtClean="0"/>
            <a:t>Corticon Business Rules</a:t>
          </a:r>
        </a:p>
      </dgm:t>
    </dgm:pt>
    <dgm:pt modelId="{6BD7F376-E0D3-44FE-827D-02BD18608E91}" type="parTrans" cxnId="{F3F9A9A5-7981-4EB8-B609-670C63C7CD2F}">
      <dgm:prSet/>
      <dgm:spPr/>
      <dgm:t>
        <a:bodyPr/>
        <a:lstStyle/>
        <a:p>
          <a:endParaRPr lang="en-US"/>
        </a:p>
      </dgm:t>
    </dgm:pt>
    <dgm:pt modelId="{4F6BCD0B-99FF-4A3A-8D24-94B43A50AEBA}" type="sibTrans" cxnId="{F3F9A9A5-7981-4EB8-B609-670C63C7CD2F}">
      <dgm:prSet/>
      <dgm:spPr/>
      <dgm:t>
        <a:bodyPr/>
        <a:lstStyle/>
        <a:p>
          <a:endParaRPr lang="en-US"/>
        </a:p>
      </dgm:t>
    </dgm:pt>
    <dgm:pt modelId="{FA59A5E9-A169-4733-9120-819A43A9B4B6}">
      <dgm:prSet custT="1"/>
      <dgm:spPr/>
      <dgm:t>
        <a:bodyPr/>
        <a:lstStyle/>
        <a:p>
          <a:r>
            <a:rPr lang="en-US" sz="2400" dirty="0" err="1" smtClean="0"/>
            <a:t>OpenEdge</a:t>
          </a:r>
          <a:r>
            <a:rPr lang="en-US" sz="2400" dirty="0" smtClean="0"/>
            <a:t> BPM</a:t>
          </a:r>
        </a:p>
      </dgm:t>
    </dgm:pt>
    <dgm:pt modelId="{264B82B3-266F-42FF-B7EC-E657842D37B1}" type="parTrans" cxnId="{34F82BA2-8FC3-46DF-8315-948BB1498BD0}">
      <dgm:prSet/>
      <dgm:spPr/>
      <dgm:t>
        <a:bodyPr/>
        <a:lstStyle/>
        <a:p>
          <a:endParaRPr lang="en-US"/>
        </a:p>
      </dgm:t>
    </dgm:pt>
    <dgm:pt modelId="{FD543731-228C-42E9-838C-252C1ED38921}" type="sibTrans" cxnId="{34F82BA2-8FC3-46DF-8315-948BB1498BD0}">
      <dgm:prSet/>
      <dgm:spPr/>
      <dgm:t>
        <a:bodyPr/>
        <a:lstStyle/>
        <a:p>
          <a:endParaRPr lang="en-US"/>
        </a:p>
      </dgm:t>
    </dgm:pt>
    <dgm:pt modelId="{48923D14-DAB2-40FC-9671-589FB5AC1BD3}" type="pres">
      <dgm:prSet presAssocID="{DBA4EBE1-7110-4517-AC8D-EA2F3DCD4F07}" presName="Name0" presStyleCnt="0">
        <dgm:presLayoutVars>
          <dgm:dir/>
          <dgm:animLvl val="lvl"/>
          <dgm:resizeHandles val="exact"/>
        </dgm:presLayoutVars>
      </dgm:prSet>
      <dgm:spPr/>
    </dgm:pt>
    <dgm:pt modelId="{EFB9D1E3-F583-4182-A68D-D9F267AC8AB9}" type="pres">
      <dgm:prSet presAssocID="{583FA5BA-E6C6-4514-A502-770944E3F1C2}" presName="composite" presStyleCnt="0"/>
      <dgm:spPr/>
    </dgm:pt>
    <dgm:pt modelId="{B5E5BBBB-FEFF-4C45-B00E-71326DFC4B03}" type="pres">
      <dgm:prSet presAssocID="{583FA5BA-E6C6-4514-A502-770944E3F1C2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2B43CE-469E-4CF2-9A62-0F045151D581}" type="pres">
      <dgm:prSet presAssocID="{583FA5BA-E6C6-4514-A502-770944E3F1C2}" presName="desTx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903B12B-E373-446F-BD88-25C90653B7C5}" type="presOf" srcId="{02BE1210-A27B-4CB6-8760-47B49C1369B9}" destId="{142B43CE-469E-4CF2-9A62-0F045151D581}" srcOrd="0" destOrd="0" presId="urn:microsoft.com/office/officeart/2005/8/layout/chevron1"/>
    <dgm:cxn modelId="{FA98094D-88C4-4400-9FC2-D0BC240BC582}" srcId="{DBA4EBE1-7110-4517-AC8D-EA2F3DCD4F07}" destId="{583FA5BA-E6C6-4514-A502-770944E3F1C2}" srcOrd="0" destOrd="0" parTransId="{BBC4A95E-2C24-4695-99AA-9F3469D867A6}" sibTransId="{BF9687B9-9E02-4E4A-8C6F-6B869A0831AB}"/>
    <dgm:cxn modelId="{649AF3D5-8080-4A0B-B8D5-0266C60A3D3F}" type="presOf" srcId="{583FA5BA-E6C6-4514-A502-770944E3F1C2}" destId="{B5E5BBBB-FEFF-4C45-B00E-71326DFC4B03}" srcOrd="0" destOrd="0" presId="urn:microsoft.com/office/officeart/2005/8/layout/chevron1"/>
    <dgm:cxn modelId="{93330BF7-CC5F-4C64-9AA2-6E640126BDE4}" type="presOf" srcId="{DBA4EBE1-7110-4517-AC8D-EA2F3DCD4F07}" destId="{48923D14-DAB2-40FC-9671-589FB5AC1BD3}" srcOrd="0" destOrd="0" presId="urn:microsoft.com/office/officeart/2005/8/layout/chevron1"/>
    <dgm:cxn modelId="{34F82BA2-8FC3-46DF-8315-948BB1498BD0}" srcId="{583FA5BA-E6C6-4514-A502-770944E3F1C2}" destId="{FA59A5E9-A169-4733-9120-819A43A9B4B6}" srcOrd="1" destOrd="0" parTransId="{264B82B3-266F-42FF-B7EC-E657842D37B1}" sibTransId="{FD543731-228C-42E9-838C-252C1ED38921}"/>
    <dgm:cxn modelId="{3A0B4257-A734-4202-BD50-C9CAAB634A2D}" type="presOf" srcId="{FA59A5E9-A169-4733-9120-819A43A9B4B6}" destId="{142B43CE-469E-4CF2-9A62-0F045151D581}" srcOrd="0" destOrd="1" presId="urn:microsoft.com/office/officeart/2005/8/layout/chevron1"/>
    <dgm:cxn modelId="{F3F9A9A5-7981-4EB8-B609-670C63C7CD2F}" srcId="{583FA5BA-E6C6-4514-A502-770944E3F1C2}" destId="{02BE1210-A27B-4CB6-8760-47B49C1369B9}" srcOrd="0" destOrd="0" parTransId="{6BD7F376-E0D3-44FE-827D-02BD18608E91}" sibTransId="{4F6BCD0B-99FF-4A3A-8D24-94B43A50AEBA}"/>
    <dgm:cxn modelId="{F37699AF-5F06-4D29-B721-4D2C01C2304D}" type="presParOf" srcId="{48923D14-DAB2-40FC-9671-589FB5AC1BD3}" destId="{EFB9D1E3-F583-4182-A68D-D9F267AC8AB9}" srcOrd="0" destOrd="0" presId="urn:microsoft.com/office/officeart/2005/8/layout/chevron1"/>
    <dgm:cxn modelId="{157D93D5-F792-4DD1-AB88-F96E8052420D}" type="presParOf" srcId="{EFB9D1E3-F583-4182-A68D-D9F267AC8AB9}" destId="{B5E5BBBB-FEFF-4C45-B00E-71326DFC4B03}" srcOrd="0" destOrd="0" presId="urn:microsoft.com/office/officeart/2005/8/layout/chevron1"/>
    <dgm:cxn modelId="{6CA064DB-7A4D-4B7B-98A7-120BDA7D3FD7}" type="presParOf" srcId="{EFB9D1E3-F583-4182-A68D-D9F267AC8AB9}" destId="{142B43CE-469E-4CF2-9A62-0F045151D581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2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5E5BBBB-FEFF-4C45-B00E-71326DFC4B03}">
      <dsp:nvSpPr>
        <dsp:cNvPr id="0" name=""/>
        <dsp:cNvSpPr/>
      </dsp:nvSpPr>
      <dsp:spPr>
        <a:xfrm>
          <a:off x="134707" y="1408638"/>
          <a:ext cx="2593056" cy="102013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ABL language</a:t>
          </a:r>
          <a:endParaRPr lang="en-US" sz="2400" kern="1200" dirty="0"/>
        </a:p>
      </dsp:txBody>
      <dsp:txXfrm>
        <a:off x="134707" y="1408638"/>
        <a:ext cx="2593056" cy="1020139"/>
      </dsp:txXfrm>
    </dsp:sp>
    <dsp:sp modelId="{142B43CE-469E-4CF2-9A62-0F045151D581}">
      <dsp:nvSpPr>
        <dsp:cNvPr id="0" name=""/>
        <dsp:cNvSpPr/>
      </dsp:nvSpPr>
      <dsp:spPr>
        <a:xfrm>
          <a:off x="134707" y="2545794"/>
          <a:ext cx="2289977" cy="2010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Advanced ABL editor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Compile, Run, Debug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Unit testing, Documentation</a:t>
          </a:r>
          <a:endParaRPr lang="en-US" sz="2400" kern="1200" dirty="0"/>
        </a:p>
      </dsp:txBody>
      <dsp:txXfrm>
        <a:off x="134707" y="2545794"/>
        <a:ext cx="2289977" cy="201093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5E5BBBB-FEFF-4C45-B00E-71326DFC4B03}">
      <dsp:nvSpPr>
        <dsp:cNvPr id="0" name=""/>
        <dsp:cNvSpPr/>
      </dsp:nvSpPr>
      <dsp:spPr>
        <a:xfrm>
          <a:off x="0" y="1251182"/>
          <a:ext cx="2415337" cy="966134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Server Side</a:t>
          </a:r>
          <a:endParaRPr lang="en-US" sz="2400" kern="1200" dirty="0"/>
        </a:p>
      </dsp:txBody>
      <dsp:txXfrm>
        <a:off x="0" y="1251182"/>
        <a:ext cx="2415337" cy="966134"/>
      </dsp:txXfrm>
    </dsp:sp>
    <dsp:sp modelId="{142B43CE-469E-4CF2-9A62-0F045151D581}">
      <dsp:nvSpPr>
        <dsp:cNvPr id="0" name=""/>
        <dsp:cNvSpPr/>
      </dsp:nvSpPr>
      <dsp:spPr>
        <a:xfrm>
          <a:off x="0" y="2338083"/>
          <a:ext cx="1932269" cy="292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Services – REST, Mobile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Server - </a:t>
          </a:r>
          <a:r>
            <a:rPr lang="en-US" sz="2400" kern="1200" dirty="0" err="1" smtClean="0"/>
            <a:t>OpenEdge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WebServer</a:t>
          </a:r>
          <a:r>
            <a:rPr lang="en-US" sz="2400" kern="1200" dirty="0" smtClean="0"/>
            <a:t>, </a:t>
          </a:r>
          <a:r>
            <a:rPr lang="en-US" sz="2400" kern="1200" dirty="0" err="1" smtClean="0"/>
            <a:t>AppServer</a:t>
          </a:r>
          <a:r>
            <a:rPr lang="en-US" sz="2400" kern="1200" dirty="0" smtClean="0"/>
            <a:t>, </a:t>
          </a:r>
          <a:r>
            <a:rPr lang="en-US" sz="2400" kern="1200" dirty="0" err="1" smtClean="0"/>
            <a:t>WebSpeed</a:t>
          </a:r>
          <a:r>
            <a:rPr lang="en-US" sz="2400" kern="1200" dirty="0" smtClean="0"/>
            <a:t>, PASOE </a:t>
          </a:r>
        </a:p>
      </dsp:txBody>
      <dsp:txXfrm>
        <a:off x="0" y="2338083"/>
        <a:ext cx="1932269" cy="292500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5E5BBBB-FEFF-4C45-B00E-71326DFC4B03}">
      <dsp:nvSpPr>
        <dsp:cNvPr id="0" name=""/>
        <dsp:cNvSpPr/>
      </dsp:nvSpPr>
      <dsp:spPr>
        <a:xfrm>
          <a:off x="0" y="1370709"/>
          <a:ext cx="2297491" cy="918996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GUI development</a:t>
          </a:r>
          <a:endParaRPr lang="en-US" sz="2400" kern="1200" dirty="0"/>
        </a:p>
      </dsp:txBody>
      <dsp:txXfrm>
        <a:off x="0" y="1370709"/>
        <a:ext cx="2297491" cy="918996"/>
      </dsp:txXfrm>
    </dsp:sp>
    <dsp:sp modelId="{142B43CE-469E-4CF2-9A62-0F045151D581}">
      <dsp:nvSpPr>
        <dsp:cNvPr id="0" name=""/>
        <dsp:cNvSpPr/>
      </dsp:nvSpPr>
      <dsp:spPr>
        <a:xfrm>
          <a:off x="0" y="2404579"/>
          <a:ext cx="1837992" cy="176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 smtClean="0"/>
            <a:t>ChUI</a:t>
          </a:r>
          <a:endParaRPr lang="en-US" sz="2400" kern="1200" dirty="0" smtClean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 smtClean="0"/>
            <a:t>AppBuilder</a:t>
          </a:r>
          <a:endParaRPr lang="en-US" sz="2400" kern="1200" dirty="0" smtClean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 smtClean="0"/>
            <a:t>Dyanmics</a:t>
          </a:r>
          <a:endParaRPr lang="en-US" sz="2400" kern="1200" dirty="0" smtClean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GUI for </a:t>
          </a:r>
          <a:r>
            <a:rPr lang="en-US" sz="2400" kern="1200" dirty="0" err="1" smtClean="0"/>
            <a:t>.Net</a:t>
          </a:r>
          <a:endParaRPr lang="en-US" sz="2400" kern="1200" dirty="0" smtClean="0"/>
        </a:p>
      </dsp:txBody>
      <dsp:txXfrm>
        <a:off x="0" y="2404579"/>
        <a:ext cx="1837992" cy="176400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5E5BBBB-FEFF-4C45-B00E-71326DFC4B03}">
      <dsp:nvSpPr>
        <dsp:cNvPr id="0" name=""/>
        <dsp:cNvSpPr/>
      </dsp:nvSpPr>
      <dsp:spPr>
        <a:xfrm>
          <a:off x="0" y="1174010"/>
          <a:ext cx="2291299" cy="91651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Database</a:t>
          </a:r>
          <a:endParaRPr lang="en-US" sz="2400" kern="1200" dirty="0"/>
        </a:p>
      </dsp:txBody>
      <dsp:txXfrm>
        <a:off x="0" y="1174010"/>
        <a:ext cx="2291299" cy="916519"/>
      </dsp:txXfrm>
    </dsp:sp>
    <dsp:sp modelId="{142B43CE-469E-4CF2-9A62-0F045151D581}">
      <dsp:nvSpPr>
        <dsp:cNvPr id="0" name=""/>
        <dsp:cNvSpPr/>
      </dsp:nvSpPr>
      <dsp:spPr>
        <a:xfrm>
          <a:off x="0" y="2205095"/>
          <a:ext cx="1833039" cy="1950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Design – schema, add/alter tables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Run SQL queries</a:t>
          </a:r>
        </a:p>
      </dsp:txBody>
      <dsp:txXfrm>
        <a:off x="0" y="2205095"/>
        <a:ext cx="1833039" cy="195075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5E5BBBB-FEFF-4C45-B00E-71326DFC4B03}">
      <dsp:nvSpPr>
        <dsp:cNvPr id="0" name=""/>
        <dsp:cNvSpPr/>
      </dsp:nvSpPr>
      <dsp:spPr>
        <a:xfrm>
          <a:off x="0" y="1641133"/>
          <a:ext cx="2322312" cy="928924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Rules &amp; Process</a:t>
          </a:r>
          <a:endParaRPr lang="en-US" sz="2400" kern="1200" dirty="0"/>
        </a:p>
      </dsp:txBody>
      <dsp:txXfrm>
        <a:off x="0" y="1641133"/>
        <a:ext cx="2322312" cy="928924"/>
      </dsp:txXfrm>
    </dsp:sp>
    <dsp:sp modelId="{142B43CE-469E-4CF2-9A62-0F045151D581}">
      <dsp:nvSpPr>
        <dsp:cNvPr id="0" name=""/>
        <dsp:cNvSpPr/>
      </dsp:nvSpPr>
      <dsp:spPr>
        <a:xfrm>
          <a:off x="0" y="2686173"/>
          <a:ext cx="1857849" cy="1645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Corticon Business Rules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 smtClean="0"/>
            <a:t>OpenEdge</a:t>
          </a:r>
          <a:r>
            <a:rPr lang="en-US" sz="2400" kern="1200" dirty="0" smtClean="0"/>
            <a:t> BPM</a:t>
          </a:r>
        </a:p>
      </dsp:txBody>
      <dsp:txXfrm>
        <a:off x="0" y="2686173"/>
        <a:ext cx="1857849" cy="16453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dirty="0" smtClean="0"/>
              <a:t>Progress Software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=""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Progress</a:t>
            </a:r>
            <a:r>
              <a:rPr lang="en-US" baseline="0" dirty="0" smtClean="0"/>
              <a:t> Developer Studio for </a:t>
            </a:r>
            <a:r>
              <a:rPr lang="en-US" baseline="0" dirty="0" err="1" smtClean="0"/>
              <a:t>OpenEdge</a:t>
            </a:r>
            <a:r>
              <a:rPr lang="en-US" baseline="0" dirty="0" smtClean="0"/>
              <a:t> is an integrated development environment that helps you develop various </a:t>
            </a:r>
            <a:r>
              <a:rPr lang="en-US" baseline="0" dirty="0" err="1" smtClean="0"/>
              <a:t>OpenEdge</a:t>
            </a:r>
            <a:r>
              <a:rPr lang="en-US" baseline="0" dirty="0" smtClean="0"/>
              <a:t> applications like ???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Mobile App?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FC GVSW	`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TBD</a:t>
            </a:r>
            <a:r>
              <a:rPr lang="en-US" baseline="0" dirty="0" smtClean="0"/>
              <a:t> – fix use 11.5.1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Reference</a:t>
            </a:r>
            <a:r>
              <a:rPr lang="en-US" baseline="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 inside the code</a:t>
            </a:r>
          </a:p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baseline="0" dirty="0" smtClean="0">
              <a:solidFill>
                <a:srgbClr val="000000"/>
              </a:solidFill>
              <a:latin typeface="Arial"/>
              <a:ea typeface="Times New Roman"/>
              <a:cs typeface="Times New Roman"/>
            </a:endParaRPr>
          </a:p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aseline="0" dirty="0" err="1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Progress.Lang</a:t>
            </a:r>
            <a:r>
              <a:rPr lang="en-US" baseline="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.*</a:t>
            </a:r>
          </a:p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aseline="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System.*</a:t>
            </a:r>
          </a:p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baseline="0" dirty="0" smtClean="0">
              <a:solidFill>
                <a:srgbClr val="000000"/>
              </a:solidFill>
              <a:latin typeface="Arial"/>
              <a:ea typeface="Times New Roman"/>
              <a:cs typeface="Times New Roman"/>
            </a:endParaRPr>
          </a:p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aseline="0" dirty="0" err="1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System.Object</a:t>
            </a:r>
            <a:r>
              <a:rPr lang="en-US" baseline="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.</a:t>
            </a:r>
            <a:endParaRPr lang="en-US" dirty="0">
              <a:latin typeface="Calibri"/>
              <a:ea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Text search </a:t>
            </a:r>
            <a:r>
              <a:rPr lang="en-US" dirty="0" err="1" smtClean="0"/>
              <a:t>vs</a:t>
            </a:r>
            <a:r>
              <a:rPr lang="en-US" baseline="0" dirty="0" smtClean="0"/>
              <a:t> Find References</a:t>
            </a:r>
          </a:p>
          <a:p>
            <a:endParaRPr lang="en-US" dirty="0" smtClean="0"/>
          </a:p>
          <a:p>
            <a:r>
              <a:rPr lang="en-US" dirty="0" smtClean="0"/>
              <a:t>Demo at</a:t>
            </a:r>
            <a:r>
              <a:rPr lang="en-US" baseline="0" dirty="0" smtClean="0"/>
              <a:t> each topic.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D0D909-72AC-47C5-9BA7-95161C88BD54}" type="slidenum">
              <a:rPr lang="en-US"/>
              <a:pPr/>
              <a:t>26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auto">
          <a:xfrm>
            <a:off x="-5365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 descr="PROG_VisID_PPT_07_0916_cp_sectio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65" y="0"/>
            <a:ext cx="12188825" cy="6856900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893896" y="1312684"/>
            <a:ext cx="10511966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897233" y="3541836"/>
            <a:ext cx="7729189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281790427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1568371"/>
            <a:ext cx="6901583" cy="54373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716805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10360501" cy="5303520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6932029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197864"/>
            <a:ext cx="10360501" cy="5130582"/>
          </a:xfrm>
        </p:spPr>
        <p:txBody>
          <a:bodyPr/>
          <a:lstStyle>
            <a:lvl1pPr>
              <a:spcBef>
                <a:spcPts val="1800"/>
              </a:spcBef>
              <a:defRPr/>
            </a:lvl1pPr>
            <a:lvl2pPr>
              <a:spcBef>
                <a:spcPts val="1800"/>
              </a:spcBef>
              <a:defRPr/>
            </a:lvl2pPr>
            <a:lvl3pPr>
              <a:spcBef>
                <a:spcPts val="1800"/>
              </a:spcBef>
              <a:defRPr/>
            </a:lvl3pPr>
            <a:lvl4pPr>
              <a:spcBef>
                <a:spcPts val="1800"/>
              </a:spcBef>
              <a:defRPr/>
            </a:lvl4pPr>
            <a:lvl5pPr>
              <a:spcBef>
                <a:spcPts val="1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229182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317061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0781960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25444553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60043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pic>
        <p:nvPicPr>
          <p:cNvPr id="11" name="Picture 10" descr="PROG_VisID_PPT_07_0916_cp_PROGRESS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709" y="2686746"/>
            <a:ext cx="7299280" cy="1258877"/>
          </a:xfrm>
          <a:prstGeom prst="rect">
            <a:avLst/>
          </a:prstGeom>
        </p:spPr>
      </p:pic>
      <p:pic>
        <p:nvPicPr>
          <p:cNvPr id="12" name="Picture 11" descr="PROG_VisID_PPT_07_0916_cp_spark-close1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  <p:pic>
        <p:nvPicPr>
          <p:cNvPr id="13" name="Picture 12" descr="PROG_VisID_PPT_07_0916_cp_spark-close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  <p:pic>
        <p:nvPicPr>
          <p:cNvPr id="14" name="Picture 13" descr="PROG_VisID_PPT_07_0916_cp_spark-close3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2177742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lain oran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1308882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962" y="1200150"/>
            <a:ext cx="10894238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616817" y="367497"/>
            <a:ext cx="1080117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13157" name="Rectangle 5"/>
          <p:cNvSpPr>
            <a:spLocks noChangeArrowheads="1"/>
          </p:cNvSpPr>
          <p:nvPr/>
        </p:nvSpPr>
        <p:spPr bwMode="black">
          <a:xfrm>
            <a:off x="1810543" y="6621282"/>
            <a:ext cx="2336383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eaLnBrk="0" hangingPunct="0">
              <a:buSzTx/>
              <a:defRPr/>
            </a:pPr>
            <a:r>
              <a:rPr lang="en-US" sz="7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© </a:t>
            </a:r>
            <a:r>
              <a:rPr lang="en-US" sz="70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2014 </a:t>
            </a:r>
            <a:r>
              <a:rPr lang="en-US" sz="7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Progress Software </a:t>
            </a:r>
            <a:r>
              <a:rPr lang="en-US" sz="70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Corporation. All rights reserved.</a:t>
            </a:r>
            <a:endParaRPr lang="en-US" sz="7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203154" y="6590505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69" r:id="rId2"/>
    <p:sldLayoutId id="2147483738" r:id="rId3"/>
    <p:sldLayoutId id="2147483734" r:id="rId4"/>
    <p:sldLayoutId id="2147483762" r:id="rId5"/>
    <p:sldLayoutId id="2147483739" r:id="rId6"/>
    <p:sldLayoutId id="2147483755" r:id="rId7"/>
    <p:sldLayoutId id="2147483714" r:id="rId8"/>
    <p:sldLayoutId id="2147483767" r:id="rId9"/>
    <p:sldLayoutId id="2147483768" r:id="rId10"/>
    <p:sldLayoutId id="2147483770" r:id="rId11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diagramData" Target="../diagrams/data4.xml"/><Relationship Id="rId26" Type="http://schemas.openxmlformats.org/officeDocument/2006/relationships/diagramColors" Target="../diagrams/colors5.xml"/><Relationship Id="rId3" Type="http://schemas.openxmlformats.org/officeDocument/2006/relationships/diagramData" Target="../diagrams/data1.xml"/><Relationship Id="rId21" Type="http://schemas.openxmlformats.org/officeDocument/2006/relationships/diagramColors" Target="../diagrams/colors4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5" Type="http://schemas.openxmlformats.org/officeDocument/2006/relationships/diagramQuickStyle" Target="../diagrams/quickStyle5.xml"/><Relationship Id="rId2" Type="http://schemas.openxmlformats.org/officeDocument/2006/relationships/notesSlide" Target="../notesSlides/notesSlide3.xml"/><Relationship Id="rId16" Type="http://schemas.openxmlformats.org/officeDocument/2006/relationships/diagramColors" Target="../diagrams/colors3.xml"/><Relationship Id="rId20" Type="http://schemas.openxmlformats.org/officeDocument/2006/relationships/diagramQuickStyle" Target="../diagrams/quickStyle4.xml"/><Relationship Id="rId29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24" Type="http://schemas.openxmlformats.org/officeDocument/2006/relationships/diagramLayout" Target="../diagrams/layout5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23" Type="http://schemas.openxmlformats.org/officeDocument/2006/relationships/diagramData" Target="../diagrams/data5.xml"/><Relationship Id="rId28" Type="http://schemas.openxmlformats.org/officeDocument/2006/relationships/image" Target="../media/image9.jpeg"/><Relationship Id="rId10" Type="http://schemas.openxmlformats.org/officeDocument/2006/relationships/diagramQuickStyle" Target="../diagrams/quickStyle2.xml"/><Relationship Id="rId19" Type="http://schemas.openxmlformats.org/officeDocument/2006/relationships/diagramLayout" Target="../diagrams/layout4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Relationship Id="rId22" Type="http://schemas.microsoft.com/office/2007/relationships/diagramDrawing" Target="../diagrams/drawing4.xml"/><Relationship Id="rId27" Type="http://schemas.microsoft.com/office/2007/relationships/diagramDrawing" Target="../diagrams/drawing5.xml"/><Relationship Id="rId30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893896" y="1312684"/>
            <a:ext cx="10511966" cy="738664"/>
          </a:xfrm>
        </p:spPr>
        <p:txBody>
          <a:bodyPr/>
          <a:lstStyle/>
          <a:p>
            <a:r>
              <a:rPr lang="en-US" dirty="0" smtClean="0"/>
              <a:t>Progress Developer Studio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97233" y="4702484"/>
            <a:ext cx="492513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600" i="0" dirty="0" smtClean="0">
                <a:solidFill>
                  <a:schemeClr val="bg1"/>
                </a:solidFill>
                <a:latin typeface="Arial" pitchFamily="34" charset="0"/>
              </a:rPr>
              <a:t>Suresh Inavolu</a:t>
            </a:r>
          </a:p>
          <a:p>
            <a:pPr algn="l">
              <a:spcBef>
                <a:spcPts val="0"/>
              </a:spcBef>
            </a:pPr>
            <a:r>
              <a:rPr lang="en-US" sz="1600" i="0" dirty="0" smtClean="0">
                <a:solidFill>
                  <a:schemeClr val="bg1"/>
                </a:solidFill>
                <a:latin typeface="Arial" pitchFamily="34" charset="0"/>
              </a:rPr>
              <a:t>Principal Software Engineer</a:t>
            </a:r>
          </a:p>
          <a:p>
            <a:pPr algn="l">
              <a:spcBef>
                <a:spcPts val="0"/>
              </a:spcBef>
            </a:pPr>
            <a:r>
              <a:rPr lang="en-US" sz="1600" i="0" dirty="0" smtClean="0">
                <a:solidFill>
                  <a:schemeClr val="bg1"/>
                </a:solidFill>
                <a:latin typeface="Arial" pitchFamily="34" charset="0"/>
              </a:rPr>
              <a:t>9</a:t>
            </a:r>
            <a:r>
              <a:rPr lang="en-US" sz="1600" i="0" baseline="30000" dirty="0" smtClean="0">
                <a:solidFill>
                  <a:schemeClr val="bg1"/>
                </a:solidFill>
                <a:latin typeface="Arial" pitchFamily="34" charset="0"/>
              </a:rPr>
              <a:t>th</a:t>
            </a:r>
            <a:r>
              <a:rPr lang="en-US" sz="1600" i="0" dirty="0" smtClean="0">
                <a:solidFill>
                  <a:schemeClr val="bg1"/>
                </a:solidFill>
                <a:latin typeface="Arial" pitchFamily="34" charset="0"/>
              </a:rPr>
              <a:t> June, 2015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Productivity features added in 11.4 and 11.5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6817" y="1350876"/>
            <a:ext cx="6901583" cy="978729"/>
          </a:xfrm>
        </p:spPr>
        <p:txBody>
          <a:bodyPr/>
          <a:lstStyle/>
          <a:p>
            <a:r>
              <a:rPr lang="en-US" dirty="0" smtClean="0"/>
              <a:t>Quick introduction to Progress Developer Studio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3901" y="367497"/>
            <a:ext cx="10801179" cy="430887"/>
          </a:xfrm>
        </p:spPr>
        <p:txBody>
          <a:bodyPr/>
          <a:lstStyle/>
          <a:p>
            <a:r>
              <a:rPr lang="en-US" dirty="0" smtClean="0"/>
              <a:t>Progress Developer Studio</a:t>
            </a:r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620956" y="14514"/>
          <a:ext cx="2862472" cy="59653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3197226" y="195954"/>
          <a:ext cx="2415337" cy="6514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6" name="Diagram 5"/>
          <p:cNvGraphicFramePr/>
          <p:nvPr/>
        </p:nvGraphicFramePr>
        <p:xfrm>
          <a:off x="5454190" y="108873"/>
          <a:ext cx="2297491" cy="55392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7" name="Diagram 6"/>
          <p:cNvGraphicFramePr/>
          <p:nvPr/>
        </p:nvGraphicFramePr>
        <p:xfrm>
          <a:off x="7580524" y="304812"/>
          <a:ext cx="2291299" cy="53298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8" name="Diagram 7"/>
          <p:cNvGraphicFramePr/>
          <p:nvPr/>
        </p:nvGraphicFramePr>
        <p:xfrm>
          <a:off x="9677832" y="-152390"/>
          <a:ext cx="2322312" cy="5972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sp>
        <p:nvSpPr>
          <p:cNvPr id="12" name="Rounded Rectangle 11"/>
          <p:cNvSpPr/>
          <p:nvPr/>
        </p:nvSpPr>
        <p:spPr bwMode="auto">
          <a:xfrm>
            <a:off x="870859" y="5587995"/>
            <a:ext cx="10189028" cy="953453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Eclipse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4343" name="Picture 7" descr="C:\Users\sinavolu.PROGRESS\Desktop\download.jpg"/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1217614" y="5726114"/>
            <a:ext cx="902072" cy="529544"/>
          </a:xfrm>
          <a:prstGeom prst="rect">
            <a:avLst/>
          </a:prstGeom>
          <a:noFill/>
        </p:spPr>
      </p:pic>
      <p:pic>
        <p:nvPicPr>
          <p:cNvPr id="14344" name="Picture 8" descr="C:\Users\sinavolu.PROGRESS\Desktop\images.png"/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2683102" y="5745616"/>
            <a:ext cx="568098" cy="568098"/>
          </a:xfrm>
          <a:prstGeom prst="rect">
            <a:avLst/>
          </a:prstGeom>
          <a:noFill/>
        </p:spPr>
      </p:pic>
      <p:pic>
        <p:nvPicPr>
          <p:cNvPr id="14345" name="Picture 9" descr="C:\Users\sinavolu.PROGRESS\Desktop\download.png"/>
          <p:cNvPicPr>
            <a:picLocks noChangeAspect="1" noChangeArrowheads="1"/>
          </p:cNvPicPr>
          <p:nvPr/>
        </p:nvPicPr>
        <p:blipFill>
          <a:blip r:embed="rId30" cstate="print"/>
          <a:srcRect/>
          <a:stretch>
            <a:fillRect/>
          </a:stretch>
        </p:blipFill>
        <p:spPr bwMode="auto">
          <a:xfrm>
            <a:off x="3512456" y="5746747"/>
            <a:ext cx="644299" cy="644299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7387771" y="5834742"/>
            <a:ext cx="17892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+2000 </a:t>
            </a:r>
            <a:r>
              <a:rPr lang="en-US" sz="2000" i="0" dirty="0" err="1" smtClean="0">
                <a:solidFill>
                  <a:srgbClr val="000000"/>
                </a:solidFill>
              </a:rPr>
              <a:t>plugins</a:t>
            </a:r>
            <a:endParaRPr lang="en-US" sz="2000" i="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3">
        <p:bldAsOne/>
      </p:bldGraphic>
      <p:bldGraphic spid="5" grpId="1">
        <p:bldAsOne/>
      </p:bldGraphic>
      <p:bldGraphic spid="6" grpId="0">
        <p:bldAsOne/>
      </p:bldGraphic>
      <p:bldGraphic spid="7" grpId="0">
        <p:bldAsOne/>
      </p:bldGraphic>
      <p:bldGraphic spid="8" grpId="0">
        <p:bldAsOne/>
      </p:bldGraphic>
      <p:bldP spid="12" grpId="0" animBg="1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6817" y="1350876"/>
            <a:ext cx="6901583" cy="978729"/>
          </a:xfrm>
        </p:spPr>
        <p:txBody>
          <a:bodyPr/>
          <a:lstStyle/>
          <a:p>
            <a:r>
              <a:rPr lang="en-US" dirty="0" smtClean="0"/>
              <a:t>Productivity features added in 11.4 and 11.5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709334" y="1192381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Unit testing using ABL Unit</a:t>
            </a:r>
          </a:p>
          <a:p>
            <a:r>
              <a:rPr lang="en-US" dirty="0" smtClean="0"/>
              <a:t>ABL Doc</a:t>
            </a:r>
          </a:p>
          <a:p>
            <a:r>
              <a:rPr lang="en-US" dirty="0" smtClean="0"/>
              <a:t>Organize USING Statement</a:t>
            </a:r>
          </a:p>
          <a:p>
            <a:r>
              <a:rPr lang="en-US" dirty="0" smtClean="0"/>
              <a:t>Find References</a:t>
            </a:r>
          </a:p>
        </p:txBody>
      </p:sp>
    </p:spTree>
    <p:extLst>
      <p:ext uri="{BB962C8B-B14F-4D97-AF65-F5344CB8AC3E}">
        <p14:creationId xmlns="" xmlns:p14="http://schemas.microsoft.com/office/powerpoint/2010/main" val="20263858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Unit testing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Unit testing</a:t>
            </a:r>
          </a:p>
          <a:p>
            <a:pPr lvl="1"/>
            <a:r>
              <a:rPr lang="en-US" dirty="0" smtClean="0"/>
              <a:t>Change code confidently!</a:t>
            </a:r>
          </a:p>
          <a:p>
            <a:pPr lvl="1"/>
            <a:r>
              <a:rPr lang="en-US" dirty="0" smtClean="0"/>
              <a:t>Reduce bugs</a:t>
            </a:r>
          </a:p>
          <a:p>
            <a:pPr lvl="1"/>
            <a:r>
              <a:rPr lang="en-US" dirty="0" smtClean="0"/>
              <a:t>Improves design</a:t>
            </a:r>
          </a:p>
          <a:p>
            <a:pPr lvl="1"/>
            <a:r>
              <a:rPr lang="en-US" dirty="0" smtClean="0"/>
              <a:t>Defend against other programmers/interfaces</a:t>
            </a:r>
          </a:p>
          <a:p>
            <a:pPr lvl="1"/>
            <a:r>
              <a:rPr lang="en-US" dirty="0" smtClean="0"/>
              <a:t>Forces the developer to think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Imperfect tests, run frequently, are much better than perfect tests that are never written at all – Martin Fowler</a:t>
            </a:r>
          </a:p>
          <a:p>
            <a:pPr lvl="1"/>
            <a:r>
              <a:rPr lang="en-US" dirty="0" smtClean="0"/>
              <a:t>Integrate with build system</a:t>
            </a:r>
            <a:br>
              <a:rPr lang="en-US" dirty="0" smtClean="0"/>
            </a:br>
            <a:r>
              <a:rPr lang="en-US" dirty="0" smtClean="0"/>
              <a:t>	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057192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ABL Unit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Unit testing framework for ABL</a:t>
            </a:r>
          </a:p>
          <a:p>
            <a:pPr lvl="1"/>
            <a:r>
              <a:rPr lang="en-US" dirty="0" err="1" smtClean="0"/>
              <a:t>ABLUnit</a:t>
            </a:r>
            <a:endParaRPr lang="en-US" dirty="0" smtClean="0"/>
          </a:p>
          <a:p>
            <a:r>
              <a:rPr lang="en-US" dirty="0" smtClean="0"/>
              <a:t>Features</a:t>
            </a:r>
          </a:p>
          <a:p>
            <a:pPr lvl="1"/>
            <a:r>
              <a:rPr lang="en-US" dirty="0" smtClean="0"/>
              <a:t>Annotation based </a:t>
            </a:r>
          </a:p>
          <a:p>
            <a:pPr lvl="2"/>
            <a:r>
              <a:rPr lang="en-US" dirty="0" smtClean="0"/>
              <a:t>Test Suite procedure and Test Suite class - @</a:t>
            </a:r>
            <a:r>
              <a:rPr lang="en-US" dirty="0" err="1" smtClean="0"/>
              <a:t>TestSuite</a:t>
            </a:r>
            <a:endParaRPr lang="en-US" dirty="0" smtClean="0"/>
          </a:p>
          <a:p>
            <a:pPr lvl="2"/>
            <a:r>
              <a:rPr lang="en-US" dirty="0" smtClean="0"/>
              <a:t>Test method, Test procedure - @Test</a:t>
            </a:r>
          </a:p>
          <a:p>
            <a:pPr lvl="2"/>
            <a:r>
              <a:rPr lang="en-US" dirty="0" smtClean="0"/>
              <a:t>Within the Test class/procedure</a:t>
            </a:r>
          </a:p>
          <a:p>
            <a:pPr lvl="3"/>
            <a:r>
              <a:rPr lang="en-US" dirty="0" smtClean="0"/>
              <a:t>@Setup, @</a:t>
            </a:r>
            <a:r>
              <a:rPr lang="en-US" dirty="0" err="1" smtClean="0"/>
              <a:t>TearDown</a:t>
            </a:r>
            <a:r>
              <a:rPr lang="en-US" dirty="0" smtClean="0"/>
              <a:t>, @Before, @After</a:t>
            </a:r>
          </a:p>
          <a:p>
            <a:pPr lvl="1"/>
            <a:r>
              <a:rPr lang="en-US" dirty="0" smtClean="0"/>
              <a:t>Assert API</a:t>
            </a:r>
          </a:p>
          <a:p>
            <a:pPr lvl="2"/>
            <a:r>
              <a:rPr lang="en-US" dirty="0" err="1" smtClean="0"/>
              <a:t>OpenEdge.Core.Assert:equals</a:t>
            </a:r>
            <a:endParaRPr lang="en-US" dirty="0" smtClean="0"/>
          </a:p>
          <a:p>
            <a:pPr lvl="3"/>
            <a:r>
              <a:rPr lang="en-US" dirty="0" smtClean="0"/>
              <a:t>Supports Objects, INTEGER, CHARACTER, .. (all ABL </a:t>
            </a:r>
            <a:r>
              <a:rPr lang="en-US" dirty="0" err="1" smtClean="0"/>
              <a:t>datatypes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Support command line and ant task</a:t>
            </a:r>
          </a:p>
          <a:p>
            <a:pPr lvl="2"/>
            <a:r>
              <a:rPr lang="en-US" dirty="0" smtClean="0"/>
              <a:t>Useful for integrating with build system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ABL Code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09441" y="880842"/>
            <a:ext cx="5385514" cy="639762"/>
          </a:xfrm>
        </p:spPr>
        <p:txBody>
          <a:bodyPr/>
          <a:lstStyle/>
          <a:p>
            <a:r>
              <a:rPr lang="en-US" dirty="0" smtClean="0"/>
              <a:t>ABL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TemparatureConversion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: </a:t>
            </a:r>
          </a:p>
          <a:p>
            <a:pPr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METHOD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PUBLIC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CD3A3A"/>
                </a:solidFill>
                <a:latin typeface="Courier New" pitchFamily="49" charset="0"/>
                <a:cs typeface="Courier New" pitchFamily="49" charset="0"/>
              </a:rPr>
              <a:t>DECIMAL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Fahrenheit2Celsius (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INPUT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f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AS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CD3A3A"/>
                </a:solidFill>
                <a:latin typeface="Courier New" pitchFamily="49" charset="0"/>
                <a:cs typeface="Courier New" pitchFamily="49" charset="0"/>
              </a:rPr>
              <a:t>DECIMAL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):</a:t>
            </a:r>
          </a:p>
          <a:p>
            <a:pPr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DEFINE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VARIABLE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c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AS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CD3A3A"/>
                </a:solidFill>
                <a:latin typeface="Courier New" pitchFamily="49" charset="0"/>
                <a:cs typeface="Courier New" pitchFamily="49" charset="0"/>
              </a:rPr>
              <a:t>DECIMAL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NO-UNDO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.</a:t>
            </a:r>
          </a:p>
          <a:p>
            <a:pPr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       c = (f - </a:t>
            </a:r>
            <a:r>
              <a:rPr lang="en-US" sz="1400" dirty="0" smtClean="0">
                <a:solidFill>
                  <a:srgbClr val="2A00FF"/>
                </a:solidFill>
                <a:latin typeface="Courier New" pitchFamily="49" charset="0"/>
                <a:cs typeface="Courier New" pitchFamily="49" charset="0"/>
              </a:rPr>
              <a:t>32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) * </a:t>
            </a:r>
            <a:r>
              <a:rPr lang="en-US" sz="1400" dirty="0" smtClean="0">
                <a:solidFill>
                  <a:srgbClr val="2A00FF"/>
                </a:solidFill>
                <a:latin typeface="Courier New" pitchFamily="49" charset="0"/>
                <a:cs typeface="Courier New" pitchFamily="49" charset="0"/>
              </a:rPr>
              <a:t>5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/ </a:t>
            </a:r>
            <a:r>
              <a:rPr lang="en-US" sz="1400" dirty="0" smtClean="0">
                <a:solidFill>
                  <a:srgbClr val="2A00FF"/>
                </a:solidFill>
                <a:latin typeface="Courier New" pitchFamily="49" charset="0"/>
                <a:cs typeface="Courier New" pitchFamily="49" charset="0"/>
              </a:rPr>
              <a:t>9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.</a:t>
            </a:r>
          </a:p>
          <a:p>
            <a:pPr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TRUNCATE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(c, </a:t>
            </a:r>
            <a:r>
              <a:rPr lang="en-US" sz="1400" dirty="0" smtClean="0">
                <a:solidFill>
                  <a:srgbClr val="2A00FF"/>
                </a:solidFill>
                <a:latin typeface="Courier New" pitchFamily="49" charset="0"/>
                <a:cs typeface="Courier New" pitchFamily="49" charset="0"/>
              </a:rPr>
              <a:t>2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).</a:t>
            </a:r>
          </a:p>
          <a:p>
            <a:pPr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END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METHOD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.</a:t>
            </a:r>
          </a:p>
          <a:p>
            <a:pPr>
              <a:buNone/>
            </a:pP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END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.</a:t>
            </a:r>
            <a:endParaRPr lang="en-US" sz="14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822786"/>
            <a:ext cx="5387630" cy="639762"/>
          </a:xfrm>
        </p:spPr>
        <p:txBody>
          <a:bodyPr/>
          <a:lstStyle/>
          <a:p>
            <a:r>
              <a:rPr lang="en-US" dirty="0" smtClean="0"/>
              <a:t>ABL Test class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570283"/>
            <a:ext cx="5387630" cy="5091774"/>
          </a:xfrm>
        </p:spPr>
        <p:txBody>
          <a:bodyPr/>
          <a:lstStyle/>
          <a:p>
            <a:pPr>
              <a:buNone/>
            </a:pP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ConversionTestCase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:</a:t>
            </a:r>
          </a:p>
          <a:p>
            <a:pPr>
              <a:buNone/>
            </a:pP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@Test. </a:t>
            </a:r>
          </a:p>
          <a:p>
            <a:pPr>
              <a:buNone/>
            </a:pP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  METHOD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PUBLIC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testFahrenheit2Celsius(  ):</a:t>
            </a:r>
          </a:p>
          <a:p>
            <a:pPr>
              <a:buNone/>
            </a:pP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    DEFINE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VARIABLE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conversion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AS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TemparatureConversion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NO-UNDO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.</a:t>
            </a:r>
          </a:p>
          <a:p>
            <a:pPr>
              <a:buNone/>
            </a:pP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    DEFINE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VARIABLE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c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AS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CD3A3A"/>
                </a:solidFill>
                <a:latin typeface="Courier New" pitchFamily="49" charset="0"/>
                <a:cs typeface="Courier New" pitchFamily="49" charset="0"/>
              </a:rPr>
              <a:t>DECIMAL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NO-UNDO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.</a:t>
            </a:r>
          </a:p>
          <a:p>
            <a:pPr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   conversion =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NEW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TemparatureConversion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().</a:t>
            </a:r>
          </a:p>
          <a:p>
            <a:pPr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   c = conversion:Fahrenheit2Celsius(</a:t>
            </a:r>
            <a:r>
              <a:rPr lang="en-US" sz="1400" dirty="0" smtClean="0">
                <a:solidFill>
                  <a:srgbClr val="2A00FF"/>
                </a:solidFill>
                <a:latin typeface="Courier New" pitchFamily="49" charset="0"/>
                <a:cs typeface="Courier New" pitchFamily="49" charset="0"/>
              </a:rPr>
              <a:t>100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).</a:t>
            </a:r>
          </a:p>
          <a:p>
            <a:pPr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Assert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:equals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400" dirty="0" smtClean="0">
                <a:solidFill>
                  <a:srgbClr val="2A00FF"/>
                </a:solidFill>
                <a:latin typeface="Courier New" pitchFamily="49" charset="0"/>
                <a:cs typeface="Courier New" pitchFamily="49" charset="0"/>
              </a:rPr>
              <a:t>37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.</a:t>
            </a:r>
            <a:r>
              <a:rPr lang="en-US" sz="1400" dirty="0" smtClean="0">
                <a:solidFill>
                  <a:srgbClr val="2A00FF"/>
                </a:solidFill>
                <a:latin typeface="Courier New" pitchFamily="49" charset="0"/>
                <a:cs typeface="Courier New" pitchFamily="49" charset="0"/>
              </a:rPr>
              <a:t>77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, c).</a:t>
            </a:r>
          </a:p>
          <a:p>
            <a:pPr>
              <a:buNone/>
            </a:pP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    RETURN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.</a:t>
            </a:r>
          </a:p>
          <a:p>
            <a:pPr>
              <a:buNone/>
            </a:pP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  END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METHOD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.</a:t>
            </a:r>
          </a:p>
          <a:p>
            <a:pPr>
              <a:buNone/>
            </a:pP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END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.</a:t>
            </a:r>
            <a:endParaRPr lang="en-US" sz="14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3193143" y="695719"/>
            <a:ext cx="4644571" cy="6162281"/>
            <a:chOff x="3193143" y="695719"/>
            <a:chExt cx="4644571" cy="6162281"/>
          </a:xfrm>
        </p:grpSpPr>
        <p:sp>
          <p:nvSpPr>
            <p:cNvPr id="31" name="Rectangle 30"/>
            <p:cNvSpPr/>
            <p:nvPr/>
          </p:nvSpPr>
          <p:spPr bwMode="auto">
            <a:xfrm>
              <a:off x="3193143" y="899886"/>
              <a:ext cx="4644571" cy="5958114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 rot="10800000" flipV="1">
              <a:off x="3697118" y="695719"/>
              <a:ext cx="3435191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l"/>
              <a:r>
                <a:rPr lang="en-US" sz="2000" i="0" dirty="0" smtClean="0">
                  <a:solidFill>
                    <a:srgbClr val="000000"/>
                  </a:solidFill>
                </a:rPr>
                <a:t>TemparatureConversion.cls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ABL Unit Lifecycle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4210739" y="1418856"/>
            <a:ext cx="2658148" cy="33855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 smtClean="0"/>
              <a:t>@Before </a:t>
            </a:r>
            <a:r>
              <a:rPr lang="en-US" sz="1600" dirty="0" err="1" smtClean="0"/>
              <a:t>ConnectDB</a:t>
            </a: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210739" y="6201281"/>
            <a:ext cx="2658148" cy="33855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 smtClean="0"/>
              <a:t>@After </a:t>
            </a:r>
            <a:r>
              <a:rPr lang="en-US" sz="1600" dirty="0" err="1" smtClean="0"/>
              <a:t>DisconnectDB</a:t>
            </a: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210739" y="2102060"/>
            <a:ext cx="2658148" cy="33855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 smtClean="0"/>
              <a:t>@Setup </a:t>
            </a:r>
            <a:r>
              <a:rPr lang="en-US" sz="1600" dirty="0" err="1" smtClean="0"/>
              <a:t>OpenFile</a:t>
            </a: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210739" y="2662154"/>
            <a:ext cx="2658148" cy="5847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 smtClean="0"/>
              <a:t>@Test testFahrenheit2Celsius</a:t>
            </a:r>
            <a:endParaRPr kumimoji="0" lang="en-US" sz="1600" b="0" i="1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4210739" y="3468468"/>
            <a:ext cx="2658148" cy="33855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 smtClean="0"/>
              <a:t>@</a:t>
            </a:r>
            <a:r>
              <a:rPr lang="en-US" sz="1600" dirty="0" err="1" smtClean="0"/>
              <a:t>TearDown</a:t>
            </a:r>
            <a:r>
              <a:rPr lang="en-US" sz="1600" dirty="0" smtClean="0"/>
              <a:t> </a:t>
            </a:r>
            <a:r>
              <a:rPr lang="en-US" sz="1600" dirty="0" err="1" smtClean="0"/>
              <a:t>CloseFile</a:t>
            </a: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4210739" y="4151672"/>
            <a:ext cx="2658148" cy="33855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 smtClean="0"/>
              <a:t>@Setup </a:t>
            </a:r>
            <a:r>
              <a:rPr lang="en-US" sz="1600" dirty="0" err="1" smtClean="0"/>
              <a:t>OpenFile</a:t>
            </a: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4210739" y="4711766"/>
            <a:ext cx="2658148" cy="5847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 smtClean="0"/>
              <a:t>@Test testCelsius2Fahrenheit</a:t>
            </a: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210739" y="5518080"/>
            <a:ext cx="2658148" cy="33855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 smtClean="0"/>
              <a:t>@</a:t>
            </a:r>
            <a:r>
              <a:rPr lang="en-US" sz="1600" dirty="0" err="1" smtClean="0"/>
              <a:t>TearDown</a:t>
            </a:r>
            <a:r>
              <a:rPr lang="en-US" sz="1600" dirty="0" smtClean="0"/>
              <a:t> </a:t>
            </a:r>
            <a:r>
              <a:rPr lang="en-US" sz="1600" dirty="0" err="1" smtClean="0"/>
              <a:t>CloseFile</a:t>
            </a: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 bwMode="auto">
          <a:xfrm>
            <a:off x="5539813" y="1742896"/>
            <a:ext cx="0" cy="34465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7" idx="2"/>
            <a:endCxn id="9" idx="0"/>
          </p:cNvCxnSpPr>
          <p:nvPr/>
        </p:nvCxnSpPr>
        <p:spPr bwMode="auto">
          <a:xfrm>
            <a:off x="5539813" y="2440614"/>
            <a:ext cx="0" cy="22154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Straight Arrow Connector 19"/>
          <p:cNvCxnSpPr>
            <a:stCxn id="9" idx="2"/>
            <a:endCxn id="10" idx="0"/>
          </p:cNvCxnSpPr>
          <p:nvPr/>
        </p:nvCxnSpPr>
        <p:spPr bwMode="auto">
          <a:xfrm>
            <a:off x="5539813" y="3246929"/>
            <a:ext cx="0" cy="22153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stCxn id="10" idx="2"/>
            <a:endCxn id="12" idx="0"/>
          </p:cNvCxnSpPr>
          <p:nvPr/>
        </p:nvCxnSpPr>
        <p:spPr bwMode="auto">
          <a:xfrm>
            <a:off x="5539813" y="3807022"/>
            <a:ext cx="0" cy="34465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Straight Arrow Connector 23"/>
          <p:cNvCxnSpPr>
            <a:stCxn id="12" idx="2"/>
            <a:endCxn id="13" idx="0"/>
          </p:cNvCxnSpPr>
          <p:nvPr/>
        </p:nvCxnSpPr>
        <p:spPr bwMode="auto">
          <a:xfrm>
            <a:off x="5539813" y="4490226"/>
            <a:ext cx="0" cy="22154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>
            <a:stCxn id="13" idx="2"/>
            <a:endCxn id="14" idx="0"/>
          </p:cNvCxnSpPr>
          <p:nvPr/>
        </p:nvCxnSpPr>
        <p:spPr bwMode="auto">
          <a:xfrm>
            <a:off x="5539813" y="5296541"/>
            <a:ext cx="0" cy="22153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>
            <a:stCxn id="14" idx="2"/>
            <a:endCxn id="6" idx="0"/>
          </p:cNvCxnSpPr>
          <p:nvPr/>
        </p:nvCxnSpPr>
        <p:spPr bwMode="auto">
          <a:xfrm>
            <a:off x="5539813" y="5856634"/>
            <a:ext cx="0" cy="34464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  <p:bldP spid="12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 -  ABL Unit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740943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709334" y="1700371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Unit testing using ABL Unit</a:t>
            </a:r>
          </a:p>
          <a:p>
            <a:r>
              <a:rPr lang="en-US" dirty="0" smtClean="0"/>
              <a:t>ABL Doc</a:t>
            </a:r>
          </a:p>
          <a:p>
            <a:r>
              <a:rPr lang="en-US" dirty="0" smtClean="0"/>
              <a:t>Organize USIGN Statement</a:t>
            </a:r>
          </a:p>
          <a:p>
            <a:r>
              <a:rPr lang="en-US" dirty="0" smtClean="0"/>
              <a:t>Find References</a:t>
            </a:r>
          </a:p>
        </p:txBody>
      </p:sp>
    </p:spTree>
    <p:extLst>
      <p:ext uri="{BB962C8B-B14F-4D97-AF65-F5344CB8AC3E}">
        <p14:creationId xmlns="" xmlns:p14="http://schemas.microsoft.com/office/powerpoint/2010/main" val="20263858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ABL Doc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ABL doc</a:t>
            </a:r>
          </a:p>
          <a:p>
            <a:pPr lvl="1"/>
            <a:r>
              <a:rPr lang="en-US" dirty="0" smtClean="0"/>
              <a:t>Tool for generating </a:t>
            </a:r>
            <a:r>
              <a:rPr lang="en-US" b="1" dirty="0" smtClean="0"/>
              <a:t>API</a:t>
            </a:r>
            <a:r>
              <a:rPr lang="en-US" dirty="0" smtClean="0"/>
              <a:t> documentation in HTML format from doc comments in source code.</a:t>
            </a:r>
          </a:p>
          <a:p>
            <a:r>
              <a:rPr lang="en-US" dirty="0" smtClean="0"/>
              <a:t>Why ABL doc</a:t>
            </a:r>
          </a:p>
          <a:p>
            <a:pPr lvl="1"/>
            <a:r>
              <a:rPr lang="en-US" dirty="0" smtClean="0"/>
              <a:t>Manual API documentation is very time consuming and will become outdated very quickly</a:t>
            </a:r>
          </a:p>
          <a:p>
            <a:r>
              <a:rPr lang="en-US" dirty="0" smtClean="0"/>
              <a:t>What information should be there in API documentation</a:t>
            </a:r>
          </a:p>
          <a:p>
            <a:pPr lvl="1"/>
            <a:r>
              <a:rPr lang="en-US" dirty="0" smtClean="0"/>
              <a:t>Targeted user – developer using API either for extending the product, or using product</a:t>
            </a:r>
          </a:p>
          <a:p>
            <a:pPr lvl="1"/>
            <a:r>
              <a:rPr lang="en-US" dirty="0" smtClean="0"/>
              <a:t>Useful information like when the API returns undefined, </a:t>
            </a:r>
            <a:r>
              <a:rPr lang="en-US" dirty="0" err="1" smtClean="0"/>
              <a:t>vs</a:t>
            </a:r>
            <a:r>
              <a:rPr lang="en-US" dirty="0" smtClean="0"/>
              <a:t> throws an exception, any edge cases, what caller has to do – like clean methods (after opening a file, user should call close file once the processing is done).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ABL doc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Annotation in comments</a:t>
            </a:r>
          </a:p>
          <a:p>
            <a:pPr lvl="1"/>
            <a:r>
              <a:rPr lang="en-US" dirty="0" smtClean="0"/>
              <a:t>Parse the code for author, date of creation, information about input/output</a:t>
            </a:r>
          </a:p>
          <a:p>
            <a:r>
              <a:rPr lang="en-US" dirty="0" smtClean="0"/>
              <a:t>Generates HTML output</a:t>
            </a:r>
          </a:p>
          <a:p>
            <a:pPr lvl="1"/>
            <a:r>
              <a:rPr lang="en-US" dirty="0" smtClean="0"/>
              <a:t>Change the template - footer, header information, </a:t>
            </a:r>
            <a:r>
              <a:rPr lang="en-US" dirty="0" err="1" smtClean="0"/>
              <a:t>css</a:t>
            </a:r>
            <a:r>
              <a:rPr lang="en-US" dirty="0" smtClean="0"/>
              <a:t> to suite your branding</a:t>
            </a:r>
          </a:p>
          <a:p>
            <a:r>
              <a:rPr lang="en-US" dirty="0" smtClean="0"/>
              <a:t>Ant support</a:t>
            </a:r>
          </a:p>
          <a:p>
            <a:pPr lvl="1"/>
            <a:r>
              <a:rPr lang="en-US" dirty="0" smtClean="0"/>
              <a:t>Generate documentation as part of your build process</a:t>
            </a:r>
          </a:p>
          <a:p>
            <a:r>
              <a:rPr lang="en-US" dirty="0" smtClean="0"/>
              <a:t>Extensibility</a:t>
            </a:r>
          </a:p>
          <a:p>
            <a:pPr lvl="1"/>
            <a:r>
              <a:rPr lang="en-US" dirty="0" smtClean="0"/>
              <a:t>Write code to support for custom formats</a:t>
            </a:r>
          </a:p>
          <a:p>
            <a:pPr lvl="1"/>
            <a:r>
              <a:rPr lang="en-US" dirty="0" smtClean="0"/>
              <a:t>Extend for other output format like PDF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75772" y="282801"/>
            <a:ext cx="10361613" cy="6147027"/>
          </a:xfrm>
        </p:spPr>
        <p:txBody>
          <a:bodyPr/>
          <a:lstStyle/>
          <a:p>
            <a:pPr>
              <a:buNone/>
            </a:pPr>
            <a:r>
              <a:rPr lang="en-US" sz="1400" b="1" dirty="0" smtClean="0">
                <a:solidFill>
                  <a:srgbClr val="3F7F5F"/>
                </a:solidFill>
                <a:latin typeface="Courier New" pitchFamily="49" charset="0"/>
                <a:cs typeface="Courier New" pitchFamily="49" charset="0"/>
              </a:rPr>
              <a:t>/*---------------------------------------------------  </a:t>
            </a:r>
          </a:p>
          <a:p>
            <a:pPr>
              <a:buNone/>
            </a:pPr>
            <a:r>
              <a:rPr lang="en-US" sz="1400" b="1" dirty="0" smtClean="0">
                <a:solidFill>
                  <a:srgbClr val="3F7F5F"/>
                </a:solidFill>
                <a:latin typeface="Courier New" pitchFamily="49" charset="0"/>
                <a:cs typeface="Courier New" pitchFamily="49" charset="0"/>
              </a:rPr>
              <a:t>Purpose: </a:t>
            </a:r>
            <a:r>
              <a:rPr lang="en-US" sz="1400" b="1" dirty="0" err="1" smtClean="0">
                <a:solidFill>
                  <a:srgbClr val="3F7F5F"/>
                </a:solidFill>
                <a:latin typeface="Courier New" pitchFamily="49" charset="0"/>
                <a:cs typeface="Courier New" pitchFamily="49" charset="0"/>
              </a:rPr>
              <a:t>Temparature</a:t>
            </a:r>
            <a:r>
              <a:rPr lang="en-US" sz="1400" b="1" dirty="0" smtClean="0">
                <a:solidFill>
                  <a:srgbClr val="3F7F5F"/>
                </a:solidFill>
                <a:latin typeface="Courier New" pitchFamily="49" charset="0"/>
                <a:cs typeface="Courier New" pitchFamily="49" charset="0"/>
              </a:rPr>
              <a:t> Conversion Application</a:t>
            </a:r>
          </a:p>
          <a:p>
            <a:pPr>
              <a:buNone/>
            </a:pPr>
            <a:r>
              <a:rPr lang="en-US" sz="1400" b="1" dirty="0" smtClean="0">
                <a:solidFill>
                  <a:srgbClr val="3F7F5F"/>
                </a:solidFill>
                <a:latin typeface="Courier New" pitchFamily="49" charset="0"/>
                <a:cs typeface="Courier New" pitchFamily="49" charset="0"/>
              </a:rPr>
              <a:t>Description: Convert </a:t>
            </a:r>
            <a:r>
              <a:rPr lang="en-US" sz="1400" b="1" dirty="0" err="1" smtClean="0">
                <a:solidFill>
                  <a:srgbClr val="3F7F5F"/>
                </a:solidFill>
                <a:latin typeface="Courier New" pitchFamily="49" charset="0"/>
                <a:cs typeface="Courier New" pitchFamily="49" charset="0"/>
              </a:rPr>
              <a:t>temparature</a:t>
            </a:r>
            <a:r>
              <a:rPr lang="en-US" sz="1400" b="1" dirty="0" smtClean="0">
                <a:solidFill>
                  <a:srgbClr val="3F7F5F"/>
                </a:solidFill>
                <a:latin typeface="Courier New" pitchFamily="49" charset="0"/>
                <a:cs typeface="Courier New" pitchFamily="49" charset="0"/>
              </a:rPr>
              <a:t> from </a:t>
            </a:r>
            <a:r>
              <a:rPr lang="en-US" sz="1400" b="1" dirty="0" err="1" smtClean="0">
                <a:solidFill>
                  <a:srgbClr val="3F7F5F"/>
                </a:solidFill>
                <a:latin typeface="Courier New" pitchFamily="49" charset="0"/>
                <a:cs typeface="Courier New" pitchFamily="49" charset="0"/>
              </a:rPr>
              <a:t>celsius</a:t>
            </a:r>
            <a:r>
              <a:rPr lang="en-US" sz="1400" b="1" dirty="0" smtClean="0">
                <a:solidFill>
                  <a:srgbClr val="3F7F5F"/>
                </a:solidFill>
                <a:latin typeface="Courier New" pitchFamily="49" charset="0"/>
                <a:cs typeface="Courier New" pitchFamily="49" charset="0"/>
              </a:rPr>
              <a:t> to </a:t>
            </a:r>
            <a:r>
              <a:rPr lang="en-US" sz="1400" b="1" dirty="0" err="1" smtClean="0">
                <a:solidFill>
                  <a:srgbClr val="3F7F5F"/>
                </a:solidFill>
                <a:latin typeface="Courier New" pitchFamily="49" charset="0"/>
                <a:cs typeface="Courier New" pitchFamily="49" charset="0"/>
              </a:rPr>
              <a:t>fahrenheit</a:t>
            </a:r>
            <a:r>
              <a:rPr lang="en-US" sz="1400" b="1" dirty="0" smtClean="0">
                <a:solidFill>
                  <a:srgbClr val="3F7F5F"/>
                </a:solidFill>
                <a:latin typeface="Courier New" pitchFamily="49" charset="0"/>
                <a:cs typeface="Courier New" pitchFamily="49" charset="0"/>
              </a:rPr>
              <a:t> and </a:t>
            </a:r>
            <a:r>
              <a:rPr lang="en-US" sz="1400" b="1" dirty="0" err="1" smtClean="0">
                <a:solidFill>
                  <a:srgbClr val="3F7F5F"/>
                </a:solidFill>
                <a:latin typeface="Courier New" pitchFamily="49" charset="0"/>
                <a:cs typeface="Courier New" pitchFamily="49" charset="0"/>
              </a:rPr>
              <a:t>fahrenheit</a:t>
            </a:r>
            <a:r>
              <a:rPr lang="en-US" sz="1400" b="1" dirty="0" smtClean="0">
                <a:solidFill>
                  <a:srgbClr val="3F7F5F"/>
                </a:solidFill>
                <a:latin typeface="Courier New" pitchFamily="49" charset="0"/>
                <a:cs typeface="Courier New" pitchFamily="49" charset="0"/>
              </a:rPr>
              <a:t> to </a:t>
            </a:r>
            <a:r>
              <a:rPr lang="en-US" sz="1400" b="1" dirty="0" err="1" smtClean="0">
                <a:solidFill>
                  <a:srgbClr val="3F7F5F"/>
                </a:solidFill>
                <a:latin typeface="Courier New" pitchFamily="49" charset="0"/>
                <a:cs typeface="Courier New" pitchFamily="49" charset="0"/>
              </a:rPr>
              <a:t>celsius</a:t>
            </a:r>
            <a:endParaRPr lang="en-US" sz="1400" b="1" dirty="0" smtClean="0">
              <a:solidFill>
                <a:srgbClr val="3F7F5F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400" b="1" dirty="0" smtClean="0">
                <a:solidFill>
                  <a:srgbClr val="3F7F5F"/>
                </a:solidFill>
                <a:latin typeface="Courier New" pitchFamily="49" charset="0"/>
                <a:cs typeface="Courier New" pitchFamily="49" charset="0"/>
              </a:rPr>
              <a:t>Author(s)   : </a:t>
            </a:r>
            <a:r>
              <a:rPr lang="en-US" sz="1400" b="1" dirty="0" err="1" smtClean="0">
                <a:solidFill>
                  <a:srgbClr val="3F7F5F"/>
                </a:solidFill>
                <a:latin typeface="Courier New" pitchFamily="49" charset="0"/>
                <a:cs typeface="Courier New" pitchFamily="49" charset="0"/>
              </a:rPr>
              <a:t>sinavolu</a:t>
            </a:r>
            <a:endParaRPr lang="en-US" sz="1400" b="1" dirty="0" smtClean="0">
              <a:solidFill>
                <a:srgbClr val="3F7F5F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400" b="1" dirty="0" smtClean="0">
                <a:solidFill>
                  <a:srgbClr val="3F7F5F"/>
                </a:solidFill>
                <a:latin typeface="Courier New" pitchFamily="49" charset="0"/>
                <a:cs typeface="Courier New" pitchFamily="49" charset="0"/>
              </a:rPr>
              <a:t>Created     : Mon Jun 01 12:54:15 IST 2015</a:t>
            </a:r>
          </a:p>
          <a:p>
            <a:pPr>
              <a:buNone/>
            </a:pPr>
            <a:r>
              <a:rPr lang="en-US" sz="1400" b="1" dirty="0" smtClean="0">
                <a:solidFill>
                  <a:srgbClr val="3F7F5F"/>
                </a:solidFill>
                <a:latin typeface="Courier New" pitchFamily="49" charset="0"/>
                <a:cs typeface="Courier New" pitchFamily="49" charset="0"/>
              </a:rPr>
              <a:t>*/</a:t>
            </a:r>
          </a:p>
          <a:p>
            <a:pPr>
              <a:buNone/>
            </a:pPr>
            <a:r>
              <a:rPr lang="en-US" sz="1400" b="1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TemparatureConversion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: </a:t>
            </a:r>
          </a:p>
          <a:p>
            <a:pPr>
              <a:buNone/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 smtClean="0">
                <a:solidFill>
                  <a:srgbClr val="3F7F5F"/>
                </a:solidFill>
                <a:latin typeface="Courier New" pitchFamily="49" charset="0"/>
                <a:cs typeface="Courier New" pitchFamily="49" charset="0"/>
              </a:rPr>
              <a:t>/*--------------------------------------------------- </a:t>
            </a:r>
          </a:p>
          <a:p>
            <a:pPr>
              <a:buNone/>
            </a:pPr>
            <a:r>
              <a:rPr lang="en-US" sz="1400" b="1" dirty="0" smtClean="0">
                <a:solidFill>
                  <a:srgbClr val="3F7F5F"/>
                </a:solidFill>
                <a:latin typeface="Courier New" pitchFamily="49" charset="0"/>
                <a:cs typeface="Courier New" pitchFamily="49" charset="0"/>
              </a:rPr>
              <a:t>     Description: Fahrenheit2Celsius method converts the given </a:t>
            </a:r>
            <a:r>
              <a:rPr lang="en-US" sz="1400" b="1" dirty="0" err="1" smtClean="0">
                <a:solidFill>
                  <a:srgbClr val="3F7F5F"/>
                </a:solidFill>
                <a:latin typeface="Courier New" pitchFamily="49" charset="0"/>
                <a:cs typeface="Courier New" pitchFamily="49" charset="0"/>
              </a:rPr>
              <a:t>fahrenheit</a:t>
            </a:r>
            <a:r>
              <a:rPr lang="en-US" sz="1400" b="1" dirty="0" smtClean="0">
                <a:solidFill>
                  <a:srgbClr val="3F7F5F"/>
                </a:solidFill>
                <a:latin typeface="Courier New" pitchFamily="49" charset="0"/>
                <a:cs typeface="Courier New" pitchFamily="49" charset="0"/>
              </a:rPr>
              <a:t> to </a:t>
            </a:r>
            <a:r>
              <a:rPr lang="en-US" sz="1400" b="1" dirty="0" err="1" smtClean="0">
                <a:solidFill>
                  <a:srgbClr val="3F7F5F"/>
                </a:solidFill>
                <a:latin typeface="Courier New" pitchFamily="49" charset="0"/>
                <a:cs typeface="Courier New" pitchFamily="49" charset="0"/>
              </a:rPr>
              <a:t>celsius</a:t>
            </a:r>
            <a:endParaRPr lang="en-US" sz="1400" b="1" dirty="0" smtClean="0">
              <a:solidFill>
                <a:srgbClr val="3F7F5F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400" b="1" dirty="0" smtClean="0">
                <a:solidFill>
                  <a:srgbClr val="3F7F5F"/>
                </a:solidFill>
                <a:latin typeface="Courier New" pitchFamily="49" charset="0"/>
                <a:cs typeface="Courier New" pitchFamily="49" charset="0"/>
              </a:rPr>
              <a:t>        @</a:t>
            </a:r>
            <a:r>
              <a:rPr lang="en-US" sz="1400" b="1" dirty="0" err="1" smtClean="0">
                <a:solidFill>
                  <a:srgbClr val="3F7F5F"/>
                </a:solidFill>
                <a:latin typeface="Courier New" pitchFamily="49" charset="0"/>
                <a:cs typeface="Courier New" pitchFamily="49" charset="0"/>
              </a:rPr>
              <a:t>param</a:t>
            </a:r>
            <a:r>
              <a:rPr lang="en-US" sz="1400" b="1" dirty="0" smtClean="0">
                <a:solidFill>
                  <a:srgbClr val="3F7F5F"/>
                </a:solidFill>
                <a:latin typeface="Courier New" pitchFamily="49" charset="0"/>
                <a:cs typeface="Courier New" pitchFamily="49" charset="0"/>
              </a:rPr>
              <a:t> f The </a:t>
            </a:r>
            <a:r>
              <a:rPr lang="en-US" sz="1400" b="1" dirty="0" err="1" smtClean="0">
                <a:solidFill>
                  <a:srgbClr val="3F7F5F"/>
                </a:solidFill>
                <a:latin typeface="Courier New" pitchFamily="49" charset="0"/>
                <a:cs typeface="Courier New" pitchFamily="49" charset="0"/>
              </a:rPr>
              <a:t>fahrenheit</a:t>
            </a:r>
            <a:r>
              <a:rPr lang="en-US" sz="1400" b="1" dirty="0" smtClean="0">
                <a:solidFill>
                  <a:srgbClr val="3F7F5F"/>
                </a:solidFill>
                <a:latin typeface="Courier New" pitchFamily="49" charset="0"/>
                <a:cs typeface="Courier New" pitchFamily="49" charset="0"/>
              </a:rPr>
              <a:t> value in decimal</a:t>
            </a:r>
          </a:p>
          <a:p>
            <a:pPr>
              <a:buNone/>
            </a:pPr>
            <a:r>
              <a:rPr lang="en-US" sz="1400" b="1" dirty="0" smtClean="0">
                <a:solidFill>
                  <a:srgbClr val="3F7F5F"/>
                </a:solidFill>
                <a:latin typeface="Courier New" pitchFamily="49" charset="0"/>
                <a:cs typeface="Courier New" pitchFamily="49" charset="0"/>
              </a:rPr>
              <a:t>        @return Celsius value with 2 decimal points.</a:t>
            </a:r>
          </a:p>
          <a:p>
            <a:pPr>
              <a:buNone/>
            </a:pPr>
            <a:r>
              <a:rPr lang="en-US" sz="1400" b="1" dirty="0" smtClean="0">
                <a:solidFill>
                  <a:srgbClr val="3F7F5F"/>
                </a:solidFill>
                <a:latin typeface="Courier New" pitchFamily="49" charset="0"/>
                <a:cs typeface="Courier New" pitchFamily="49" charset="0"/>
              </a:rPr>
              <a:t>    -----------------------------------------------------------------------------*/</a:t>
            </a:r>
          </a:p>
          <a:p>
            <a:pPr>
              <a:buNone/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METHOD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PUBLIC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solidFill>
                  <a:srgbClr val="CD3A3A"/>
                </a:solidFill>
                <a:latin typeface="Courier New" pitchFamily="49" charset="0"/>
                <a:cs typeface="Courier New" pitchFamily="49" charset="0"/>
              </a:rPr>
              <a:t>DECIMAL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Fahrenheit2Celsius (</a:t>
            </a:r>
            <a:r>
              <a:rPr lang="en-US" sz="1400" b="1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INPUT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f </a:t>
            </a:r>
            <a:r>
              <a:rPr lang="en-US" sz="1400" b="1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AS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solidFill>
                  <a:srgbClr val="CD3A3A"/>
                </a:solidFill>
                <a:latin typeface="Courier New" pitchFamily="49" charset="0"/>
                <a:cs typeface="Courier New" pitchFamily="49" charset="0"/>
              </a:rPr>
              <a:t>DECIMAL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):</a:t>
            </a:r>
          </a:p>
          <a:p>
            <a:pPr>
              <a:buNone/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400" b="1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DEFINE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VARIABLE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c </a:t>
            </a:r>
            <a:r>
              <a:rPr lang="en-US" sz="1400" b="1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AS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solidFill>
                  <a:srgbClr val="CD3A3A"/>
                </a:solidFill>
                <a:latin typeface="Courier New" pitchFamily="49" charset="0"/>
                <a:cs typeface="Courier New" pitchFamily="49" charset="0"/>
              </a:rPr>
              <a:t>DECIMAL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NO-UNDO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.</a:t>
            </a:r>
          </a:p>
          <a:p>
            <a:pPr>
              <a:buNone/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c = (f - </a:t>
            </a:r>
            <a:r>
              <a:rPr lang="en-US" sz="1400" b="1" dirty="0" smtClean="0">
                <a:solidFill>
                  <a:srgbClr val="2A00FF"/>
                </a:solidFill>
                <a:latin typeface="Courier New" pitchFamily="49" charset="0"/>
                <a:cs typeface="Courier New" pitchFamily="49" charset="0"/>
              </a:rPr>
              <a:t>32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) * </a:t>
            </a:r>
            <a:r>
              <a:rPr lang="en-US" sz="1400" b="1" dirty="0" smtClean="0">
                <a:solidFill>
                  <a:srgbClr val="2A00FF"/>
                </a:solidFill>
                <a:latin typeface="Courier New" pitchFamily="49" charset="0"/>
                <a:cs typeface="Courier New" pitchFamily="49" charset="0"/>
              </a:rPr>
              <a:t>5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/ </a:t>
            </a:r>
            <a:r>
              <a:rPr lang="en-US" sz="1400" b="1" dirty="0" smtClean="0">
                <a:solidFill>
                  <a:srgbClr val="2A00FF"/>
                </a:solidFill>
                <a:latin typeface="Courier New" pitchFamily="49" charset="0"/>
                <a:cs typeface="Courier New" pitchFamily="49" charset="0"/>
              </a:rPr>
              <a:t>9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.</a:t>
            </a:r>
          </a:p>
          <a:p>
            <a:pPr>
              <a:buNone/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400" b="1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TRUNCATE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(c, </a:t>
            </a:r>
            <a:r>
              <a:rPr lang="en-US" sz="1400" b="1" dirty="0" smtClean="0">
                <a:solidFill>
                  <a:srgbClr val="2A00FF"/>
                </a:solidFill>
                <a:latin typeface="Courier New" pitchFamily="49" charset="0"/>
                <a:cs typeface="Courier New" pitchFamily="49" charset="0"/>
              </a:rPr>
              <a:t>2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).</a:t>
            </a:r>
          </a:p>
          <a:p>
            <a:pPr>
              <a:buNone/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END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METHOD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.</a:t>
            </a:r>
          </a:p>
          <a:p>
            <a:pPr>
              <a:buNone/>
            </a:pPr>
            <a:r>
              <a:rPr lang="en-US" sz="1400" b="1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END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.</a:t>
            </a:r>
            <a:endParaRPr lang="en-US" sz="14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8868" y="187441"/>
            <a:ext cx="7054847" cy="6474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 – ABL Doc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740943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709334" y="2222875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Unit testing using ABL Unit</a:t>
            </a:r>
          </a:p>
          <a:p>
            <a:r>
              <a:rPr lang="en-US" dirty="0" smtClean="0"/>
              <a:t>ABL Doc</a:t>
            </a:r>
          </a:p>
          <a:p>
            <a:r>
              <a:rPr lang="en-US" dirty="0" smtClean="0"/>
              <a:t>Organize USIGN Statement</a:t>
            </a:r>
          </a:p>
          <a:p>
            <a:r>
              <a:rPr lang="en-US" dirty="0" smtClean="0"/>
              <a:t>Find References</a:t>
            </a:r>
          </a:p>
        </p:txBody>
      </p:sp>
    </p:spTree>
    <p:extLst>
      <p:ext uri="{BB962C8B-B14F-4D97-AF65-F5344CB8AC3E}">
        <p14:creationId xmlns="" xmlns:p14="http://schemas.microsoft.com/office/powerpoint/2010/main" val="20263858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370575"/>
            <a:ext cx="10801179" cy="424732"/>
          </a:xfrm>
        </p:spPr>
        <p:txBody>
          <a:bodyPr/>
          <a:lstStyle/>
          <a:p>
            <a:r>
              <a:rPr lang="en-US" dirty="0" smtClean="0"/>
              <a:t>Organize USING Statements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Organize USING statement from PDSOE</a:t>
            </a:r>
          </a:p>
          <a:p>
            <a:r>
              <a:rPr lang="en-US" dirty="0" smtClean="0"/>
              <a:t>Expand wild card to fully qualified name</a:t>
            </a:r>
          </a:p>
          <a:p>
            <a:r>
              <a:rPr lang="en-US" dirty="0" smtClean="0"/>
              <a:t>Remove unused USING statement</a:t>
            </a:r>
          </a:p>
          <a:p>
            <a:r>
              <a:rPr lang="en-US" dirty="0" smtClean="0"/>
              <a:t>Group/Sort USING statement based on package names</a:t>
            </a:r>
          </a:p>
          <a:p>
            <a:r>
              <a:rPr lang="en-US" dirty="0" smtClean="0"/>
              <a:t>Resolve conflicts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440" y="1417523"/>
            <a:ext cx="7658100" cy="369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Before invoking Organize USING statements</a:t>
            </a:r>
            <a:endParaRPr lang="en-US" dirty="0"/>
          </a:p>
        </p:txBody>
      </p:sp>
      <p:sp>
        <p:nvSpPr>
          <p:cNvPr id="5" name="Rectangular Callout 4"/>
          <p:cNvSpPr/>
          <p:nvPr/>
        </p:nvSpPr>
        <p:spPr bwMode="auto">
          <a:xfrm>
            <a:off x="8135695" y="2748189"/>
            <a:ext cx="2392001" cy="461665"/>
          </a:xfrm>
          <a:prstGeom prst="wedgeRectCallout">
            <a:avLst>
              <a:gd name="adj1" fmla="val -198130"/>
              <a:gd name="adj2" fmla="val -4880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 smtClean="0"/>
              <a:t>Using .*. pattern</a:t>
            </a: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ular Callout 5"/>
          <p:cNvSpPr/>
          <p:nvPr/>
        </p:nvSpPr>
        <p:spPr bwMode="auto">
          <a:xfrm>
            <a:off x="8189572" y="3921489"/>
            <a:ext cx="3707254" cy="830997"/>
          </a:xfrm>
          <a:prstGeom prst="wedgeRectCallout">
            <a:avLst>
              <a:gd name="adj1" fmla="val -143544"/>
              <a:gd name="adj2" fmla="val -44492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 smtClean="0"/>
              <a:t>USING statement before error handling statement</a:t>
            </a: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ular Callout 6"/>
          <p:cNvSpPr/>
          <p:nvPr/>
        </p:nvSpPr>
        <p:spPr bwMode="auto">
          <a:xfrm>
            <a:off x="8132994" y="2236445"/>
            <a:ext cx="1604928" cy="461665"/>
          </a:xfrm>
          <a:prstGeom prst="wedgeRectCallout">
            <a:avLst>
              <a:gd name="adj1" fmla="val -200703"/>
              <a:gd name="adj2" fmla="val 3473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 smtClean="0"/>
              <a:t>Not sorted</a:t>
            </a: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ular Callout 7"/>
          <p:cNvSpPr/>
          <p:nvPr/>
        </p:nvSpPr>
        <p:spPr bwMode="auto">
          <a:xfrm>
            <a:off x="8156302" y="3322497"/>
            <a:ext cx="3845926" cy="461665"/>
          </a:xfrm>
          <a:prstGeom prst="wedgeRectCallout">
            <a:avLst>
              <a:gd name="adj1" fmla="val -154923"/>
              <a:gd name="adj2" fmla="val 3459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 smtClean="0"/>
              <a:t>Unused USING statement</a:t>
            </a: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After invoking ‘Organize USING’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294" y="1345857"/>
            <a:ext cx="9219069" cy="2947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ounded Rectangle 4"/>
          <p:cNvSpPr/>
          <p:nvPr/>
        </p:nvSpPr>
        <p:spPr bwMode="auto">
          <a:xfrm>
            <a:off x="5828781" y="4122057"/>
            <a:ext cx="5457652" cy="224742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800" dirty="0" smtClean="0">
                <a:solidFill>
                  <a:schemeClr val="tx1"/>
                </a:solidFill>
                <a:latin typeface="Arial" charset="0"/>
              </a:rPr>
              <a:t>Unused USING removed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Expanded</a:t>
            </a:r>
            <a:r>
              <a:rPr kumimoji="0" lang="en-US" sz="18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*.* USING statement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800" baseline="0" dirty="0" smtClean="0">
                <a:solidFill>
                  <a:schemeClr val="tx1"/>
                </a:solidFill>
                <a:latin typeface="Arial" charset="0"/>
              </a:rPr>
              <a:t>Sorted</a:t>
            </a:r>
            <a:endParaRPr lang="en-US" sz="1800" dirty="0" smtClean="0">
              <a:solidFill>
                <a:schemeClr val="tx1"/>
              </a:solidFill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Moved</a:t>
            </a:r>
            <a:r>
              <a:rPr kumimoji="0" lang="en-US" sz="18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the ERROR handling statement to the top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800" baseline="0" dirty="0" smtClean="0">
                <a:solidFill>
                  <a:schemeClr val="tx1"/>
                </a:solidFill>
                <a:latin typeface="Arial" charset="0"/>
              </a:rPr>
              <a:t>Added FROM PROPATH to the </a:t>
            </a:r>
            <a:r>
              <a:rPr lang="en-US" sz="1800" dirty="0" smtClean="0">
                <a:solidFill>
                  <a:schemeClr val="tx1"/>
                </a:solidFill>
                <a:latin typeface="Arial" charset="0"/>
              </a:rPr>
              <a:t>USING statement</a:t>
            </a:r>
            <a:endParaRPr kumimoji="0" lang="en-US" sz="1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Resolving conflicting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0215" y="1304723"/>
            <a:ext cx="10287886" cy="4903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6817" y="1572475"/>
            <a:ext cx="6901583" cy="535531"/>
          </a:xfrm>
        </p:spPr>
        <p:txBody>
          <a:bodyPr/>
          <a:lstStyle/>
          <a:p>
            <a:r>
              <a:rPr lang="en-US" dirty="0" smtClean="0"/>
              <a:t>Demo - Organize USIGN Statement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740943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709334" y="2774407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Unit testing using ABL Unit</a:t>
            </a:r>
          </a:p>
          <a:p>
            <a:r>
              <a:rPr lang="en-US" dirty="0" smtClean="0"/>
              <a:t>ABL Doc</a:t>
            </a:r>
          </a:p>
          <a:p>
            <a:r>
              <a:rPr lang="en-US" dirty="0" smtClean="0"/>
              <a:t>Organize USIGN Statement</a:t>
            </a:r>
          </a:p>
          <a:p>
            <a:r>
              <a:rPr lang="en-US" dirty="0" smtClean="0"/>
              <a:t>Find References</a:t>
            </a:r>
          </a:p>
        </p:txBody>
      </p:sp>
    </p:spTree>
    <p:extLst>
      <p:ext uri="{BB962C8B-B14F-4D97-AF65-F5344CB8AC3E}">
        <p14:creationId xmlns="" xmlns:p14="http://schemas.microsoft.com/office/powerpoint/2010/main" val="20263858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370575"/>
            <a:ext cx="10801179" cy="424732"/>
          </a:xfrm>
        </p:spPr>
        <p:txBody>
          <a:bodyPr/>
          <a:lstStyle/>
          <a:p>
            <a:r>
              <a:rPr lang="en-US" dirty="0" smtClean="0"/>
              <a:t>Find 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Find the usages/references of that element inside your workspace or project</a:t>
            </a:r>
          </a:p>
          <a:p>
            <a:r>
              <a:rPr lang="en-US" dirty="0" smtClean="0"/>
              <a:t>Support elements</a:t>
            </a:r>
          </a:p>
          <a:p>
            <a:pPr lvl="1"/>
            <a:r>
              <a:rPr lang="en-US" dirty="0" smtClean="0"/>
              <a:t>Include files</a:t>
            </a:r>
          </a:p>
          <a:p>
            <a:pPr lvl="1"/>
            <a:r>
              <a:rPr lang="en-US" dirty="0" smtClean="0"/>
              <a:t>Internal and External Procedures</a:t>
            </a:r>
          </a:p>
          <a:p>
            <a:pPr lvl="1"/>
            <a:r>
              <a:rPr lang="en-US" dirty="0" smtClean="0"/>
              <a:t>Variable references</a:t>
            </a:r>
          </a:p>
          <a:p>
            <a:pPr lvl="1"/>
            <a:r>
              <a:rPr lang="en-US" dirty="0" smtClean="0"/>
              <a:t>Temp-table, </a:t>
            </a:r>
            <a:r>
              <a:rPr lang="en-US" dirty="0" err="1" smtClean="0"/>
              <a:t>Prodataset</a:t>
            </a:r>
            <a:r>
              <a:rPr lang="en-US" dirty="0" smtClean="0"/>
              <a:t>, Buffer usage</a:t>
            </a:r>
          </a:p>
          <a:p>
            <a:pPr lvl="1"/>
            <a:r>
              <a:rPr lang="en-US" dirty="0" smtClean="0"/>
              <a:t>Class Instance members, Class level members</a:t>
            </a:r>
          </a:p>
          <a:p>
            <a:pPr lvl="1"/>
            <a:r>
              <a:rPr lang="en-US" dirty="0" smtClean="0"/>
              <a:t>Class methods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6817" y="1572475"/>
            <a:ext cx="6901583" cy="535531"/>
          </a:xfrm>
        </p:spPr>
        <p:txBody>
          <a:bodyPr/>
          <a:lstStyle/>
          <a:p>
            <a:r>
              <a:rPr lang="en-US" dirty="0" smtClean="0"/>
              <a:t>Demo - Find References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740943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</a:p>
        </p:txBody>
      </p:sp>
      <p:sp>
        <p:nvSpPr>
          <p:cNvPr id="8" name="Rectangle 7"/>
          <p:cNvSpPr/>
          <p:nvPr/>
        </p:nvSpPr>
        <p:spPr>
          <a:xfrm>
            <a:off x="1957408" y="1978466"/>
            <a:ext cx="975529" cy="9144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spcBef>
                <a:spcPct val="50000"/>
              </a:spcBef>
              <a:buSzPct val="130000"/>
              <a:defRPr/>
            </a:pPr>
            <a:r>
              <a:rPr lang="en-US" i="0" dirty="0">
                <a:solidFill>
                  <a:srgbClr val="FFFFFF"/>
                </a:solidFill>
                <a:ea typeface="ＭＳ Ｐゴシック" charset="-128"/>
              </a:rPr>
              <a:t>1</a:t>
            </a:r>
          </a:p>
        </p:txBody>
      </p:sp>
      <p:sp>
        <p:nvSpPr>
          <p:cNvPr id="10" name="Rectangle 9"/>
          <p:cNvSpPr/>
          <p:nvPr/>
        </p:nvSpPr>
        <p:spPr>
          <a:xfrm>
            <a:off x="2985840" y="1978466"/>
            <a:ext cx="7245579" cy="9144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algn="ctr" defTabSz="457200">
              <a:spcBef>
                <a:spcPct val="50000"/>
              </a:spcBef>
              <a:buSzPct val="130000"/>
              <a:defRPr/>
            </a:pPr>
            <a:r>
              <a:rPr lang="en-US" sz="2000" i="0" dirty="0" smtClean="0">
                <a:solidFill>
                  <a:srgbClr val="000000"/>
                </a:solidFill>
                <a:ea typeface="ＭＳ Ｐゴシック" charset="-128"/>
              </a:rPr>
              <a:t>ABL Unit</a:t>
            </a:r>
            <a:endParaRPr lang="en-US" sz="2000" i="0" dirty="0">
              <a:solidFill>
                <a:srgbClr val="000000"/>
              </a:solidFill>
              <a:ea typeface="ＭＳ Ｐゴシック" charset="-128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985840" y="2935288"/>
            <a:ext cx="7245579" cy="9144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algn="ctr" defTabSz="457200">
              <a:spcBef>
                <a:spcPct val="50000"/>
              </a:spcBef>
              <a:buSzPct val="130000"/>
              <a:defRPr/>
            </a:pPr>
            <a:r>
              <a:rPr lang="en-US" sz="2000" i="0" dirty="0" smtClean="0">
                <a:solidFill>
                  <a:srgbClr val="000000"/>
                </a:solidFill>
                <a:ea typeface="ＭＳ Ｐゴシック" charset="-128"/>
              </a:rPr>
              <a:t>ABL Doc</a:t>
            </a:r>
            <a:endParaRPr lang="en-US" sz="2000" i="0" dirty="0">
              <a:solidFill>
                <a:srgbClr val="000000"/>
              </a:solidFill>
              <a:ea typeface="ＭＳ Ｐゴシック" charset="-12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985840" y="3892550"/>
            <a:ext cx="7245579" cy="9144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algn="ctr" defTabSz="457200">
              <a:spcBef>
                <a:spcPct val="50000"/>
              </a:spcBef>
              <a:buSzPct val="130000"/>
              <a:defRPr/>
            </a:pPr>
            <a:r>
              <a:rPr lang="en-US" sz="2000" i="0" dirty="0" smtClean="0">
                <a:solidFill>
                  <a:srgbClr val="000000"/>
                </a:solidFill>
                <a:ea typeface="ＭＳ Ｐゴシック" charset="-128"/>
              </a:rPr>
              <a:t>Organize USING</a:t>
            </a:r>
            <a:endParaRPr lang="en-US" sz="2000" i="0" dirty="0">
              <a:solidFill>
                <a:srgbClr val="000000"/>
              </a:solidFill>
              <a:ea typeface="ＭＳ Ｐゴシック" charset="-128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985840" y="4843463"/>
            <a:ext cx="7245579" cy="9144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algn="ctr" defTabSz="457200">
              <a:spcBef>
                <a:spcPct val="50000"/>
              </a:spcBef>
              <a:buSzPct val="130000"/>
              <a:defRPr/>
            </a:pPr>
            <a:r>
              <a:rPr lang="en-US" sz="2000" i="0" dirty="0" smtClean="0">
                <a:solidFill>
                  <a:srgbClr val="000000"/>
                </a:solidFill>
                <a:ea typeface="ＭＳ Ｐゴシック" charset="-128"/>
              </a:rPr>
              <a:t>Find references</a:t>
            </a:r>
            <a:endParaRPr lang="en-US" sz="2000" i="0" dirty="0">
              <a:solidFill>
                <a:srgbClr val="000000"/>
              </a:solidFill>
              <a:ea typeface="ＭＳ Ｐゴシック" charset="-128"/>
            </a:endParaRPr>
          </a:p>
        </p:txBody>
      </p:sp>
      <p:sp>
        <p:nvSpPr>
          <p:cNvPr id="2" name="Rounded Rectangle 7"/>
          <p:cNvSpPr/>
          <p:nvPr/>
        </p:nvSpPr>
        <p:spPr>
          <a:xfrm>
            <a:off x="1957408" y="2933465"/>
            <a:ext cx="975529" cy="9144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spcBef>
                <a:spcPct val="50000"/>
              </a:spcBef>
              <a:buSzPct val="130000"/>
              <a:defRPr/>
            </a:pPr>
            <a:r>
              <a:rPr lang="en-US" i="0" dirty="0">
                <a:solidFill>
                  <a:srgbClr val="FFFFFF"/>
                </a:solidFill>
                <a:ea typeface="ＭＳ Ｐゴシック" charset="-128"/>
              </a:rPr>
              <a:t>2</a:t>
            </a:r>
          </a:p>
        </p:txBody>
      </p:sp>
      <p:sp>
        <p:nvSpPr>
          <p:cNvPr id="3" name="Rounded Rectangle 7"/>
          <p:cNvSpPr/>
          <p:nvPr/>
        </p:nvSpPr>
        <p:spPr>
          <a:xfrm>
            <a:off x="1957408" y="3888464"/>
            <a:ext cx="975529" cy="9144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spcBef>
                <a:spcPct val="50000"/>
              </a:spcBef>
              <a:buSzPct val="130000"/>
              <a:defRPr/>
            </a:pPr>
            <a:r>
              <a:rPr lang="en-US" i="0" dirty="0">
                <a:solidFill>
                  <a:srgbClr val="FFFFFF"/>
                </a:solidFill>
                <a:ea typeface="ＭＳ Ｐゴシック" charset="-128"/>
              </a:rPr>
              <a:t>3</a:t>
            </a:r>
          </a:p>
        </p:txBody>
      </p:sp>
      <p:sp>
        <p:nvSpPr>
          <p:cNvPr id="4" name="Rounded Rectangle 7"/>
          <p:cNvSpPr/>
          <p:nvPr/>
        </p:nvSpPr>
        <p:spPr>
          <a:xfrm>
            <a:off x="1957408" y="4843463"/>
            <a:ext cx="975529" cy="9144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spcBef>
                <a:spcPct val="50000"/>
              </a:spcBef>
              <a:buSzPct val="130000"/>
              <a:defRPr/>
            </a:pPr>
            <a:r>
              <a:rPr lang="en-US" i="0" dirty="0">
                <a:solidFill>
                  <a:srgbClr val="FFFFFF"/>
                </a:solidFill>
                <a:ea typeface="ＭＳ Ｐゴシック" charset="-128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xmlns="" val="1197921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1749888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1183"/>
  <p:tag name="ARTICULATE_AUDIO_RECORDED" val="1"/>
  <p:tag name="ELAPSEDTIME" val="61.302"/>
  <p:tag name="ARTICULATE_USED_LAYOUT" val="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ULLET_1" val="8226"/>
  <p:tag name="BULLET_2" val="8226"/>
  <p:tag name="BULLET_3" val="8226"/>
  <p:tag name="BULLET_4" val="8226"/>
  <p:tag name="BULLET_5" val="8226"/>
  <p:tag name="BULLET_6" val="8226"/>
  <p:tag name="BULLET_7" val="8226"/>
</p:tagLst>
</file>

<file path=ppt/theme/theme1.xml><?xml version="1.0" encoding="utf-8"?>
<a:theme xmlns:a="http://schemas.openxmlformats.org/drawingml/2006/main" name="PROGRESS_16x9_PPT_Template">
  <a:themeElements>
    <a:clrScheme name="Progress Colors 2013 - Sept25">
      <a:dk1>
        <a:srgbClr val="000000"/>
      </a:dk1>
      <a:lt1>
        <a:srgbClr val="FFFFFF"/>
      </a:lt1>
      <a:dk2>
        <a:srgbClr val="005F97"/>
      </a:dk2>
      <a:lt2>
        <a:srgbClr val="FFFFFF"/>
      </a:lt2>
      <a:accent1>
        <a:srgbClr val="FF4E00"/>
      </a:accent1>
      <a:accent2>
        <a:srgbClr val="24A382"/>
      </a:accent2>
      <a:accent3>
        <a:srgbClr val="0072B7"/>
      </a:accent3>
      <a:accent4>
        <a:srgbClr val="C1282D"/>
      </a:accent4>
      <a:accent5>
        <a:srgbClr val="FCDB3F"/>
      </a:accent5>
      <a:accent6>
        <a:srgbClr val="58595B"/>
      </a:accent6>
      <a:hlink>
        <a:srgbClr val="FF4E00"/>
      </a:hlink>
      <a:folHlink>
        <a:srgbClr val="FF4E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000" i="0" dirty="0" err="1" smtClean="0">
            <a:solidFill>
              <a:srgbClr val="000000"/>
            </a:solidFill>
          </a:defRPr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>false</Policy>
    <Location1_0 xmlns="efb4a6a7-40f5-4c55-b7cd-bfe5555b5884">
      <Terms xmlns="http://schemas.microsoft.com/office/infopath/2007/PartnerControls"/>
    </Location1_0>
    <MetaDescription xmlns="7c69e624-827f-471b-adea-ac070ddc6867" xsi:nil="true"/>
    <Category1_0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PowerPoint</TermName>
          <TermId xmlns="http://schemas.microsoft.com/office/infopath/2007/PartnerControls">ef797fd0-0a2c-4c70-979e-7c4753a1af05</TermId>
        </TermInfo>
      </Terms>
    </Category1_0>
    <g7620f54b84d4877b8ce49e3874564d0 xmlns="7c69e624-827f-471b-adea-ac070ddc6867">
      <Terms xmlns="http://schemas.microsoft.com/office/infopath/2007/PartnerControls"/>
    </g7620f54b84d4877b8ce49e3874564d0>
    <c60905045b3141dfb44ebee3a51fd0a7 xmlns="7c69e624-827f-471b-adea-ac070ddc6867">
      <Terms xmlns="http://schemas.microsoft.com/office/infopath/2007/PartnerControls"/>
    </c60905045b3141dfb44ebee3a51fd0a7>
    <Industry_0 xmlns="7c69e624-827f-471b-adea-ac070ddc6867">
      <Terms xmlns="http://schemas.microsoft.com/office/infopath/2007/PartnerControls"/>
    </Industry_0>
    <Summary xmlns="7c69e624-827f-471b-adea-ac070ddc6867" xsi:nil="true"/>
    <TaxCatchAll xmlns="7c69e624-827f-471b-adea-ac070ddc6867">
      <Value>758</Value>
      <Value>367</Value>
    </TaxCatchAll>
    <ContentType1_0 xmlns="efb4a6a7-40f5-4c55-b7cd-bfe5555b5884">
      <Terms xmlns="http://schemas.microsoft.com/office/infopath/2007/PartnerControls"/>
    </ContentType1_0>
    <Solution_0 xmlns="7c69e624-827f-471b-adea-ac070ddc6867">
      <Terms xmlns="http://schemas.microsoft.com/office/infopath/2007/PartnerControls"/>
    </Solution_0>
    <efbf5ec808454fc39dd6e73fb30f9800 xmlns="7c69e624-827f-471b-adea-ac070ddc6867">
      <Terms xmlns="http://schemas.microsoft.com/office/infopath/2007/PartnerControls"/>
    </efbf5ec808454fc39dd6e73fb30f9800>
    <e88edf6f69774249aa5a94de92e0b3ee xmlns="7c69e624-827f-471b-adea-ac070ddc6867">
      <Terms xmlns="http://schemas.microsoft.com/office/infopath/2007/PartnerControls"/>
    </e88edf6f69774249aa5a94de92e0b3ee>
    <h2f9ec3728094124b933b9cf7e867a92 xmlns="7c69e624-827f-471b-adea-ac070ddc6867">
      <Terms xmlns="http://schemas.microsoft.com/office/infopath/2007/PartnerControls"/>
    </h2f9ec3728094124b933b9cf7e867a92>
    <m3946e80dba8470d9700658463930af8 xmlns="7c69e624-827f-471b-adea-ac070ddc6867">
      <Terms xmlns="http://schemas.microsoft.com/office/infopath/2007/PartnerControls"/>
    </m3946e80dba8470d9700658463930af8>
    <h847452f74b44b57bc4a2a741f9c94e9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Internal</TermName>
          <TermId xmlns="http://schemas.microsoft.com/office/infopath/2007/PartnerControls">52c39dec-86ec-4d25-bb10-18d2912cd0c4</TermId>
        </TermInfo>
      </Terms>
    </h847452f74b44b57bc4a2a741f9c94e9>
    <l58a9cb184754a90a3d0c9fae6dfc0fc xmlns="7c69e624-827f-471b-adea-ac070ddc6867">
      <Terms xmlns="http://schemas.microsoft.com/office/infopath/2007/PartnerControls"/>
    </l58a9cb184754a90a3d0c9fae6dfc0fc>
    <_dlc_DocId xmlns="7c69e624-827f-471b-adea-ac070ddc6867">V5TQT6NVCWRS-1348-947</_dlc_DocId>
    <_dlc_DocIdUrl xmlns="7c69e624-827f-471b-adea-ac070ddc6867">
      <Url>https://myprogress.progress.com/departments/marketing/_layouts/DocIdRedir.aspx?ID=V5TQT6NVCWRS-1348-947</Url>
      <Description>V5TQT6NVCWRS-1348-947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bc6b4c8ff69be684063a922159c20b90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ba1af1dc4e05e63367f9f8439e025d4e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3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4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DDA4C4B2-98B1-44DF-A244-E8FB7A2D1956}">
  <ds:schemaRefs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www.w3.org/XML/1998/namespace"/>
    <ds:schemaRef ds:uri="http://schemas.microsoft.com/office/2006/metadata/properties"/>
    <ds:schemaRef ds:uri="efb4a6a7-40f5-4c55-b7cd-bfe5555b5884"/>
    <ds:schemaRef ds:uri="7c69e624-827f-471b-adea-ac070ddc6867"/>
    <ds:schemaRef ds:uri="http://schemas.openxmlformats.org/package/2006/metadata/core-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621E9AD-1A5B-450A-8D16-2F90D933F0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F94C2B5D-B018-428B-9AF7-C1FD33320621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PROGRESS_16x9_PPT_Template</Template>
  <TotalTime>34611</TotalTime>
  <Words>897</Words>
  <Application>Microsoft Office PowerPoint</Application>
  <PresentationFormat>Custom</PresentationFormat>
  <Paragraphs>204</Paragraphs>
  <Slides>28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PROGRESS_16x9_PPT_Template</vt:lpstr>
      <vt:lpstr>Progress Developer Studio</vt:lpstr>
      <vt:lpstr>Quick introduction to Progress Developer Studio</vt:lpstr>
      <vt:lpstr>Progress Developer Studio</vt:lpstr>
      <vt:lpstr>Productivity features added in 11.4 and 11.5</vt:lpstr>
      <vt:lpstr>Agenda</vt:lpstr>
      <vt:lpstr>Why Unit testing</vt:lpstr>
      <vt:lpstr>ABL Unit</vt:lpstr>
      <vt:lpstr>ABL Code</vt:lpstr>
      <vt:lpstr>ABL Unit Lifecycle</vt:lpstr>
      <vt:lpstr>Demo -  ABL Unit</vt:lpstr>
      <vt:lpstr>Agenda</vt:lpstr>
      <vt:lpstr>ABL Doc</vt:lpstr>
      <vt:lpstr>ABL doc features</vt:lpstr>
      <vt:lpstr>Slide 14</vt:lpstr>
      <vt:lpstr>Slide 15</vt:lpstr>
      <vt:lpstr>Demo – ABL Doc</vt:lpstr>
      <vt:lpstr>Agenda</vt:lpstr>
      <vt:lpstr>Organize USING Statements</vt:lpstr>
      <vt:lpstr>Example: Before invoking Organize USING statements</vt:lpstr>
      <vt:lpstr>Example: After invoking ‘Organize USING’</vt:lpstr>
      <vt:lpstr>Resolving conflicting types</vt:lpstr>
      <vt:lpstr>Demo - Organize USIGN Statement</vt:lpstr>
      <vt:lpstr>Agenda</vt:lpstr>
      <vt:lpstr>Find References</vt:lpstr>
      <vt:lpstr>Demo - Find References</vt:lpstr>
      <vt:lpstr>Summary</vt:lpstr>
      <vt:lpstr>Questions?</vt:lpstr>
      <vt:lpstr>Slide 28</vt:lpstr>
    </vt:vector>
  </TitlesOfParts>
  <Company>Progress Software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Developer Studio</dc:title>
  <dc:creator>sinavolu</dc:creator>
  <cp:lastModifiedBy>sinavolu</cp:lastModifiedBy>
  <cp:revision>607</cp:revision>
  <cp:lastPrinted>2013-09-18T03:48:20Z</cp:lastPrinted>
  <dcterms:created xsi:type="dcterms:W3CDTF">2015-04-29T10:26:45Z</dcterms:created>
  <dcterms:modified xsi:type="dcterms:W3CDTF">2015-06-16T07:16:46Z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  <property fmtid="{D5CDD505-2E9C-101B-9397-08002B2CF9AE}" pid="15" name="kb2a064789314f00a60cb6c3cf784453">
    <vt:lpwstr/>
  </property>
  <property fmtid="{D5CDD505-2E9C-101B-9397-08002B2CF9AE}" pid="16" name="_dlc_DocIdItemGuid">
    <vt:lpwstr>34fbc1e4-3841-4054-ae07-6fab3706084b</vt:lpwstr>
  </property>
  <property fmtid="{D5CDD505-2E9C-101B-9397-08002B2CF9AE}" pid="17" name="HorizontalUseCase">
    <vt:lpwstr/>
  </property>
  <property fmtid="{D5CDD505-2E9C-101B-9397-08002B2CF9AE}" pid="18" name="GFOResourceTags">
    <vt:lpwstr/>
  </property>
  <property fmtid="{D5CDD505-2E9C-101B-9397-08002B2CF9AE}" pid="19" name="Partner Empowerment">
    <vt:lpwstr/>
  </property>
  <property fmtid="{D5CDD505-2E9C-101B-9397-08002B2CF9AE}" pid="20" name="BusinessLine">
    <vt:lpwstr/>
  </property>
  <property fmtid="{D5CDD505-2E9C-101B-9397-08002B2CF9AE}" pid="21" name="Portal Audience">
    <vt:lpwstr/>
  </property>
  <property fmtid="{D5CDD505-2E9C-101B-9397-08002B2CF9AE}" pid="22" name="Visibility">
    <vt:lpwstr>758;#Internal|52c39dec-86ec-4d25-bb10-18d2912cd0c4</vt:lpwstr>
  </property>
</Properties>
</file>