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8.xml" ContentType="application/vnd.openxmlformats-officedocument.presentationml.notesSlide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layout11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42"/>
  </p:notesMasterIdLst>
  <p:handoutMasterIdLst>
    <p:handoutMasterId r:id="rId43"/>
  </p:handoutMasterIdLst>
  <p:sldIdLst>
    <p:sldId id="1171" r:id="rId6"/>
    <p:sldId id="1172" r:id="rId7"/>
    <p:sldId id="1173" r:id="rId8"/>
    <p:sldId id="1174" r:id="rId9"/>
    <p:sldId id="1175" r:id="rId10"/>
    <p:sldId id="1176" r:id="rId11"/>
    <p:sldId id="1177" r:id="rId12"/>
    <p:sldId id="1178" r:id="rId13"/>
    <p:sldId id="1179" r:id="rId14"/>
    <p:sldId id="1180" r:id="rId15"/>
    <p:sldId id="1211" r:id="rId16"/>
    <p:sldId id="1182" r:id="rId17"/>
    <p:sldId id="1184" r:id="rId18"/>
    <p:sldId id="1185" r:id="rId19"/>
    <p:sldId id="1212" r:id="rId20"/>
    <p:sldId id="1217" r:id="rId21"/>
    <p:sldId id="1215" r:id="rId22"/>
    <p:sldId id="1189" r:id="rId23"/>
    <p:sldId id="1199" r:id="rId24"/>
    <p:sldId id="1200" r:id="rId25"/>
    <p:sldId id="1201" r:id="rId26"/>
    <p:sldId id="1202" r:id="rId27"/>
    <p:sldId id="1203" r:id="rId28"/>
    <p:sldId id="1220" r:id="rId29"/>
    <p:sldId id="1205" r:id="rId30"/>
    <p:sldId id="1218" r:id="rId31"/>
    <p:sldId id="1206" r:id="rId32"/>
    <p:sldId id="1207" r:id="rId33"/>
    <p:sldId id="1209" r:id="rId34"/>
    <p:sldId id="1221" r:id="rId35"/>
    <p:sldId id="1219" r:id="rId36"/>
    <p:sldId id="1210" r:id="rId37"/>
    <p:sldId id="1193" r:id="rId38"/>
    <p:sldId id="1194" r:id="rId39"/>
    <p:sldId id="1216" r:id="rId40"/>
    <p:sldId id="1197" r:id="rId41"/>
  </p:sldIdLst>
  <p:sldSz cx="12188825" cy="6858000"/>
  <p:notesSz cx="7027863" cy="9313863"/>
  <p:custDataLst>
    <p:tags r:id="rId44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AE1E3D"/>
    <a:srgbClr val="FF4E00"/>
    <a:srgbClr val="1495EC"/>
    <a:srgbClr val="0000FF"/>
    <a:srgbClr val="E24600"/>
    <a:srgbClr val="D64200"/>
    <a:srgbClr val="8E2C00"/>
    <a:srgbClr val="2F5662"/>
    <a:srgbClr val="DD461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7" autoAdjust="0"/>
    <p:restoredTop sz="90966" autoAdjust="0"/>
  </p:normalViewPr>
  <p:slideViewPr>
    <p:cSldViewPr snapToGrid="0" showGuides="1">
      <p:cViewPr varScale="1">
        <p:scale>
          <a:sx n="100" d="100"/>
          <a:sy n="100" d="100"/>
        </p:scale>
        <p:origin x="-822" y="-90"/>
      </p:cViewPr>
      <p:guideLst>
        <p:guide orient="horz" pos="2637"/>
        <p:guide orient="horz" pos="954"/>
        <p:guide orient="horz" pos="4006"/>
        <p:guide orient="horz" pos="1200"/>
        <p:guide orient="horz" pos="3885"/>
        <p:guide orient="horz" pos="2950"/>
        <p:guide pos="1914"/>
        <p:guide pos="5744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936345600" cy="9363456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3886FC-72ED-4E7E-B7B2-223DCBC27D3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71192A-DC70-4E53-B160-E58EC962FD03}">
      <dgm:prSet custT="1"/>
      <dgm:spPr/>
      <dgm:t>
        <a:bodyPr/>
        <a:lstStyle/>
        <a:p>
          <a:r>
            <a:rPr lang="en-US" sz="2800" dirty="0" smtClean="0">
              <a:latin typeface="Calibri" pitchFamily="34" charset="0"/>
            </a:rPr>
            <a:t>Introduction to PAS </a:t>
          </a:r>
          <a:r>
            <a:rPr lang="en-US" sz="2800" b="0" dirty="0" smtClean="0">
              <a:latin typeface="Calibri" pitchFamily="34" charset="0"/>
            </a:rPr>
            <a:t>for OpenEdge</a:t>
          </a:r>
        </a:p>
      </dgm:t>
    </dgm:pt>
    <dgm:pt modelId="{2117AC08-CA80-4B4D-BA08-76C232889E77}" type="parTrans" cxnId="{5000F7A8-1B97-4811-BBEC-44979E8B38B1}">
      <dgm:prSet/>
      <dgm:spPr/>
      <dgm:t>
        <a:bodyPr/>
        <a:lstStyle/>
        <a:p>
          <a:endParaRPr lang="en-US" sz="2800"/>
        </a:p>
      </dgm:t>
    </dgm:pt>
    <dgm:pt modelId="{01D7A6BC-D0C8-4610-AC62-9D0128128C62}" type="sibTrans" cxnId="{5000F7A8-1B97-4811-BBEC-44979E8B38B1}">
      <dgm:prSet/>
      <dgm:spPr/>
      <dgm:t>
        <a:bodyPr/>
        <a:lstStyle/>
        <a:p>
          <a:endParaRPr lang="en-US" sz="2800"/>
        </a:p>
      </dgm:t>
    </dgm:pt>
    <dgm:pt modelId="{30A975BA-DB3A-4C97-AD21-F3F94E09B20F}">
      <dgm:prSet custT="1"/>
      <dgm:spPr/>
      <dgm:t>
        <a:bodyPr/>
        <a:lstStyle/>
        <a:p>
          <a:r>
            <a:rPr lang="en-US" sz="2800" dirty="0" smtClean="0">
              <a:latin typeface="Calibri" pitchFamily="34" charset="0"/>
            </a:rPr>
            <a:t>How is it different from classic Application Server?</a:t>
          </a:r>
        </a:p>
      </dgm:t>
    </dgm:pt>
    <dgm:pt modelId="{885233C6-87B5-40E7-88F5-0A9BD4A9425C}" type="parTrans" cxnId="{45257694-138F-4C9F-9163-B4AC12FE1746}">
      <dgm:prSet/>
      <dgm:spPr/>
      <dgm:t>
        <a:bodyPr/>
        <a:lstStyle/>
        <a:p>
          <a:endParaRPr lang="en-US" sz="2800"/>
        </a:p>
      </dgm:t>
    </dgm:pt>
    <dgm:pt modelId="{7B3F55EA-4799-468E-934B-F2EF2026C66E}" type="sibTrans" cxnId="{45257694-138F-4C9F-9163-B4AC12FE1746}">
      <dgm:prSet/>
      <dgm:spPr/>
      <dgm:t>
        <a:bodyPr/>
        <a:lstStyle/>
        <a:p>
          <a:endParaRPr lang="en-US" sz="2800"/>
        </a:p>
      </dgm:t>
    </dgm:pt>
    <dgm:pt modelId="{A3FBA5EC-6517-4397-900E-FF12FBA805EB}">
      <dgm:prSet custT="1"/>
      <dgm:spPr/>
      <dgm:t>
        <a:bodyPr/>
        <a:lstStyle/>
        <a:p>
          <a:r>
            <a:rPr lang="en-US" sz="2800" b="0" smtClean="0">
              <a:latin typeface="Calibri" pitchFamily="34" charset="0"/>
            </a:rPr>
            <a:t>PAS </a:t>
          </a:r>
          <a:r>
            <a:rPr lang="en-US" sz="2800" b="0" dirty="0" smtClean="0">
              <a:latin typeface="Calibri" pitchFamily="34" charset="0"/>
            </a:rPr>
            <a:t>for OpenEdge</a:t>
          </a:r>
          <a:r>
            <a:rPr lang="en-US" sz="2800" dirty="0" smtClean="0">
              <a:latin typeface="Calibri" pitchFamily="34" charset="0"/>
            </a:rPr>
            <a:t> Administration</a:t>
          </a:r>
        </a:p>
      </dgm:t>
    </dgm:pt>
    <dgm:pt modelId="{3CB0C474-BE54-408A-A66B-F477A62A3D98}" type="parTrans" cxnId="{8E5E8E96-4E05-4C7B-BF57-C8EF90F7A6E3}">
      <dgm:prSet/>
      <dgm:spPr/>
      <dgm:t>
        <a:bodyPr/>
        <a:lstStyle/>
        <a:p>
          <a:endParaRPr lang="en-US" sz="2800"/>
        </a:p>
      </dgm:t>
    </dgm:pt>
    <dgm:pt modelId="{4F22F668-1745-4AF9-8E34-23B7F67B8403}" type="sibTrans" cxnId="{8E5E8E96-4E05-4C7B-BF57-C8EF90F7A6E3}">
      <dgm:prSet/>
      <dgm:spPr/>
      <dgm:t>
        <a:bodyPr/>
        <a:lstStyle/>
        <a:p>
          <a:endParaRPr lang="en-US" sz="2800"/>
        </a:p>
      </dgm:t>
    </dgm:pt>
    <dgm:pt modelId="{A02D1911-A2D7-4301-B49C-6616A13FF967}">
      <dgm:prSet custT="1"/>
      <dgm:spPr/>
      <dgm:t>
        <a:bodyPr/>
        <a:lstStyle/>
        <a:p>
          <a:r>
            <a:rPr lang="en-US" sz="2800" b="0" dirty="0" smtClean="0">
              <a:latin typeface="Calibri" pitchFamily="34" charset="0"/>
            </a:rPr>
            <a:t>PAS for OpenEdge REST API</a:t>
          </a:r>
        </a:p>
      </dgm:t>
    </dgm:pt>
    <dgm:pt modelId="{4A23C4D3-B081-47C6-8E78-625D2FF543A4}" type="parTrans" cxnId="{22841195-B46A-412D-8EA3-EBE5899C9F44}">
      <dgm:prSet/>
      <dgm:spPr/>
      <dgm:t>
        <a:bodyPr/>
        <a:lstStyle/>
        <a:p>
          <a:endParaRPr lang="en-US" sz="2800"/>
        </a:p>
      </dgm:t>
    </dgm:pt>
    <dgm:pt modelId="{7AA5F92C-24D7-470B-AB7C-AF69423CDBB3}" type="sibTrans" cxnId="{22841195-B46A-412D-8EA3-EBE5899C9F44}">
      <dgm:prSet/>
      <dgm:spPr/>
      <dgm:t>
        <a:bodyPr/>
        <a:lstStyle/>
        <a:p>
          <a:endParaRPr lang="en-US" sz="2800"/>
        </a:p>
      </dgm:t>
    </dgm:pt>
    <dgm:pt modelId="{EBAE56F8-01B7-46F2-A213-610FDB62BF3E}">
      <dgm:prSet custT="1"/>
      <dgm:spPr/>
      <dgm:t>
        <a:bodyPr/>
        <a:lstStyle/>
        <a:p>
          <a:r>
            <a:rPr lang="en-US" sz="2800" smtClean="0">
              <a:latin typeface="Calibri" pitchFamily="34" charset="0"/>
            </a:rPr>
            <a:t>Demo</a:t>
          </a:r>
          <a:endParaRPr lang="en-US" sz="2800" dirty="0" smtClean="0">
            <a:latin typeface="Calibri" pitchFamily="34" charset="0"/>
          </a:endParaRPr>
        </a:p>
      </dgm:t>
    </dgm:pt>
    <dgm:pt modelId="{2E52F128-B253-490A-95C5-5207C9B55149}" type="parTrans" cxnId="{E72F2453-E5E9-495B-85A2-FFBEFA4BD695}">
      <dgm:prSet/>
      <dgm:spPr/>
      <dgm:t>
        <a:bodyPr/>
        <a:lstStyle/>
        <a:p>
          <a:endParaRPr lang="en-US" sz="2800"/>
        </a:p>
      </dgm:t>
    </dgm:pt>
    <dgm:pt modelId="{05633790-52A8-4539-BAC3-7CD7890D04FF}" type="sibTrans" cxnId="{E72F2453-E5E9-495B-85A2-FFBEFA4BD695}">
      <dgm:prSet/>
      <dgm:spPr/>
      <dgm:t>
        <a:bodyPr/>
        <a:lstStyle/>
        <a:p>
          <a:endParaRPr lang="en-US" sz="2800"/>
        </a:p>
      </dgm:t>
    </dgm:pt>
    <dgm:pt modelId="{303D9DA8-0DF7-43F7-B081-44470B308FBC}">
      <dgm:prSet custT="1"/>
      <dgm:spPr/>
      <dgm:t>
        <a:bodyPr/>
        <a:lstStyle/>
        <a:p>
          <a:r>
            <a:rPr lang="en-US" sz="2800" dirty="0" smtClean="0">
              <a:latin typeface="Calibri" pitchFamily="34" charset="0"/>
            </a:rPr>
            <a:t>Advantages of </a:t>
          </a:r>
          <a:r>
            <a:rPr lang="en-US" sz="2800" b="0" dirty="0" smtClean="0">
              <a:latin typeface="Calibri" pitchFamily="34" charset="0"/>
            </a:rPr>
            <a:t>PAS for OpenEdge REST API</a:t>
          </a:r>
          <a:endParaRPr lang="en-US" sz="2800" dirty="0" smtClean="0">
            <a:latin typeface="Calibri" pitchFamily="34" charset="0"/>
          </a:endParaRPr>
        </a:p>
      </dgm:t>
    </dgm:pt>
    <dgm:pt modelId="{8AAA7A00-A85A-440C-98A7-7AFFF13D569D}" type="parTrans" cxnId="{02A4A70C-2CAA-47E3-9570-D4BE23A28816}">
      <dgm:prSet/>
      <dgm:spPr/>
      <dgm:t>
        <a:bodyPr/>
        <a:lstStyle/>
        <a:p>
          <a:endParaRPr lang="en-US" sz="2800"/>
        </a:p>
      </dgm:t>
    </dgm:pt>
    <dgm:pt modelId="{A8C05B94-D208-4E8D-A45A-47078E8277AD}" type="sibTrans" cxnId="{02A4A70C-2CAA-47E3-9570-D4BE23A28816}">
      <dgm:prSet/>
      <dgm:spPr/>
      <dgm:t>
        <a:bodyPr/>
        <a:lstStyle/>
        <a:p>
          <a:endParaRPr lang="en-US" sz="2800"/>
        </a:p>
      </dgm:t>
    </dgm:pt>
    <dgm:pt modelId="{78F2BCC2-01D2-49E4-AC28-9DC2D910EEE3}" type="pres">
      <dgm:prSet presAssocID="{E93886FC-72ED-4E7E-B7B2-223DCBC27D3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97DCCF-C91E-4545-BA91-7CE243EB076E}" type="pres">
      <dgm:prSet presAssocID="{7D71192A-DC70-4E53-B160-E58EC962FD03}" presName="parentText" presStyleLbl="node1" presStyleIdx="0" presStyleCnt="6" custLinFactNeighborY="5644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1AA385-197A-4D07-9E30-6814C1BB0ACC}" type="pres">
      <dgm:prSet presAssocID="{01D7A6BC-D0C8-4610-AC62-9D0128128C62}" presName="spacer" presStyleCnt="0"/>
      <dgm:spPr/>
    </dgm:pt>
    <dgm:pt modelId="{45183DA8-5D97-48DB-BC9F-2BE28C7D632C}" type="pres">
      <dgm:prSet presAssocID="{30A975BA-DB3A-4C97-AD21-F3F94E09B20F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383356-09AE-4391-A48B-6E01C45B47D1}" type="pres">
      <dgm:prSet presAssocID="{7B3F55EA-4799-468E-934B-F2EF2026C66E}" presName="spacer" presStyleCnt="0"/>
      <dgm:spPr/>
    </dgm:pt>
    <dgm:pt modelId="{CA13BFDB-C9F7-4D2A-82BB-D5DC80F9AB9C}" type="pres">
      <dgm:prSet presAssocID="{A3FBA5EC-6517-4397-900E-FF12FBA805E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603B74-4715-4DCA-B652-2877988D41F1}" type="pres">
      <dgm:prSet presAssocID="{4F22F668-1745-4AF9-8E34-23B7F67B8403}" presName="spacer" presStyleCnt="0"/>
      <dgm:spPr/>
    </dgm:pt>
    <dgm:pt modelId="{401401CB-30AF-49E3-B360-0E8C1ABDF82F}" type="pres">
      <dgm:prSet presAssocID="{A02D1911-A2D7-4301-B49C-6616A13FF967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98ADAD-C4D5-48B9-AD57-2939790E1B79}" type="pres">
      <dgm:prSet presAssocID="{7AA5F92C-24D7-470B-AB7C-AF69423CDBB3}" presName="spacer" presStyleCnt="0"/>
      <dgm:spPr/>
    </dgm:pt>
    <dgm:pt modelId="{A0BD81B3-0EC8-4C85-83B0-F8212D53451F}" type="pres">
      <dgm:prSet presAssocID="{EBAE56F8-01B7-46F2-A213-610FDB62BF3E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CF0143-259D-4D51-BF5A-9601C4FE270D}" type="pres">
      <dgm:prSet presAssocID="{05633790-52A8-4539-BAC3-7CD7890D04FF}" presName="spacer" presStyleCnt="0"/>
      <dgm:spPr/>
    </dgm:pt>
    <dgm:pt modelId="{585D137D-F499-4347-BF6F-F49619A295DA}" type="pres">
      <dgm:prSet presAssocID="{303D9DA8-0DF7-43F7-B081-44470B308FBC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841195-B46A-412D-8EA3-EBE5899C9F44}" srcId="{E93886FC-72ED-4E7E-B7B2-223DCBC27D38}" destId="{A02D1911-A2D7-4301-B49C-6616A13FF967}" srcOrd="3" destOrd="0" parTransId="{4A23C4D3-B081-47C6-8E78-625D2FF543A4}" sibTransId="{7AA5F92C-24D7-470B-AB7C-AF69423CDBB3}"/>
    <dgm:cxn modelId="{6D2E19AD-EC25-4189-B1A9-B3199FFBED68}" type="presOf" srcId="{A02D1911-A2D7-4301-B49C-6616A13FF967}" destId="{401401CB-30AF-49E3-B360-0E8C1ABDF82F}" srcOrd="0" destOrd="0" presId="urn:microsoft.com/office/officeart/2005/8/layout/vList2"/>
    <dgm:cxn modelId="{3DA8F0CC-95EB-4FFD-81E3-DC6E46B0816C}" type="presOf" srcId="{A3FBA5EC-6517-4397-900E-FF12FBA805EB}" destId="{CA13BFDB-C9F7-4D2A-82BB-D5DC80F9AB9C}" srcOrd="0" destOrd="0" presId="urn:microsoft.com/office/officeart/2005/8/layout/vList2"/>
    <dgm:cxn modelId="{558C633C-F5A4-4362-8300-93B598F0165C}" type="presOf" srcId="{30A975BA-DB3A-4C97-AD21-F3F94E09B20F}" destId="{45183DA8-5D97-48DB-BC9F-2BE28C7D632C}" srcOrd="0" destOrd="0" presId="urn:microsoft.com/office/officeart/2005/8/layout/vList2"/>
    <dgm:cxn modelId="{EEC4AA79-438C-4A75-9D73-9B5FD8C3AC12}" type="presOf" srcId="{E93886FC-72ED-4E7E-B7B2-223DCBC27D38}" destId="{78F2BCC2-01D2-49E4-AC28-9DC2D910EEE3}" srcOrd="0" destOrd="0" presId="urn:microsoft.com/office/officeart/2005/8/layout/vList2"/>
    <dgm:cxn modelId="{DC25B7BE-2BD3-46BB-A4C7-55D5863FEA08}" type="presOf" srcId="{303D9DA8-0DF7-43F7-B081-44470B308FBC}" destId="{585D137D-F499-4347-BF6F-F49619A295DA}" srcOrd="0" destOrd="0" presId="urn:microsoft.com/office/officeart/2005/8/layout/vList2"/>
    <dgm:cxn modelId="{40452DFD-79B8-4C59-A520-89676D900D89}" type="presOf" srcId="{EBAE56F8-01B7-46F2-A213-610FDB62BF3E}" destId="{A0BD81B3-0EC8-4C85-83B0-F8212D53451F}" srcOrd="0" destOrd="0" presId="urn:microsoft.com/office/officeart/2005/8/layout/vList2"/>
    <dgm:cxn modelId="{45257694-138F-4C9F-9163-B4AC12FE1746}" srcId="{E93886FC-72ED-4E7E-B7B2-223DCBC27D38}" destId="{30A975BA-DB3A-4C97-AD21-F3F94E09B20F}" srcOrd="1" destOrd="0" parTransId="{885233C6-87B5-40E7-88F5-0A9BD4A9425C}" sibTransId="{7B3F55EA-4799-468E-934B-F2EF2026C66E}"/>
    <dgm:cxn modelId="{5000F7A8-1B97-4811-BBEC-44979E8B38B1}" srcId="{E93886FC-72ED-4E7E-B7B2-223DCBC27D38}" destId="{7D71192A-DC70-4E53-B160-E58EC962FD03}" srcOrd="0" destOrd="0" parTransId="{2117AC08-CA80-4B4D-BA08-76C232889E77}" sibTransId="{01D7A6BC-D0C8-4610-AC62-9D0128128C62}"/>
    <dgm:cxn modelId="{E72F2453-E5E9-495B-85A2-FFBEFA4BD695}" srcId="{E93886FC-72ED-4E7E-B7B2-223DCBC27D38}" destId="{EBAE56F8-01B7-46F2-A213-610FDB62BF3E}" srcOrd="4" destOrd="0" parTransId="{2E52F128-B253-490A-95C5-5207C9B55149}" sibTransId="{05633790-52A8-4539-BAC3-7CD7890D04FF}"/>
    <dgm:cxn modelId="{02A4A70C-2CAA-47E3-9570-D4BE23A28816}" srcId="{E93886FC-72ED-4E7E-B7B2-223DCBC27D38}" destId="{303D9DA8-0DF7-43F7-B081-44470B308FBC}" srcOrd="5" destOrd="0" parTransId="{8AAA7A00-A85A-440C-98A7-7AFFF13D569D}" sibTransId="{A8C05B94-D208-4E8D-A45A-47078E8277AD}"/>
    <dgm:cxn modelId="{2F5950F8-7DBF-4486-B0D0-4FE76EFE22E1}" type="presOf" srcId="{7D71192A-DC70-4E53-B160-E58EC962FD03}" destId="{A597DCCF-C91E-4545-BA91-7CE243EB076E}" srcOrd="0" destOrd="0" presId="urn:microsoft.com/office/officeart/2005/8/layout/vList2"/>
    <dgm:cxn modelId="{8E5E8E96-4E05-4C7B-BF57-C8EF90F7A6E3}" srcId="{E93886FC-72ED-4E7E-B7B2-223DCBC27D38}" destId="{A3FBA5EC-6517-4397-900E-FF12FBA805EB}" srcOrd="2" destOrd="0" parTransId="{3CB0C474-BE54-408A-A66B-F477A62A3D98}" sibTransId="{4F22F668-1745-4AF9-8E34-23B7F67B8403}"/>
    <dgm:cxn modelId="{E2317F44-F0F2-4797-989C-FD7FEFCDAA05}" type="presParOf" srcId="{78F2BCC2-01D2-49E4-AC28-9DC2D910EEE3}" destId="{A597DCCF-C91E-4545-BA91-7CE243EB076E}" srcOrd="0" destOrd="0" presId="urn:microsoft.com/office/officeart/2005/8/layout/vList2"/>
    <dgm:cxn modelId="{0FB93C5D-3433-456D-B7CE-409ECD6493C0}" type="presParOf" srcId="{78F2BCC2-01D2-49E4-AC28-9DC2D910EEE3}" destId="{8C1AA385-197A-4D07-9E30-6814C1BB0ACC}" srcOrd="1" destOrd="0" presId="urn:microsoft.com/office/officeart/2005/8/layout/vList2"/>
    <dgm:cxn modelId="{0B1CE890-2001-444C-9C7F-074FF764AD68}" type="presParOf" srcId="{78F2BCC2-01D2-49E4-AC28-9DC2D910EEE3}" destId="{45183DA8-5D97-48DB-BC9F-2BE28C7D632C}" srcOrd="2" destOrd="0" presId="urn:microsoft.com/office/officeart/2005/8/layout/vList2"/>
    <dgm:cxn modelId="{3AA7FE6C-6281-4AD0-B60A-B3C8A0222234}" type="presParOf" srcId="{78F2BCC2-01D2-49E4-AC28-9DC2D910EEE3}" destId="{53383356-09AE-4391-A48B-6E01C45B47D1}" srcOrd="3" destOrd="0" presId="urn:microsoft.com/office/officeart/2005/8/layout/vList2"/>
    <dgm:cxn modelId="{1F885C8B-3A08-4586-9E39-BBFC5D1A7739}" type="presParOf" srcId="{78F2BCC2-01D2-49E4-AC28-9DC2D910EEE3}" destId="{CA13BFDB-C9F7-4D2A-82BB-D5DC80F9AB9C}" srcOrd="4" destOrd="0" presId="urn:microsoft.com/office/officeart/2005/8/layout/vList2"/>
    <dgm:cxn modelId="{182B3675-9D8B-4593-8B07-D38781E387A2}" type="presParOf" srcId="{78F2BCC2-01D2-49E4-AC28-9DC2D910EEE3}" destId="{39603B74-4715-4DCA-B652-2877988D41F1}" srcOrd="5" destOrd="0" presId="urn:microsoft.com/office/officeart/2005/8/layout/vList2"/>
    <dgm:cxn modelId="{8FD5F343-910F-4EE8-AC68-F14F2B697067}" type="presParOf" srcId="{78F2BCC2-01D2-49E4-AC28-9DC2D910EEE3}" destId="{401401CB-30AF-49E3-B360-0E8C1ABDF82F}" srcOrd="6" destOrd="0" presId="urn:microsoft.com/office/officeart/2005/8/layout/vList2"/>
    <dgm:cxn modelId="{88D5A96A-3A28-4C4D-B85F-1905023EC787}" type="presParOf" srcId="{78F2BCC2-01D2-49E4-AC28-9DC2D910EEE3}" destId="{A198ADAD-C4D5-48B9-AD57-2939790E1B79}" srcOrd="7" destOrd="0" presId="urn:microsoft.com/office/officeart/2005/8/layout/vList2"/>
    <dgm:cxn modelId="{DBB3064D-8157-4217-8A65-542CD0A3B053}" type="presParOf" srcId="{78F2BCC2-01D2-49E4-AC28-9DC2D910EEE3}" destId="{A0BD81B3-0EC8-4C85-83B0-F8212D53451F}" srcOrd="8" destOrd="0" presId="urn:microsoft.com/office/officeart/2005/8/layout/vList2"/>
    <dgm:cxn modelId="{CFEF946A-0FD3-4AF0-9B47-ADE8E00B8AB8}" type="presParOf" srcId="{78F2BCC2-01D2-49E4-AC28-9DC2D910EEE3}" destId="{90CF0143-259D-4D51-BF5A-9601C4FE270D}" srcOrd="9" destOrd="0" presId="urn:microsoft.com/office/officeart/2005/8/layout/vList2"/>
    <dgm:cxn modelId="{C639E14F-78F6-463D-9799-169691838FFA}" type="presParOf" srcId="{78F2BCC2-01D2-49E4-AC28-9DC2D910EEE3}" destId="{585D137D-F499-4347-BF6F-F49619A295D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24DABE-D5BF-454A-A218-94D26BD18F71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09D6E9F6-720C-4EDA-9B28-C3A49336973F}">
      <dgm:prSet phldrT="[Text]"/>
      <dgm:spPr/>
      <dgm:t>
        <a:bodyPr/>
        <a:lstStyle/>
        <a:p>
          <a:r>
            <a:rPr lang="en-US" dirty="0" smtClean="0"/>
            <a:t>TOMCAT</a:t>
          </a:r>
          <a:endParaRPr lang="en-US" dirty="0"/>
        </a:p>
      </dgm:t>
    </dgm:pt>
    <dgm:pt modelId="{4548BB22-7EC8-4B99-9E1E-1650EC0D560B}" type="parTrans" cxnId="{CBF1956B-001B-4A0F-AC5D-C1D7D004C2A8}">
      <dgm:prSet/>
      <dgm:spPr/>
      <dgm:t>
        <a:bodyPr/>
        <a:lstStyle/>
        <a:p>
          <a:endParaRPr lang="en-US"/>
        </a:p>
      </dgm:t>
    </dgm:pt>
    <dgm:pt modelId="{FBAA3722-AED1-4292-A46C-F492C737ED87}" type="sibTrans" cxnId="{CBF1956B-001B-4A0F-AC5D-C1D7D004C2A8}">
      <dgm:prSet/>
      <dgm:spPr/>
      <dgm:t>
        <a:bodyPr/>
        <a:lstStyle/>
        <a:p>
          <a:endParaRPr lang="en-US"/>
        </a:p>
      </dgm:t>
    </dgm:pt>
    <dgm:pt modelId="{F8E659B6-8E1A-4872-9154-E00D08E7F466}">
      <dgm:prSet phldrT="[Text]"/>
      <dgm:spPr/>
      <dgm:t>
        <a:bodyPr/>
        <a:lstStyle/>
        <a:p>
          <a:r>
            <a:rPr lang="en-US" dirty="0" smtClean="0"/>
            <a:t>PAS</a:t>
          </a:r>
          <a:endParaRPr lang="en-US" dirty="0"/>
        </a:p>
      </dgm:t>
    </dgm:pt>
    <dgm:pt modelId="{16CA55A8-3967-4B81-9242-1D1D9516F1DC}" type="parTrans" cxnId="{BE6FA109-4D92-4AAE-942A-21D8C7EC1558}">
      <dgm:prSet/>
      <dgm:spPr/>
      <dgm:t>
        <a:bodyPr/>
        <a:lstStyle/>
        <a:p>
          <a:endParaRPr lang="en-US"/>
        </a:p>
      </dgm:t>
    </dgm:pt>
    <dgm:pt modelId="{B94A1DD3-F33A-4423-B42E-7F99CF98E392}" type="sibTrans" cxnId="{BE6FA109-4D92-4AAE-942A-21D8C7EC1558}">
      <dgm:prSet/>
      <dgm:spPr/>
      <dgm:t>
        <a:bodyPr/>
        <a:lstStyle/>
        <a:p>
          <a:endParaRPr lang="en-US"/>
        </a:p>
      </dgm:t>
    </dgm:pt>
    <dgm:pt modelId="{A4806ED7-7D9F-495E-8A35-96065DE762FC}" type="pres">
      <dgm:prSet presAssocID="{DC24DABE-D5BF-454A-A218-94D26BD18F71}" presName="linearFlow" presStyleCnt="0">
        <dgm:presLayoutVars>
          <dgm:resizeHandles val="exact"/>
        </dgm:presLayoutVars>
      </dgm:prSet>
      <dgm:spPr/>
    </dgm:pt>
    <dgm:pt modelId="{E7CDE32E-50DF-4A09-BA15-EB915D171444}" type="pres">
      <dgm:prSet presAssocID="{09D6E9F6-720C-4EDA-9B28-C3A49336973F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DDEC19-3F8F-4F7D-B50D-1A0B1AFE853B}" type="pres">
      <dgm:prSet presAssocID="{FBAA3722-AED1-4292-A46C-F492C737ED87}" presName="sibTrans" presStyleLbl="sibTrans2D1" presStyleIdx="0" presStyleCnt="1"/>
      <dgm:spPr/>
      <dgm:t>
        <a:bodyPr/>
        <a:lstStyle/>
        <a:p>
          <a:endParaRPr lang="en-US"/>
        </a:p>
      </dgm:t>
    </dgm:pt>
    <dgm:pt modelId="{0A0444BC-2565-4297-93F0-418463AB4F63}" type="pres">
      <dgm:prSet presAssocID="{FBAA3722-AED1-4292-A46C-F492C737ED87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6731143F-359A-46A0-B7E4-A0E73DD2DDFA}" type="pres">
      <dgm:prSet presAssocID="{F8E659B6-8E1A-4872-9154-E00D08E7F466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5A57E0-DFF2-48C8-80ED-CF639674951E}" type="presOf" srcId="{DC24DABE-D5BF-454A-A218-94D26BD18F71}" destId="{A4806ED7-7D9F-495E-8A35-96065DE762FC}" srcOrd="0" destOrd="0" presId="urn:microsoft.com/office/officeart/2005/8/layout/process2"/>
    <dgm:cxn modelId="{8F23FBE3-001C-4799-932F-532680FC81C2}" type="presOf" srcId="{F8E659B6-8E1A-4872-9154-E00D08E7F466}" destId="{6731143F-359A-46A0-B7E4-A0E73DD2DDFA}" srcOrd="0" destOrd="0" presId="urn:microsoft.com/office/officeart/2005/8/layout/process2"/>
    <dgm:cxn modelId="{BE930209-5C86-4EA8-AD38-D05B285A7373}" type="presOf" srcId="{FBAA3722-AED1-4292-A46C-F492C737ED87}" destId="{0A0444BC-2565-4297-93F0-418463AB4F63}" srcOrd="1" destOrd="0" presId="urn:microsoft.com/office/officeart/2005/8/layout/process2"/>
    <dgm:cxn modelId="{F3B71796-0ED5-4E90-B1D8-71AF6AA77139}" type="presOf" srcId="{09D6E9F6-720C-4EDA-9B28-C3A49336973F}" destId="{E7CDE32E-50DF-4A09-BA15-EB915D171444}" srcOrd="0" destOrd="0" presId="urn:microsoft.com/office/officeart/2005/8/layout/process2"/>
    <dgm:cxn modelId="{CBF1956B-001B-4A0F-AC5D-C1D7D004C2A8}" srcId="{DC24DABE-D5BF-454A-A218-94D26BD18F71}" destId="{09D6E9F6-720C-4EDA-9B28-C3A49336973F}" srcOrd="0" destOrd="0" parTransId="{4548BB22-7EC8-4B99-9E1E-1650EC0D560B}" sibTransId="{FBAA3722-AED1-4292-A46C-F492C737ED87}"/>
    <dgm:cxn modelId="{5EB6F06F-DFFB-4703-B5C8-DF84D1C5A623}" type="presOf" srcId="{FBAA3722-AED1-4292-A46C-F492C737ED87}" destId="{E9DDEC19-3F8F-4F7D-B50D-1A0B1AFE853B}" srcOrd="0" destOrd="0" presId="urn:microsoft.com/office/officeart/2005/8/layout/process2"/>
    <dgm:cxn modelId="{BE6FA109-4D92-4AAE-942A-21D8C7EC1558}" srcId="{DC24DABE-D5BF-454A-A218-94D26BD18F71}" destId="{F8E659B6-8E1A-4872-9154-E00D08E7F466}" srcOrd="1" destOrd="0" parTransId="{16CA55A8-3967-4B81-9242-1D1D9516F1DC}" sibTransId="{B94A1DD3-F33A-4423-B42E-7F99CF98E392}"/>
    <dgm:cxn modelId="{44ECB49E-5570-4464-9842-4474D2B4B865}" type="presParOf" srcId="{A4806ED7-7D9F-495E-8A35-96065DE762FC}" destId="{E7CDE32E-50DF-4A09-BA15-EB915D171444}" srcOrd="0" destOrd="0" presId="urn:microsoft.com/office/officeart/2005/8/layout/process2"/>
    <dgm:cxn modelId="{5ECB8D6B-0838-42B0-860A-3E94502A2691}" type="presParOf" srcId="{A4806ED7-7D9F-495E-8A35-96065DE762FC}" destId="{E9DDEC19-3F8F-4F7D-B50D-1A0B1AFE853B}" srcOrd="1" destOrd="0" presId="urn:microsoft.com/office/officeart/2005/8/layout/process2"/>
    <dgm:cxn modelId="{F840EBD2-EE61-4790-832F-59009F5F776C}" type="presParOf" srcId="{E9DDEC19-3F8F-4F7D-B50D-1A0B1AFE853B}" destId="{0A0444BC-2565-4297-93F0-418463AB4F63}" srcOrd="0" destOrd="0" presId="urn:microsoft.com/office/officeart/2005/8/layout/process2"/>
    <dgm:cxn modelId="{DC9C117D-DB3A-4461-9A2A-DAB60EF5B58A}" type="presParOf" srcId="{A4806ED7-7D9F-495E-8A35-96065DE762FC}" destId="{6731143F-359A-46A0-B7E4-A0E73DD2DDFA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24DABE-D5BF-454A-A218-94D26BD18F71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09D6E9F6-720C-4EDA-9B28-C3A49336973F}">
      <dgm:prSet phldrT="[Text]"/>
      <dgm:spPr/>
      <dgm:t>
        <a:bodyPr/>
        <a:lstStyle/>
        <a:p>
          <a:r>
            <a:rPr lang="en-US" dirty="0" smtClean="0"/>
            <a:t>PAS</a:t>
          </a:r>
          <a:endParaRPr lang="en-US" dirty="0"/>
        </a:p>
      </dgm:t>
    </dgm:pt>
    <dgm:pt modelId="{4548BB22-7EC8-4B99-9E1E-1650EC0D560B}" type="parTrans" cxnId="{CBF1956B-001B-4A0F-AC5D-C1D7D004C2A8}">
      <dgm:prSet/>
      <dgm:spPr/>
      <dgm:t>
        <a:bodyPr/>
        <a:lstStyle/>
        <a:p>
          <a:endParaRPr lang="en-US"/>
        </a:p>
      </dgm:t>
    </dgm:pt>
    <dgm:pt modelId="{FBAA3722-AED1-4292-A46C-F492C737ED87}" type="sibTrans" cxnId="{CBF1956B-001B-4A0F-AC5D-C1D7D004C2A8}">
      <dgm:prSet/>
      <dgm:spPr/>
      <dgm:t>
        <a:bodyPr/>
        <a:lstStyle/>
        <a:p>
          <a:endParaRPr lang="en-US"/>
        </a:p>
      </dgm:t>
    </dgm:pt>
    <dgm:pt modelId="{F8E659B6-8E1A-4872-9154-E00D08E7F466}">
      <dgm:prSet phldrT="[Text]"/>
      <dgm:spPr/>
      <dgm:t>
        <a:bodyPr/>
        <a:lstStyle/>
        <a:p>
          <a:r>
            <a:rPr lang="en-US" dirty="0" smtClean="0"/>
            <a:t>PASOE</a:t>
          </a:r>
          <a:endParaRPr lang="en-US" dirty="0"/>
        </a:p>
      </dgm:t>
    </dgm:pt>
    <dgm:pt modelId="{16CA55A8-3967-4B81-9242-1D1D9516F1DC}" type="parTrans" cxnId="{BE6FA109-4D92-4AAE-942A-21D8C7EC1558}">
      <dgm:prSet/>
      <dgm:spPr/>
      <dgm:t>
        <a:bodyPr/>
        <a:lstStyle/>
        <a:p>
          <a:endParaRPr lang="en-US"/>
        </a:p>
      </dgm:t>
    </dgm:pt>
    <dgm:pt modelId="{B94A1DD3-F33A-4423-B42E-7F99CF98E392}" type="sibTrans" cxnId="{BE6FA109-4D92-4AAE-942A-21D8C7EC1558}">
      <dgm:prSet/>
      <dgm:spPr/>
      <dgm:t>
        <a:bodyPr/>
        <a:lstStyle/>
        <a:p>
          <a:endParaRPr lang="en-US"/>
        </a:p>
      </dgm:t>
    </dgm:pt>
    <dgm:pt modelId="{A4806ED7-7D9F-495E-8A35-96065DE762FC}" type="pres">
      <dgm:prSet presAssocID="{DC24DABE-D5BF-454A-A218-94D26BD18F71}" presName="linearFlow" presStyleCnt="0">
        <dgm:presLayoutVars>
          <dgm:resizeHandles val="exact"/>
        </dgm:presLayoutVars>
      </dgm:prSet>
      <dgm:spPr/>
    </dgm:pt>
    <dgm:pt modelId="{E7CDE32E-50DF-4A09-BA15-EB915D171444}" type="pres">
      <dgm:prSet presAssocID="{09D6E9F6-720C-4EDA-9B28-C3A49336973F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DDEC19-3F8F-4F7D-B50D-1A0B1AFE853B}" type="pres">
      <dgm:prSet presAssocID="{FBAA3722-AED1-4292-A46C-F492C737ED87}" presName="sibTrans" presStyleLbl="sibTrans2D1" presStyleIdx="0" presStyleCnt="1"/>
      <dgm:spPr/>
      <dgm:t>
        <a:bodyPr/>
        <a:lstStyle/>
        <a:p>
          <a:endParaRPr lang="en-US"/>
        </a:p>
      </dgm:t>
    </dgm:pt>
    <dgm:pt modelId="{0A0444BC-2565-4297-93F0-418463AB4F63}" type="pres">
      <dgm:prSet presAssocID="{FBAA3722-AED1-4292-A46C-F492C737ED87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6731143F-359A-46A0-B7E4-A0E73DD2DDFA}" type="pres">
      <dgm:prSet presAssocID="{F8E659B6-8E1A-4872-9154-E00D08E7F466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8C4133-EAB3-4D8D-A338-19765EE5F3DF}" type="presOf" srcId="{DC24DABE-D5BF-454A-A218-94D26BD18F71}" destId="{A4806ED7-7D9F-495E-8A35-96065DE762FC}" srcOrd="0" destOrd="0" presId="urn:microsoft.com/office/officeart/2005/8/layout/process2"/>
    <dgm:cxn modelId="{B9BF6567-54D0-4A5E-B0F9-80B0D138CAC3}" type="presOf" srcId="{FBAA3722-AED1-4292-A46C-F492C737ED87}" destId="{0A0444BC-2565-4297-93F0-418463AB4F63}" srcOrd="1" destOrd="0" presId="urn:microsoft.com/office/officeart/2005/8/layout/process2"/>
    <dgm:cxn modelId="{CBF1956B-001B-4A0F-AC5D-C1D7D004C2A8}" srcId="{DC24DABE-D5BF-454A-A218-94D26BD18F71}" destId="{09D6E9F6-720C-4EDA-9B28-C3A49336973F}" srcOrd="0" destOrd="0" parTransId="{4548BB22-7EC8-4B99-9E1E-1650EC0D560B}" sibTransId="{FBAA3722-AED1-4292-A46C-F492C737ED87}"/>
    <dgm:cxn modelId="{4613F8E1-1D3C-494F-8AFE-D81C59D6D033}" type="presOf" srcId="{09D6E9F6-720C-4EDA-9B28-C3A49336973F}" destId="{E7CDE32E-50DF-4A09-BA15-EB915D171444}" srcOrd="0" destOrd="0" presId="urn:microsoft.com/office/officeart/2005/8/layout/process2"/>
    <dgm:cxn modelId="{DC9D1F5D-A715-4E49-8526-344A4EE53D00}" type="presOf" srcId="{FBAA3722-AED1-4292-A46C-F492C737ED87}" destId="{E9DDEC19-3F8F-4F7D-B50D-1A0B1AFE853B}" srcOrd="0" destOrd="0" presId="urn:microsoft.com/office/officeart/2005/8/layout/process2"/>
    <dgm:cxn modelId="{EA9726D1-F849-4AB1-838F-C31103ACF05B}" type="presOf" srcId="{F8E659B6-8E1A-4872-9154-E00D08E7F466}" destId="{6731143F-359A-46A0-B7E4-A0E73DD2DDFA}" srcOrd="0" destOrd="0" presId="urn:microsoft.com/office/officeart/2005/8/layout/process2"/>
    <dgm:cxn modelId="{BE6FA109-4D92-4AAE-942A-21D8C7EC1558}" srcId="{DC24DABE-D5BF-454A-A218-94D26BD18F71}" destId="{F8E659B6-8E1A-4872-9154-E00D08E7F466}" srcOrd="1" destOrd="0" parTransId="{16CA55A8-3967-4B81-9242-1D1D9516F1DC}" sibTransId="{B94A1DD3-F33A-4423-B42E-7F99CF98E392}"/>
    <dgm:cxn modelId="{5C0D707C-12C5-419E-8C9C-CD93B22188BF}" type="presParOf" srcId="{A4806ED7-7D9F-495E-8A35-96065DE762FC}" destId="{E7CDE32E-50DF-4A09-BA15-EB915D171444}" srcOrd="0" destOrd="0" presId="urn:microsoft.com/office/officeart/2005/8/layout/process2"/>
    <dgm:cxn modelId="{DE77525D-5149-4A98-830D-93DD7437061B}" type="presParOf" srcId="{A4806ED7-7D9F-495E-8A35-96065DE762FC}" destId="{E9DDEC19-3F8F-4F7D-B50D-1A0B1AFE853B}" srcOrd="1" destOrd="0" presId="urn:microsoft.com/office/officeart/2005/8/layout/process2"/>
    <dgm:cxn modelId="{07DCB842-256A-4DCB-914E-E9C9CE4F7001}" type="presParOf" srcId="{E9DDEC19-3F8F-4F7D-B50D-1A0B1AFE853B}" destId="{0A0444BC-2565-4297-93F0-418463AB4F63}" srcOrd="0" destOrd="0" presId="urn:microsoft.com/office/officeart/2005/8/layout/process2"/>
    <dgm:cxn modelId="{54B2B35F-5F00-4FDE-BCBF-00CA1B864736}" type="presParOf" srcId="{A4806ED7-7D9F-495E-8A35-96065DE762FC}" destId="{6731143F-359A-46A0-B7E4-A0E73DD2DDFA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26F1DD-8BD9-4D30-9CA8-49876C6499F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1C2180-C440-4478-A586-9962B43A15C4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Simple</a:t>
          </a:r>
          <a:endParaRPr lang="en-US" dirty="0">
            <a:latin typeface="Calibri" pitchFamily="34" charset="0"/>
          </a:endParaRPr>
        </a:p>
      </dgm:t>
    </dgm:pt>
    <dgm:pt modelId="{92678D70-32B3-4397-928F-EABF9AEB13EC}" type="parTrans" cxnId="{8AECB365-8303-439C-A2B0-8D61B5A068DF}">
      <dgm:prSet/>
      <dgm:spPr/>
      <dgm:t>
        <a:bodyPr/>
        <a:lstStyle/>
        <a:p>
          <a:endParaRPr lang="en-US"/>
        </a:p>
      </dgm:t>
    </dgm:pt>
    <dgm:pt modelId="{68AED602-1B97-4737-AAA8-D2E2CE441DC0}" type="sibTrans" cxnId="{8AECB365-8303-439C-A2B0-8D61B5A068DF}">
      <dgm:prSet/>
      <dgm:spPr/>
      <dgm:t>
        <a:bodyPr/>
        <a:lstStyle/>
        <a:p>
          <a:endParaRPr lang="en-US"/>
        </a:p>
      </dgm:t>
    </dgm:pt>
    <dgm:pt modelId="{93A610C3-5A2A-4DA4-A670-224B5C67B5A5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Extensible</a:t>
          </a:r>
          <a:endParaRPr lang="en-US" dirty="0">
            <a:latin typeface="Calibri" pitchFamily="34" charset="0"/>
          </a:endParaRPr>
        </a:p>
      </dgm:t>
    </dgm:pt>
    <dgm:pt modelId="{9656FB0B-491E-41BC-BFE4-77825473F47F}" type="parTrans" cxnId="{86DB51DB-CE8A-48F5-9EED-ADC68BF7225A}">
      <dgm:prSet/>
      <dgm:spPr/>
      <dgm:t>
        <a:bodyPr/>
        <a:lstStyle/>
        <a:p>
          <a:endParaRPr lang="en-US"/>
        </a:p>
      </dgm:t>
    </dgm:pt>
    <dgm:pt modelId="{72D818C0-8B47-4678-97DE-AE55222F750B}" type="sibTrans" cxnId="{86DB51DB-CE8A-48F5-9EED-ADC68BF7225A}">
      <dgm:prSet/>
      <dgm:spPr/>
      <dgm:t>
        <a:bodyPr/>
        <a:lstStyle/>
        <a:p>
          <a:endParaRPr lang="en-US"/>
        </a:p>
      </dgm:t>
    </dgm:pt>
    <dgm:pt modelId="{ED2F3676-A9FC-40E2-902D-F11601DA4924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Analysis Tools</a:t>
          </a:r>
          <a:endParaRPr lang="en-US" dirty="0">
            <a:latin typeface="Calibri" pitchFamily="34" charset="0"/>
          </a:endParaRPr>
        </a:p>
      </dgm:t>
    </dgm:pt>
    <dgm:pt modelId="{D85058A7-E47A-4377-9CE6-4E36045150AF}" type="parTrans" cxnId="{59D95CC3-68D9-4669-BAB2-A71CBF769141}">
      <dgm:prSet/>
      <dgm:spPr/>
      <dgm:t>
        <a:bodyPr/>
        <a:lstStyle/>
        <a:p>
          <a:endParaRPr lang="en-US"/>
        </a:p>
      </dgm:t>
    </dgm:pt>
    <dgm:pt modelId="{5C914532-1E27-44C7-996A-1D5B81556F02}" type="sibTrans" cxnId="{59D95CC3-68D9-4669-BAB2-A71CBF769141}">
      <dgm:prSet/>
      <dgm:spPr/>
      <dgm:t>
        <a:bodyPr/>
        <a:lstStyle/>
        <a:p>
          <a:endParaRPr lang="en-US"/>
        </a:p>
      </dgm:t>
    </dgm:pt>
    <dgm:pt modelId="{595BCD71-D687-431C-9A14-3EC2B1AD909B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Faster and Optimized</a:t>
          </a:r>
          <a:endParaRPr lang="en-US" dirty="0">
            <a:latin typeface="Calibri" pitchFamily="34" charset="0"/>
          </a:endParaRPr>
        </a:p>
      </dgm:t>
    </dgm:pt>
    <dgm:pt modelId="{6F319296-C89E-42A5-B3F3-A198DBC9B55F}" type="parTrans" cxnId="{12DF5DEB-8FAB-4107-9127-35B464A250F7}">
      <dgm:prSet/>
      <dgm:spPr/>
      <dgm:t>
        <a:bodyPr/>
        <a:lstStyle/>
        <a:p>
          <a:endParaRPr lang="en-US"/>
        </a:p>
      </dgm:t>
    </dgm:pt>
    <dgm:pt modelId="{94836295-B230-4714-BE4F-99A51FA249EE}" type="sibTrans" cxnId="{12DF5DEB-8FAB-4107-9127-35B464A250F7}">
      <dgm:prSet/>
      <dgm:spPr/>
      <dgm:t>
        <a:bodyPr/>
        <a:lstStyle/>
        <a:p>
          <a:endParaRPr lang="en-US"/>
        </a:p>
      </dgm:t>
    </dgm:pt>
    <dgm:pt modelId="{01566A9A-92A3-4390-9600-79D33323EC1E}">
      <dgm:prSet phldrT="[Text]" custT="1"/>
      <dgm:spPr/>
      <dgm:t>
        <a:bodyPr/>
        <a:lstStyle/>
        <a:p>
          <a:r>
            <a:rPr lang="en-US" sz="2000" dirty="0" smtClean="0">
              <a:latin typeface="Calibri" pitchFamily="34" charset="0"/>
            </a:rPr>
            <a:t>Administration</a:t>
          </a:r>
          <a:endParaRPr lang="en-US" sz="2000" dirty="0">
            <a:latin typeface="Calibri" pitchFamily="34" charset="0"/>
          </a:endParaRPr>
        </a:p>
      </dgm:t>
    </dgm:pt>
    <dgm:pt modelId="{F63A8833-DB46-4A96-AEEC-44998829FFAA}" type="parTrans" cxnId="{81A2C06D-235B-4C71-B067-5896B6B79F70}">
      <dgm:prSet/>
      <dgm:spPr/>
      <dgm:t>
        <a:bodyPr/>
        <a:lstStyle/>
        <a:p>
          <a:endParaRPr lang="en-US"/>
        </a:p>
      </dgm:t>
    </dgm:pt>
    <dgm:pt modelId="{0682361C-C9E2-4903-A391-70F0F612CF51}" type="sibTrans" cxnId="{81A2C06D-235B-4C71-B067-5896B6B79F70}">
      <dgm:prSet/>
      <dgm:spPr/>
      <dgm:t>
        <a:bodyPr/>
        <a:lstStyle/>
        <a:p>
          <a:endParaRPr lang="en-US"/>
        </a:p>
      </dgm:t>
    </dgm:pt>
    <dgm:pt modelId="{F2C76195-CD1B-41C0-83AB-5C71E26C69FE}">
      <dgm:prSet phldrT="[Text]" custT="1"/>
      <dgm:spPr/>
      <dgm:t>
        <a:bodyPr/>
        <a:lstStyle/>
        <a:p>
          <a:r>
            <a:rPr lang="en-US" sz="2000" dirty="0" smtClean="0">
              <a:latin typeface="Calibri" pitchFamily="34" charset="0"/>
            </a:rPr>
            <a:t>Scalability</a:t>
          </a:r>
          <a:endParaRPr lang="en-US" sz="2000" dirty="0">
            <a:latin typeface="Calibri" pitchFamily="34" charset="0"/>
          </a:endParaRPr>
        </a:p>
      </dgm:t>
    </dgm:pt>
    <dgm:pt modelId="{C175D69A-2EBB-4CE6-99AB-F0A2BCB78574}" type="parTrans" cxnId="{779BBAAF-A7C8-4A91-9A62-AF6C649968D7}">
      <dgm:prSet/>
      <dgm:spPr/>
      <dgm:t>
        <a:bodyPr/>
        <a:lstStyle/>
        <a:p>
          <a:endParaRPr lang="en-US"/>
        </a:p>
      </dgm:t>
    </dgm:pt>
    <dgm:pt modelId="{E45EDC45-AEA9-479D-8FEA-E85CE826DFE1}" type="sibTrans" cxnId="{779BBAAF-A7C8-4A91-9A62-AF6C649968D7}">
      <dgm:prSet/>
      <dgm:spPr/>
      <dgm:t>
        <a:bodyPr/>
        <a:lstStyle/>
        <a:p>
          <a:endParaRPr lang="en-US"/>
        </a:p>
      </dgm:t>
    </dgm:pt>
    <dgm:pt modelId="{7511886C-B76A-4EFE-A64A-2EBDC391A7D1}">
      <dgm:prSet phldrT="[Text]" custT="1"/>
      <dgm:spPr/>
      <dgm:t>
        <a:bodyPr/>
        <a:lstStyle/>
        <a:p>
          <a:r>
            <a:rPr lang="en-US" sz="2000" dirty="0" smtClean="0">
              <a:latin typeface="Calibri" pitchFamily="34" charset="0"/>
            </a:rPr>
            <a:t>Deployment</a:t>
          </a:r>
          <a:endParaRPr lang="en-US" sz="2000" dirty="0">
            <a:latin typeface="Calibri" pitchFamily="34" charset="0"/>
          </a:endParaRPr>
        </a:p>
      </dgm:t>
    </dgm:pt>
    <dgm:pt modelId="{2F6990EF-23EE-4BB1-96E0-EA6F5BCD3727}" type="parTrans" cxnId="{7F15EA65-92EF-41A1-B112-47D87CF5F77D}">
      <dgm:prSet/>
      <dgm:spPr/>
      <dgm:t>
        <a:bodyPr/>
        <a:lstStyle/>
        <a:p>
          <a:endParaRPr lang="en-US"/>
        </a:p>
      </dgm:t>
    </dgm:pt>
    <dgm:pt modelId="{3744C3C3-7395-443A-8624-8CDC3A0509F3}" type="sibTrans" cxnId="{7F15EA65-92EF-41A1-B112-47D87CF5F77D}">
      <dgm:prSet/>
      <dgm:spPr/>
      <dgm:t>
        <a:bodyPr/>
        <a:lstStyle/>
        <a:p>
          <a:endParaRPr lang="en-US"/>
        </a:p>
      </dgm:t>
    </dgm:pt>
    <dgm:pt modelId="{D7A95720-0390-42C3-8B2D-DB132BB76F90}">
      <dgm:prSet phldrT="[Text]" custT="1"/>
      <dgm:spPr/>
      <dgm:t>
        <a:bodyPr/>
        <a:lstStyle/>
        <a:p>
          <a:r>
            <a:rPr lang="en-US" sz="2000" dirty="0" smtClean="0">
              <a:latin typeface="Calibri" pitchFamily="34" charset="0"/>
            </a:rPr>
            <a:t>Administration</a:t>
          </a:r>
        </a:p>
      </dgm:t>
    </dgm:pt>
    <dgm:pt modelId="{3156AAC1-123A-4855-B520-37216416B514}" type="parTrans" cxnId="{C7E54A7A-E01A-419B-AFAD-E5049548CC3D}">
      <dgm:prSet/>
      <dgm:spPr/>
      <dgm:t>
        <a:bodyPr/>
        <a:lstStyle/>
        <a:p>
          <a:endParaRPr lang="en-US"/>
        </a:p>
      </dgm:t>
    </dgm:pt>
    <dgm:pt modelId="{06CD494C-E3D7-4D6D-BDAA-6400C54F242A}" type="sibTrans" cxnId="{C7E54A7A-E01A-419B-AFAD-E5049548CC3D}">
      <dgm:prSet/>
      <dgm:spPr/>
      <dgm:t>
        <a:bodyPr/>
        <a:lstStyle/>
        <a:p>
          <a:endParaRPr lang="en-US"/>
        </a:p>
      </dgm:t>
    </dgm:pt>
    <dgm:pt modelId="{910FBF5D-1AE5-4877-840B-2E1B7CC97E85}">
      <dgm:prSet phldrT="[Text]" custT="1"/>
      <dgm:spPr/>
      <dgm:t>
        <a:bodyPr/>
        <a:lstStyle/>
        <a:p>
          <a:r>
            <a:rPr lang="en-US" sz="2000" dirty="0" smtClean="0">
              <a:latin typeface="Calibri" pitchFamily="34" charset="0"/>
            </a:rPr>
            <a:t>Metrics</a:t>
          </a:r>
        </a:p>
      </dgm:t>
    </dgm:pt>
    <dgm:pt modelId="{6755E479-B0D7-4066-8674-DBAA3A1B9996}" type="parTrans" cxnId="{0994B479-36EC-4F0C-9E91-26D5F4D4EB77}">
      <dgm:prSet/>
      <dgm:spPr/>
      <dgm:t>
        <a:bodyPr/>
        <a:lstStyle/>
        <a:p>
          <a:endParaRPr lang="en-US"/>
        </a:p>
      </dgm:t>
    </dgm:pt>
    <dgm:pt modelId="{FDFE30A5-DDF7-4318-B66B-325BB8282A12}" type="sibTrans" cxnId="{0994B479-36EC-4F0C-9E91-26D5F4D4EB77}">
      <dgm:prSet/>
      <dgm:spPr/>
      <dgm:t>
        <a:bodyPr/>
        <a:lstStyle/>
        <a:p>
          <a:endParaRPr lang="en-US"/>
        </a:p>
      </dgm:t>
    </dgm:pt>
    <dgm:pt modelId="{1AA38852-4339-474E-A9A1-4D03A70C9381}">
      <dgm:prSet phldrT="[Text]" custT="1"/>
      <dgm:spPr/>
      <dgm:t>
        <a:bodyPr/>
        <a:lstStyle/>
        <a:p>
          <a:r>
            <a:rPr lang="en-US" sz="2000" dirty="0" smtClean="0">
              <a:latin typeface="Calibri" pitchFamily="34" charset="0"/>
            </a:rPr>
            <a:t>Current</a:t>
          </a:r>
          <a:r>
            <a:rPr lang="en-US" sz="1300" dirty="0" smtClean="0">
              <a:latin typeface="Calibri" pitchFamily="34" charset="0"/>
            </a:rPr>
            <a:t> </a:t>
          </a:r>
          <a:r>
            <a:rPr lang="en-US" sz="2000" dirty="0" smtClean="0">
              <a:latin typeface="Calibri" pitchFamily="34" charset="0"/>
            </a:rPr>
            <a:t>state</a:t>
          </a:r>
          <a:r>
            <a:rPr lang="en-US" sz="1300" dirty="0" smtClean="0">
              <a:latin typeface="Calibri" pitchFamily="34" charset="0"/>
            </a:rPr>
            <a:t> </a:t>
          </a:r>
          <a:r>
            <a:rPr lang="en-US" sz="2000" dirty="0" smtClean="0">
              <a:latin typeface="Calibri" pitchFamily="34" charset="0"/>
            </a:rPr>
            <a:t>query</a:t>
          </a:r>
        </a:p>
      </dgm:t>
    </dgm:pt>
    <dgm:pt modelId="{8F6D5367-D6CA-401F-A377-87C82323D971}" type="parTrans" cxnId="{DA0654D9-E979-4FD2-BDA2-36AE874FF961}">
      <dgm:prSet/>
      <dgm:spPr/>
      <dgm:t>
        <a:bodyPr/>
        <a:lstStyle/>
        <a:p>
          <a:endParaRPr lang="en-US"/>
        </a:p>
      </dgm:t>
    </dgm:pt>
    <dgm:pt modelId="{70DF1B2E-4FBF-4770-9046-E9476C1E1531}" type="sibTrans" cxnId="{DA0654D9-E979-4FD2-BDA2-36AE874FF961}">
      <dgm:prSet/>
      <dgm:spPr/>
      <dgm:t>
        <a:bodyPr/>
        <a:lstStyle/>
        <a:p>
          <a:endParaRPr lang="en-US"/>
        </a:p>
      </dgm:t>
    </dgm:pt>
    <dgm:pt modelId="{CB411A15-4222-4F10-B589-33D142192EDF}">
      <dgm:prSet phldrT="[Text]" custT="1"/>
      <dgm:spPr/>
      <dgm:t>
        <a:bodyPr/>
        <a:lstStyle/>
        <a:p>
          <a:r>
            <a:rPr lang="en-US" sz="2000" dirty="0" smtClean="0">
              <a:latin typeface="Calibri" pitchFamily="34" charset="0"/>
            </a:rPr>
            <a:t>Less</a:t>
          </a:r>
          <a:r>
            <a:rPr lang="en-US" sz="1300" dirty="0" smtClean="0">
              <a:latin typeface="Calibri" pitchFamily="34" charset="0"/>
            </a:rPr>
            <a:t> </a:t>
          </a:r>
          <a:r>
            <a:rPr lang="en-US" sz="2000" dirty="0" smtClean="0">
              <a:latin typeface="Calibri" pitchFamily="34" charset="0"/>
            </a:rPr>
            <a:t>memory</a:t>
          </a:r>
        </a:p>
      </dgm:t>
    </dgm:pt>
    <dgm:pt modelId="{079A9D5A-81E1-42E8-876D-07EB0082FC23}" type="parTrans" cxnId="{FFEAB072-2E38-43E8-8FDE-A52ACC16EFAB}">
      <dgm:prSet/>
      <dgm:spPr/>
      <dgm:t>
        <a:bodyPr/>
        <a:lstStyle/>
        <a:p>
          <a:endParaRPr lang="en-US"/>
        </a:p>
      </dgm:t>
    </dgm:pt>
    <dgm:pt modelId="{EE92D2BD-ACA9-4649-8D8C-1D2397A01CB9}" type="sibTrans" cxnId="{FFEAB072-2E38-43E8-8FDE-A52ACC16EFAB}">
      <dgm:prSet/>
      <dgm:spPr/>
      <dgm:t>
        <a:bodyPr/>
        <a:lstStyle/>
        <a:p>
          <a:endParaRPr lang="en-US"/>
        </a:p>
      </dgm:t>
    </dgm:pt>
    <dgm:pt modelId="{916CE6FC-7A55-43D2-90C5-6161404F2F27}">
      <dgm:prSet phldrT="[Text]" custT="1"/>
      <dgm:spPr/>
      <dgm:t>
        <a:bodyPr/>
        <a:lstStyle/>
        <a:p>
          <a:r>
            <a:rPr lang="en-US" sz="2000" dirty="0" smtClean="0">
              <a:latin typeface="Calibri" pitchFamily="34" charset="0"/>
            </a:rPr>
            <a:t>Less</a:t>
          </a:r>
          <a:r>
            <a:rPr lang="en-US" sz="1300" dirty="0" smtClean="0">
              <a:latin typeface="Calibri" pitchFamily="34" charset="0"/>
            </a:rPr>
            <a:t> </a:t>
          </a:r>
          <a:r>
            <a:rPr lang="en-US" sz="2000" dirty="0" smtClean="0">
              <a:latin typeface="Calibri" pitchFamily="34" charset="0"/>
            </a:rPr>
            <a:t>CPU</a:t>
          </a:r>
          <a:r>
            <a:rPr lang="en-US" sz="1300" dirty="0" smtClean="0">
              <a:latin typeface="Calibri" pitchFamily="34" charset="0"/>
            </a:rPr>
            <a:t> </a:t>
          </a:r>
          <a:r>
            <a:rPr lang="en-US" sz="2000" dirty="0" smtClean="0">
              <a:latin typeface="Calibri" pitchFamily="34" charset="0"/>
            </a:rPr>
            <a:t>utilization</a:t>
          </a:r>
        </a:p>
      </dgm:t>
    </dgm:pt>
    <dgm:pt modelId="{FCF70D24-74FA-4565-9358-D77C126A4555}" type="parTrans" cxnId="{4808BEAB-1812-453E-A51D-F00C3F26E869}">
      <dgm:prSet/>
      <dgm:spPr/>
      <dgm:t>
        <a:bodyPr/>
        <a:lstStyle/>
        <a:p>
          <a:endParaRPr lang="en-US"/>
        </a:p>
      </dgm:t>
    </dgm:pt>
    <dgm:pt modelId="{73A8342C-D50F-4036-A3E2-A9D1B43E8EF7}" type="sibTrans" cxnId="{4808BEAB-1812-453E-A51D-F00C3F26E869}">
      <dgm:prSet/>
      <dgm:spPr/>
      <dgm:t>
        <a:bodyPr/>
        <a:lstStyle/>
        <a:p>
          <a:endParaRPr lang="en-US"/>
        </a:p>
      </dgm:t>
    </dgm:pt>
    <dgm:pt modelId="{D63AA922-949E-4C84-A2EE-39D6EC2F9996}">
      <dgm:prSet phldrT="[Text]"/>
      <dgm:spPr/>
      <dgm:t>
        <a:bodyPr/>
        <a:lstStyle/>
        <a:p>
          <a:endParaRPr lang="en-US" sz="1300" dirty="0"/>
        </a:p>
      </dgm:t>
    </dgm:pt>
    <dgm:pt modelId="{B2856D4A-9571-49AF-A9C5-43B87E3A79A0}" type="parTrans" cxnId="{835B97FF-7FE8-4007-8E91-E91FF00B9E59}">
      <dgm:prSet/>
      <dgm:spPr/>
      <dgm:t>
        <a:bodyPr/>
        <a:lstStyle/>
        <a:p>
          <a:endParaRPr lang="en-US"/>
        </a:p>
      </dgm:t>
    </dgm:pt>
    <dgm:pt modelId="{389A5505-D555-4C1A-91E8-EAF57AF6F2DE}" type="sibTrans" cxnId="{835B97FF-7FE8-4007-8E91-E91FF00B9E59}">
      <dgm:prSet/>
      <dgm:spPr/>
      <dgm:t>
        <a:bodyPr/>
        <a:lstStyle/>
        <a:p>
          <a:endParaRPr lang="en-US"/>
        </a:p>
      </dgm:t>
    </dgm:pt>
    <dgm:pt modelId="{817759E0-280B-4EE6-AC2E-2ED6F53BBEC1}">
      <dgm:prSet phldrT="[Text]" custT="1"/>
      <dgm:spPr/>
      <dgm:t>
        <a:bodyPr/>
        <a:lstStyle/>
        <a:p>
          <a:r>
            <a:rPr lang="en-US" sz="2000" dirty="0" smtClean="0">
              <a:latin typeface="Calibri" pitchFamily="34" charset="0"/>
            </a:rPr>
            <a:t>Faster</a:t>
          </a:r>
        </a:p>
      </dgm:t>
    </dgm:pt>
    <dgm:pt modelId="{BB91FE49-6CBC-4794-81B8-A7BC347E4585}" type="parTrans" cxnId="{2CC19277-5B71-4C1B-AF7A-C8F122375827}">
      <dgm:prSet/>
      <dgm:spPr/>
    </dgm:pt>
    <dgm:pt modelId="{3A5E2DDA-77BC-4846-B2AD-B70E3B3083E2}" type="sibTrans" cxnId="{2CC19277-5B71-4C1B-AF7A-C8F122375827}">
      <dgm:prSet/>
      <dgm:spPr/>
    </dgm:pt>
    <dgm:pt modelId="{83363C19-83DB-499D-82FD-B9E9BA697ADA}">
      <dgm:prSet phldrT="[Text]" custT="1"/>
      <dgm:spPr/>
      <dgm:t>
        <a:bodyPr/>
        <a:lstStyle/>
        <a:p>
          <a:endParaRPr lang="en-US" sz="2000" dirty="0" smtClean="0">
            <a:latin typeface="Calibri" pitchFamily="34" charset="0"/>
          </a:endParaRPr>
        </a:p>
      </dgm:t>
    </dgm:pt>
    <dgm:pt modelId="{FD92FE60-1E2E-4399-8995-DC48AC730241}" type="parTrans" cxnId="{04C1C58C-DA1D-4F70-902D-7CC3ECA32239}">
      <dgm:prSet/>
      <dgm:spPr/>
    </dgm:pt>
    <dgm:pt modelId="{BC9162F2-3B00-4DD6-8149-B4D999240969}" type="sibTrans" cxnId="{04C1C58C-DA1D-4F70-902D-7CC3ECA32239}">
      <dgm:prSet/>
      <dgm:spPr/>
    </dgm:pt>
    <dgm:pt modelId="{CA593EFA-432F-4713-B50D-7280DAEB837B}" type="pres">
      <dgm:prSet presAssocID="{0C26F1DD-8BD9-4D30-9CA8-49876C6499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0B5D00-F315-4B34-937F-2CE0CD756FF5}" type="pres">
      <dgm:prSet presAssocID="{BA1C2180-C440-4478-A586-9962B43A15C4}" presName="linNode" presStyleCnt="0"/>
      <dgm:spPr/>
    </dgm:pt>
    <dgm:pt modelId="{301EA1CC-D1B5-4895-8A4D-B33A66BC2840}" type="pres">
      <dgm:prSet presAssocID="{BA1C2180-C440-4478-A586-9962B43A15C4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707018-FFBE-461A-B1DF-CE1C497B6F1A}" type="pres">
      <dgm:prSet presAssocID="{BA1C2180-C440-4478-A586-9962B43A15C4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C87656-AC7F-48C5-A4F5-5828146820FB}" type="pres">
      <dgm:prSet presAssocID="{68AED602-1B97-4737-AAA8-D2E2CE441DC0}" presName="sp" presStyleCnt="0"/>
      <dgm:spPr/>
    </dgm:pt>
    <dgm:pt modelId="{0A3C6426-435B-4586-BB61-811908083AE6}" type="pres">
      <dgm:prSet presAssocID="{93A610C3-5A2A-4DA4-A670-224B5C67B5A5}" presName="linNode" presStyleCnt="0"/>
      <dgm:spPr/>
    </dgm:pt>
    <dgm:pt modelId="{D5B8600C-4306-492E-BC24-C142A1C0A011}" type="pres">
      <dgm:prSet presAssocID="{93A610C3-5A2A-4DA4-A670-224B5C67B5A5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92DBF4-A59D-496D-9088-3D111CD23CB5}" type="pres">
      <dgm:prSet presAssocID="{93A610C3-5A2A-4DA4-A670-224B5C67B5A5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C770EC-8362-45AA-8916-D36A5E1FF483}" type="pres">
      <dgm:prSet presAssocID="{72D818C0-8B47-4678-97DE-AE55222F750B}" presName="sp" presStyleCnt="0"/>
      <dgm:spPr/>
    </dgm:pt>
    <dgm:pt modelId="{8BF05DDC-DD79-424C-9C0B-FC5F4A90ACE5}" type="pres">
      <dgm:prSet presAssocID="{ED2F3676-A9FC-40E2-902D-F11601DA4924}" presName="linNode" presStyleCnt="0"/>
      <dgm:spPr/>
    </dgm:pt>
    <dgm:pt modelId="{20F6E179-97C9-4AE9-99FD-1DD79033CB02}" type="pres">
      <dgm:prSet presAssocID="{ED2F3676-A9FC-40E2-902D-F11601DA4924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FCC3EC-863A-4615-AF19-4D7CAE2B6499}" type="pres">
      <dgm:prSet presAssocID="{ED2F3676-A9FC-40E2-902D-F11601DA4924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31090B-E276-4602-A669-27D1AF041166}" type="pres">
      <dgm:prSet presAssocID="{5C914532-1E27-44C7-996A-1D5B81556F02}" presName="sp" presStyleCnt="0"/>
      <dgm:spPr/>
    </dgm:pt>
    <dgm:pt modelId="{81097DC1-A309-4E39-BDE0-AF33669C5F31}" type="pres">
      <dgm:prSet presAssocID="{595BCD71-D687-431C-9A14-3EC2B1AD909B}" presName="linNode" presStyleCnt="0"/>
      <dgm:spPr/>
    </dgm:pt>
    <dgm:pt modelId="{D27D2967-07BC-4622-BF21-2BF4501FD1E4}" type="pres">
      <dgm:prSet presAssocID="{595BCD71-D687-431C-9A14-3EC2B1AD909B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99F20A-85B5-4262-AA20-848D916E02DD}" type="pres">
      <dgm:prSet presAssocID="{595BCD71-D687-431C-9A14-3EC2B1AD909B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4C1C58C-DA1D-4F70-902D-7CC3ECA32239}" srcId="{595BCD71-D687-431C-9A14-3EC2B1AD909B}" destId="{83363C19-83DB-499D-82FD-B9E9BA697ADA}" srcOrd="0" destOrd="0" parTransId="{FD92FE60-1E2E-4399-8995-DC48AC730241}" sibTransId="{BC9162F2-3B00-4DD6-8149-B4D999240969}"/>
    <dgm:cxn modelId="{12DF5DEB-8FAB-4107-9127-35B464A250F7}" srcId="{0C26F1DD-8BD9-4D30-9CA8-49876C6499F4}" destId="{595BCD71-D687-431C-9A14-3EC2B1AD909B}" srcOrd="3" destOrd="0" parTransId="{6F319296-C89E-42A5-B3F3-A198DBC9B55F}" sibTransId="{94836295-B230-4714-BE4F-99A51FA249EE}"/>
    <dgm:cxn modelId="{00454C94-D0BF-4442-AD3D-DE49016A3809}" type="presOf" srcId="{916CE6FC-7A55-43D2-90C5-6161404F2F27}" destId="{3399F20A-85B5-4262-AA20-848D916E02DD}" srcOrd="0" destOrd="3" presId="urn:microsoft.com/office/officeart/2005/8/layout/vList5"/>
    <dgm:cxn modelId="{2CC19277-5B71-4C1B-AF7A-C8F122375827}" srcId="{595BCD71-D687-431C-9A14-3EC2B1AD909B}" destId="{817759E0-280B-4EE6-AC2E-2ED6F53BBEC1}" srcOrd="1" destOrd="0" parTransId="{BB91FE49-6CBC-4794-81B8-A7BC347E4585}" sibTransId="{3A5E2DDA-77BC-4846-B2AD-B70E3B3083E2}"/>
    <dgm:cxn modelId="{838A5327-55BE-47A3-A046-A6AEF58CA982}" type="presOf" srcId="{595BCD71-D687-431C-9A14-3EC2B1AD909B}" destId="{D27D2967-07BC-4622-BF21-2BF4501FD1E4}" srcOrd="0" destOrd="0" presId="urn:microsoft.com/office/officeart/2005/8/layout/vList5"/>
    <dgm:cxn modelId="{DA0654D9-E979-4FD2-BDA2-36AE874FF961}" srcId="{ED2F3676-A9FC-40E2-902D-F11601DA4924}" destId="{1AA38852-4339-474E-A9A1-4D03A70C9381}" srcOrd="1" destOrd="0" parTransId="{8F6D5367-D6CA-401F-A377-87C82323D971}" sibTransId="{70DF1B2E-4FBF-4770-9046-E9476C1E1531}"/>
    <dgm:cxn modelId="{835B97FF-7FE8-4007-8E91-E91FF00B9E59}" srcId="{595BCD71-D687-431C-9A14-3EC2B1AD909B}" destId="{D63AA922-949E-4C84-A2EE-39D6EC2F9996}" srcOrd="4" destOrd="0" parTransId="{B2856D4A-9571-49AF-A9C5-43B87E3A79A0}" sibTransId="{389A5505-D555-4C1A-91E8-EAF57AF6F2DE}"/>
    <dgm:cxn modelId="{38E4EDE6-D602-4DA2-AD40-D90DFB705B36}" type="presOf" srcId="{D63AA922-949E-4C84-A2EE-39D6EC2F9996}" destId="{3399F20A-85B5-4262-AA20-848D916E02DD}" srcOrd="0" destOrd="4" presId="urn:microsoft.com/office/officeart/2005/8/layout/vList5"/>
    <dgm:cxn modelId="{4808BEAB-1812-453E-A51D-F00C3F26E869}" srcId="{595BCD71-D687-431C-9A14-3EC2B1AD909B}" destId="{916CE6FC-7A55-43D2-90C5-6161404F2F27}" srcOrd="3" destOrd="0" parTransId="{FCF70D24-74FA-4565-9358-D77C126A4555}" sibTransId="{73A8342C-D50F-4036-A3E2-A9D1B43E8EF7}"/>
    <dgm:cxn modelId="{8AECB365-8303-439C-A2B0-8D61B5A068DF}" srcId="{0C26F1DD-8BD9-4D30-9CA8-49876C6499F4}" destId="{BA1C2180-C440-4478-A586-9962B43A15C4}" srcOrd="0" destOrd="0" parTransId="{92678D70-32B3-4397-928F-EABF9AEB13EC}" sibTransId="{68AED602-1B97-4737-AAA8-D2E2CE441DC0}"/>
    <dgm:cxn modelId="{FFEAB072-2E38-43E8-8FDE-A52ACC16EFAB}" srcId="{595BCD71-D687-431C-9A14-3EC2B1AD909B}" destId="{CB411A15-4222-4F10-B589-33D142192EDF}" srcOrd="2" destOrd="0" parTransId="{079A9D5A-81E1-42E8-876D-07EB0082FC23}" sibTransId="{EE92D2BD-ACA9-4649-8D8C-1D2397A01CB9}"/>
    <dgm:cxn modelId="{0B834A22-0645-4B67-98F5-BEEDC27A4B2A}" type="presOf" srcId="{F2C76195-CD1B-41C0-83AB-5C71E26C69FE}" destId="{74707018-FFBE-461A-B1DF-CE1C497B6F1A}" srcOrd="0" destOrd="1" presId="urn:microsoft.com/office/officeart/2005/8/layout/vList5"/>
    <dgm:cxn modelId="{12B50B6B-5C60-4F30-93D2-4D930520E37A}" type="presOf" srcId="{1AA38852-4339-474E-A9A1-4D03A70C9381}" destId="{63FCC3EC-863A-4615-AF19-4D7CAE2B6499}" srcOrd="0" destOrd="1" presId="urn:microsoft.com/office/officeart/2005/8/layout/vList5"/>
    <dgm:cxn modelId="{86DB51DB-CE8A-48F5-9EED-ADC68BF7225A}" srcId="{0C26F1DD-8BD9-4D30-9CA8-49876C6499F4}" destId="{93A610C3-5A2A-4DA4-A670-224B5C67B5A5}" srcOrd="1" destOrd="0" parTransId="{9656FB0B-491E-41BC-BFE4-77825473F47F}" sibTransId="{72D818C0-8B47-4678-97DE-AE55222F750B}"/>
    <dgm:cxn modelId="{779BBAAF-A7C8-4A91-9A62-AF6C649968D7}" srcId="{BA1C2180-C440-4478-A586-9962B43A15C4}" destId="{F2C76195-CD1B-41C0-83AB-5C71E26C69FE}" srcOrd="1" destOrd="0" parTransId="{C175D69A-2EBB-4CE6-99AB-F0A2BCB78574}" sibTransId="{E45EDC45-AEA9-479D-8FEA-E85CE826DFE1}"/>
    <dgm:cxn modelId="{59D95CC3-68D9-4669-BAB2-A71CBF769141}" srcId="{0C26F1DD-8BD9-4D30-9CA8-49876C6499F4}" destId="{ED2F3676-A9FC-40E2-902D-F11601DA4924}" srcOrd="2" destOrd="0" parTransId="{D85058A7-E47A-4377-9CE6-4E36045150AF}" sibTransId="{5C914532-1E27-44C7-996A-1D5B81556F02}"/>
    <dgm:cxn modelId="{03E012EF-E21C-44BD-AD5B-2EDDD4338627}" type="presOf" srcId="{CB411A15-4222-4F10-B589-33D142192EDF}" destId="{3399F20A-85B5-4262-AA20-848D916E02DD}" srcOrd="0" destOrd="2" presId="urn:microsoft.com/office/officeart/2005/8/layout/vList5"/>
    <dgm:cxn modelId="{F6F05D78-F404-41BA-AECD-B1EDAD55D22C}" type="presOf" srcId="{817759E0-280B-4EE6-AC2E-2ED6F53BBEC1}" destId="{3399F20A-85B5-4262-AA20-848D916E02DD}" srcOrd="0" destOrd="1" presId="urn:microsoft.com/office/officeart/2005/8/layout/vList5"/>
    <dgm:cxn modelId="{22817286-67F5-4463-83FC-D0DED5001743}" type="presOf" srcId="{83363C19-83DB-499D-82FD-B9E9BA697ADA}" destId="{3399F20A-85B5-4262-AA20-848D916E02DD}" srcOrd="0" destOrd="0" presId="urn:microsoft.com/office/officeart/2005/8/layout/vList5"/>
    <dgm:cxn modelId="{B4B35980-1E6F-4585-B7DE-372CAC895B92}" type="presOf" srcId="{01566A9A-92A3-4390-9600-79D33323EC1E}" destId="{74707018-FFBE-461A-B1DF-CE1C497B6F1A}" srcOrd="0" destOrd="0" presId="urn:microsoft.com/office/officeart/2005/8/layout/vList5"/>
    <dgm:cxn modelId="{5930E320-62BE-429B-815D-AB3B5B34ED22}" type="presOf" srcId="{910FBF5D-1AE5-4877-840B-2E1B7CC97E85}" destId="{63FCC3EC-863A-4615-AF19-4D7CAE2B6499}" srcOrd="0" destOrd="0" presId="urn:microsoft.com/office/officeart/2005/8/layout/vList5"/>
    <dgm:cxn modelId="{C7E54A7A-E01A-419B-AFAD-E5049548CC3D}" srcId="{93A610C3-5A2A-4DA4-A670-224B5C67B5A5}" destId="{D7A95720-0390-42C3-8B2D-DB132BB76F90}" srcOrd="0" destOrd="0" parTransId="{3156AAC1-123A-4855-B520-37216416B514}" sibTransId="{06CD494C-E3D7-4D6D-BDAA-6400C54F242A}"/>
    <dgm:cxn modelId="{723DA525-71C9-4F07-BC12-C4F5F34A1633}" type="presOf" srcId="{0C26F1DD-8BD9-4D30-9CA8-49876C6499F4}" destId="{CA593EFA-432F-4713-B50D-7280DAEB837B}" srcOrd="0" destOrd="0" presId="urn:microsoft.com/office/officeart/2005/8/layout/vList5"/>
    <dgm:cxn modelId="{7F15EA65-92EF-41A1-B112-47D87CF5F77D}" srcId="{BA1C2180-C440-4478-A586-9962B43A15C4}" destId="{7511886C-B76A-4EFE-A64A-2EBDC391A7D1}" srcOrd="2" destOrd="0" parTransId="{2F6990EF-23EE-4BB1-96E0-EA6F5BCD3727}" sibTransId="{3744C3C3-7395-443A-8624-8CDC3A0509F3}"/>
    <dgm:cxn modelId="{7740BDBD-E5FD-4EA0-ABFE-4DCA5CF1D351}" type="presOf" srcId="{BA1C2180-C440-4478-A586-9962B43A15C4}" destId="{301EA1CC-D1B5-4895-8A4D-B33A66BC2840}" srcOrd="0" destOrd="0" presId="urn:microsoft.com/office/officeart/2005/8/layout/vList5"/>
    <dgm:cxn modelId="{81A2C06D-235B-4C71-B067-5896B6B79F70}" srcId="{BA1C2180-C440-4478-A586-9962B43A15C4}" destId="{01566A9A-92A3-4390-9600-79D33323EC1E}" srcOrd="0" destOrd="0" parTransId="{F63A8833-DB46-4A96-AEEC-44998829FFAA}" sibTransId="{0682361C-C9E2-4903-A391-70F0F612CF51}"/>
    <dgm:cxn modelId="{0994B479-36EC-4F0C-9E91-26D5F4D4EB77}" srcId="{ED2F3676-A9FC-40E2-902D-F11601DA4924}" destId="{910FBF5D-1AE5-4877-840B-2E1B7CC97E85}" srcOrd="0" destOrd="0" parTransId="{6755E479-B0D7-4066-8674-DBAA3A1B9996}" sibTransId="{FDFE30A5-DDF7-4318-B66B-325BB8282A12}"/>
    <dgm:cxn modelId="{A9E658CD-AC35-4176-90FD-E27BF20970F6}" type="presOf" srcId="{D7A95720-0390-42C3-8B2D-DB132BB76F90}" destId="{5292DBF4-A59D-496D-9088-3D111CD23CB5}" srcOrd="0" destOrd="0" presId="urn:microsoft.com/office/officeart/2005/8/layout/vList5"/>
    <dgm:cxn modelId="{219B07F1-1471-45B5-9847-C86E9EA2ACB3}" type="presOf" srcId="{ED2F3676-A9FC-40E2-902D-F11601DA4924}" destId="{20F6E179-97C9-4AE9-99FD-1DD79033CB02}" srcOrd="0" destOrd="0" presId="urn:microsoft.com/office/officeart/2005/8/layout/vList5"/>
    <dgm:cxn modelId="{D7A86D91-8EDE-4E39-9172-14AF9522C884}" type="presOf" srcId="{7511886C-B76A-4EFE-A64A-2EBDC391A7D1}" destId="{74707018-FFBE-461A-B1DF-CE1C497B6F1A}" srcOrd="0" destOrd="2" presId="urn:microsoft.com/office/officeart/2005/8/layout/vList5"/>
    <dgm:cxn modelId="{50035F75-95DA-4752-9257-2FD611AB01C7}" type="presOf" srcId="{93A610C3-5A2A-4DA4-A670-224B5C67B5A5}" destId="{D5B8600C-4306-492E-BC24-C142A1C0A011}" srcOrd="0" destOrd="0" presId="urn:microsoft.com/office/officeart/2005/8/layout/vList5"/>
    <dgm:cxn modelId="{22584D70-8CFE-4F79-812A-7BC04B86A018}" type="presParOf" srcId="{CA593EFA-432F-4713-B50D-7280DAEB837B}" destId="{980B5D00-F315-4B34-937F-2CE0CD756FF5}" srcOrd="0" destOrd="0" presId="urn:microsoft.com/office/officeart/2005/8/layout/vList5"/>
    <dgm:cxn modelId="{5E079F71-FE68-4710-B3B1-65B89832F103}" type="presParOf" srcId="{980B5D00-F315-4B34-937F-2CE0CD756FF5}" destId="{301EA1CC-D1B5-4895-8A4D-B33A66BC2840}" srcOrd="0" destOrd="0" presId="urn:microsoft.com/office/officeart/2005/8/layout/vList5"/>
    <dgm:cxn modelId="{94E85E27-30FD-43F7-A813-4B9AFEC0A3ED}" type="presParOf" srcId="{980B5D00-F315-4B34-937F-2CE0CD756FF5}" destId="{74707018-FFBE-461A-B1DF-CE1C497B6F1A}" srcOrd="1" destOrd="0" presId="urn:microsoft.com/office/officeart/2005/8/layout/vList5"/>
    <dgm:cxn modelId="{852A0C3E-91CE-4531-9A54-4AFC95C90B93}" type="presParOf" srcId="{CA593EFA-432F-4713-B50D-7280DAEB837B}" destId="{CAC87656-AC7F-48C5-A4F5-5828146820FB}" srcOrd="1" destOrd="0" presId="urn:microsoft.com/office/officeart/2005/8/layout/vList5"/>
    <dgm:cxn modelId="{2337C11C-88D5-4C38-B89D-0E9FE71B9B94}" type="presParOf" srcId="{CA593EFA-432F-4713-B50D-7280DAEB837B}" destId="{0A3C6426-435B-4586-BB61-811908083AE6}" srcOrd="2" destOrd="0" presId="urn:microsoft.com/office/officeart/2005/8/layout/vList5"/>
    <dgm:cxn modelId="{E51ED6B1-BE17-463A-A6E2-4CB822830B2C}" type="presParOf" srcId="{0A3C6426-435B-4586-BB61-811908083AE6}" destId="{D5B8600C-4306-492E-BC24-C142A1C0A011}" srcOrd="0" destOrd="0" presId="urn:microsoft.com/office/officeart/2005/8/layout/vList5"/>
    <dgm:cxn modelId="{251C72D7-F1F0-4194-9FDE-F33E1BC74714}" type="presParOf" srcId="{0A3C6426-435B-4586-BB61-811908083AE6}" destId="{5292DBF4-A59D-496D-9088-3D111CD23CB5}" srcOrd="1" destOrd="0" presId="urn:microsoft.com/office/officeart/2005/8/layout/vList5"/>
    <dgm:cxn modelId="{0CCADA77-BE80-476A-B620-E049F8DD17CD}" type="presParOf" srcId="{CA593EFA-432F-4713-B50D-7280DAEB837B}" destId="{05C770EC-8362-45AA-8916-D36A5E1FF483}" srcOrd="3" destOrd="0" presId="urn:microsoft.com/office/officeart/2005/8/layout/vList5"/>
    <dgm:cxn modelId="{B6D5A34A-FC8B-4755-8DD2-51F9464A1425}" type="presParOf" srcId="{CA593EFA-432F-4713-B50D-7280DAEB837B}" destId="{8BF05DDC-DD79-424C-9C0B-FC5F4A90ACE5}" srcOrd="4" destOrd="0" presId="urn:microsoft.com/office/officeart/2005/8/layout/vList5"/>
    <dgm:cxn modelId="{4E0A19E7-2CB6-4ED2-A5AC-E46DC81EF2E4}" type="presParOf" srcId="{8BF05DDC-DD79-424C-9C0B-FC5F4A90ACE5}" destId="{20F6E179-97C9-4AE9-99FD-1DD79033CB02}" srcOrd="0" destOrd="0" presId="urn:microsoft.com/office/officeart/2005/8/layout/vList5"/>
    <dgm:cxn modelId="{E2C6A676-B86D-4A3A-9A10-BA9C9E8B5263}" type="presParOf" srcId="{8BF05DDC-DD79-424C-9C0B-FC5F4A90ACE5}" destId="{63FCC3EC-863A-4615-AF19-4D7CAE2B6499}" srcOrd="1" destOrd="0" presId="urn:microsoft.com/office/officeart/2005/8/layout/vList5"/>
    <dgm:cxn modelId="{E503B467-7030-43FA-9834-17604617088F}" type="presParOf" srcId="{CA593EFA-432F-4713-B50D-7280DAEB837B}" destId="{8A31090B-E276-4602-A669-27D1AF041166}" srcOrd="5" destOrd="0" presId="urn:microsoft.com/office/officeart/2005/8/layout/vList5"/>
    <dgm:cxn modelId="{C6721B79-3CD8-48BC-9ACE-AFC754FF3692}" type="presParOf" srcId="{CA593EFA-432F-4713-B50D-7280DAEB837B}" destId="{81097DC1-A309-4E39-BDE0-AF33669C5F31}" srcOrd="6" destOrd="0" presId="urn:microsoft.com/office/officeart/2005/8/layout/vList5"/>
    <dgm:cxn modelId="{97CFA66F-9A48-4A0B-8B75-94D4B574325D}" type="presParOf" srcId="{81097DC1-A309-4E39-BDE0-AF33669C5F31}" destId="{D27D2967-07BC-4622-BF21-2BF4501FD1E4}" srcOrd="0" destOrd="0" presId="urn:microsoft.com/office/officeart/2005/8/layout/vList5"/>
    <dgm:cxn modelId="{1EF427FD-8B6A-4FE9-900E-A495F4B0C7D5}" type="presParOf" srcId="{81097DC1-A309-4E39-BDE0-AF33669C5F31}" destId="{3399F20A-85B5-4262-AA20-848D916E02D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899FF10-1F4B-4429-A779-62357611B247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85EC346-0D4C-4DCB-B506-B00F117E7C59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tcman</a:t>
          </a:r>
          <a:endParaRPr lang="en-US" dirty="0"/>
        </a:p>
      </dgm:t>
    </dgm:pt>
    <dgm:pt modelId="{E4CD6F4E-8690-45E4-BECE-FABFC7CF6E33}" type="parTrans" cxnId="{83808592-26FF-45F6-91B6-BDC7276A509C}">
      <dgm:prSet/>
      <dgm:spPr/>
      <dgm:t>
        <a:bodyPr/>
        <a:lstStyle/>
        <a:p>
          <a:endParaRPr lang="en-US"/>
        </a:p>
      </dgm:t>
    </dgm:pt>
    <dgm:pt modelId="{B7DC6246-D5BE-4A70-AA45-9863F5E425FA}" type="sibTrans" cxnId="{83808592-26FF-45F6-91B6-BDC7276A509C}">
      <dgm:prSet/>
      <dgm:spPr/>
      <dgm:t>
        <a:bodyPr/>
        <a:lstStyle/>
        <a:p>
          <a:endParaRPr lang="en-US"/>
        </a:p>
      </dgm:t>
    </dgm:pt>
    <dgm:pt modelId="{E85D714B-C9B6-407D-A119-D0F12F69F1BC}">
      <dgm:prSet phldrT="[Text]"/>
      <dgm:spPr/>
      <dgm:t>
        <a:bodyPr/>
        <a:lstStyle/>
        <a:p>
          <a:r>
            <a:rPr lang="en-US" dirty="0" smtClean="0"/>
            <a:t>Server Actions</a:t>
          </a:r>
          <a:endParaRPr lang="en-US" dirty="0"/>
        </a:p>
      </dgm:t>
    </dgm:pt>
    <dgm:pt modelId="{AF67F093-1179-4CB8-9816-2F5929B41082}" type="parTrans" cxnId="{BE4ABC88-D0B3-4E7F-AF5E-0DB924135B98}">
      <dgm:prSet/>
      <dgm:spPr/>
      <dgm:t>
        <a:bodyPr/>
        <a:lstStyle/>
        <a:p>
          <a:endParaRPr lang="en-US"/>
        </a:p>
      </dgm:t>
    </dgm:pt>
    <dgm:pt modelId="{1165F01A-3A78-453E-BA96-0F45C93785EC}" type="sibTrans" cxnId="{BE4ABC88-D0B3-4E7F-AF5E-0DB924135B98}">
      <dgm:prSet/>
      <dgm:spPr/>
      <dgm:t>
        <a:bodyPr/>
        <a:lstStyle/>
        <a:p>
          <a:endParaRPr lang="en-US"/>
        </a:p>
      </dgm:t>
    </dgm:pt>
    <dgm:pt modelId="{2DB403A7-776C-4742-B571-FEE4611F438A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Manager Actions</a:t>
          </a:r>
          <a:endParaRPr lang="en-US" dirty="0"/>
        </a:p>
      </dgm:t>
    </dgm:pt>
    <dgm:pt modelId="{0A78950B-74A4-4642-81A1-2F008885758D}" type="parTrans" cxnId="{41540DF6-8F9C-44F0-BB59-F408FA2EA9E3}">
      <dgm:prSet/>
      <dgm:spPr/>
      <dgm:t>
        <a:bodyPr/>
        <a:lstStyle/>
        <a:p>
          <a:endParaRPr lang="en-US"/>
        </a:p>
      </dgm:t>
    </dgm:pt>
    <dgm:pt modelId="{CDB761B8-A988-4728-B5B3-2D8F351B20A9}" type="sibTrans" cxnId="{41540DF6-8F9C-44F0-BB59-F408FA2EA9E3}">
      <dgm:prSet/>
      <dgm:spPr/>
      <dgm:t>
        <a:bodyPr/>
        <a:lstStyle/>
        <a:p>
          <a:endParaRPr lang="en-US"/>
        </a:p>
      </dgm:t>
    </dgm:pt>
    <dgm:pt modelId="{7931D310-E9AF-4921-9F18-91395F0E1448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/>
            <a:t>General Actions</a:t>
          </a:r>
          <a:endParaRPr lang="en-US" dirty="0"/>
        </a:p>
      </dgm:t>
    </dgm:pt>
    <dgm:pt modelId="{15A9E32E-F664-4A40-B6E3-43153F7C285E}" type="parTrans" cxnId="{6A88BB57-621E-4763-BE6B-20D56FB71250}">
      <dgm:prSet/>
      <dgm:spPr/>
      <dgm:t>
        <a:bodyPr/>
        <a:lstStyle/>
        <a:p>
          <a:endParaRPr lang="en-US"/>
        </a:p>
      </dgm:t>
    </dgm:pt>
    <dgm:pt modelId="{9599E7FC-2C9E-4B5D-AC0B-DD5EBB37B76E}" type="sibTrans" cxnId="{6A88BB57-621E-4763-BE6B-20D56FB71250}">
      <dgm:prSet/>
      <dgm:spPr/>
      <dgm:t>
        <a:bodyPr/>
        <a:lstStyle/>
        <a:p>
          <a:endParaRPr lang="en-US"/>
        </a:p>
      </dgm:t>
    </dgm:pt>
    <dgm:pt modelId="{7EF452F0-FE4E-4C05-A936-4B9F8B2CB054}" type="pres">
      <dgm:prSet presAssocID="{C899FF10-1F4B-4429-A779-62357611B24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960EB9E-9FC6-4FF8-8316-0C67CD5699E5}" type="pres">
      <dgm:prSet presAssocID="{385EC346-0D4C-4DCB-B506-B00F117E7C59}" presName="hierRoot1" presStyleCnt="0">
        <dgm:presLayoutVars>
          <dgm:hierBranch val="init"/>
        </dgm:presLayoutVars>
      </dgm:prSet>
      <dgm:spPr/>
    </dgm:pt>
    <dgm:pt modelId="{74FD6194-1EA8-4D06-89CD-3F4180FF2ABC}" type="pres">
      <dgm:prSet presAssocID="{385EC346-0D4C-4DCB-B506-B00F117E7C59}" presName="rootComposite1" presStyleCnt="0"/>
      <dgm:spPr/>
    </dgm:pt>
    <dgm:pt modelId="{51162D21-FDCD-4C8D-831A-C3B5CEFE58A5}" type="pres">
      <dgm:prSet presAssocID="{385EC346-0D4C-4DCB-B506-B00F117E7C5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C9E8367-97BC-4644-ADEF-1D5E399286D7}" type="pres">
      <dgm:prSet presAssocID="{385EC346-0D4C-4DCB-B506-B00F117E7C59}" presName="rootConnector1" presStyleLbl="node1" presStyleIdx="0" presStyleCnt="0"/>
      <dgm:spPr/>
      <dgm:t>
        <a:bodyPr/>
        <a:lstStyle/>
        <a:p>
          <a:endParaRPr lang="en-US"/>
        </a:p>
      </dgm:t>
    </dgm:pt>
    <dgm:pt modelId="{18FDE906-4F19-4338-BF2C-66073362F290}" type="pres">
      <dgm:prSet presAssocID="{385EC346-0D4C-4DCB-B506-B00F117E7C59}" presName="hierChild2" presStyleCnt="0"/>
      <dgm:spPr/>
    </dgm:pt>
    <dgm:pt modelId="{7BD39CFA-CAD3-44A7-965F-86C607EB2B20}" type="pres">
      <dgm:prSet presAssocID="{AF67F093-1179-4CB8-9816-2F5929B41082}" presName="Name37" presStyleLbl="parChTrans1D2" presStyleIdx="0" presStyleCnt="3"/>
      <dgm:spPr/>
      <dgm:t>
        <a:bodyPr/>
        <a:lstStyle/>
        <a:p>
          <a:endParaRPr lang="en-US"/>
        </a:p>
      </dgm:t>
    </dgm:pt>
    <dgm:pt modelId="{B51471BC-0139-4958-9A0D-7E162C4C4C76}" type="pres">
      <dgm:prSet presAssocID="{E85D714B-C9B6-407D-A119-D0F12F69F1BC}" presName="hierRoot2" presStyleCnt="0">
        <dgm:presLayoutVars>
          <dgm:hierBranch val="init"/>
        </dgm:presLayoutVars>
      </dgm:prSet>
      <dgm:spPr/>
    </dgm:pt>
    <dgm:pt modelId="{23FBF37A-516D-4CD6-BE88-E893D06C5430}" type="pres">
      <dgm:prSet presAssocID="{E85D714B-C9B6-407D-A119-D0F12F69F1BC}" presName="rootComposite" presStyleCnt="0"/>
      <dgm:spPr/>
    </dgm:pt>
    <dgm:pt modelId="{C547226B-3253-4448-ABD1-3E0A18EB0B12}" type="pres">
      <dgm:prSet presAssocID="{E85D714B-C9B6-407D-A119-D0F12F69F1BC}" presName="rootText" presStyleLbl="node2" presStyleIdx="0" presStyleCnt="3" custScaleX="1741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FD50EC-B954-4042-8F23-6CF0FD582016}" type="pres">
      <dgm:prSet presAssocID="{E85D714B-C9B6-407D-A119-D0F12F69F1BC}" presName="rootConnector" presStyleLbl="node2" presStyleIdx="0" presStyleCnt="3"/>
      <dgm:spPr/>
      <dgm:t>
        <a:bodyPr/>
        <a:lstStyle/>
        <a:p>
          <a:endParaRPr lang="en-US"/>
        </a:p>
      </dgm:t>
    </dgm:pt>
    <dgm:pt modelId="{FEDBC86F-ED29-449F-959C-A8275F18E9D3}" type="pres">
      <dgm:prSet presAssocID="{E85D714B-C9B6-407D-A119-D0F12F69F1BC}" presName="hierChild4" presStyleCnt="0"/>
      <dgm:spPr/>
    </dgm:pt>
    <dgm:pt modelId="{21BCB291-CE9A-433A-85E8-33391545B12E}" type="pres">
      <dgm:prSet presAssocID="{E85D714B-C9B6-407D-A119-D0F12F69F1BC}" presName="hierChild5" presStyleCnt="0"/>
      <dgm:spPr/>
    </dgm:pt>
    <dgm:pt modelId="{3866783C-274B-4304-9D3E-8F44D32E0517}" type="pres">
      <dgm:prSet presAssocID="{0A78950B-74A4-4642-81A1-2F008885758D}" presName="Name37" presStyleLbl="parChTrans1D2" presStyleIdx="1" presStyleCnt="3"/>
      <dgm:spPr/>
      <dgm:t>
        <a:bodyPr/>
        <a:lstStyle/>
        <a:p>
          <a:endParaRPr lang="en-US"/>
        </a:p>
      </dgm:t>
    </dgm:pt>
    <dgm:pt modelId="{3630D633-FB05-4FC1-B957-ADE5390F6B73}" type="pres">
      <dgm:prSet presAssocID="{2DB403A7-776C-4742-B571-FEE4611F438A}" presName="hierRoot2" presStyleCnt="0">
        <dgm:presLayoutVars>
          <dgm:hierBranch val="init"/>
        </dgm:presLayoutVars>
      </dgm:prSet>
      <dgm:spPr/>
    </dgm:pt>
    <dgm:pt modelId="{96C00005-39C8-4918-9A84-8274981152AB}" type="pres">
      <dgm:prSet presAssocID="{2DB403A7-776C-4742-B571-FEE4611F438A}" presName="rootComposite" presStyleCnt="0"/>
      <dgm:spPr/>
    </dgm:pt>
    <dgm:pt modelId="{F2E8DF77-E238-434C-A421-1611BB3716C4}" type="pres">
      <dgm:prSet presAssocID="{2DB403A7-776C-4742-B571-FEE4611F438A}" presName="rootText" presStyleLbl="node2" presStyleIdx="1" presStyleCnt="3" custScaleX="1741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A36528-DD71-499C-8354-9EB5A7C1C2F7}" type="pres">
      <dgm:prSet presAssocID="{2DB403A7-776C-4742-B571-FEE4611F438A}" presName="rootConnector" presStyleLbl="node2" presStyleIdx="1" presStyleCnt="3"/>
      <dgm:spPr/>
      <dgm:t>
        <a:bodyPr/>
        <a:lstStyle/>
        <a:p>
          <a:endParaRPr lang="en-US"/>
        </a:p>
      </dgm:t>
    </dgm:pt>
    <dgm:pt modelId="{78AC0ADB-5619-42FB-AEBA-19DFB67596FA}" type="pres">
      <dgm:prSet presAssocID="{2DB403A7-776C-4742-B571-FEE4611F438A}" presName="hierChild4" presStyleCnt="0"/>
      <dgm:spPr/>
    </dgm:pt>
    <dgm:pt modelId="{BBDA6D69-FD3B-4B1A-A1CF-1368BF0E991B}" type="pres">
      <dgm:prSet presAssocID="{2DB403A7-776C-4742-B571-FEE4611F438A}" presName="hierChild5" presStyleCnt="0"/>
      <dgm:spPr/>
    </dgm:pt>
    <dgm:pt modelId="{5B0FAAD1-BE37-4D96-AD25-C7315D95D16B}" type="pres">
      <dgm:prSet presAssocID="{15A9E32E-F664-4A40-B6E3-43153F7C285E}" presName="Name37" presStyleLbl="parChTrans1D2" presStyleIdx="2" presStyleCnt="3"/>
      <dgm:spPr/>
      <dgm:t>
        <a:bodyPr/>
        <a:lstStyle/>
        <a:p>
          <a:endParaRPr lang="en-US"/>
        </a:p>
      </dgm:t>
    </dgm:pt>
    <dgm:pt modelId="{C24B3DA9-4126-4806-9ACE-1E1879B01B95}" type="pres">
      <dgm:prSet presAssocID="{7931D310-E9AF-4921-9F18-91395F0E1448}" presName="hierRoot2" presStyleCnt="0">
        <dgm:presLayoutVars>
          <dgm:hierBranch val="init"/>
        </dgm:presLayoutVars>
      </dgm:prSet>
      <dgm:spPr/>
    </dgm:pt>
    <dgm:pt modelId="{6B7F79CE-C493-4815-ADCE-DC2AD5DC8FAF}" type="pres">
      <dgm:prSet presAssocID="{7931D310-E9AF-4921-9F18-91395F0E1448}" presName="rootComposite" presStyleCnt="0"/>
      <dgm:spPr/>
    </dgm:pt>
    <dgm:pt modelId="{E6784DF5-BE6B-4A93-8C82-A5617D9C0D4A}" type="pres">
      <dgm:prSet presAssocID="{7931D310-E9AF-4921-9F18-91395F0E1448}" presName="rootText" presStyleLbl="node2" presStyleIdx="2" presStyleCnt="3" custScaleX="1741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696007-8304-484F-81F2-5EC4F02FF656}" type="pres">
      <dgm:prSet presAssocID="{7931D310-E9AF-4921-9F18-91395F0E1448}" presName="rootConnector" presStyleLbl="node2" presStyleIdx="2" presStyleCnt="3"/>
      <dgm:spPr/>
      <dgm:t>
        <a:bodyPr/>
        <a:lstStyle/>
        <a:p>
          <a:endParaRPr lang="en-US"/>
        </a:p>
      </dgm:t>
    </dgm:pt>
    <dgm:pt modelId="{DEDB6706-4629-4B50-802A-3E5A18E451E3}" type="pres">
      <dgm:prSet presAssocID="{7931D310-E9AF-4921-9F18-91395F0E1448}" presName="hierChild4" presStyleCnt="0"/>
      <dgm:spPr/>
    </dgm:pt>
    <dgm:pt modelId="{3A8EA57F-E0E2-4044-9021-A6B386AA5D30}" type="pres">
      <dgm:prSet presAssocID="{7931D310-E9AF-4921-9F18-91395F0E1448}" presName="hierChild5" presStyleCnt="0"/>
      <dgm:spPr/>
    </dgm:pt>
    <dgm:pt modelId="{ED4EEEE3-7D84-401B-B5A4-48C3E087AAEF}" type="pres">
      <dgm:prSet presAssocID="{385EC346-0D4C-4DCB-B506-B00F117E7C59}" presName="hierChild3" presStyleCnt="0"/>
      <dgm:spPr/>
    </dgm:pt>
  </dgm:ptLst>
  <dgm:cxnLst>
    <dgm:cxn modelId="{83808592-26FF-45F6-91B6-BDC7276A509C}" srcId="{C899FF10-1F4B-4429-A779-62357611B247}" destId="{385EC346-0D4C-4DCB-B506-B00F117E7C59}" srcOrd="0" destOrd="0" parTransId="{E4CD6F4E-8690-45E4-BECE-FABFC7CF6E33}" sibTransId="{B7DC6246-D5BE-4A70-AA45-9863F5E425FA}"/>
    <dgm:cxn modelId="{147934FB-4F83-4235-A63B-2500E626ACCE}" type="presOf" srcId="{15A9E32E-F664-4A40-B6E3-43153F7C285E}" destId="{5B0FAAD1-BE37-4D96-AD25-C7315D95D16B}" srcOrd="0" destOrd="0" presId="urn:microsoft.com/office/officeart/2005/8/layout/orgChart1"/>
    <dgm:cxn modelId="{19FE5081-7DF2-4153-90E3-FC69774F7550}" type="presOf" srcId="{AF67F093-1179-4CB8-9816-2F5929B41082}" destId="{7BD39CFA-CAD3-44A7-965F-86C607EB2B20}" srcOrd="0" destOrd="0" presId="urn:microsoft.com/office/officeart/2005/8/layout/orgChart1"/>
    <dgm:cxn modelId="{AB10FFE2-2481-415C-B254-6FC76C4662A8}" type="presOf" srcId="{385EC346-0D4C-4DCB-B506-B00F117E7C59}" destId="{51162D21-FDCD-4C8D-831A-C3B5CEFE58A5}" srcOrd="0" destOrd="0" presId="urn:microsoft.com/office/officeart/2005/8/layout/orgChart1"/>
    <dgm:cxn modelId="{05FE30AE-E11D-49C5-ACB7-4C42FC1DBE3D}" type="presOf" srcId="{2DB403A7-776C-4742-B571-FEE4611F438A}" destId="{7DA36528-DD71-499C-8354-9EB5A7C1C2F7}" srcOrd="1" destOrd="0" presId="urn:microsoft.com/office/officeart/2005/8/layout/orgChart1"/>
    <dgm:cxn modelId="{2E400556-40B2-4D8A-A71F-C0012C3D5E2D}" type="presOf" srcId="{C899FF10-1F4B-4429-A779-62357611B247}" destId="{7EF452F0-FE4E-4C05-A936-4B9F8B2CB054}" srcOrd="0" destOrd="0" presId="urn:microsoft.com/office/officeart/2005/8/layout/orgChart1"/>
    <dgm:cxn modelId="{BE4ABC88-D0B3-4E7F-AF5E-0DB924135B98}" srcId="{385EC346-0D4C-4DCB-B506-B00F117E7C59}" destId="{E85D714B-C9B6-407D-A119-D0F12F69F1BC}" srcOrd="0" destOrd="0" parTransId="{AF67F093-1179-4CB8-9816-2F5929B41082}" sibTransId="{1165F01A-3A78-453E-BA96-0F45C93785EC}"/>
    <dgm:cxn modelId="{A4C79FBC-53A0-4C85-B196-743751E882AC}" type="presOf" srcId="{7931D310-E9AF-4921-9F18-91395F0E1448}" destId="{4A696007-8304-484F-81F2-5EC4F02FF656}" srcOrd="1" destOrd="0" presId="urn:microsoft.com/office/officeart/2005/8/layout/orgChart1"/>
    <dgm:cxn modelId="{E615E2BC-061C-412E-8E93-17D90C3EE65B}" type="presOf" srcId="{2DB403A7-776C-4742-B571-FEE4611F438A}" destId="{F2E8DF77-E238-434C-A421-1611BB3716C4}" srcOrd="0" destOrd="0" presId="urn:microsoft.com/office/officeart/2005/8/layout/orgChart1"/>
    <dgm:cxn modelId="{41540DF6-8F9C-44F0-BB59-F408FA2EA9E3}" srcId="{385EC346-0D4C-4DCB-B506-B00F117E7C59}" destId="{2DB403A7-776C-4742-B571-FEE4611F438A}" srcOrd="1" destOrd="0" parTransId="{0A78950B-74A4-4642-81A1-2F008885758D}" sibTransId="{CDB761B8-A988-4728-B5B3-2D8F351B20A9}"/>
    <dgm:cxn modelId="{EA6C23A3-898D-4478-96AD-63C10D6BEE82}" type="presOf" srcId="{E85D714B-C9B6-407D-A119-D0F12F69F1BC}" destId="{C547226B-3253-4448-ABD1-3E0A18EB0B12}" srcOrd="0" destOrd="0" presId="urn:microsoft.com/office/officeart/2005/8/layout/orgChart1"/>
    <dgm:cxn modelId="{4874BBBC-1CBE-4C4D-B3D0-4FA6FA98B4C2}" type="presOf" srcId="{0A78950B-74A4-4642-81A1-2F008885758D}" destId="{3866783C-274B-4304-9D3E-8F44D32E0517}" srcOrd="0" destOrd="0" presId="urn:microsoft.com/office/officeart/2005/8/layout/orgChart1"/>
    <dgm:cxn modelId="{39F6A50B-C235-4127-80AF-CD4587B85FA0}" type="presOf" srcId="{385EC346-0D4C-4DCB-B506-B00F117E7C59}" destId="{AC9E8367-97BC-4644-ADEF-1D5E399286D7}" srcOrd="1" destOrd="0" presId="urn:microsoft.com/office/officeart/2005/8/layout/orgChart1"/>
    <dgm:cxn modelId="{36C76A9B-4898-4945-AC71-9F541110BFEF}" type="presOf" srcId="{E85D714B-C9B6-407D-A119-D0F12F69F1BC}" destId="{EFFD50EC-B954-4042-8F23-6CF0FD582016}" srcOrd="1" destOrd="0" presId="urn:microsoft.com/office/officeart/2005/8/layout/orgChart1"/>
    <dgm:cxn modelId="{6A88BB57-621E-4763-BE6B-20D56FB71250}" srcId="{385EC346-0D4C-4DCB-B506-B00F117E7C59}" destId="{7931D310-E9AF-4921-9F18-91395F0E1448}" srcOrd="2" destOrd="0" parTransId="{15A9E32E-F664-4A40-B6E3-43153F7C285E}" sibTransId="{9599E7FC-2C9E-4B5D-AC0B-DD5EBB37B76E}"/>
    <dgm:cxn modelId="{B8FC708B-E890-4502-AB74-5E4618BED23B}" type="presOf" srcId="{7931D310-E9AF-4921-9F18-91395F0E1448}" destId="{E6784DF5-BE6B-4A93-8C82-A5617D9C0D4A}" srcOrd="0" destOrd="0" presId="urn:microsoft.com/office/officeart/2005/8/layout/orgChart1"/>
    <dgm:cxn modelId="{C0217FA7-6A21-4D0E-AD44-718D03064494}" type="presParOf" srcId="{7EF452F0-FE4E-4C05-A936-4B9F8B2CB054}" destId="{C960EB9E-9FC6-4FF8-8316-0C67CD5699E5}" srcOrd="0" destOrd="0" presId="urn:microsoft.com/office/officeart/2005/8/layout/orgChart1"/>
    <dgm:cxn modelId="{0166BDF2-0EEA-42C2-9044-E9BC41B174B4}" type="presParOf" srcId="{C960EB9E-9FC6-4FF8-8316-0C67CD5699E5}" destId="{74FD6194-1EA8-4D06-89CD-3F4180FF2ABC}" srcOrd="0" destOrd="0" presId="urn:microsoft.com/office/officeart/2005/8/layout/orgChart1"/>
    <dgm:cxn modelId="{1C898D00-0CBB-4FB5-B11F-7AB71232C114}" type="presParOf" srcId="{74FD6194-1EA8-4D06-89CD-3F4180FF2ABC}" destId="{51162D21-FDCD-4C8D-831A-C3B5CEFE58A5}" srcOrd="0" destOrd="0" presId="urn:microsoft.com/office/officeart/2005/8/layout/orgChart1"/>
    <dgm:cxn modelId="{75095F64-D162-4B8D-AC7D-1DAB17C9EBA7}" type="presParOf" srcId="{74FD6194-1EA8-4D06-89CD-3F4180FF2ABC}" destId="{AC9E8367-97BC-4644-ADEF-1D5E399286D7}" srcOrd="1" destOrd="0" presId="urn:microsoft.com/office/officeart/2005/8/layout/orgChart1"/>
    <dgm:cxn modelId="{C9F44FAF-493F-4E57-939C-14AB3F0BE7FF}" type="presParOf" srcId="{C960EB9E-9FC6-4FF8-8316-0C67CD5699E5}" destId="{18FDE906-4F19-4338-BF2C-66073362F290}" srcOrd="1" destOrd="0" presId="urn:microsoft.com/office/officeart/2005/8/layout/orgChart1"/>
    <dgm:cxn modelId="{0FF86BDE-C390-4AFA-AEF6-80062787FE3B}" type="presParOf" srcId="{18FDE906-4F19-4338-BF2C-66073362F290}" destId="{7BD39CFA-CAD3-44A7-965F-86C607EB2B20}" srcOrd="0" destOrd="0" presId="urn:microsoft.com/office/officeart/2005/8/layout/orgChart1"/>
    <dgm:cxn modelId="{86D4E082-F2DE-433B-9389-A9C63DC99CD1}" type="presParOf" srcId="{18FDE906-4F19-4338-BF2C-66073362F290}" destId="{B51471BC-0139-4958-9A0D-7E162C4C4C76}" srcOrd="1" destOrd="0" presId="urn:microsoft.com/office/officeart/2005/8/layout/orgChart1"/>
    <dgm:cxn modelId="{2B2A6744-CF3D-4A9B-930B-1A3F685E2890}" type="presParOf" srcId="{B51471BC-0139-4958-9A0D-7E162C4C4C76}" destId="{23FBF37A-516D-4CD6-BE88-E893D06C5430}" srcOrd="0" destOrd="0" presId="urn:microsoft.com/office/officeart/2005/8/layout/orgChart1"/>
    <dgm:cxn modelId="{E91F1446-233F-4232-BD23-CB0CE8E54323}" type="presParOf" srcId="{23FBF37A-516D-4CD6-BE88-E893D06C5430}" destId="{C547226B-3253-4448-ABD1-3E0A18EB0B12}" srcOrd="0" destOrd="0" presId="urn:microsoft.com/office/officeart/2005/8/layout/orgChart1"/>
    <dgm:cxn modelId="{F2051B8D-DA68-4BB7-8993-B51EF8E9B196}" type="presParOf" srcId="{23FBF37A-516D-4CD6-BE88-E893D06C5430}" destId="{EFFD50EC-B954-4042-8F23-6CF0FD582016}" srcOrd="1" destOrd="0" presId="urn:microsoft.com/office/officeart/2005/8/layout/orgChart1"/>
    <dgm:cxn modelId="{8EFC34E4-2086-47A3-B731-0836240F2700}" type="presParOf" srcId="{B51471BC-0139-4958-9A0D-7E162C4C4C76}" destId="{FEDBC86F-ED29-449F-959C-A8275F18E9D3}" srcOrd="1" destOrd="0" presId="urn:microsoft.com/office/officeart/2005/8/layout/orgChart1"/>
    <dgm:cxn modelId="{21DC5479-D569-44D7-91FD-76EE3C8F1C48}" type="presParOf" srcId="{B51471BC-0139-4958-9A0D-7E162C4C4C76}" destId="{21BCB291-CE9A-433A-85E8-33391545B12E}" srcOrd="2" destOrd="0" presId="urn:microsoft.com/office/officeart/2005/8/layout/orgChart1"/>
    <dgm:cxn modelId="{99A095CB-245C-42FC-B7CC-46A6B10EA467}" type="presParOf" srcId="{18FDE906-4F19-4338-BF2C-66073362F290}" destId="{3866783C-274B-4304-9D3E-8F44D32E0517}" srcOrd="2" destOrd="0" presId="urn:microsoft.com/office/officeart/2005/8/layout/orgChart1"/>
    <dgm:cxn modelId="{345D046C-186A-4013-8AB1-E50A9EF5BE92}" type="presParOf" srcId="{18FDE906-4F19-4338-BF2C-66073362F290}" destId="{3630D633-FB05-4FC1-B957-ADE5390F6B73}" srcOrd="3" destOrd="0" presId="urn:microsoft.com/office/officeart/2005/8/layout/orgChart1"/>
    <dgm:cxn modelId="{9E9CE6E4-0593-4BA7-BF34-C849E6D2A445}" type="presParOf" srcId="{3630D633-FB05-4FC1-B957-ADE5390F6B73}" destId="{96C00005-39C8-4918-9A84-8274981152AB}" srcOrd="0" destOrd="0" presId="urn:microsoft.com/office/officeart/2005/8/layout/orgChart1"/>
    <dgm:cxn modelId="{AD495DF9-EC1B-4A08-BD5B-67A3062B90DD}" type="presParOf" srcId="{96C00005-39C8-4918-9A84-8274981152AB}" destId="{F2E8DF77-E238-434C-A421-1611BB3716C4}" srcOrd="0" destOrd="0" presId="urn:microsoft.com/office/officeart/2005/8/layout/orgChart1"/>
    <dgm:cxn modelId="{DC5BC2F3-F088-47E5-BA06-CD0DB0D2299D}" type="presParOf" srcId="{96C00005-39C8-4918-9A84-8274981152AB}" destId="{7DA36528-DD71-499C-8354-9EB5A7C1C2F7}" srcOrd="1" destOrd="0" presId="urn:microsoft.com/office/officeart/2005/8/layout/orgChart1"/>
    <dgm:cxn modelId="{DFCEFCAC-5B63-45A7-84AF-1BF31B287011}" type="presParOf" srcId="{3630D633-FB05-4FC1-B957-ADE5390F6B73}" destId="{78AC0ADB-5619-42FB-AEBA-19DFB67596FA}" srcOrd="1" destOrd="0" presId="urn:microsoft.com/office/officeart/2005/8/layout/orgChart1"/>
    <dgm:cxn modelId="{8573E54C-4F41-48CE-B87A-38162FEF8BC4}" type="presParOf" srcId="{3630D633-FB05-4FC1-B957-ADE5390F6B73}" destId="{BBDA6D69-FD3B-4B1A-A1CF-1368BF0E991B}" srcOrd="2" destOrd="0" presId="urn:microsoft.com/office/officeart/2005/8/layout/orgChart1"/>
    <dgm:cxn modelId="{C62AF2A2-B9D6-4827-9082-8CFDC5993C1F}" type="presParOf" srcId="{18FDE906-4F19-4338-BF2C-66073362F290}" destId="{5B0FAAD1-BE37-4D96-AD25-C7315D95D16B}" srcOrd="4" destOrd="0" presId="urn:microsoft.com/office/officeart/2005/8/layout/orgChart1"/>
    <dgm:cxn modelId="{08333BAE-8110-4FD0-B171-907E56E1FCE1}" type="presParOf" srcId="{18FDE906-4F19-4338-BF2C-66073362F290}" destId="{C24B3DA9-4126-4806-9ACE-1E1879B01B95}" srcOrd="5" destOrd="0" presId="urn:microsoft.com/office/officeart/2005/8/layout/orgChart1"/>
    <dgm:cxn modelId="{EFDB55BC-072E-446F-8AE1-607ACA92890C}" type="presParOf" srcId="{C24B3DA9-4126-4806-9ACE-1E1879B01B95}" destId="{6B7F79CE-C493-4815-ADCE-DC2AD5DC8FAF}" srcOrd="0" destOrd="0" presId="urn:microsoft.com/office/officeart/2005/8/layout/orgChart1"/>
    <dgm:cxn modelId="{9AC4420A-607F-4912-A0B6-BDB3B344BC02}" type="presParOf" srcId="{6B7F79CE-C493-4815-ADCE-DC2AD5DC8FAF}" destId="{E6784DF5-BE6B-4A93-8C82-A5617D9C0D4A}" srcOrd="0" destOrd="0" presId="urn:microsoft.com/office/officeart/2005/8/layout/orgChart1"/>
    <dgm:cxn modelId="{E9F2567F-675F-4518-A5DF-CF506F8E605A}" type="presParOf" srcId="{6B7F79CE-C493-4815-ADCE-DC2AD5DC8FAF}" destId="{4A696007-8304-484F-81F2-5EC4F02FF656}" srcOrd="1" destOrd="0" presId="urn:microsoft.com/office/officeart/2005/8/layout/orgChart1"/>
    <dgm:cxn modelId="{E824282C-D9E9-465A-BDDA-B4FE4785EEF1}" type="presParOf" srcId="{C24B3DA9-4126-4806-9ACE-1E1879B01B95}" destId="{DEDB6706-4629-4B50-802A-3E5A18E451E3}" srcOrd="1" destOrd="0" presId="urn:microsoft.com/office/officeart/2005/8/layout/orgChart1"/>
    <dgm:cxn modelId="{14AC9A0D-8492-42E4-BB8C-48EF5E4585C6}" type="presParOf" srcId="{C24B3DA9-4126-4806-9ACE-1E1879B01B95}" destId="{3A8EA57F-E0E2-4044-9021-A6B386AA5D30}" srcOrd="2" destOrd="0" presId="urn:microsoft.com/office/officeart/2005/8/layout/orgChart1"/>
    <dgm:cxn modelId="{72A53950-4651-4024-890B-4C726DD58F3F}" type="presParOf" srcId="{C960EB9E-9FC6-4FF8-8316-0C67CD5699E5}" destId="{ED4EEEE3-7D84-401B-B5A4-48C3E087AAE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C5224CA-6D89-43B5-B91A-C6AA9F2A85D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1FA069-B9AC-47C6-B4E1-B75C6F9436E5}">
      <dgm:prSet phldrT="[Text]" custT="1"/>
      <dgm:spPr/>
      <dgm:t>
        <a:bodyPr/>
        <a:lstStyle/>
        <a:p>
          <a:r>
            <a:rPr lang="en-US" sz="3500" dirty="0" smtClean="0">
              <a:latin typeface="Calibri" pitchFamily="34" charset="0"/>
            </a:rPr>
            <a:t>SOAP</a:t>
          </a:r>
          <a:endParaRPr lang="en-US" sz="3500" dirty="0">
            <a:latin typeface="Calibri" pitchFamily="34" charset="0"/>
          </a:endParaRPr>
        </a:p>
      </dgm:t>
    </dgm:pt>
    <dgm:pt modelId="{5CFD2673-8E7F-44F3-80E5-FD38B40F9547}" type="parTrans" cxnId="{7B4C1AB8-B432-479F-B204-85F8B42C7411}">
      <dgm:prSet/>
      <dgm:spPr/>
      <dgm:t>
        <a:bodyPr/>
        <a:lstStyle/>
        <a:p>
          <a:endParaRPr lang="en-US"/>
        </a:p>
      </dgm:t>
    </dgm:pt>
    <dgm:pt modelId="{FBDD78C9-1988-4389-A71E-3D6E1B9B78D2}" type="sibTrans" cxnId="{7B4C1AB8-B432-479F-B204-85F8B42C7411}">
      <dgm:prSet/>
      <dgm:spPr/>
      <dgm:t>
        <a:bodyPr/>
        <a:lstStyle/>
        <a:p>
          <a:endParaRPr lang="en-US"/>
        </a:p>
      </dgm:t>
    </dgm:pt>
    <dgm:pt modelId="{CDAEF9DD-057B-406F-9496-53F40E592DFC}">
      <dgm:prSet phldrT="[Text]" custT="1"/>
      <dgm:spPr/>
      <dgm:t>
        <a:bodyPr/>
        <a:lstStyle/>
        <a:p>
          <a:r>
            <a:rPr lang="en-US" sz="2400" dirty="0" err="1" smtClean="0">
              <a:latin typeface="Calibri" pitchFamily="34" charset="0"/>
            </a:rPr>
            <a:t>deploySOAP</a:t>
          </a:r>
          <a:endParaRPr lang="en-US" sz="2400" dirty="0">
            <a:latin typeface="Calibri" pitchFamily="34" charset="0"/>
          </a:endParaRPr>
        </a:p>
      </dgm:t>
    </dgm:pt>
    <dgm:pt modelId="{AC409ADB-268A-4DF6-9618-B36678FA44ED}" type="parTrans" cxnId="{F5DA568D-A86A-45AC-A535-F642F6563126}">
      <dgm:prSet/>
      <dgm:spPr/>
      <dgm:t>
        <a:bodyPr/>
        <a:lstStyle/>
        <a:p>
          <a:endParaRPr lang="en-US"/>
        </a:p>
      </dgm:t>
    </dgm:pt>
    <dgm:pt modelId="{12FCD9D2-CBB4-4DF3-9E93-0001B6FAE2A9}" type="sibTrans" cxnId="{F5DA568D-A86A-45AC-A535-F642F6563126}">
      <dgm:prSet/>
      <dgm:spPr/>
      <dgm:t>
        <a:bodyPr/>
        <a:lstStyle/>
        <a:p>
          <a:endParaRPr lang="en-US"/>
        </a:p>
      </dgm:t>
    </dgm:pt>
    <dgm:pt modelId="{2DF83004-157A-42FF-A2FC-644AF3BAC776}">
      <dgm:prSet phldrT="[Text]" custT="1"/>
      <dgm:spPr/>
      <dgm:t>
        <a:bodyPr/>
        <a:lstStyle/>
        <a:p>
          <a:r>
            <a:rPr lang="en-US" sz="3500" dirty="0" smtClean="0">
              <a:latin typeface="Calibri" pitchFamily="34" charset="0"/>
            </a:rPr>
            <a:t>REST</a:t>
          </a:r>
          <a:endParaRPr lang="en-US" sz="3500" dirty="0">
            <a:latin typeface="Calibri" pitchFamily="34" charset="0"/>
          </a:endParaRPr>
        </a:p>
      </dgm:t>
    </dgm:pt>
    <dgm:pt modelId="{EDDE7C27-A948-4A36-82CC-0DECDC685FD6}" type="parTrans" cxnId="{73FD83D8-9DF2-4911-B3F2-A28EF12D80A2}">
      <dgm:prSet/>
      <dgm:spPr/>
      <dgm:t>
        <a:bodyPr/>
        <a:lstStyle/>
        <a:p>
          <a:endParaRPr lang="en-US"/>
        </a:p>
      </dgm:t>
    </dgm:pt>
    <dgm:pt modelId="{5E36ED98-6F81-48DF-9B91-D472BEBBD7D9}" type="sibTrans" cxnId="{73FD83D8-9DF2-4911-B3F2-A28EF12D80A2}">
      <dgm:prSet/>
      <dgm:spPr/>
      <dgm:t>
        <a:bodyPr/>
        <a:lstStyle/>
        <a:p>
          <a:endParaRPr lang="en-US"/>
        </a:p>
      </dgm:t>
    </dgm:pt>
    <dgm:pt modelId="{8AF52879-FBB9-4ED5-84E1-38A46EFC7160}">
      <dgm:prSet phldrT="[Text]" custT="1"/>
      <dgm:spPr/>
      <dgm:t>
        <a:bodyPr/>
        <a:lstStyle/>
        <a:p>
          <a:r>
            <a:rPr lang="en-US" sz="2400" dirty="0" err="1" smtClean="0">
              <a:latin typeface="Calibri" pitchFamily="34" charset="0"/>
            </a:rPr>
            <a:t>deployREST</a:t>
          </a:r>
          <a:endParaRPr lang="en-US" sz="2400" dirty="0">
            <a:latin typeface="Calibri" pitchFamily="34" charset="0"/>
          </a:endParaRPr>
        </a:p>
      </dgm:t>
    </dgm:pt>
    <dgm:pt modelId="{E002D024-BFC9-4198-B860-4E2755D1FC4B}" type="parTrans" cxnId="{86881191-55D0-4FEA-8F64-BAEB66A67ACD}">
      <dgm:prSet/>
      <dgm:spPr/>
      <dgm:t>
        <a:bodyPr/>
        <a:lstStyle/>
        <a:p>
          <a:endParaRPr lang="en-US"/>
        </a:p>
      </dgm:t>
    </dgm:pt>
    <dgm:pt modelId="{CC85ED50-8A14-4CFB-91B1-13C8CF73C894}" type="sibTrans" cxnId="{86881191-55D0-4FEA-8F64-BAEB66A67ACD}">
      <dgm:prSet/>
      <dgm:spPr/>
      <dgm:t>
        <a:bodyPr/>
        <a:lstStyle/>
        <a:p>
          <a:endParaRPr lang="en-US"/>
        </a:p>
      </dgm:t>
    </dgm:pt>
    <dgm:pt modelId="{D2F74386-0D00-4CBC-9E35-B332042B502E}">
      <dgm:prSet phldrT="[Text]" custT="1"/>
      <dgm:spPr/>
      <dgm:t>
        <a:bodyPr/>
        <a:lstStyle/>
        <a:p>
          <a:r>
            <a:rPr lang="en-US" sz="3500" dirty="0" smtClean="0">
              <a:latin typeface="Calibri" pitchFamily="34" charset="0"/>
            </a:rPr>
            <a:t>ABL App</a:t>
          </a:r>
          <a:endParaRPr lang="en-US" sz="3500" dirty="0">
            <a:latin typeface="Calibri" pitchFamily="34" charset="0"/>
          </a:endParaRPr>
        </a:p>
      </dgm:t>
    </dgm:pt>
    <dgm:pt modelId="{415A91EA-0FF8-41FF-B8D2-F1ECD407CC74}" type="parTrans" cxnId="{25AB5B3F-2F66-45C7-89A7-74864AE9F2E9}">
      <dgm:prSet/>
      <dgm:spPr/>
      <dgm:t>
        <a:bodyPr/>
        <a:lstStyle/>
        <a:p>
          <a:endParaRPr lang="en-US"/>
        </a:p>
      </dgm:t>
    </dgm:pt>
    <dgm:pt modelId="{A53EF8D5-C1F4-46FC-BB13-9C66500C11D9}" type="sibTrans" cxnId="{25AB5B3F-2F66-45C7-89A7-74864AE9F2E9}">
      <dgm:prSet/>
      <dgm:spPr/>
      <dgm:t>
        <a:bodyPr/>
        <a:lstStyle/>
        <a:p>
          <a:endParaRPr lang="en-US"/>
        </a:p>
      </dgm:t>
    </dgm:pt>
    <dgm:pt modelId="{996790CC-6451-44C0-B90C-6970B3A9E80D}">
      <dgm:prSet phldrT="[Text]" custT="1"/>
      <dgm:spPr/>
      <dgm:t>
        <a:bodyPr/>
        <a:lstStyle/>
        <a:p>
          <a:r>
            <a:rPr lang="en-US" sz="2400" dirty="0" err="1" smtClean="0">
              <a:latin typeface="Calibri" pitchFamily="34" charset="0"/>
            </a:rPr>
            <a:t>oeprop</a:t>
          </a:r>
          <a:endParaRPr lang="en-US" sz="2400" dirty="0">
            <a:latin typeface="Calibri" pitchFamily="34" charset="0"/>
          </a:endParaRPr>
        </a:p>
      </dgm:t>
    </dgm:pt>
    <dgm:pt modelId="{563AA4CA-D94C-4363-A3EE-E7DDC248D479}" type="parTrans" cxnId="{C7DE9711-DA2E-4C50-815D-EA3AAFDA9DEC}">
      <dgm:prSet/>
      <dgm:spPr/>
      <dgm:t>
        <a:bodyPr/>
        <a:lstStyle/>
        <a:p>
          <a:endParaRPr lang="en-US"/>
        </a:p>
      </dgm:t>
    </dgm:pt>
    <dgm:pt modelId="{3FCA2B1F-88E3-4490-8673-80C585F813F8}" type="sibTrans" cxnId="{C7DE9711-DA2E-4C50-815D-EA3AAFDA9DEC}">
      <dgm:prSet/>
      <dgm:spPr/>
      <dgm:t>
        <a:bodyPr/>
        <a:lstStyle/>
        <a:p>
          <a:endParaRPr lang="en-US"/>
        </a:p>
      </dgm:t>
    </dgm:pt>
    <dgm:pt modelId="{B0E8B40D-98B4-417B-B0CB-8C872AECE143}" type="pres">
      <dgm:prSet presAssocID="{3C5224CA-6D89-43B5-B91A-C6AA9F2A85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CA6CE14-E693-4FB1-98AA-02315727158F}" type="pres">
      <dgm:prSet presAssocID="{BE1FA069-B9AC-47C6-B4E1-B75C6F9436E5}" presName="linNode" presStyleCnt="0"/>
      <dgm:spPr/>
    </dgm:pt>
    <dgm:pt modelId="{9CAC983F-AFC6-4C16-AF8F-47397BA7A4F2}" type="pres">
      <dgm:prSet presAssocID="{BE1FA069-B9AC-47C6-B4E1-B75C6F9436E5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89F806-3BE0-491F-9E93-3B54BBF6E884}" type="pres">
      <dgm:prSet presAssocID="{BE1FA069-B9AC-47C6-B4E1-B75C6F9436E5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20D037-3E32-42F6-B8B2-48323279DC27}" type="pres">
      <dgm:prSet presAssocID="{FBDD78C9-1988-4389-A71E-3D6E1B9B78D2}" presName="sp" presStyleCnt="0"/>
      <dgm:spPr/>
    </dgm:pt>
    <dgm:pt modelId="{EE12F64E-E022-4505-B7BB-26D173A4364C}" type="pres">
      <dgm:prSet presAssocID="{2DF83004-157A-42FF-A2FC-644AF3BAC776}" presName="linNode" presStyleCnt="0"/>
      <dgm:spPr/>
    </dgm:pt>
    <dgm:pt modelId="{BF86C695-6F81-4C3F-875C-097E13AA719A}" type="pres">
      <dgm:prSet presAssocID="{2DF83004-157A-42FF-A2FC-644AF3BAC776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81A6B5-171F-42CA-BAF0-6D7CE0DB67E9}" type="pres">
      <dgm:prSet presAssocID="{2DF83004-157A-42FF-A2FC-644AF3BAC776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85A6F9-AB27-4BC6-A351-DB256E1DD426}" type="pres">
      <dgm:prSet presAssocID="{5E36ED98-6F81-48DF-9B91-D472BEBBD7D9}" presName="sp" presStyleCnt="0"/>
      <dgm:spPr/>
    </dgm:pt>
    <dgm:pt modelId="{DC171B35-A948-4168-9AB7-CC8F12899064}" type="pres">
      <dgm:prSet presAssocID="{D2F74386-0D00-4CBC-9E35-B332042B502E}" presName="linNode" presStyleCnt="0"/>
      <dgm:spPr/>
    </dgm:pt>
    <dgm:pt modelId="{EAEBD4E1-F4B8-45DC-AD70-8045DE14CB38}" type="pres">
      <dgm:prSet presAssocID="{D2F74386-0D00-4CBC-9E35-B332042B502E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AC310B-277B-41F3-B3DF-389D9EEDD06B}" type="pres">
      <dgm:prSet presAssocID="{D2F74386-0D00-4CBC-9E35-B332042B502E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1F948A-5256-4723-9F7B-A6A2BAA326D2}" type="presOf" srcId="{D2F74386-0D00-4CBC-9E35-B332042B502E}" destId="{EAEBD4E1-F4B8-45DC-AD70-8045DE14CB38}" srcOrd="0" destOrd="0" presId="urn:microsoft.com/office/officeart/2005/8/layout/vList5"/>
    <dgm:cxn modelId="{EDB83240-7C50-4D98-8239-D96F0DA89794}" type="presOf" srcId="{3C5224CA-6D89-43B5-B91A-C6AA9F2A85D5}" destId="{B0E8B40D-98B4-417B-B0CB-8C872AECE143}" srcOrd="0" destOrd="0" presId="urn:microsoft.com/office/officeart/2005/8/layout/vList5"/>
    <dgm:cxn modelId="{AD022945-5CD8-428A-AB0E-B89A94F0C42B}" type="presOf" srcId="{8AF52879-FBB9-4ED5-84E1-38A46EFC7160}" destId="{7381A6B5-171F-42CA-BAF0-6D7CE0DB67E9}" srcOrd="0" destOrd="0" presId="urn:microsoft.com/office/officeart/2005/8/layout/vList5"/>
    <dgm:cxn modelId="{91C5F652-2BAE-4003-A200-66E50F0244AC}" type="presOf" srcId="{BE1FA069-B9AC-47C6-B4E1-B75C6F9436E5}" destId="{9CAC983F-AFC6-4C16-AF8F-47397BA7A4F2}" srcOrd="0" destOrd="0" presId="urn:microsoft.com/office/officeart/2005/8/layout/vList5"/>
    <dgm:cxn modelId="{D74E1576-C3D2-4BC6-B9AE-689C858DA1A4}" type="presOf" srcId="{CDAEF9DD-057B-406F-9496-53F40E592DFC}" destId="{6089F806-3BE0-491F-9E93-3B54BBF6E884}" srcOrd="0" destOrd="0" presId="urn:microsoft.com/office/officeart/2005/8/layout/vList5"/>
    <dgm:cxn modelId="{73FD83D8-9DF2-4911-B3F2-A28EF12D80A2}" srcId="{3C5224CA-6D89-43B5-B91A-C6AA9F2A85D5}" destId="{2DF83004-157A-42FF-A2FC-644AF3BAC776}" srcOrd="1" destOrd="0" parTransId="{EDDE7C27-A948-4A36-82CC-0DECDC685FD6}" sibTransId="{5E36ED98-6F81-48DF-9B91-D472BEBBD7D9}"/>
    <dgm:cxn modelId="{160A53CC-C884-4DC5-ADFD-CE1907897A6D}" type="presOf" srcId="{2DF83004-157A-42FF-A2FC-644AF3BAC776}" destId="{BF86C695-6F81-4C3F-875C-097E13AA719A}" srcOrd="0" destOrd="0" presId="urn:microsoft.com/office/officeart/2005/8/layout/vList5"/>
    <dgm:cxn modelId="{7B4C1AB8-B432-479F-B204-85F8B42C7411}" srcId="{3C5224CA-6D89-43B5-B91A-C6AA9F2A85D5}" destId="{BE1FA069-B9AC-47C6-B4E1-B75C6F9436E5}" srcOrd="0" destOrd="0" parTransId="{5CFD2673-8E7F-44F3-80E5-FD38B40F9547}" sibTransId="{FBDD78C9-1988-4389-A71E-3D6E1B9B78D2}"/>
    <dgm:cxn modelId="{25AB5B3F-2F66-45C7-89A7-74864AE9F2E9}" srcId="{3C5224CA-6D89-43B5-B91A-C6AA9F2A85D5}" destId="{D2F74386-0D00-4CBC-9E35-B332042B502E}" srcOrd="2" destOrd="0" parTransId="{415A91EA-0FF8-41FF-B8D2-F1ECD407CC74}" sibTransId="{A53EF8D5-C1F4-46FC-BB13-9C66500C11D9}"/>
    <dgm:cxn modelId="{C7DE9711-DA2E-4C50-815D-EA3AAFDA9DEC}" srcId="{D2F74386-0D00-4CBC-9E35-B332042B502E}" destId="{996790CC-6451-44C0-B90C-6970B3A9E80D}" srcOrd="0" destOrd="0" parTransId="{563AA4CA-D94C-4363-A3EE-E7DDC248D479}" sibTransId="{3FCA2B1F-88E3-4490-8673-80C585F813F8}"/>
    <dgm:cxn modelId="{86881191-55D0-4FEA-8F64-BAEB66A67ACD}" srcId="{2DF83004-157A-42FF-A2FC-644AF3BAC776}" destId="{8AF52879-FBB9-4ED5-84E1-38A46EFC7160}" srcOrd="0" destOrd="0" parTransId="{E002D024-BFC9-4198-B860-4E2755D1FC4B}" sibTransId="{CC85ED50-8A14-4CFB-91B1-13C8CF73C894}"/>
    <dgm:cxn modelId="{F5DA568D-A86A-45AC-A535-F642F6563126}" srcId="{BE1FA069-B9AC-47C6-B4E1-B75C6F9436E5}" destId="{CDAEF9DD-057B-406F-9496-53F40E592DFC}" srcOrd="0" destOrd="0" parTransId="{AC409ADB-268A-4DF6-9618-B36678FA44ED}" sibTransId="{12FCD9D2-CBB4-4DF3-9E93-0001B6FAE2A9}"/>
    <dgm:cxn modelId="{5F79F002-3A2D-4475-A216-EBAC8A90FCB5}" type="presOf" srcId="{996790CC-6451-44C0-B90C-6970B3A9E80D}" destId="{0EAC310B-277B-41F3-B3DF-389D9EEDD06B}" srcOrd="0" destOrd="0" presId="urn:microsoft.com/office/officeart/2005/8/layout/vList5"/>
    <dgm:cxn modelId="{EAC40538-A740-4763-9D56-BAD98DA87369}" type="presParOf" srcId="{B0E8B40D-98B4-417B-B0CB-8C872AECE143}" destId="{BCA6CE14-E693-4FB1-98AA-02315727158F}" srcOrd="0" destOrd="0" presId="urn:microsoft.com/office/officeart/2005/8/layout/vList5"/>
    <dgm:cxn modelId="{B424ABBE-F37F-4E1C-B08F-AD16D08AFB0E}" type="presParOf" srcId="{BCA6CE14-E693-4FB1-98AA-02315727158F}" destId="{9CAC983F-AFC6-4C16-AF8F-47397BA7A4F2}" srcOrd="0" destOrd="0" presId="urn:microsoft.com/office/officeart/2005/8/layout/vList5"/>
    <dgm:cxn modelId="{A19F484F-CD34-4E30-BF2D-0A1C993323B9}" type="presParOf" srcId="{BCA6CE14-E693-4FB1-98AA-02315727158F}" destId="{6089F806-3BE0-491F-9E93-3B54BBF6E884}" srcOrd="1" destOrd="0" presId="urn:microsoft.com/office/officeart/2005/8/layout/vList5"/>
    <dgm:cxn modelId="{E11FEE85-AB6F-4DFE-A95E-B6EB77A178F9}" type="presParOf" srcId="{B0E8B40D-98B4-417B-B0CB-8C872AECE143}" destId="{8E20D037-3E32-42F6-B8B2-48323279DC27}" srcOrd="1" destOrd="0" presId="urn:microsoft.com/office/officeart/2005/8/layout/vList5"/>
    <dgm:cxn modelId="{7742B1D8-2ED2-4FF8-B39B-5B4C1E1A45C6}" type="presParOf" srcId="{B0E8B40D-98B4-417B-B0CB-8C872AECE143}" destId="{EE12F64E-E022-4505-B7BB-26D173A4364C}" srcOrd="2" destOrd="0" presId="urn:microsoft.com/office/officeart/2005/8/layout/vList5"/>
    <dgm:cxn modelId="{5610FDB4-FE55-41C7-8C32-A1095F558884}" type="presParOf" srcId="{EE12F64E-E022-4505-B7BB-26D173A4364C}" destId="{BF86C695-6F81-4C3F-875C-097E13AA719A}" srcOrd="0" destOrd="0" presId="urn:microsoft.com/office/officeart/2005/8/layout/vList5"/>
    <dgm:cxn modelId="{F9886C6C-3889-4ECC-94EA-607E507A363A}" type="presParOf" srcId="{EE12F64E-E022-4505-B7BB-26D173A4364C}" destId="{7381A6B5-171F-42CA-BAF0-6D7CE0DB67E9}" srcOrd="1" destOrd="0" presId="urn:microsoft.com/office/officeart/2005/8/layout/vList5"/>
    <dgm:cxn modelId="{BDB0755E-1146-4960-AC8B-37545FD4B4A9}" type="presParOf" srcId="{B0E8B40D-98B4-417B-B0CB-8C872AECE143}" destId="{0D85A6F9-AB27-4BC6-A351-DB256E1DD426}" srcOrd="3" destOrd="0" presId="urn:microsoft.com/office/officeart/2005/8/layout/vList5"/>
    <dgm:cxn modelId="{E99C19BE-E051-4400-A827-11B49141285F}" type="presParOf" srcId="{B0E8B40D-98B4-417B-B0CB-8C872AECE143}" destId="{DC171B35-A948-4168-9AB7-CC8F12899064}" srcOrd="4" destOrd="0" presId="urn:microsoft.com/office/officeart/2005/8/layout/vList5"/>
    <dgm:cxn modelId="{B0FAFA5A-4A78-482A-8321-14F40A254FCF}" type="presParOf" srcId="{DC171B35-A948-4168-9AB7-CC8F12899064}" destId="{EAEBD4E1-F4B8-45DC-AD70-8045DE14CB38}" srcOrd="0" destOrd="0" presId="urn:microsoft.com/office/officeart/2005/8/layout/vList5"/>
    <dgm:cxn modelId="{CF0D4E6B-C84F-4FFF-9B39-F1AFAA91EFAA}" type="presParOf" srcId="{DC171B35-A948-4168-9AB7-CC8F12899064}" destId="{0EAC310B-277B-41F3-B3DF-389D9EEDD06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6E1E29E-FA12-4955-B70E-1746DF5D8B57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E42FEAC5-9F48-4E2E-9D9C-CCEC58DDA398}">
      <dgm:prSet phldrT="[Text]"/>
      <dgm:spPr/>
      <dgm:t>
        <a:bodyPr/>
        <a:lstStyle/>
        <a:p>
          <a:r>
            <a:rPr lang="en-US" dirty="0" smtClean="0"/>
            <a:t>REST</a:t>
          </a:r>
          <a:endParaRPr lang="en-US" dirty="0"/>
        </a:p>
      </dgm:t>
    </dgm:pt>
    <dgm:pt modelId="{685B1812-C65F-40A7-89A7-5C6EF7AE2805}" type="parTrans" cxnId="{2CE815DE-EBF6-4C6E-AF34-37216922E780}">
      <dgm:prSet/>
      <dgm:spPr/>
      <dgm:t>
        <a:bodyPr/>
        <a:lstStyle/>
        <a:p>
          <a:endParaRPr lang="en-US"/>
        </a:p>
      </dgm:t>
    </dgm:pt>
    <dgm:pt modelId="{72B2C2DF-CFB1-4202-8DF8-79E5C4616237}" type="sibTrans" cxnId="{2CE815DE-EBF6-4C6E-AF34-37216922E780}">
      <dgm:prSet/>
      <dgm:spPr/>
      <dgm:t>
        <a:bodyPr/>
        <a:lstStyle/>
        <a:p>
          <a:endParaRPr lang="en-US"/>
        </a:p>
      </dgm:t>
    </dgm:pt>
    <dgm:pt modelId="{10A187F8-661A-41AE-845B-C03BC9540693}">
      <dgm:prSet phldrT="[Text]"/>
      <dgm:spPr/>
      <dgm:t>
        <a:bodyPr/>
        <a:lstStyle/>
        <a:p>
          <a:r>
            <a:rPr lang="en-US" dirty="0" smtClean="0"/>
            <a:t>Principles</a:t>
          </a:r>
          <a:endParaRPr lang="en-US" dirty="0"/>
        </a:p>
      </dgm:t>
    </dgm:pt>
    <dgm:pt modelId="{1BEA95F8-12CF-4011-9462-8ED292EC8594}" type="parTrans" cxnId="{26600020-61C7-42F5-8B40-EE8CD36F1A22}">
      <dgm:prSet/>
      <dgm:spPr/>
      <dgm:t>
        <a:bodyPr/>
        <a:lstStyle/>
        <a:p>
          <a:endParaRPr lang="en-US"/>
        </a:p>
      </dgm:t>
    </dgm:pt>
    <dgm:pt modelId="{87B2D090-595D-4888-9F98-BA4E8699F2D2}" type="sibTrans" cxnId="{26600020-61C7-42F5-8B40-EE8CD36F1A22}">
      <dgm:prSet/>
      <dgm:spPr/>
      <dgm:t>
        <a:bodyPr/>
        <a:lstStyle/>
        <a:p>
          <a:endParaRPr lang="en-US"/>
        </a:p>
      </dgm:t>
    </dgm:pt>
    <dgm:pt modelId="{7FA53C18-B23D-45AE-94CD-0A0F17CF2D3E}">
      <dgm:prSet phldrT="[Text]"/>
      <dgm:spPr/>
      <dgm:t>
        <a:bodyPr/>
        <a:lstStyle/>
        <a:p>
          <a:r>
            <a:rPr lang="en-US" dirty="0" smtClean="0"/>
            <a:t>Old Web</a:t>
          </a:r>
          <a:endParaRPr lang="en-US" dirty="0"/>
        </a:p>
      </dgm:t>
    </dgm:pt>
    <dgm:pt modelId="{757E8CCE-221E-4965-A5FB-F28DD99667D9}" type="parTrans" cxnId="{CD94158B-01FC-472E-9D39-FF9F499D2C97}">
      <dgm:prSet/>
      <dgm:spPr/>
      <dgm:t>
        <a:bodyPr/>
        <a:lstStyle/>
        <a:p>
          <a:endParaRPr lang="en-US"/>
        </a:p>
      </dgm:t>
    </dgm:pt>
    <dgm:pt modelId="{800BBA3E-71B6-4AF8-9BF8-AC0EEF4AFA8B}" type="sibTrans" cxnId="{CD94158B-01FC-472E-9D39-FF9F499D2C97}">
      <dgm:prSet/>
      <dgm:spPr/>
      <dgm:t>
        <a:bodyPr/>
        <a:lstStyle/>
        <a:p>
          <a:endParaRPr lang="en-US"/>
        </a:p>
      </dgm:t>
    </dgm:pt>
    <dgm:pt modelId="{44240E7B-9ACB-4D2A-A613-DBD071730310}" type="pres">
      <dgm:prSet presAssocID="{16E1E29E-FA12-4955-B70E-1746DF5D8B57}" presName="linearFlow" presStyleCnt="0">
        <dgm:presLayoutVars>
          <dgm:resizeHandles val="exact"/>
        </dgm:presLayoutVars>
      </dgm:prSet>
      <dgm:spPr/>
    </dgm:pt>
    <dgm:pt modelId="{AE3BFA81-1862-4046-8854-B0BDAC19BEC5}" type="pres">
      <dgm:prSet presAssocID="{E42FEAC5-9F48-4E2E-9D9C-CCEC58DDA39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20A0EB-E543-48BA-BEEE-33384A7F06A5}" type="pres">
      <dgm:prSet presAssocID="{72B2C2DF-CFB1-4202-8DF8-79E5C4616237}" presName="sibTrans" presStyleLbl="sibTrans2D1" presStyleIdx="0" presStyleCnt="2" custAng="10800000"/>
      <dgm:spPr/>
      <dgm:t>
        <a:bodyPr/>
        <a:lstStyle/>
        <a:p>
          <a:endParaRPr lang="en-US"/>
        </a:p>
      </dgm:t>
    </dgm:pt>
    <dgm:pt modelId="{D5ECD37B-1F0C-45FF-AF5F-5C2527B0EDB7}" type="pres">
      <dgm:prSet presAssocID="{72B2C2DF-CFB1-4202-8DF8-79E5C4616237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D9FED2DD-9859-4D49-8300-6A96176A64F6}" type="pres">
      <dgm:prSet presAssocID="{10A187F8-661A-41AE-845B-C03BC954069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7093CD-41F4-466C-8286-734A074F6AD0}" type="pres">
      <dgm:prSet presAssocID="{87B2D090-595D-4888-9F98-BA4E8699F2D2}" presName="sibTrans" presStyleLbl="sibTrans2D1" presStyleIdx="1" presStyleCnt="2" custAng="10800000"/>
      <dgm:spPr/>
      <dgm:t>
        <a:bodyPr/>
        <a:lstStyle/>
        <a:p>
          <a:endParaRPr lang="en-US"/>
        </a:p>
      </dgm:t>
    </dgm:pt>
    <dgm:pt modelId="{FDD2A477-E480-4C64-8E5E-D2D7281B30AC}" type="pres">
      <dgm:prSet presAssocID="{87B2D090-595D-4888-9F98-BA4E8699F2D2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FC9B9DC5-EBF9-4926-939F-02C7348E155C}" type="pres">
      <dgm:prSet presAssocID="{7FA53C18-B23D-45AE-94CD-0A0F17CF2D3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F53BAD-5773-41CA-A89E-4F146B582711}" type="presOf" srcId="{72B2C2DF-CFB1-4202-8DF8-79E5C4616237}" destId="{6E20A0EB-E543-48BA-BEEE-33384A7F06A5}" srcOrd="0" destOrd="0" presId="urn:microsoft.com/office/officeart/2005/8/layout/process2"/>
    <dgm:cxn modelId="{CD94158B-01FC-472E-9D39-FF9F499D2C97}" srcId="{16E1E29E-FA12-4955-B70E-1746DF5D8B57}" destId="{7FA53C18-B23D-45AE-94CD-0A0F17CF2D3E}" srcOrd="2" destOrd="0" parTransId="{757E8CCE-221E-4965-A5FB-F28DD99667D9}" sibTransId="{800BBA3E-71B6-4AF8-9BF8-AC0EEF4AFA8B}"/>
    <dgm:cxn modelId="{E0319B31-B2DA-4D50-9A0D-5CD8997888F9}" type="presOf" srcId="{16E1E29E-FA12-4955-B70E-1746DF5D8B57}" destId="{44240E7B-9ACB-4D2A-A613-DBD071730310}" srcOrd="0" destOrd="0" presId="urn:microsoft.com/office/officeart/2005/8/layout/process2"/>
    <dgm:cxn modelId="{C7771BE3-2B36-4788-A72D-656EA16B463C}" type="presOf" srcId="{7FA53C18-B23D-45AE-94CD-0A0F17CF2D3E}" destId="{FC9B9DC5-EBF9-4926-939F-02C7348E155C}" srcOrd="0" destOrd="0" presId="urn:microsoft.com/office/officeart/2005/8/layout/process2"/>
    <dgm:cxn modelId="{26600020-61C7-42F5-8B40-EE8CD36F1A22}" srcId="{16E1E29E-FA12-4955-B70E-1746DF5D8B57}" destId="{10A187F8-661A-41AE-845B-C03BC9540693}" srcOrd="1" destOrd="0" parTransId="{1BEA95F8-12CF-4011-9462-8ED292EC8594}" sibTransId="{87B2D090-595D-4888-9F98-BA4E8699F2D2}"/>
    <dgm:cxn modelId="{337F2B23-F006-4D51-B849-9A377D27DEA4}" type="presOf" srcId="{E42FEAC5-9F48-4E2E-9D9C-CCEC58DDA398}" destId="{AE3BFA81-1862-4046-8854-B0BDAC19BEC5}" srcOrd="0" destOrd="0" presId="urn:microsoft.com/office/officeart/2005/8/layout/process2"/>
    <dgm:cxn modelId="{3E313BFF-080A-4D83-B0B3-78EA60A5A798}" type="presOf" srcId="{87B2D090-595D-4888-9F98-BA4E8699F2D2}" destId="{3A7093CD-41F4-466C-8286-734A074F6AD0}" srcOrd="0" destOrd="0" presId="urn:microsoft.com/office/officeart/2005/8/layout/process2"/>
    <dgm:cxn modelId="{2CE815DE-EBF6-4C6E-AF34-37216922E780}" srcId="{16E1E29E-FA12-4955-B70E-1746DF5D8B57}" destId="{E42FEAC5-9F48-4E2E-9D9C-CCEC58DDA398}" srcOrd="0" destOrd="0" parTransId="{685B1812-C65F-40A7-89A7-5C6EF7AE2805}" sibTransId="{72B2C2DF-CFB1-4202-8DF8-79E5C4616237}"/>
    <dgm:cxn modelId="{C502CD47-6295-4D8D-B8CF-9DF91E470979}" type="presOf" srcId="{72B2C2DF-CFB1-4202-8DF8-79E5C4616237}" destId="{D5ECD37B-1F0C-45FF-AF5F-5C2527B0EDB7}" srcOrd="1" destOrd="0" presId="urn:microsoft.com/office/officeart/2005/8/layout/process2"/>
    <dgm:cxn modelId="{D1857B67-7F72-4951-AD25-FD5601B70B44}" type="presOf" srcId="{87B2D090-595D-4888-9F98-BA4E8699F2D2}" destId="{FDD2A477-E480-4C64-8E5E-D2D7281B30AC}" srcOrd="1" destOrd="0" presId="urn:microsoft.com/office/officeart/2005/8/layout/process2"/>
    <dgm:cxn modelId="{21DE7364-8650-4EDA-9975-0D702359F08F}" type="presOf" srcId="{10A187F8-661A-41AE-845B-C03BC9540693}" destId="{D9FED2DD-9859-4D49-8300-6A96176A64F6}" srcOrd="0" destOrd="0" presId="urn:microsoft.com/office/officeart/2005/8/layout/process2"/>
    <dgm:cxn modelId="{588D94B6-2C03-4DC8-842C-0EE738E46F9C}" type="presParOf" srcId="{44240E7B-9ACB-4D2A-A613-DBD071730310}" destId="{AE3BFA81-1862-4046-8854-B0BDAC19BEC5}" srcOrd="0" destOrd="0" presId="urn:microsoft.com/office/officeart/2005/8/layout/process2"/>
    <dgm:cxn modelId="{E1D2B103-66BF-4187-A0B9-A81E515AEBAE}" type="presParOf" srcId="{44240E7B-9ACB-4D2A-A613-DBD071730310}" destId="{6E20A0EB-E543-48BA-BEEE-33384A7F06A5}" srcOrd="1" destOrd="0" presId="urn:microsoft.com/office/officeart/2005/8/layout/process2"/>
    <dgm:cxn modelId="{7174A632-B30B-4D20-82D7-8DF72BDC6EE0}" type="presParOf" srcId="{6E20A0EB-E543-48BA-BEEE-33384A7F06A5}" destId="{D5ECD37B-1F0C-45FF-AF5F-5C2527B0EDB7}" srcOrd="0" destOrd="0" presId="urn:microsoft.com/office/officeart/2005/8/layout/process2"/>
    <dgm:cxn modelId="{467CD298-91CB-4DF6-8A60-8A82EE798D47}" type="presParOf" srcId="{44240E7B-9ACB-4D2A-A613-DBD071730310}" destId="{D9FED2DD-9859-4D49-8300-6A96176A64F6}" srcOrd="2" destOrd="0" presId="urn:microsoft.com/office/officeart/2005/8/layout/process2"/>
    <dgm:cxn modelId="{F8CF161C-4877-46CB-829A-66DA8ABB35CC}" type="presParOf" srcId="{44240E7B-9ACB-4D2A-A613-DBD071730310}" destId="{3A7093CD-41F4-466C-8286-734A074F6AD0}" srcOrd="3" destOrd="0" presId="urn:microsoft.com/office/officeart/2005/8/layout/process2"/>
    <dgm:cxn modelId="{575B91AD-AD5A-4C5A-B84B-DC458F70937A}" type="presParOf" srcId="{3A7093CD-41F4-466C-8286-734A074F6AD0}" destId="{FDD2A477-E480-4C64-8E5E-D2D7281B30AC}" srcOrd="0" destOrd="0" presId="urn:microsoft.com/office/officeart/2005/8/layout/process2"/>
    <dgm:cxn modelId="{3200DEE7-750B-408F-AE3E-EF8DC6D490F8}" type="presParOf" srcId="{44240E7B-9ACB-4D2A-A613-DBD071730310}" destId="{FC9B9DC5-EBF9-4926-939F-02C7348E155C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ED9900C-1A1E-4D9D-8E63-F0C4071D5F20}" type="doc">
      <dgm:prSet loTypeId="urn:microsoft.com/office/officeart/2005/8/layout/matrix2" loCatId="matrix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F228DD-CA79-4A27-9D0A-E8C27279F529}">
      <dgm:prSet phldrT="[Text]"/>
      <dgm:spPr/>
      <dgm:t>
        <a:bodyPr/>
        <a:lstStyle/>
        <a:p>
          <a:r>
            <a:rPr lang="en-US" dirty="0" smtClean="0"/>
            <a:t>Application Management</a:t>
          </a:r>
          <a:endParaRPr lang="en-US" dirty="0"/>
        </a:p>
      </dgm:t>
    </dgm:pt>
    <dgm:pt modelId="{24754D5C-0ABD-40D5-89D2-FBDCA8979111}" type="parTrans" cxnId="{B0FA19FE-FC70-4BB6-A6BC-84E46227DD25}">
      <dgm:prSet/>
      <dgm:spPr/>
      <dgm:t>
        <a:bodyPr/>
        <a:lstStyle/>
        <a:p>
          <a:endParaRPr lang="en-US"/>
        </a:p>
      </dgm:t>
    </dgm:pt>
    <dgm:pt modelId="{38EF2177-5F00-4257-B45A-B4C0258AE385}" type="sibTrans" cxnId="{B0FA19FE-FC70-4BB6-A6BC-84E46227DD25}">
      <dgm:prSet/>
      <dgm:spPr/>
      <dgm:t>
        <a:bodyPr/>
        <a:lstStyle/>
        <a:p>
          <a:endParaRPr lang="en-US"/>
        </a:p>
      </dgm:t>
    </dgm:pt>
    <dgm:pt modelId="{14D62F00-3678-49C6-BFC6-660AE47ADE69}">
      <dgm:prSet phldrT="[Text]"/>
      <dgm:spPr/>
      <dgm:t>
        <a:bodyPr/>
        <a:lstStyle/>
        <a:p>
          <a:r>
            <a:rPr lang="en-US" dirty="0" smtClean="0"/>
            <a:t>Transport Management</a:t>
          </a:r>
          <a:endParaRPr lang="en-US" dirty="0"/>
        </a:p>
      </dgm:t>
    </dgm:pt>
    <dgm:pt modelId="{26262F06-C454-4058-8B3F-FD0691FA6A76}" type="parTrans" cxnId="{6BD824DE-842D-4B1C-9371-661D0C6ECF5B}">
      <dgm:prSet/>
      <dgm:spPr/>
      <dgm:t>
        <a:bodyPr/>
        <a:lstStyle/>
        <a:p>
          <a:endParaRPr lang="en-US"/>
        </a:p>
      </dgm:t>
    </dgm:pt>
    <dgm:pt modelId="{D517F6AA-3123-405B-BAF7-76B835474DDE}" type="sibTrans" cxnId="{6BD824DE-842D-4B1C-9371-661D0C6ECF5B}">
      <dgm:prSet/>
      <dgm:spPr/>
      <dgm:t>
        <a:bodyPr/>
        <a:lstStyle/>
        <a:p>
          <a:endParaRPr lang="en-US"/>
        </a:p>
      </dgm:t>
    </dgm:pt>
    <dgm:pt modelId="{F2550B73-84E2-4F14-9786-24C84CEB98A6}">
      <dgm:prSet phldrT="[Text]"/>
      <dgm:spPr/>
      <dgm:t>
        <a:bodyPr/>
        <a:lstStyle/>
        <a:p>
          <a:r>
            <a:rPr lang="en-US" dirty="0" smtClean="0"/>
            <a:t>Session Management</a:t>
          </a:r>
          <a:endParaRPr lang="en-US" dirty="0"/>
        </a:p>
      </dgm:t>
    </dgm:pt>
    <dgm:pt modelId="{F154BCFD-4A11-4417-8050-59236BDAE906}" type="parTrans" cxnId="{A3BD0AF0-0A4E-4228-B865-5D9526890557}">
      <dgm:prSet/>
      <dgm:spPr/>
      <dgm:t>
        <a:bodyPr/>
        <a:lstStyle/>
        <a:p>
          <a:endParaRPr lang="en-US"/>
        </a:p>
      </dgm:t>
    </dgm:pt>
    <dgm:pt modelId="{CB900ABA-3B32-4FB6-BB79-486F7B8C0D46}" type="sibTrans" cxnId="{A3BD0AF0-0A4E-4228-B865-5D9526890557}">
      <dgm:prSet/>
      <dgm:spPr/>
      <dgm:t>
        <a:bodyPr/>
        <a:lstStyle/>
        <a:p>
          <a:endParaRPr lang="en-US"/>
        </a:p>
      </dgm:t>
    </dgm:pt>
    <dgm:pt modelId="{BCDDC689-06FA-4037-A115-AABAB8EDE6CB}">
      <dgm:prSet phldrT="[Text]"/>
      <dgm:spPr/>
      <dgm:t>
        <a:bodyPr/>
        <a:lstStyle/>
        <a:p>
          <a:r>
            <a:rPr lang="en-US" dirty="0" smtClean="0"/>
            <a:t>Agent Management</a:t>
          </a:r>
          <a:endParaRPr lang="en-US" dirty="0"/>
        </a:p>
      </dgm:t>
    </dgm:pt>
    <dgm:pt modelId="{AA8C5CF0-A839-4F1A-8BE7-D7BD34CF0231}" type="parTrans" cxnId="{FCB36EB1-0F5B-4027-A63F-561910B03C6B}">
      <dgm:prSet/>
      <dgm:spPr/>
      <dgm:t>
        <a:bodyPr/>
        <a:lstStyle/>
        <a:p>
          <a:endParaRPr lang="en-US"/>
        </a:p>
      </dgm:t>
    </dgm:pt>
    <dgm:pt modelId="{51A7B435-C292-4D86-8301-CFFEC932B399}" type="sibTrans" cxnId="{FCB36EB1-0F5B-4027-A63F-561910B03C6B}">
      <dgm:prSet/>
      <dgm:spPr/>
      <dgm:t>
        <a:bodyPr/>
        <a:lstStyle/>
        <a:p>
          <a:endParaRPr lang="en-US"/>
        </a:p>
      </dgm:t>
    </dgm:pt>
    <dgm:pt modelId="{CAE15858-4AE0-44A0-941E-B55D0C17B6F9}" type="pres">
      <dgm:prSet presAssocID="{4ED9900C-1A1E-4D9D-8E63-F0C4071D5F20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33F24E-5A81-4FF1-B37D-DD958BE301BC}" type="pres">
      <dgm:prSet presAssocID="{4ED9900C-1A1E-4D9D-8E63-F0C4071D5F20}" presName="axisShape" presStyleLbl="bgShp" presStyleIdx="0" presStyleCnt="1"/>
      <dgm:spPr>
        <a:solidFill>
          <a:schemeClr val="accent6">
            <a:lumMod val="60000"/>
            <a:lumOff val="40000"/>
          </a:schemeClr>
        </a:solidFill>
      </dgm:spPr>
    </dgm:pt>
    <dgm:pt modelId="{D08EFECC-DFCF-48C8-9A9D-AA5CFB60F06C}" type="pres">
      <dgm:prSet presAssocID="{4ED9900C-1A1E-4D9D-8E63-F0C4071D5F20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EA68EF-CC78-46A8-AF5A-C8E9F34B12F7}" type="pres">
      <dgm:prSet presAssocID="{4ED9900C-1A1E-4D9D-8E63-F0C4071D5F20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2B6AA5-9960-465D-AAC4-CAAE1974D969}" type="pres">
      <dgm:prSet presAssocID="{4ED9900C-1A1E-4D9D-8E63-F0C4071D5F20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B1AAC6-E58E-4013-A8D9-48149ABBF414}" type="pres">
      <dgm:prSet presAssocID="{4ED9900C-1A1E-4D9D-8E63-F0C4071D5F20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BD0AF0-0A4E-4228-B865-5D9526890557}" srcId="{4ED9900C-1A1E-4D9D-8E63-F0C4071D5F20}" destId="{F2550B73-84E2-4F14-9786-24C84CEB98A6}" srcOrd="2" destOrd="0" parTransId="{F154BCFD-4A11-4417-8050-59236BDAE906}" sibTransId="{CB900ABA-3B32-4FB6-BB79-486F7B8C0D46}"/>
    <dgm:cxn modelId="{9B84114B-A0BB-493A-9C6F-53F14C8FB094}" type="presOf" srcId="{F2550B73-84E2-4F14-9786-24C84CEB98A6}" destId="{072B6AA5-9960-465D-AAC4-CAAE1974D969}" srcOrd="0" destOrd="0" presId="urn:microsoft.com/office/officeart/2005/8/layout/matrix2"/>
    <dgm:cxn modelId="{F0029C7A-982F-407E-859B-B4F3012CAD9C}" type="presOf" srcId="{A3F228DD-CA79-4A27-9D0A-E8C27279F529}" destId="{D08EFECC-DFCF-48C8-9A9D-AA5CFB60F06C}" srcOrd="0" destOrd="0" presId="urn:microsoft.com/office/officeart/2005/8/layout/matrix2"/>
    <dgm:cxn modelId="{DA57467A-95DD-4904-A5FD-B1C51CFC255C}" type="presOf" srcId="{4ED9900C-1A1E-4D9D-8E63-F0C4071D5F20}" destId="{CAE15858-4AE0-44A0-941E-B55D0C17B6F9}" srcOrd="0" destOrd="0" presId="urn:microsoft.com/office/officeart/2005/8/layout/matrix2"/>
    <dgm:cxn modelId="{6BD824DE-842D-4B1C-9371-661D0C6ECF5B}" srcId="{4ED9900C-1A1E-4D9D-8E63-F0C4071D5F20}" destId="{14D62F00-3678-49C6-BFC6-660AE47ADE69}" srcOrd="1" destOrd="0" parTransId="{26262F06-C454-4058-8B3F-FD0691FA6A76}" sibTransId="{D517F6AA-3123-405B-BAF7-76B835474DDE}"/>
    <dgm:cxn modelId="{B0FA19FE-FC70-4BB6-A6BC-84E46227DD25}" srcId="{4ED9900C-1A1E-4D9D-8E63-F0C4071D5F20}" destId="{A3F228DD-CA79-4A27-9D0A-E8C27279F529}" srcOrd="0" destOrd="0" parTransId="{24754D5C-0ABD-40D5-89D2-FBDCA8979111}" sibTransId="{38EF2177-5F00-4257-B45A-B4C0258AE385}"/>
    <dgm:cxn modelId="{A4A9817A-4D79-4240-8BC1-6539A1AAE385}" type="presOf" srcId="{14D62F00-3678-49C6-BFC6-660AE47ADE69}" destId="{11EA68EF-CC78-46A8-AF5A-C8E9F34B12F7}" srcOrd="0" destOrd="0" presId="urn:microsoft.com/office/officeart/2005/8/layout/matrix2"/>
    <dgm:cxn modelId="{FCB36EB1-0F5B-4027-A63F-561910B03C6B}" srcId="{4ED9900C-1A1E-4D9D-8E63-F0C4071D5F20}" destId="{BCDDC689-06FA-4037-A115-AABAB8EDE6CB}" srcOrd="3" destOrd="0" parTransId="{AA8C5CF0-A839-4F1A-8BE7-D7BD34CF0231}" sibTransId="{51A7B435-C292-4D86-8301-CFFEC932B399}"/>
    <dgm:cxn modelId="{B06669C8-0284-4C4E-A16E-2C4613833830}" type="presOf" srcId="{BCDDC689-06FA-4037-A115-AABAB8EDE6CB}" destId="{48B1AAC6-E58E-4013-A8D9-48149ABBF414}" srcOrd="0" destOrd="0" presId="urn:microsoft.com/office/officeart/2005/8/layout/matrix2"/>
    <dgm:cxn modelId="{BA3541AE-3564-4C01-B190-8604F7B47B43}" type="presParOf" srcId="{CAE15858-4AE0-44A0-941E-B55D0C17B6F9}" destId="{9133F24E-5A81-4FF1-B37D-DD958BE301BC}" srcOrd="0" destOrd="0" presId="urn:microsoft.com/office/officeart/2005/8/layout/matrix2"/>
    <dgm:cxn modelId="{95E3C450-EBB4-4064-AB3A-E28B0DD1AC0E}" type="presParOf" srcId="{CAE15858-4AE0-44A0-941E-B55D0C17B6F9}" destId="{D08EFECC-DFCF-48C8-9A9D-AA5CFB60F06C}" srcOrd="1" destOrd="0" presId="urn:microsoft.com/office/officeart/2005/8/layout/matrix2"/>
    <dgm:cxn modelId="{7E77A092-057B-4D82-9247-4004D83C066A}" type="presParOf" srcId="{CAE15858-4AE0-44A0-941E-B55D0C17B6F9}" destId="{11EA68EF-CC78-46A8-AF5A-C8E9F34B12F7}" srcOrd="2" destOrd="0" presId="urn:microsoft.com/office/officeart/2005/8/layout/matrix2"/>
    <dgm:cxn modelId="{62E33185-307D-4A96-8532-76BE551B00A0}" type="presParOf" srcId="{CAE15858-4AE0-44A0-941E-B55D0C17B6F9}" destId="{072B6AA5-9960-465D-AAC4-CAAE1974D969}" srcOrd="3" destOrd="0" presId="urn:microsoft.com/office/officeart/2005/8/layout/matrix2"/>
    <dgm:cxn modelId="{B7C01171-2C1B-4726-87CB-55FE4ADA1119}" type="presParOf" srcId="{CAE15858-4AE0-44A0-941E-B55D0C17B6F9}" destId="{48B1AAC6-E58E-4013-A8D9-48149ABBF414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ED9900C-1A1E-4D9D-8E63-F0C4071D5F20}" type="doc">
      <dgm:prSet loTypeId="urn:microsoft.com/office/officeart/2005/8/layout/matrix2" loCatId="matrix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F228DD-CA79-4A27-9D0A-E8C27279F529}">
      <dgm:prSet phldrT="[Text]"/>
      <dgm:spPr/>
      <dgm:t>
        <a:bodyPr/>
        <a:lstStyle/>
        <a:p>
          <a:r>
            <a:rPr lang="en-US" dirty="0" smtClean="0"/>
            <a:t>Application Management</a:t>
          </a:r>
          <a:endParaRPr lang="en-US" dirty="0"/>
        </a:p>
      </dgm:t>
    </dgm:pt>
    <dgm:pt modelId="{24754D5C-0ABD-40D5-89D2-FBDCA8979111}" type="parTrans" cxnId="{B0FA19FE-FC70-4BB6-A6BC-84E46227DD25}">
      <dgm:prSet/>
      <dgm:spPr/>
      <dgm:t>
        <a:bodyPr/>
        <a:lstStyle/>
        <a:p>
          <a:endParaRPr lang="en-US"/>
        </a:p>
      </dgm:t>
    </dgm:pt>
    <dgm:pt modelId="{38EF2177-5F00-4257-B45A-B4C0258AE385}" type="sibTrans" cxnId="{B0FA19FE-FC70-4BB6-A6BC-84E46227DD25}">
      <dgm:prSet/>
      <dgm:spPr/>
      <dgm:t>
        <a:bodyPr/>
        <a:lstStyle/>
        <a:p>
          <a:endParaRPr lang="en-US"/>
        </a:p>
      </dgm:t>
    </dgm:pt>
    <dgm:pt modelId="{14D62F00-3678-49C6-BFC6-660AE47ADE69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Transport Management</a:t>
          </a:r>
          <a:endParaRPr lang="en-US" dirty="0"/>
        </a:p>
      </dgm:t>
    </dgm:pt>
    <dgm:pt modelId="{26262F06-C454-4058-8B3F-FD0691FA6A76}" type="parTrans" cxnId="{6BD824DE-842D-4B1C-9371-661D0C6ECF5B}">
      <dgm:prSet/>
      <dgm:spPr/>
      <dgm:t>
        <a:bodyPr/>
        <a:lstStyle/>
        <a:p>
          <a:endParaRPr lang="en-US"/>
        </a:p>
      </dgm:t>
    </dgm:pt>
    <dgm:pt modelId="{D517F6AA-3123-405B-BAF7-76B835474DDE}" type="sibTrans" cxnId="{6BD824DE-842D-4B1C-9371-661D0C6ECF5B}">
      <dgm:prSet/>
      <dgm:spPr/>
      <dgm:t>
        <a:bodyPr/>
        <a:lstStyle/>
        <a:p>
          <a:endParaRPr lang="en-US"/>
        </a:p>
      </dgm:t>
    </dgm:pt>
    <dgm:pt modelId="{F2550B73-84E2-4F14-9786-24C84CEB98A6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Session Management</a:t>
          </a:r>
          <a:endParaRPr lang="en-US" dirty="0"/>
        </a:p>
      </dgm:t>
    </dgm:pt>
    <dgm:pt modelId="{F154BCFD-4A11-4417-8050-59236BDAE906}" type="parTrans" cxnId="{A3BD0AF0-0A4E-4228-B865-5D9526890557}">
      <dgm:prSet/>
      <dgm:spPr/>
      <dgm:t>
        <a:bodyPr/>
        <a:lstStyle/>
        <a:p>
          <a:endParaRPr lang="en-US"/>
        </a:p>
      </dgm:t>
    </dgm:pt>
    <dgm:pt modelId="{CB900ABA-3B32-4FB6-BB79-486F7B8C0D46}" type="sibTrans" cxnId="{A3BD0AF0-0A4E-4228-B865-5D9526890557}">
      <dgm:prSet/>
      <dgm:spPr/>
      <dgm:t>
        <a:bodyPr/>
        <a:lstStyle/>
        <a:p>
          <a:endParaRPr lang="en-US"/>
        </a:p>
      </dgm:t>
    </dgm:pt>
    <dgm:pt modelId="{BCDDC689-06FA-4037-A115-AABAB8EDE6CB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Agent Management</a:t>
          </a:r>
          <a:endParaRPr lang="en-US" dirty="0"/>
        </a:p>
      </dgm:t>
    </dgm:pt>
    <dgm:pt modelId="{AA8C5CF0-A839-4F1A-8BE7-D7BD34CF0231}" type="parTrans" cxnId="{FCB36EB1-0F5B-4027-A63F-561910B03C6B}">
      <dgm:prSet/>
      <dgm:spPr/>
      <dgm:t>
        <a:bodyPr/>
        <a:lstStyle/>
        <a:p>
          <a:endParaRPr lang="en-US"/>
        </a:p>
      </dgm:t>
    </dgm:pt>
    <dgm:pt modelId="{51A7B435-C292-4D86-8301-CFFEC932B399}" type="sibTrans" cxnId="{FCB36EB1-0F5B-4027-A63F-561910B03C6B}">
      <dgm:prSet/>
      <dgm:spPr/>
      <dgm:t>
        <a:bodyPr/>
        <a:lstStyle/>
        <a:p>
          <a:endParaRPr lang="en-US"/>
        </a:p>
      </dgm:t>
    </dgm:pt>
    <dgm:pt modelId="{CAE15858-4AE0-44A0-941E-B55D0C17B6F9}" type="pres">
      <dgm:prSet presAssocID="{4ED9900C-1A1E-4D9D-8E63-F0C4071D5F20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33F24E-5A81-4FF1-B37D-DD958BE301BC}" type="pres">
      <dgm:prSet presAssocID="{4ED9900C-1A1E-4D9D-8E63-F0C4071D5F20}" presName="axisShape" presStyleLbl="bgShp" presStyleIdx="0" presStyleCnt="1"/>
      <dgm:spPr>
        <a:solidFill>
          <a:schemeClr val="accent6">
            <a:lumMod val="60000"/>
            <a:lumOff val="40000"/>
          </a:schemeClr>
        </a:solidFill>
      </dgm:spPr>
    </dgm:pt>
    <dgm:pt modelId="{D08EFECC-DFCF-48C8-9A9D-AA5CFB60F06C}" type="pres">
      <dgm:prSet presAssocID="{4ED9900C-1A1E-4D9D-8E63-F0C4071D5F20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EA68EF-CC78-46A8-AF5A-C8E9F34B12F7}" type="pres">
      <dgm:prSet presAssocID="{4ED9900C-1A1E-4D9D-8E63-F0C4071D5F20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2B6AA5-9960-465D-AAC4-CAAE1974D969}" type="pres">
      <dgm:prSet presAssocID="{4ED9900C-1A1E-4D9D-8E63-F0C4071D5F20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B1AAC6-E58E-4013-A8D9-48149ABBF414}" type="pres">
      <dgm:prSet presAssocID="{4ED9900C-1A1E-4D9D-8E63-F0C4071D5F20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BD0AF0-0A4E-4228-B865-5D9526890557}" srcId="{4ED9900C-1A1E-4D9D-8E63-F0C4071D5F20}" destId="{F2550B73-84E2-4F14-9786-24C84CEB98A6}" srcOrd="2" destOrd="0" parTransId="{F154BCFD-4A11-4417-8050-59236BDAE906}" sibTransId="{CB900ABA-3B32-4FB6-BB79-486F7B8C0D46}"/>
    <dgm:cxn modelId="{2CC03A45-8F9D-4141-AE1D-482C5F1523CB}" type="presOf" srcId="{A3F228DD-CA79-4A27-9D0A-E8C27279F529}" destId="{D08EFECC-DFCF-48C8-9A9D-AA5CFB60F06C}" srcOrd="0" destOrd="0" presId="urn:microsoft.com/office/officeart/2005/8/layout/matrix2"/>
    <dgm:cxn modelId="{E4038EE7-CC68-4F05-953E-4B3F42171AB1}" type="presOf" srcId="{BCDDC689-06FA-4037-A115-AABAB8EDE6CB}" destId="{48B1AAC6-E58E-4013-A8D9-48149ABBF414}" srcOrd="0" destOrd="0" presId="urn:microsoft.com/office/officeart/2005/8/layout/matrix2"/>
    <dgm:cxn modelId="{6BD824DE-842D-4B1C-9371-661D0C6ECF5B}" srcId="{4ED9900C-1A1E-4D9D-8E63-F0C4071D5F20}" destId="{14D62F00-3678-49C6-BFC6-660AE47ADE69}" srcOrd="1" destOrd="0" parTransId="{26262F06-C454-4058-8B3F-FD0691FA6A76}" sibTransId="{D517F6AA-3123-405B-BAF7-76B835474DDE}"/>
    <dgm:cxn modelId="{88BBC3ED-EB2B-4A23-ABCA-E94605A48CE6}" type="presOf" srcId="{4ED9900C-1A1E-4D9D-8E63-F0C4071D5F20}" destId="{CAE15858-4AE0-44A0-941E-B55D0C17B6F9}" srcOrd="0" destOrd="0" presId="urn:microsoft.com/office/officeart/2005/8/layout/matrix2"/>
    <dgm:cxn modelId="{543ABCF9-C861-4C58-80DB-300509D41DB6}" type="presOf" srcId="{F2550B73-84E2-4F14-9786-24C84CEB98A6}" destId="{072B6AA5-9960-465D-AAC4-CAAE1974D969}" srcOrd="0" destOrd="0" presId="urn:microsoft.com/office/officeart/2005/8/layout/matrix2"/>
    <dgm:cxn modelId="{B0FA19FE-FC70-4BB6-A6BC-84E46227DD25}" srcId="{4ED9900C-1A1E-4D9D-8E63-F0C4071D5F20}" destId="{A3F228DD-CA79-4A27-9D0A-E8C27279F529}" srcOrd="0" destOrd="0" parTransId="{24754D5C-0ABD-40D5-89D2-FBDCA8979111}" sibTransId="{38EF2177-5F00-4257-B45A-B4C0258AE385}"/>
    <dgm:cxn modelId="{FCB36EB1-0F5B-4027-A63F-561910B03C6B}" srcId="{4ED9900C-1A1E-4D9D-8E63-F0C4071D5F20}" destId="{BCDDC689-06FA-4037-A115-AABAB8EDE6CB}" srcOrd="3" destOrd="0" parTransId="{AA8C5CF0-A839-4F1A-8BE7-D7BD34CF0231}" sibTransId="{51A7B435-C292-4D86-8301-CFFEC932B399}"/>
    <dgm:cxn modelId="{624A1070-46D3-435F-B4FB-3C1B46E91026}" type="presOf" srcId="{14D62F00-3678-49C6-BFC6-660AE47ADE69}" destId="{11EA68EF-CC78-46A8-AF5A-C8E9F34B12F7}" srcOrd="0" destOrd="0" presId="urn:microsoft.com/office/officeart/2005/8/layout/matrix2"/>
    <dgm:cxn modelId="{A6017869-DCB0-446E-9A64-C32C8549A64C}" type="presParOf" srcId="{CAE15858-4AE0-44A0-941E-B55D0C17B6F9}" destId="{9133F24E-5A81-4FF1-B37D-DD958BE301BC}" srcOrd="0" destOrd="0" presId="urn:microsoft.com/office/officeart/2005/8/layout/matrix2"/>
    <dgm:cxn modelId="{4AD8794A-182A-480F-B2B8-C2F522D58991}" type="presParOf" srcId="{CAE15858-4AE0-44A0-941E-B55D0C17B6F9}" destId="{D08EFECC-DFCF-48C8-9A9D-AA5CFB60F06C}" srcOrd="1" destOrd="0" presId="urn:microsoft.com/office/officeart/2005/8/layout/matrix2"/>
    <dgm:cxn modelId="{B1BA8A21-A8DE-4492-8F9E-C593954D9CE7}" type="presParOf" srcId="{CAE15858-4AE0-44A0-941E-B55D0C17B6F9}" destId="{11EA68EF-CC78-46A8-AF5A-C8E9F34B12F7}" srcOrd="2" destOrd="0" presId="urn:microsoft.com/office/officeart/2005/8/layout/matrix2"/>
    <dgm:cxn modelId="{A9C22232-A018-4AE9-AF55-15F200EB9376}" type="presParOf" srcId="{CAE15858-4AE0-44A0-941E-B55D0C17B6F9}" destId="{072B6AA5-9960-465D-AAC4-CAAE1974D969}" srcOrd="3" destOrd="0" presId="urn:microsoft.com/office/officeart/2005/8/layout/matrix2"/>
    <dgm:cxn modelId="{C9173F9A-0E8E-4968-B209-EC831E550903}" type="presParOf" srcId="{CAE15858-4AE0-44A0-941E-B55D0C17B6F9}" destId="{48B1AAC6-E58E-4013-A8D9-48149ABBF414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ED9900C-1A1E-4D9D-8E63-F0C4071D5F20}" type="doc">
      <dgm:prSet loTypeId="urn:microsoft.com/office/officeart/2005/8/layout/matrix2" loCatId="matrix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F228DD-CA79-4A27-9D0A-E8C27279F529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Application Management</a:t>
          </a:r>
          <a:endParaRPr lang="en-US" dirty="0"/>
        </a:p>
      </dgm:t>
    </dgm:pt>
    <dgm:pt modelId="{24754D5C-0ABD-40D5-89D2-FBDCA8979111}" type="parTrans" cxnId="{B0FA19FE-FC70-4BB6-A6BC-84E46227DD25}">
      <dgm:prSet/>
      <dgm:spPr/>
      <dgm:t>
        <a:bodyPr/>
        <a:lstStyle/>
        <a:p>
          <a:endParaRPr lang="en-US"/>
        </a:p>
      </dgm:t>
    </dgm:pt>
    <dgm:pt modelId="{38EF2177-5F00-4257-B45A-B4C0258AE385}" type="sibTrans" cxnId="{B0FA19FE-FC70-4BB6-A6BC-84E46227DD25}">
      <dgm:prSet/>
      <dgm:spPr/>
      <dgm:t>
        <a:bodyPr/>
        <a:lstStyle/>
        <a:p>
          <a:endParaRPr lang="en-US"/>
        </a:p>
      </dgm:t>
    </dgm:pt>
    <dgm:pt modelId="{14D62F00-3678-49C6-BFC6-660AE47ADE69}">
      <dgm:prSet phldrT="[Text]"/>
      <dgm:spPr/>
      <dgm:t>
        <a:bodyPr/>
        <a:lstStyle/>
        <a:p>
          <a:r>
            <a:rPr lang="en-US" dirty="0" smtClean="0"/>
            <a:t>Transport Management</a:t>
          </a:r>
          <a:endParaRPr lang="en-US" dirty="0"/>
        </a:p>
      </dgm:t>
    </dgm:pt>
    <dgm:pt modelId="{26262F06-C454-4058-8B3F-FD0691FA6A76}" type="parTrans" cxnId="{6BD824DE-842D-4B1C-9371-661D0C6ECF5B}">
      <dgm:prSet/>
      <dgm:spPr/>
      <dgm:t>
        <a:bodyPr/>
        <a:lstStyle/>
        <a:p>
          <a:endParaRPr lang="en-US"/>
        </a:p>
      </dgm:t>
    </dgm:pt>
    <dgm:pt modelId="{D517F6AA-3123-405B-BAF7-76B835474DDE}" type="sibTrans" cxnId="{6BD824DE-842D-4B1C-9371-661D0C6ECF5B}">
      <dgm:prSet/>
      <dgm:spPr/>
      <dgm:t>
        <a:bodyPr/>
        <a:lstStyle/>
        <a:p>
          <a:endParaRPr lang="en-US"/>
        </a:p>
      </dgm:t>
    </dgm:pt>
    <dgm:pt modelId="{F2550B73-84E2-4F14-9786-24C84CEB98A6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Session Management</a:t>
          </a:r>
          <a:endParaRPr lang="en-US" dirty="0"/>
        </a:p>
      </dgm:t>
    </dgm:pt>
    <dgm:pt modelId="{F154BCFD-4A11-4417-8050-59236BDAE906}" type="parTrans" cxnId="{A3BD0AF0-0A4E-4228-B865-5D9526890557}">
      <dgm:prSet/>
      <dgm:spPr/>
      <dgm:t>
        <a:bodyPr/>
        <a:lstStyle/>
        <a:p>
          <a:endParaRPr lang="en-US"/>
        </a:p>
      </dgm:t>
    </dgm:pt>
    <dgm:pt modelId="{CB900ABA-3B32-4FB6-BB79-486F7B8C0D46}" type="sibTrans" cxnId="{A3BD0AF0-0A4E-4228-B865-5D9526890557}">
      <dgm:prSet/>
      <dgm:spPr/>
      <dgm:t>
        <a:bodyPr/>
        <a:lstStyle/>
        <a:p>
          <a:endParaRPr lang="en-US"/>
        </a:p>
      </dgm:t>
    </dgm:pt>
    <dgm:pt modelId="{BCDDC689-06FA-4037-A115-AABAB8EDE6CB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Agent Management</a:t>
          </a:r>
          <a:endParaRPr lang="en-US" dirty="0"/>
        </a:p>
      </dgm:t>
    </dgm:pt>
    <dgm:pt modelId="{AA8C5CF0-A839-4F1A-8BE7-D7BD34CF0231}" type="parTrans" cxnId="{FCB36EB1-0F5B-4027-A63F-561910B03C6B}">
      <dgm:prSet/>
      <dgm:spPr/>
      <dgm:t>
        <a:bodyPr/>
        <a:lstStyle/>
        <a:p>
          <a:endParaRPr lang="en-US"/>
        </a:p>
      </dgm:t>
    </dgm:pt>
    <dgm:pt modelId="{51A7B435-C292-4D86-8301-CFFEC932B399}" type="sibTrans" cxnId="{FCB36EB1-0F5B-4027-A63F-561910B03C6B}">
      <dgm:prSet/>
      <dgm:spPr/>
      <dgm:t>
        <a:bodyPr/>
        <a:lstStyle/>
        <a:p>
          <a:endParaRPr lang="en-US"/>
        </a:p>
      </dgm:t>
    </dgm:pt>
    <dgm:pt modelId="{CAE15858-4AE0-44A0-941E-B55D0C17B6F9}" type="pres">
      <dgm:prSet presAssocID="{4ED9900C-1A1E-4D9D-8E63-F0C4071D5F20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33F24E-5A81-4FF1-B37D-DD958BE301BC}" type="pres">
      <dgm:prSet presAssocID="{4ED9900C-1A1E-4D9D-8E63-F0C4071D5F20}" presName="axisShape" presStyleLbl="bgShp" presStyleIdx="0" presStyleCnt="1"/>
      <dgm:spPr>
        <a:solidFill>
          <a:schemeClr val="accent6">
            <a:lumMod val="60000"/>
            <a:lumOff val="40000"/>
          </a:schemeClr>
        </a:solidFill>
      </dgm:spPr>
    </dgm:pt>
    <dgm:pt modelId="{D08EFECC-DFCF-48C8-9A9D-AA5CFB60F06C}" type="pres">
      <dgm:prSet presAssocID="{4ED9900C-1A1E-4D9D-8E63-F0C4071D5F20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EA68EF-CC78-46A8-AF5A-C8E9F34B12F7}" type="pres">
      <dgm:prSet presAssocID="{4ED9900C-1A1E-4D9D-8E63-F0C4071D5F20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2B6AA5-9960-465D-AAC4-CAAE1974D969}" type="pres">
      <dgm:prSet presAssocID="{4ED9900C-1A1E-4D9D-8E63-F0C4071D5F20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B1AAC6-E58E-4013-A8D9-48149ABBF414}" type="pres">
      <dgm:prSet presAssocID="{4ED9900C-1A1E-4D9D-8E63-F0C4071D5F20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BD0AF0-0A4E-4228-B865-5D9526890557}" srcId="{4ED9900C-1A1E-4D9D-8E63-F0C4071D5F20}" destId="{F2550B73-84E2-4F14-9786-24C84CEB98A6}" srcOrd="2" destOrd="0" parTransId="{F154BCFD-4A11-4417-8050-59236BDAE906}" sibTransId="{CB900ABA-3B32-4FB6-BB79-486F7B8C0D46}"/>
    <dgm:cxn modelId="{4BA990D8-24EE-4B6A-8B6A-063055591DEA}" type="presOf" srcId="{A3F228DD-CA79-4A27-9D0A-E8C27279F529}" destId="{D08EFECC-DFCF-48C8-9A9D-AA5CFB60F06C}" srcOrd="0" destOrd="0" presId="urn:microsoft.com/office/officeart/2005/8/layout/matrix2"/>
    <dgm:cxn modelId="{6BD824DE-842D-4B1C-9371-661D0C6ECF5B}" srcId="{4ED9900C-1A1E-4D9D-8E63-F0C4071D5F20}" destId="{14D62F00-3678-49C6-BFC6-660AE47ADE69}" srcOrd="1" destOrd="0" parTransId="{26262F06-C454-4058-8B3F-FD0691FA6A76}" sibTransId="{D517F6AA-3123-405B-BAF7-76B835474DDE}"/>
    <dgm:cxn modelId="{858A3D39-AF25-4A06-A69C-89A1FAC5D91E}" type="presOf" srcId="{4ED9900C-1A1E-4D9D-8E63-F0C4071D5F20}" destId="{CAE15858-4AE0-44A0-941E-B55D0C17B6F9}" srcOrd="0" destOrd="0" presId="urn:microsoft.com/office/officeart/2005/8/layout/matrix2"/>
    <dgm:cxn modelId="{444567D6-CF5C-42C3-9DD9-347C19F697CD}" type="presOf" srcId="{14D62F00-3678-49C6-BFC6-660AE47ADE69}" destId="{11EA68EF-CC78-46A8-AF5A-C8E9F34B12F7}" srcOrd="0" destOrd="0" presId="urn:microsoft.com/office/officeart/2005/8/layout/matrix2"/>
    <dgm:cxn modelId="{D84834FE-9B1A-4D53-A8E6-D8B60F8E0A84}" type="presOf" srcId="{BCDDC689-06FA-4037-A115-AABAB8EDE6CB}" destId="{48B1AAC6-E58E-4013-A8D9-48149ABBF414}" srcOrd="0" destOrd="0" presId="urn:microsoft.com/office/officeart/2005/8/layout/matrix2"/>
    <dgm:cxn modelId="{B0FA19FE-FC70-4BB6-A6BC-84E46227DD25}" srcId="{4ED9900C-1A1E-4D9D-8E63-F0C4071D5F20}" destId="{A3F228DD-CA79-4A27-9D0A-E8C27279F529}" srcOrd="0" destOrd="0" parTransId="{24754D5C-0ABD-40D5-89D2-FBDCA8979111}" sibTransId="{38EF2177-5F00-4257-B45A-B4C0258AE385}"/>
    <dgm:cxn modelId="{F119C2CC-2466-45C4-A367-40BD101001DD}" type="presOf" srcId="{F2550B73-84E2-4F14-9786-24C84CEB98A6}" destId="{072B6AA5-9960-465D-AAC4-CAAE1974D969}" srcOrd="0" destOrd="0" presId="urn:microsoft.com/office/officeart/2005/8/layout/matrix2"/>
    <dgm:cxn modelId="{FCB36EB1-0F5B-4027-A63F-561910B03C6B}" srcId="{4ED9900C-1A1E-4D9D-8E63-F0C4071D5F20}" destId="{BCDDC689-06FA-4037-A115-AABAB8EDE6CB}" srcOrd="3" destOrd="0" parTransId="{AA8C5CF0-A839-4F1A-8BE7-D7BD34CF0231}" sibTransId="{51A7B435-C292-4D86-8301-CFFEC932B399}"/>
    <dgm:cxn modelId="{80E9BD49-FE7C-4F69-8A19-573CFA5DA607}" type="presParOf" srcId="{CAE15858-4AE0-44A0-941E-B55D0C17B6F9}" destId="{9133F24E-5A81-4FF1-B37D-DD958BE301BC}" srcOrd="0" destOrd="0" presId="urn:microsoft.com/office/officeart/2005/8/layout/matrix2"/>
    <dgm:cxn modelId="{907E8C4D-1A1B-419E-B90E-60AF837F4131}" type="presParOf" srcId="{CAE15858-4AE0-44A0-941E-B55D0C17B6F9}" destId="{D08EFECC-DFCF-48C8-9A9D-AA5CFB60F06C}" srcOrd="1" destOrd="0" presId="urn:microsoft.com/office/officeart/2005/8/layout/matrix2"/>
    <dgm:cxn modelId="{B29B5E9F-6D12-440A-8268-E288D078E240}" type="presParOf" srcId="{CAE15858-4AE0-44A0-941E-B55D0C17B6F9}" destId="{11EA68EF-CC78-46A8-AF5A-C8E9F34B12F7}" srcOrd="2" destOrd="0" presId="urn:microsoft.com/office/officeart/2005/8/layout/matrix2"/>
    <dgm:cxn modelId="{84A77598-D353-4F2B-B5EE-2C0DC7673CCF}" type="presParOf" srcId="{CAE15858-4AE0-44A0-941E-B55D0C17B6F9}" destId="{072B6AA5-9960-465D-AAC4-CAAE1974D969}" srcOrd="3" destOrd="0" presId="urn:microsoft.com/office/officeart/2005/8/layout/matrix2"/>
    <dgm:cxn modelId="{2A5E083B-3885-46C3-989B-760F1E20079C}" type="presParOf" srcId="{CAE15858-4AE0-44A0-941E-B55D0C17B6F9}" destId="{48B1AAC6-E58E-4013-A8D9-48149ABBF414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ED9900C-1A1E-4D9D-8E63-F0C4071D5F20}" type="doc">
      <dgm:prSet loTypeId="urn:microsoft.com/office/officeart/2005/8/layout/matrix2" loCatId="matrix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F228DD-CA79-4A27-9D0A-E8C27279F529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Application Management</a:t>
          </a:r>
          <a:endParaRPr lang="en-US" dirty="0"/>
        </a:p>
      </dgm:t>
    </dgm:pt>
    <dgm:pt modelId="{24754D5C-0ABD-40D5-89D2-FBDCA8979111}" type="parTrans" cxnId="{B0FA19FE-FC70-4BB6-A6BC-84E46227DD25}">
      <dgm:prSet/>
      <dgm:spPr/>
      <dgm:t>
        <a:bodyPr/>
        <a:lstStyle/>
        <a:p>
          <a:endParaRPr lang="en-US"/>
        </a:p>
      </dgm:t>
    </dgm:pt>
    <dgm:pt modelId="{38EF2177-5F00-4257-B45A-B4C0258AE385}" type="sibTrans" cxnId="{B0FA19FE-FC70-4BB6-A6BC-84E46227DD25}">
      <dgm:prSet/>
      <dgm:spPr/>
      <dgm:t>
        <a:bodyPr/>
        <a:lstStyle/>
        <a:p>
          <a:endParaRPr lang="en-US"/>
        </a:p>
      </dgm:t>
    </dgm:pt>
    <dgm:pt modelId="{14D62F00-3678-49C6-BFC6-660AE47ADE69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Transport Management</a:t>
          </a:r>
          <a:endParaRPr lang="en-US" dirty="0"/>
        </a:p>
      </dgm:t>
    </dgm:pt>
    <dgm:pt modelId="{26262F06-C454-4058-8B3F-FD0691FA6A76}" type="parTrans" cxnId="{6BD824DE-842D-4B1C-9371-661D0C6ECF5B}">
      <dgm:prSet/>
      <dgm:spPr/>
      <dgm:t>
        <a:bodyPr/>
        <a:lstStyle/>
        <a:p>
          <a:endParaRPr lang="en-US"/>
        </a:p>
      </dgm:t>
    </dgm:pt>
    <dgm:pt modelId="{D517F6AA-3123-405B-BAF7-76B835474DDE}" type="sibTrans" cxnId="{6BD824DE-842D-4B1C-9371-661D0C6ECF5B}">
      <dgm:prSet/>
      <dgm:spPr/>
      <dgm:t>
        <a:bodyPr/>
        <a:lstStyle/>
        <a:p>
          <a:endParaRPr lang="en-US"/>
        </a:p>
      </dgm:t>
    </dgm:pt>
    <dgm:pt modelId="{F2550B73-84E2-4F14-9786-24C84CEB98A6}">
      <dgm:prSet phldrT="[Text]"/>
      <dgm:spPr/>
      <dgm:t>
        <a:bodyPr/>
        <a:lstStyle/>
        <a:p>
          <a:r>
            <a:rPr lang="en-US" dirty="0" smtClean="0"/>
            <a:t>Session Management</a:t>
          </a:r>
          <a:endParaRPr lang="en-US" dirty="0"/>
        </a:p>
      </dgm:t>
    </dgm:pt>
    <dgm:pt modelId="{F154BCFD-4A11-4417-8050-59236BDAE906}" type="parTrans" cxnId="{A3BD0AF0-0A4E-4228-B865-5D9526890557}">
      <dgm:prSet/>
      <dgm:spPr/>
      <dgm:t>
        <a:bodyPr/>
        <a:lstStyle/>
        <a:p>
          <a:endParaRPr lang="en-US"/>
        </a:p>
      </dgm:t>
    </dgm:pt>
    <dgm:pt modelId="{CB900ABA-3B32-4FB6-BB79-486F7B8C0D46}" type="sibTrans" cxnId="{A3BD0AF0-0A4E-4228-B865-5D9526890557}">
      <dgm:prSet/>
      <dgm:spPr/>
      <dgm:t>
        <a:bodyPr/>
        <a:lstStyle/>
        <a:p>
          <a:endParaRPr lang="en-US"/>
        </a:p>
      </dgm:t>
    </dgm:pt>
    <dgm:pt modelId="{BCDDC689-06FA-4037-A115-AABAB8EDE6CB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Agent Management</a:t>
          </a:r>
          <a:endParaRPr lang="en-US" dirty="0"/>
        </a:p>
      </dgm:t>
    </dgm:pt>
    <dgm:pt modelId="{AA8C5CF0-A839-4F1A-8BE7-D7BD34CF0231}" type="parTrans" cxnId="{FCB36EB1-0F5B-4027-A63F-561910B03C6B}">
      <dgm:prSet/>
      <dgm:spPr/>
      <dgm:t>
        <a:bodyPr/>
        <a:lstStyle/>
        <a:p>
          <a:endParaRPr lang="en-US"/>
        </a:p>
      </dgm:t>
    </dgm:pt>
    <dgm:pt modelId="{51A7B435-C292-4D86-8301-CFFEC932B399}" type="sibTrans" cxnId="{FCB36EB1-0F5B-4027-A63F-561910B03C6B}">
      <dgm:prSet/>
      <dgm:spPr/>
      <dgm:t>
        <a:bodyPr/>
        <a:lstStyle/>
        <a:p>
          <a:endParaRPr lang="en-US"/>
        </a:p>
      </dgm:t>
    </dgm:pt>
    <dgm:pt modelId="{CAE15858-4AE0-44A0-941E-B55D0C17B6F9}" type="pres">
      <dgm:prSet presAssocID="{4ED9900C-1A1E-4D9D-8E63-F0C4071D5F20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33F24E-5A81-4FF1-B37D-DD958BE301BC}" type="pres">
      <dgm:prSet presAssocID="{4ED9900C-1A1E-4D9D-8E63-F0C4071D5F20}" presName="axisShape" presStyleLbl="bgShp" presStyleIdx="0" presStyleCnt="1"/>
      <dgm:spPr>
        <a:solidFill>
          <a:schemeClr val="accent6">
            <a:lumMod val="60000"/>
            <a:lumOff val="40000"/>
          </a:schemeClr>
        </a:solidFill>
      </dgm:spPr>
    </dgm:pt>
    <dgm:pt modelId="{D08EFECC-DFCF-48C8-9A9D-AA5CFB60F06C}" type="pres">
      <dgm:prSet presAssocID="{4ED9900C-1A1E-4D9D-8E63-F0C4071D5F20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EA68EF-CC78-46A8-AF5A-C8E9F34B12F7}" type="pres">
      <dgm:prSet presAssocID="{4ED9900C-1A1E-4D9D-8E63-F0C4071D5F20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2B6AA5-9960-465D-AAC4-CAAE1974D969}" type="pres">
      <dgm:prSet presAssocID="{4ED9900C-1A1E-4D9D-8E63-F0C4071D5F20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B1AAC6-E58E-4013-A8D9-48149ABBF414}" type="pres">
      <dgm:prSet presAssocID="{4ED9900C-1A1E-4D9D-8E63-F0C4071D5F20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E6CE88-9A33-4E3D-A25B-9B8497D899B4}" type="presOf" srcId="{F2550B73-84E2-4F14-9786-24C84CEB98A6}" destId="{072B6AA5-9960-465D-AAC4-CAAE1974D969}" srcOrd="0" destOrd="0" presId="urn:microsoft.com/office/officeart/2005/8/layout/matrix2"/>
    <dgm:cxn modelId="{A3BD0AF0-0A4E-4228-B865-5D9526890557}" srcId="{4ED9900C-1A1E-4D9D-8E63-F0C4071D5F20}" destId="{F2550B73-84E2-4F14-9786-24C84CEB98A6}" srcOrd="2" destOrd="0" parTransId="{F154BCFD-4A11-4417-8050-59236BDAE906}" sibTransId="{CB900ABA-3B32-4FB6-BB79-486F7B8C0D46}"/>
    <dgm:cxn modelId="{FB7A0221-8B8B-4FA8-919C-711953A9F87E}" type="presOf" srcId="{4ED9900C-1A1E-4D9D-8E63-F0C4071D5F20}" destId="{CAE15858-4AE0-44A0-941E-B55D0C17B6F9}" srcOrd="0" destOrd="0" presId="urn:microsoft.com/office/officeart/2005/8/layout/matrix2"/>
    <dgm:cxn modelId="{BCDCC17A-B85F-4A6D-B2C0-92E15140955D}" type="presOf" srcId="{14D62F00-3678-49C6-BFC6-660AE47ADE69}" destId="{11EA68EF-CC78-46A8-AF5A-C8E9F34B12F7}" srcOrd="0" destOrd="0" presId="urn:microsoft.com/office/officeart/2005/8/layout/matrix2"/>
    <dgm:cxn modelId="{7198454D-A13E-4AEE-8B6A-548DC3A88F9C}" type="presOf" srcId="{A3F228DD-CA79-4A27-9D0A-E8C27279F529}" destId="{D08EFECC-DFCF-48C8-9A9D-AA5CFB60F06C}" srcOrd="0" destOrd="0" presId="urn:microsoft.com/office/officeart/2005/8/layout/matrix2"/>
    <dgm:cxn modelId="{6BD824DE-842D-4B1C-9371-661D0C6ECF5B}" srcId="{4ED9900C-1A1E-4D9D-8E63-F0C4071D5F20}" destId="{14D62F00-3678-49C6-BFC6-660AE47ADE69}" srcOrd="1" destOrd="0" parTransId="{26262F06-C454-4058-8B3F-FD0691FA6A76}" sibTransId="{D517F6AA-3123-405B-BAF7-76B835474DDE}"/>
    <dgm:cxn modelId="{1895EDBB-8ACA-44CA-B7AC-EF0AD819B958}" type="presOf" srcId="{BCDDC689-06FA-4037-A115-AABAB8EDE6CB}" destId="{48B1AAC6-E58E-4013-A8D9-48149ABBF414}" srcOrd="0" destOrd="0" presId="urn:microsoft.com/office/officeart/2005/8/layout/matrix2"/>
    <dgm:cxn modelId="{B0FA19FE-FC70-4BB6-A6BC-84E46227DD25}" srcId="{4ED9900C-1A1E-4D9D-8E63-F0C4071D5F20}" destId="{A3F228DD-CA79-4A27-9D0A-E8C27279F529}" srcOrd="0" destOrd="0" parTransId="{24754D5C-0ABD-40D5-89D2-FBDCA8979111}" sibTransId="{38EF2177-5F00-4257-B45A-B4C0258AE385}"/>
    <dgm:cxn modelId="{FCB36EB1-0F5B-4027-A63F-561910B03C6B}" srcId="{4ED9900C-1A1E-4D9D-8E63-F0C4071D5F20}" destId="{BCDDC689-06FA-4037-A115-AABAB8EDE6CB}" srcOrd="3" destOrd="0" parTransId="{AA8C5CF0-A839-4F1A-8BE7-D7BD34CF0231}" sibTransId="{51A7B435-C292-4D86-8301-CFFEC932B399}"/>
    <dgm:cxn modelId="{9453214E-6A85-41EB-98D5-398369A8BA19}" type="presParOf" srcId="{CAE15858-4AE0-44A0-941E-B55D0C17B6F9}" destId="{9133F24E-5A81-4FF1-B37D-DD958BE301BC}" srcOrd="0" destOrd="0" presId="urn:microsoft.com/office/officeart/2005/8/layout/matrix2"/>
    <dgm:cxn modelId="{F426B39B-37BC-4FDC-8828-EA309E56EC84}" type="presParOf" srcId="{CAE15858-4AE0-44A0-941E-B55D0C17B6F9}" destId="{D08EFECC-DFCF-48C8-9A9D-AA5CFB60F06C}" srcOrd="1" destOrd="0" presId="urn:microsoft.com/office/officeart/2005/8/layout/matrix2"/>
    <dgm:cxn modelId="{6BA54895-BCE6-4696-8541-FD6D92805CDC}" type="presParOf" srcId="{CAE15858-4AE0-44A0-941E-B55D0C17B6F9}" destId="{11EA68EF-CC78-46A8-AF5A-C8E9F34B12F7}" srcOrd="2" destOrd="0" presId="urn:microsoft.com/office/officeart/2005/8/layout/matrix2"/>
    <dgm:cxn modelId="{2C26CE56-620B-43A4-9EDD-411FFD671C94}" type="presParOf" srcId="{CAE15858-4AE0-44A0-941E-B55D0C17B6F9}" destId="{072B6AA5-9960-465D-AAC4-CAAE1974D969}" srcOrd="3" destOrd="0" presId="urn:microsoft.com/office/officeart/2005/8/layout/matrix2"/>
    <dgm:cxn modelId="{5E0708B8-D601-48AA-9424-F86230C97850}" type="presParOf" srcId="{CAE15858-4AE0-44A0-941E-B55D0C17B6F9}" destId="{48B1AAC6-E58E-4013-A8D9-48149ABBF414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ED9900C-1A1E-4D9D-8E63-F0C4071D5F20}" type="doc">
      <dgm:prSet loTypeId="urn:microsoft.com/office/officeart/2005/8/layout/matrix2" loCatId="matrix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F228DD-CA79-4A27-9D0A-E8C27279F529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Application Management</a:t>
          </a:r>
          <a:endParaRPr lang="en-US" dirty="0"/>
        </a:p>
      </dgm:t>
    </dgm:pt>
    <dgm:pt modelId="{24754D5C-0ABD-40D5-89D2-FBDCA8979111}" type="parTrans" cxnId="{B0FA19FE-FC70-4BB6-A6BC-84E46227DD25}">
      <dgm:prSet/>
      <dgm:spPr/>
      <dgm:t>
        <a:bodyPr/>
        <a:lstStyle/>
        <a:p>
          <a:endParaRPr lang="en-US"/>
        </a:p>
      </dgm:t>
    </dgm:pt>
    <dgm:pt modelId="{38EF2177-5F00-4257-B45A-B4C0258AE385}" type="sibTrans" cxnId="{B0FA19FE-FC70-4BB6-A6BC-84E46227DD25}">
      <dgm:prSet/>
      <dgm:spPr/>
      <dgm:t>
        <a:bodyPr/>
        <a:lstStyle/>
        <a:p>
          <a:endParaRPr lang="en-US"/>
        </a:p>
      </dgm:t>
    </dgm:pt>
    <dgm:pt modelId="{14D62F00-3678-49C6-BFC6-660AE47ADE69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Transport Management</a:t>
          </a:r>
          <a:endParaRPr lang="en-US" dirty="0"/>
        </a:p>
      </dgm:t>
    </dgm:pt>
    <dgm:pt modelId="{26262F06-C454-4058-8B3F-FD0691FA6A76}" type="parTrans" cxnId="{6BD824DE-842D-4B1C-9371-661D0C6ECF5B}">
      <dgm:prSet/>
      <dgm:spPr/>
      <dgm:t>
        <a:bodyPr/>
        <a:lstStyle/>
        <a:p>
          <a:endParaRPr lang="en-US"/>
        </a:p>
      </dgm:t>
    </dgm:pt>
    <dgm:pt modelId="{D517F6AA-3123-405B-BAF7-76B835474DDE}" type="sibTrans" cxnId="{6BD824DE-842D-4B1C-9371-661D0C6ECF5B}">
      <dgm:prSet/>
      <dgm:spPr/>
      <dgm:t>
        <a:bodyPr/>
        <a:lstStyle/>
        <a:p>
          <a:endParaRPr lang="en-US"/>
        </a:p>
      </dgm:t>
    </dgm:pt>
    <dgm:pt modelId="{F2550B73-84E2-4F14-9786-24C84CEB98A6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Session Management</a:t>
          </a:r>
          <a:endParaRPr lang="en-US" dirty="0"/>
        </a:p>
      </dgm:t>
    </dgm:pt>
    <dgm:pt modelId="{F154BCFD-4A11-4417-8050-59236BDAE906}" type="parTrans" cxnId="{A3BD0AF0-0A4E-4228-B865-5D9526890557}">
      <dgm:prSet/>
      <dgm:spPr/>
      <dgm:t>
        <a:bodyPr/>
        <a:lstStyle/>
        <a:p>
          <a:endParaRPr lang="en-US"/>
        </a:p>
      </dgm:t>
    </dgm:pt>
    <dgm:pt modelId="{CB900ABA-3B32-4FB6-BB79-486F7B8C0D46}" type="sibTrans" cxnId="{A3BD0AF0-0A4E-4228-B865-5D9526890557}">
      <dgm:prSet/>
      <dgm:spPr/>
      <dgm:t>
        <a:bodyPr/>
        <a:lstStyle/>
        <a:p>
          <a:endParaRPr lang="en-US"/>
        </a:p>
      </dgm:t>
    </dgm:pt>
    <dgm:pt modelId="{BCDDC689-06FA-4037-A115-AABAB8EDE6CB}">
      <dgm:prSet phldrT="[Text]"/>
      <dgm:spPr/>
      <dgm:t>
        <a:bodyPr/>
        <a:lstStyle/>
        <a:p>
          <a:r>
            <a:rPr lang="en-US" dirty="0" smtClean="0"/>
            <a:t>Agent Management</a:t>
          </a:r>
          <a:endParaRPr lang="en-US" dirty="0"/>
        </a:p>
      </dgm:t>
    </dgm:pt>
    <dgm:pt modelId="{AA8C5CF0-A839-4F1A-8BE7-D7BD34CF0231}" type="parTrans" cxnId="{FCB36EB1-0F5B-4027-A63F-561910B03C6B}">
      <dgm:prSet/>
      <dgm:spPr/>
      <dgm:t>
        <a:bodyPr/>
        <a:lstStyle/>
        <a:p>
          <a:endParaRPr lang="en-US"/>
        </a:p>
      </dgm:t>
    </dgm:pt>
    <dgm:pt modelId="{51A7B435-C292-4D86-8301-CFFEC932B399}" type="sibTrans" cxnId="{FCB36EB1-0F5B-4027-A63F-561910B03C6B}">
      <dgm:prSet/>
      <dgm:spPr/>
      <dgm:t>
        <a:bodyPr/>
        <a:lstStyle/>
        <a:p>
          <a:endParaRPr lang="en-US"/>
        </a:p>
      </dgm:t>
    </dgm:pt>
    <dgm:pt modelId="{CAE15858-4AE0-44A0-941E-B55D0C17B6F9}" type="pres">
      <dgm:prSet presAssocID="{4ED9900C-1A1E-4D9D-8E63-F0C4071D5F20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33F24E-5A81-4FF1-B37D-DD958BE301BC}" type="pres">
      <dgm:prSet presAssocID="{4ED9900C-1A1E-4D9D-8E63-F0C4071D5F20}" presName="axisShape" presStyleLbl="bgShp" presStyleIdx="0" presStyleCnt="1"/>
      <dgm:spPr>
        <a:solidFill>
          <a:schemeClr val="accent6">
            <a:lumMod val="60000"/>
            <a:lumOff val="40000"/>
          </a:schemeClr>
        </a:solidFill>
      </dgm:spPr>
    </dgm:pt>
    <dgm:pt modelId="{D08EFECC-DFCF-48C8-9A9D-AA5CFB60F06C}" type="pres">
      <dgm:prSet presAssocID="{4ED9900C-1A1E-4D9D-8E63-F0C4071D5F20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EA68EF-CC78-46A8-AF5A-C8E9F34B12F7}" type="pres">
      <dgm:prSet presAssocID="{4ED9900C-1A1E-4D9D-8E63-F0C4071D5F20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2B6AA5-9960-465D-AAC4-CAAE1974D969}" type="pres">
      <dgm:prSet presAssocID="{4ED9900C-1A1E-4D9D-8E63-F0C4071D5F20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B1AAC6-E58E-4013-A8D9-48149ABBF414}" type="pres">
      <dgm:prSet presAssocID="{4ED9900C-1A1E-4D9D-8E63-F0C4071D5F20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BD0AF0-0A4E-4228-B865-5D9526890557}" srcId="{4ED9900C-1A1E-4D9D-8E63-F0C4071D5F20}" destId="{F2550B73-84E2-4F14-9786-24C84CEB98A6}" srcOrd="2" destOrd="0" parTransId="{F154BCFD-4A11-4417-8050-59236BDAE906}" sibTransId="{CB900ABA-3B32-4FB6-BB79-486F7B8C0D46}"/>
    <dgm:cxn modelId="{8360985D-A271-4BC9-AC35-B7209BA6DC19}" type="presOf" srcId="{14D62F00-3678-49C6-BFC6-660AE47ADE69}" destId="{11EA68EF-CC78-46A8-AF5A-C8E9F34B12F7}" srcOrd="0" destOrd="0" presId="urn:microsoft.com/office/officeart/2005/8/layout/matrix2"/>
    <dgm:cxn modelId="{6DCD0189-5A73-40C1-8878-9513599FD173}" type="presOf" srcId="{BCDDC689-06FA-4037-A115-AABAB8EDE6CB}" destId="{48B1AAC6-E58E-4013-A8D9-48149ABBF414}" srcOrd="0" destOrd="0" presId="urn:microsoft.com/office/officeart/2005/8/layout/matrix2"/>
    <dgm:cxn modelId="{8B800F18-6038-49F5-9188-F92284060DED}" type="presOf" srcId="{4ED9900C-1A1E-4D9D-8E63-F0C4071D5F20}" destId="{CAE15858-4AE0-44A0-941E-B55D0C17B6F9}" srcOrd="0" destOrd="0" presId="urn:microsoft.com/office/officeart/2005/8/layout/matrix2"/>
    <dgm:cxn modelId="{6BD824DE-842D-4B1C-9371-661D0C6ECF5B}" srcId="{4ED9900C-1A1E-4D9D-8E63-F0C4071D5F20}" destId="{14D62F00-3678-49C6-BFC6-660AE47ADE69}" srcOrd="1" destOrd="0" parTransId="{26262F06-C454-4058-8B3F-FD0691FA6A76}" sibTransId="{D517F6AA-3123-405B-BAF7-76B835474DDE}"/>
    <dgm:cxn modelId="{D99087FD-C028-44B8-A76C-A17097BF8BE8}" type="presOf" srcId="{A3F228DD-CA79-4A27-9D0A-E8C27279F529}" destId="{D08EFECC-DFCF-48C8-9A9D-AA5CFB60F06C}" srcOrd="0" destOrd="0" presId="urn:microsoft.com/office/officeart/2005/8/layout/matrix2"/>
    <dgm:cxn modelId="{B0FA19FE-FC70-4BB6-A6BC-84E46227DD25}" srcId="{4ED9900C-1A1E-4D9D-8E63-F0C4071D5F20}" destId="{A3F228DD-CA79-4A27-9D0A-E8C27279F529}" srcOrd="0" destOrd="0" parTransId="{24754D5C-0ABD-40D5-89D2-FBDCA8979111}" sibTransId="{38EF2177-5F00-4257-B45A-B4C0258AE385}"/>
    <dgm:cxn modelId="{7C45B67F-3C2A-4EA3-BB04-5717B34E5514}" type="presOf" srcId="{F2550B73-84E2-4F14-9786-24C84CEB98A6}" destId="{072B6AA5-9960-465D-AAC4-CAAE1974D969}" srcOrd="0" destOrd="0" presId="urn:microsoft.com/office/officeart/2005/8/layout/matrix2"/>
    <dgm:cxn modelId="{FCB36EB1-0F5B-4027-A63F-561910B03C6B}" srcId="{4ED9900C-1A1E-4D9D-8E63-F0C4071D5F20}" destId="{BCDDC689-06FA-4037-A115-AABAB8EDE6CB}" srcOrd="3" destOrd="0" parTransId="{AA8C5CF0-A839-4F1A-8BE7-D7BD34CF0231}" sibTransId="{51A7B435-C292-4D86-8301-CFFEC932B399}"/>
    <dgm:cxn modelId="{C56E69B3-B6BE-4D38-A0C5-B590E2DCF269}" type="presParOf" srcId="{CAE15858-4AE0-44A0-941E-B55D0C17B6F9}" destId="{9133F24E-5A81-4FF1-B37D-DD958BE301BC}" srcOrd="0" destOrd="0" presId="urn:microsoft.com/office/officeart/2005/8/layout/matrix2"/>
    <dgm:cxn modelId="{A4E335A2-1DB5-4CE1-9C73-61F1F9526247}" type="presParOf" srcId="{CAE15858-4AE0-44A0-941E-B55D0C17B6F9}" destId="{D08EFECC-DFCF-48C8-9A9D-AA5CFB60F06C}" srcOrd="1" destOrd="0" presId="urn:microsoft.com/office/officeart/2005/8/layout/matrix2"/>
    <dgm:cxn modelId="{21C0DB6E-538E-4CB8-92A0-A519C2CE585C}" type="presParOf" srcId="{CAE15858-4AE0-44A0-941E-B55D0C17B6F9}" destId="{11EA68EF-CC78-46A8-AF5A-C8E9F34B12F7}" srcOrd="2" destOrd="0" presId="urn:microsoft.com/office/officeart/2005/8/layout/matrix2"/>
    <dgm:cxn modelId="{247BE7C4-BDCD-4F6B-8EF5-3294BDD3EB0C}" type="presParOf" srcId="{CAE15858-4AE0-44A0-941E-B55D0C17B6F9}" destId="{072B6AA5-9960-465D-AAC4-CAAE1974D969}" srcOrd="3" destOrd="0" presId="urn:microsoft.com/office/officeart/2005/8/layout/matrix2"/>
    <dgm:cxn modelId="{67060D0C-8E8A-494B-9545-9CD8F25EB195}" type="presParOf" srcId="{CAE15858-4AE0-44A0-941E-B55D0C17B6F9}" destId="{48B1AAC6-E58E-4013-A8D9-48149ABBF414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97DCCF-C91E-4545-BA91-7CE243EB076E}">
      <dsp:nvSpPr>
        <dsp:cNvPr id="0" name=""/>
        <dsp:cNvSpPr/>
      </dsp:nvSpPr>
      <dsp:spPr>
        <a:xfrm>
          <a:off x="0" y="115782"/>
          <a:ext cx="8125883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Calibri" pitchFamily="34" charset="0"/>
            </a:rPr>
            <a:t>Introduction to PAS </a:t>
          </a:r>
          <a:r>
            <a:rPr lang="en-US" sz="2800" b="0" kern="1200" dirty="0" smtClean="0">
              <a:latin typeface="Calibri" pitchFamily="34" charset="0"/>
            </a:rPr>
            <a:t>for OpenEdge</a:t>
          </a:r>
        </a:p>
      </dsp:txBody>
      <dsp:txXfrm>
        <a:off x="0" y="115782"/>
        <a:ext cx="8125883" cy="786240"/>
      </dsp:txXfrm>
    </dsp:sp>
    <dsp:sp modelId="{45183DA8-5D97-48DB-BC9F-2BE28C7D632C}">
      <dsp:nvSpPr>
        <dsp:cNvPr id="0" name=""/>
        <dsp:cNvSpPr/>
      </dsp:nvSpPr>
      <dsp:spPr>
        <a:xfrm>
          <a:off x="0" y="954707"/>
          <a:ext cx="8125883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Calibri" pitchFamily="34" charset="0"/>
            </a:rPr>
            <a:t>How is it different from classic Application Server?</a:t>
          </a:r>
        </a:p>
      </dsp:txBody>
      <dsp:txXfrm>
        <a:off x="0" y="954707"/>
        <a:ext cx="8125883" cy="786240"/>
      </dsp:txXfrm>
    </dsp:sp>
    <dsp:sp modelId="{CA13BFDB-C9F7-4D2A-82BB-D5DC80F9AB9C}">
      <dsp:nvSpPr>
        <dsp:cNvPr id="0" name=""/>
        <dsp:cNvSpPr/>
      </dsp:nvSpPr>
      <dsp:spPr>
        <a:xfrm>
          <a:off x="0" y="1861908"/>
          <a:ext cx="8125883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kern="1200" smtClean="0">
              <a:latin typeface="Calibri" pitchFamily="34" charset="0"/>
            </a:rPr>
            <a:t>PAS </a:t>
          </a:r>
          <a:r>
            <a:rPr lang="en-US" sz="2800" b="0" kern="1200" dirty="0" smtClean="0">
              <a:latin typeface="Calibri" pitchFamily="34" charset="0"/>
            </a:rPr>
            <a:t>for OpenEdge</a:t>
          </a:r>
          <a:r>
            <a:rPr lang="en-US" sz="2800" kern="1200" dirty="0" smtClean="0">
              <a:latin typeface="Calibri" pitchFamily="34" charset="0"/>
            </a:rPr>
            <a:t> Administration</a:t>
          </a:r>
        </a:p>
      </dsp:txBody>
      <dsp:txXfrm>
        <a:off x="0" y="1861908"/>
        <a:ext cx="8125883" cy="786240"/>
      </dsp:txXfrm>
    </dsp:sp>
    <dsp:sp modelId="{401401CB-30AF-49E3-B360-0E8C1ABDF82F}">
      <dsp:nvSpPr>
        <dsp:cNvPr id="0" name=""/>
        <dsp:cNvSpPr/>
      </dsp:nvSpPr>
      <dsp:spPr>
        <a:xfrm>
          <a:off x="0" y="2769107"/>
          <a:ext cx="8125883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kern="1200" dirty="0" smtClean="0">
              <a:latin typeface="Calibri" pitchFamily="34" charset="0"/>
            </a:rPr>
            <a:t>PAS for OpenEdge REST API</a:t>
          </a:r>
        </a:p>
      </dsp:txBody>
      <dsp:txXfrm>
        <a:off x="0" y="2769107"/>
        <a:ext cx="8125883" cy="786240"/>
      </dsp:txXfrm>
    </dsp:sp>
    <dsp:sp modelId="{A0BD81B3-0EC8-4C85-83B0-F8212D53451F}">
      <dsp:nvSpPr>
        <dsp:cNvPr id="0" name=""/>
        <dsp:cNvSpPr/>
      </dsp:nvSpPr>
      <dsp:spPr>
        <a:xfrm>
          <a:off x="0" y="3676308"/>
          <a:ext cx="8125883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>
              <a:latin typeface="Calibri" pitchFamily="34" charset="0"/>
            </a:rPr>
            <a:t>Demo</a:t>
          </a:r>
          <a:endParaRPr lang="en-US" sz="2800" kern="1200" dirty="0" smtClean="0">
            <a:latin typeface="Calibri" pitchFamily="34" charset="0"/>
          </a:endParaRPr>
        </a:p>
      </dsp:txBody>
      <dsp:txXfrm>
        <a:off x="0" y="3676308"/>
        <a:ext cx="8125883" cy="786240"/>
      </dsp:txXfrm>
    </dsp:sp>
    <dsp:sp modelId="{585D137D-F499-4347-BF6F-F49619A295DA}">
      <dsp:nvSpPr>
        <dsp:cNvPr id="0" name=""/>
        <dsp:cNvSpPr/>
      </dsp:nvSpPr>
      <dsp:spPr>
        <a:xfrm>
          <a:off x="0" y="4583508"/>
          <a:ext cx="8125883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Calibri" pitchFamily="34" charset="0"/>
            </a:rPr>
            <a:t>Advantages of </a:t>
          </a:r>
          <a:r>
            <a:rPr lang="en-US" sz="2800" b="0" kern="1200" dirty="0" smtClean="0">
              <a:latin typeface="Calibri" pitchFamily="34" charset="0"/>
            </a:rPr>
            <a:t>PAS for OpenEdge REST API</a:t>
          </a:r>
          <a:endParaRPr lang="en-US" sz="2800" kern="1200" dirty="0" smtClean="0">
            <a:latin typeface="Calibri" pitchFamily="34" charset="0"/>
          </a:endParaRPr>
        </a:p>
      </dsp:txBody>
      <dsp:txXfrm>
        <a:off x="0" y="4583508"/>
        <a:ext cx="8125883" cy="7862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CDE32E-50DF-4A09-BA15-EB915D171444}">
      <dsp:nvSpPr>
        <dsp:cNvPr id="0" name=""/>
        <dsp:cNvSpPr/>
      </dsp:nvSpPr>
      <dsp:spPr>
        <a:xfrm>
          <a:off x="1168799" y="523"/>
          <a:ext cx="3088510" cy="17158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TOMCAT</a:t>
          </a:r>
          <a:endParaRPr lang="en-US" sz="4900" kern="1200" dirty="0"/>
        </a:p>
      </dsp:txBody>
      <dsp:txXfrm>
        <a:off x="1168799" y="523"/>
        <a:ext cx="3088510" cy="1715839"/>
      </dsp:txXfrm>
    </dsp:sp>
    <dsp:sp modelId="{E9DDEC19-3F8F-4F7D-B50D-1A0B1AFE853B}">
      <dsp:nvSpPr>
        <dsp:cNvPr id="0" name=""/>
        <dsp:cNvSpPr/>
      </dsp:nvSpPr>
      <dsp:spPr>
        <a:xfrm rot="5400000">
          <a:off x="2391335" y="1759259"/>
          <a:ext cx="643439" cy="7721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/>
        </a:p>
      </dsp:txBody>
      <dsp:txXfrm rot="5400000">
        <a:off x="2391335" y="1759259"/>
        <a:ext cx="643439" cy="772127"/>
      </dsp:txXfrm>
    </dsp:sp>
    <dsp:sp modelId="{6731143F-359A-46A0-B7E4-A0E73DD2DDFA}">
      <dsp:nvSpPr>
        <dsp:cNvPr id="0" name=""/>
        <dsp:cNvSpPr/>
      </dsp:nvSpPr>
      <dsp:spPr>
        <a:xfrm>
          <a:off x="1168799" y="2574282"/>
          <a:ext cx="3088510" cy="17158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PAS</a:t>
          </a:r>
          <a:endParaRPr lang="en-US" sz="4900" kern="1200" dirty="0"/>
        </a:p>
      </dsp:txBody>
      <dsp:txXfrm>
        <a:off x="1168799" y="2574282"/>
        <a:ext cx="3088510" cy="171583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CDE32E-50DF-4A09-BA15-EB915D171444}">
      <dsp:nvSpPr>
        <dsp:cNvPr id="0" name=""/>
        <dsp:cNvSpPr/>
      </dsp:nvSpPr>
      <dsp:spPr>
        <a:xfrm>
          <a:off x="1168799" y="523"/>
          <a:ext cx="3088510" cy="17158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dirty="0" smtClean="0"/>
            <a:t>PAS</a:t>
          </a:r>
          <a:endParaRPr lang="en-US" sz="5900" kern="1200" dirty="0"/>
        </a:p>
      </dsp:txBody>
      <dsp:txXfrm>
        <a:off x="1168799" y="523"/>
        <a:ext cx="3088510" cy="1715839"/>
      </dsp:txXfrm>
    </dsp:sp>
    <dsp:sp modelId="{E9DDEC19-3F8F-4F7D-B50D-1A0B1AFE853B}">
      <dsp:nvSpPr>
        <dsp:cNvPr id="0" name=""/>
        <dsp:cNvSpPr/>
      </dsp:nvSpPr>
      <dsp:spPr>
        <a:xfrm rot="5400000">
          <a:off x="2391335" y="1759259"/>
          <a:ext cx="643439" cy="7721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/>
        </a:p>
      </dsp:txBody>
      <dsp:txXfrm rot="5400000">
        <a:off x="2391335" y="1759259"/>
        <a:ext cx="643439" cy="772127"/>
      </dsp:txXfrm>
    </dsp:sp>
    <dsp:sp modelId="{6731143F-359A-46A0-B7E4-A0E73DD2DDFA}">
      <dsp:nvSpPr>
        <dsp:cNvPr id="0" name=""/>
        <dsp:cNvSpPr/>
      </dsp:nvSpPr>
      <dsp:spPr>
        <a:xfrm>
          <a:off x="1168799" y="2574282"/>
          <a:ext cx="3088510" cy="17158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dirty="0" smtClean="0"/>
            <a:t>PASOE</a:t>
          </a:r>
          <a:endParaRPr lang="en-US" sz="5900" kern="1200" dirty="0"/>
        </a:p>
      </dsp:txBody>
      <dsp:txXfrm>
        <a:off x="1168799" y="2574282"/>
        <a:ext cx="3088510" cy="171583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707018-FFBE-461A-B1DF-CE1C497B6F1A}">
      <dsp:nvSpPr>
        <dsp:cNvPr id="0" name=""/>
        <dsp:cNvSpPr/>
      </dsp:nvSpPr>
      <dsp:spPr>
        <a:xfrm rot="5400000">
          <a:off x="5019862" y="-1972743"/>
          <a:ext cx="992965" cy="519185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Calibri" pitchFamily="34" charset="0"/>
            </a:rPr>
            <a:t>Administration</a:t>
          </a:r>
          <a:endParaRPr lang="en-U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Calibri" pitchFamily="34" charset="0"/>
            </a:rPr>
            <a:t>Scalability</a:t>
          </a:r>
          <a:endParaRPr lang="en-U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Calibri" pitchFamily="34" charset="0"/>
            </a:rPr>
            <a:t>Deployment</a:t>
          </a:r>
          <a:endParaRPr lang="en-US" sz="2000" kern="1200" dirty="0">
            <a:latin typeface="Calibri" pitchFamily="34" charset="0"/>
          </a:endParaRPr>
        </a:p>
      </dsp:txBody>
      <dsp:txXfrm rot="5400000">
        <a:off x="5019862" y="-1972743"/>
        <a:ext cx="992965" cy="5191854"/>
      </dsp:txXfrm>
    </dsp:sp>
    <dsp:sp modelId="{301EA1CC-D1B5-4895-8A4D-B33A66BC2840}">
      <dsp:nvSpPr>
        <dsp:cNvPr id="0" name=""/>
        <dsp:cNvSpPr/>
      </dsp:nvSpPr>
      <dsp:spPr>
        <a:xfrm>
          <a:off x="0" y="2580"/>
          <a:ext cx="2920418" cy="12412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Calibri" pitchFamily="34" charset="0"/>
            </a:rPr>
            <a:t>Simple</a:t>
          </a:r>
          <a:endParaRPr lang="en-US" sz="3500" kern="1200" dirty="0">
            <a:latin typeface="Calibri" pitchFamily="34" charset="0"/>
          </a:endParaRPr>
        </a:p>
      </dsp:txBody>
      <dsp:txXfrm>
        <a:off x="0" y="2580"/>
        <a:ext cx="2920418" cy="1241207"/>
      </dsp:txXfrm>
    </dsp:sp>
    <dsp:sp modelId="{5292DBF4-A59D-496D-9088-3D111CD23CB5}">
      <dsp:nvSpPr>
        <dsp:cNvPr id="0" name=""/>
        <dsp:cNvSpPr/>
      </dsp:nvSpPr>
      <dsp:spPr>
        <a:xfrm rot="5400000">
          <a:off x="5019862" y="-669475"/>
          <a:ext cx="992965" cy="519185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Calibri" pitchFamily="34" charset="0"/>
            </a:rPr>
            <a:t>Administration</a:t>
          </a:r>
        </a:p>
      </dsp:txBody>
      <dsp:txXfrm rot="5400000">
        <a:off x="5019862" y="-669475"/>
        <a:ext cx="992965" cy="5191854"/>
      </dsp:txXfrm>
    </dsp:sp>
    <dsp:sp modelId="{D5B8600C-4306-492E-BC24-C142A1C0A011}">
      <dsp:nvSpPr>
        <dsp:cNvPr id="0" name=""/>
        <dsp:cNvSpPr/>
      </dsp:nvSpPr>
      <dsp:spPr>
        <a:xfrm>
          <a:off x="0" y="1305848"/>
          <a:ext cx="2920418" cy="12412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Calibri" pitchFamily="34" charset="0"/>
            </a:rPr>
            <a:t>Extensible</a:t>
          </a:r>
          <a:endParaRPr lang="en-US" sz="3500" kern="1200" dirty="0">
            <a:latin typeface="Calibri" pitchFamily="34" charset="0"/>
          </a:endParaRPr>
        </a:p>
      </dsp:txBody>
      <dsp:txXfrm>
        <a:off x="0" y="1305848"/>
        <a:ext cx="2920418" cy="1241207"/>
      </dsp:txXfrm>
    </dsp:sp>
    <dsp:sp modelId="{63FCC3EC-863A-4615-AF19-4D7CAE2B6499}">
      <dsp:nvSpPr>
        <dsp:cNvPr id="0" name=""/>
        <dsp:cNvSpPr/>
      </dsp:nvSpPr>
      <dsp:spPr>
        <a:xfrm rot="5400000">
          <a:off x="5019862" y="633792"/>
          <a:ext cx="992965" cy="519185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Calibri" pitchFamily="34" charset="0"/>
            </a:rPr>
            <a:t>Metrics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Calibri" pitchFamily="34" charset="0"/>
            </a:rPr>
            <a:t>Current</a:t>
          </a:r>
          <a:r>
            <a:rPr lang="en-US" sz="1300" kern="1200" dirty="0" smtClean="0">
              <a:latin typeface="Calibri" pitchFamily="34" charset="0"/>
            </a:rPr>
            <a:t> </a:t>
          </a:r>
          <a:r>
            <a:rPr lang="en-US" sz="2000" kern="1200" dirty="0" smtClean="0">
              <a:latin typeface="Calibri" pitchFamily="34" charset="0"/>
            </a:rPr>
            <a:t>state</a:t>
          </a:r>
          <a:r>
            <a:rPr lang="en-US" sz="1300" kern="1200" dirty="0" smtClean="0">
              <a:latin typeface="Calibri" pitchFamily="34" charset="0"/>
            </a:rPr>
            <a:t> </a:t>
          </a:r>
          <a:r>
            <a:rPr lang="en-US" sz="2000" kern="1200" dirty="0" smtClean="0">
              <a:latin typeface="Calibri" pitchFamily="34" charset="0"/>
            </a:rPr>
            <a:t>query</a:t>
          </a:r>
        </a:p>
      </dsp:txBody>
      <dsp:txXfrm rot="5400000">
        <a:off x="5019862" y="633792"/>
        <a:ext cx="992965" cy="5191854"/>
      </dsp:txXfrm>
    </dsp:sp>
    <dsp:sp modelId="{20F6E179-97C9-4AE9-99FD-1DD79033CB02}">
      <dsp:nvSpPr>
        <dsp:cNvPr id="0" name=""/>
        <dsp:cNvSpPr/>
      </dsp:nvSpPr>
      <dsp:spPr>
        <a:xfrm>
          <a:off x="0" y="2609116"/>
          <a:ext cx="2920418" cy="12412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Calibri" pitchFamily="34" charset="0"/>
            </a:rPr>
            <a:t>Analysis Tools</a:t>
          </a:r>
          <a:endParaRPr lang="en-US" sz="3500" kern="1200" dirty="0">
            <a:latin typeface="Calibri" pitchFamily="34" charset="0"/>
          </a:endParaRPr>
        </a:p>
      </dsp:txBody>
      <dsp:txXfrm>
        <a:off x="0" y="2609116"/>
        <a:ext cx="2920418" cy="1241207"/>
      </dsp:txXfrm>
    </dsp:sp>
    <dsp:sp modelId="{3399F20A-85B5-4262-AA20-848D916E02DD}">
      <dsp:nvSpPr>
        <dsp:cNvPr id="0" name=""/>
        <dsp:cNvSpPr/>
      </dsp:nvSpPr>
      <dsp:spPr>
        <a:xfrm rot="5400000">
          <a:off x="5019862" y="1937060"/>
          <a:ext cx="992965" cy="519185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 smtClean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Calibri" pitchFamily="34" charset="0"/>
            </a:rPr>
            <a:t>Faster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Calibri" pitchFamily="34" charset="0"/>
            </a:rPr>
            <a:t>Less</a:t>
          </a:r>
          <a:r>
            <a:rPr lang="en-US" sz="1300" kern="1200" dirty="0" smtClean="0">
              <a:latin typeface="Calibri" pitchFamily="34" charset="0"/>
            </a:rPr>
            <a:t> </a:t>
          </a:r>
          <a:r>
            <a:rPr lang="en-US" sz="2000" kern="1200" dirty="0" smtClean="0">
              <a:latin typeface="Calibri" pitchFamily="34" charset="0"/>
            </a:rPr>
            <a:t>memory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Calibri" pitchFamily="34" charset="0"/>
            </a:rPr>
            <a:t>Less</a:t>
          </a:r>
          <a:r>
            <a:rPr lang="en-US" sz="1300" kern="1200" dirty="0" smtClean="0">
              <a:latin typeface="Calibri" pitchFamily="34" charset="0"/>
            </a:rPr>
            <a:t> </a:t>
          </a:r>
          <a:r>
            <a:rPr lang="en-US" sz="2000" kern="1200" dirty="0" smtClean="0">
              <a:latin typeface="Calibri" pitchFamily="34" charset="0"/>
            </a:rPr>
            <a:t>CPU</a:t>
          </a:r>
          <a:r>
            <a:rPr lang="en-US" sz="1300" kern="1200" dirty="0" smtClean="0">
              <a:latin typeface="Calibri" pitchFamily="34" charset="0"/>
            </a:rPr>
            <a:t> </a:t>
          </a:r>
          <a:r>
            <a:rPr lang="en-US" sz="2000" kern="1200" dirty="0" smtClean="0">
              <a:latin typeface="Calibri" pitchFamily="34" charset="0"/>
            </a:rPr>
            <a:t>utilization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 dirty="0"/>
        </a:p>
      </dsp:txBody>
      <dsp:txXfrm rot="5400000">
        <a:off x="5019862" y="1937060"/>
        <a:ext cx="992965" cy="5191854"/>
      </dsp:txXfrm>
    </dsp:sp>
    <dsp:sp modelId="{D27D2967-07BC-4622-BF21-2BF4501FD1E4}">
      <dsp:nvSpPr>
        <dsp:cNvPr id="0" name=""/>
        <dsp:cNvSpPr/>
      </dsp:nvSpPr>
      <dsp:spPr>
        <a:xfrm>
          <a:off x="0" y="3912383"/>
          <a:ext cx="2920418" cy="12412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Calibri" pitchFamily="34" charset="0"/>
            </a:rPr>
            <a:t>Faster and Optimized</a:t>
          </a:r>
          <a:endParaRPr lang="en-US" sz="3500" kern="1200" dirty="0">
            <a:latin typeface="Calibri" pitchFamily="34" charset="0"/>
          </a:endParaRPr>
        </a:p>
      </dsp:txBody>
      <dsp:txXfrm>
        <a:off x="0" y="3912383"/>
        <a:ext cx="2920418" cy="124120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0FAAD1-BE37-4D96-AD25-C7315D95D16B}">
      <dsp:nvSpPr>
        <dsp:cNvPr id="0" name=""/>
        <dsp:cNvSpPr/>
      </dsp:nvSpPr>
      <dsp:spPr>
        <a:xfrm>
          <a:off x="3861064" y="1050776"/>
          <a:ext cx="2667017" cy="287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517"/>
              </a:lnTo>
              <a:lnTo>
                <a:pt x="2667017" y="143517"/>
              </a:lnTo>
              <a:lnTo>
                <a:pt x="2667017" y="2870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6783C-274B-4304-9D3E-8F44D32E0517}">
      <dsp:nvSpPr>
        <dsp:cNvPr id="0" name=""/>
        <dsp:cNvSpPr/>
      </dsp:nvSpPr>
      <dsp:spPr>
        <a:xfrm>
          <a:off x="3815344" y="1050776"/>
          <a:ext cx="91440" cy="2870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0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D39CFA-CAD3-44A7-965F-86C607EB2B20}">
      <dsp:nvSpPr>
        <dsp:cNvPr id="0" name=""/>
        <dsp:cNvSpPr/>
      </dsp:nvSpPr>
      <dsp:spPr>
        <a:xfrm>
          <a:off x="1194047" y="1050776"/>
          <a:ext cx="2667017" cy="287034"/>
        </a:xfrm>
        <a:custGeom>
          <a:avLst/>
          <a:gdLst/>
          <a:ahLst/>
          <a:cxnLst/>
          <a:rect l="0" t="0" r="0" b="0"/>
          <a:pathLst>
            <a:path>
              <a:moveTo>
                <a:pt x="2667017" y="0"/>
              </a:moveTo>
              <a:lnTo>
                <a:pt x="2667017" y="143517"/>
              </a:lnTo>
              <a:lnTo>
                <a:pt x="0" y="143517"/>
              </a:lnTo>
              <a:lnTo>
                <a:pt x="0" y="2870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162D21-FDCD-4C8D-831A-C3B5CEFE58A5}">
      <dsp:nvSpPr>
        <dsp:cNvPr id="0" name=""/>
        <dsp:cNvSpPr/>
      </dsp:nvSpPr>
      <dsp:spPr>
        <a:xfrm>
          <a:off x="3177648" y="367360"/>
          <a:ext cx="1366831" cy="683415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tcman</a:t>
          </a:r>
          <a:endParaRPr lang="en-US" sz="2400" kern="1200" dirty="0"/>
        </a:p>
      </dsp:txBody>
      <dsp:txXfrm>
        <a:off x="3177648" y="367360"/>
        <a:ext cx="1366831" cy="683415"/>
      </dsp:txXfrm>
    </dsp:sp>
    <dsp:sp modelId="{C547226B-3253-4448-ABD1-3E0A18EB0B12}">
      <dsp:nvSpPr>
        <dsp:cNvPr id="0" name=""/>
        <dsp:cNvSpPr/>
      </dsp:nvSpPr>
      <dsp:spPr>
        <a:xfrm>
          <a:off x="4056" y="1337811"/>
          <a:ext cx="2379982" cy="6834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Server Actions</a:t>
          </a:r>
          <a:endParaRPr lang="en-US" sz="2400" kern="1200" dirty="0"/>
        </a:p>
      </dsp:txBody>
      <dsp:txXfrm>
        <a:off x="4056" y="1337811"/>
        <a:ext cx="2379982" cy="683415"/>
      </dsp:txXfrm>
    </dsp:sp>
    <dsp:sp modelId="{F2E8DF77-E238-434C-A421-1611BB3716C4}">
      <dsp:nvSpPr>
        <dsp:cNvPr id="0" name=""/>
        <dsp:cNvSpPr/>
      </dsp:nvSpPr>
      <dsp:spPr>
        <a:xfrm>
          <a:off x="2671073" y="1337811"/>
          <a:ext cx="2379982" cy="683415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Manager Actions</a:t>
          </a:r>
          <a:endParaRPr lang="en-US" sz="2400" kern="1200" dirty="0"/>
        </a:p>
      </dsp:txBody>
      <dsp:txXfrm>
        <a:off x="2671073" y="1337811"/>
        <a:ext cx="2379982" cy="683415"/>
      </dsp:txXfrm>
    </dsp:sp>
    <dsp:sp modelId="{E6784DF5-BE6B-4A93-8C82-A5617D9C0D4A}">
      <dsp:nvSpPr>
        <dsp:cNvPr id="0" name=""/>
        <dsp:cNvSpPr/>
      </dsp:nvSpPr>
      <dsp:spPr>
        <a:xfrm>
          <a:off x="5338090" y="1337811"/>
          <a:ext cx="2379982" cy="683415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General Actions</a:t>
          </a:r>
          <a:endParaRPr lang="en-US" sz="2400" kern="1200" dirty="0"/>
        </a:p>
      </dsp:txBody>
      <dsp:txXfrm>
        <a:off x="5338090" y="1337811"/>
        <a:ext cx="2379982" cy="68341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89F806-3BE0-491F-9E93-3B54BBF6E884}">
      <dsp:nvSpPr>
        <dsp:cNvPr id="0" name=""/>
        <dsp:cNvSpPr/>
      </dsp:nvSpPr>
      <dsp:spPr>
        <a:xfrm rot="5400000">
          <a:off x="3856765" y="-1316464"/>
          <a:ext cx="1272943" cy="42289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>
              <a:latin typeface="Calibri" pitchFamily="34" charset="0"/>
            </a:rPr>
            <a:t>deploySOAP</a:t>
          </a:r>
          <a:endParaRPr lang="en-US" sz="2400" kern="1200" dirty="0">
            <a:latin typeface="Calibri" pitchFamily="34" charset="0"/>
          </a:endParaRPr>
        </a:p>
      </dsp:txBody>
      <dsp:txXfrm rot="5400000">
        <a:off x="3856765" y="-1316464"/>
        <a:ext cx="1272943" cy="4228929"/>
      </dsp:txXfrm>
    </dsp:sp>
    <dsp:sp modelId="{9CAC983F-AFC6-4C16-AF8F-47397BA7A4F2}">
      <dsp:nvSpPr>
        <dsp:cNvPr id="0" name=""/>
        <dsp:cNvSpPr/>
      </dsp:nvSpPr>
      <dsp:spPr>
        <a:xfrm>
          <a:off x="0" y="2410"/>
          <a:ext cx="2378772" cy="1591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Calibri" pitchFamily="34" charset="0"/>
            </a:rPr>
            <a:t>SOAP</a:t>
          </a:r>
          <a:endParaRPr lang="en-US" sz="3500" kern="1200" dirty="0">
            <a:latin typeface="Calibri" pitchFamily="34" charset="0"/>
          </a:endParaRPr>
        </a:p>
      </dsp:txBody>
      <dsp:txXfrm>
        <a:off x="0" y="2410"/>
        <a:ext cx="2378772" cy="1591179"/>
      </dsp:txXfrm>
    </dsp:sp>
    <dsp:sp modelId="{7381A6B5-171F-42CA-BAF0-6D7CE0DB67E9}">
      <dsp:nvSpPr>
        <dsp:cNvPr id="0" name=""/>
        <dsp:cNvSpPr/>
      </dsp:nvSpPr>
      <dsp:spPr>
        <a:xfrm rot="5400000">
          <a:off x="3856765" y="354274"/>
          <a:ext cx="1272943" cy="42289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>
              <a:latin typeface="Calibri" pitchFamily="34" charset="0"/>
            </a:rPr>
            <a:t>deployREST</a:t>
          </a:r>
          <a:endParaRPr lang="en-US" sz="2400" kern="1200" dirty="0">
            <a:latin typeface="Calibri" pitchFamily="34" charset="0"/>
          </a:endParaRPr>
        </a:p>
      </dsp:txBody>
      <dsp:txXfrm rot="5400000">
        <a:off x="3856765" y="354274"/>
        <a:ext cx="1272943" cy="4228929"/>
      </dsp:txXfrm>
    </dsp:sp>
    <dsp:sp modelId="{BF86C695-6F81-4C3F-875C-097E13AA719A}">
      <dsp:nvSpPr>
        <dsp:cNvPr id="0" name=""/>
        <dsp:cNvSpPr/>
      </dsp:nvSpPr>
      <dsp:spPr>
        <a:xfrm>
          <a:off x="0" y="1673149"/>
          <a:ext cx="2378772" cy="1591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Calibri" pitchFamily="34" charset="0"/>
            </a:rPr>
            <a:t>REST</a:t>
          </a:r>
          <a:endParaRPr lang="en-US" sz="3500" kern="1200" dirty="0">
            <a:latin typeface="Calibri" pitchFamily="34" charset="0"/>
          </a:endParaRPr>
        </a:p>
      </dsp:txBody>
      <dsp:txXfrm>
        <a:off x="0" y="1673149"/>
        <a:ext cx="2378772" cy="1591179"/>
      </dsp:txXfrm>
    </dsp:sp>
    <dsp:sp modelId="{0EAC310B-277B-41F3-B3DF-389D9EEDD06B}">
      <dsp:nvSpPr>
        <dsp:cNvPr id="0" name=""/>
        <dsp:cNvSpPr/>
      </dsp:nvSpPr>
      <dsp:spPr>
        <a:xfrm rot="5400000">
          <a:off x="3856765" y="2025012"/>
          <a:ext cx="1272943" cy="42289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>
              <a:latin typeface="Calibri" pitchFamily="34" charset="0"/>
            </a:rPr>
            <a:t>oeprop</a:t>
          </a:r>
          <a:endParaRPr lang="en-US" sz="2400" kern="1200" dirty="0">
            <a:latin typeface="Calibri" pitchFamily="34" charset="0"/>
          </a:endParaRPr>
        </a:p>
      </dsp:txBody>
      <dsp:txXfrm rot="5400000">
        <a:off x="3856765" y="2025012"/>
        <a:ext cx="1272943" cy="4228929"/>
      </dsp:txXfrm>
    </dsp:sp>
    <dsp:sp modelId="{EAEBD4E1-F4B8-45DC-AD70-8045DE14CB38}">
      <dsp:nvSpPr>
        <dsp:cNvPr id="0" name=""/>
        <dsp:cNvSpPr/>
      </dsp:nvSpPr>
      <dsp:spPr>
        <a:xfrm>
          <a:off x="0" y="3343887"/>
          <a:ext cx="2378772" cy="1591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Calibri" pitchFamily="34" charset="0"/>
            </a:rPr>
            <a:t>ABL App</a:t>
          </a:r>
          <a:endParaRPr lang="en-US" sz="3500" kern="1200" dirty="0">
            <a:latin typeface="Calibri" pitchFamily="34" charset="0"/>
          </a:endParaRPr>
        </a:p>
      </dsp:txBody>
      <dsp:txXfrm>
        <a:off x="0" y="3343887"/>
        <a:ext cx="2378772" cy="159117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3BFA81-1862-4046-8854-B0BDAC19BEC5}">
      <dsp:nvSpPr>
        <dsp:cNvPr id="0" name=""/>
        <dsp:cNvSpPr/>
      </dsp:nvSpPr>
      <dsp:spPr>
        <a:xfrm>
          <a:off x="577107" y="0"/>
          <a:ext cx="1837418" cy="1020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REST</a:t>
          </a:r>
          <a:endParaRPr lang="en-US" sz="2800" kern="1200" dirty="0"/>
        </a:p>
      </dsp:txBody>
      <dsp:txXfrm>
        <a:off x="577107" y="0"/>
        <a:ext cx="1837418" cy="1020787"/>
      </dsp:txXfrm>
    </dsp:sp>
    <dsp:sp modelId="{6E20A0EB-E543-48BA-BEEE-33384A7F06A5}">
      <dsp:nvSpPr>
        <dsp:cNvPr id="0" name=""/>
        <dsp:cNvSpPr/>
      </dsp:nvSpPr>
      <dsp:spPr>
        <a:xfrm rot="16200000">
          <a:off x="1304418" y="1046307"/>
          <a:ext cx="382795" cy="4593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6200000">
        <a:off x="1304418" y="1046307"/>
        <a:ext cx="382795" cy="459354"/>
      </dsp:txXfrm>
    </dsp:sp>
    <dsp:sp modelId="{D9FED2DD-9859-4D49-8300-6A96176A64F6}">
      <dsp:nvSpPr>
        <dsp:cNvPr id="0" name=""/>
        <dsp:cNvSpPr/>
      </dsp:nvSpPr>
      <dsp:spPr>
        <a:xfrm>
          <a:off x="577107" y="1531182"/>
          <a:ext cx="1837418" cy="1020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Principles</a:t>
          </a:r>
          <a:endParaRPr lang="en-US" sz="2800" kern="1200" dirty="0"/>
        </a:p>
      </dsp:txBody>
      <dsp:txXfrm>
        <a:off x="577107" y="1531182"/>
        <a:ext cx="1837418" cy="1020787"/>
      </dsp:txXfrm>
    </dsp:sp>
    <dsp:sp modelId="{3A7093CD-41F4-466C-8286-734A074F6AD0}">
      <dsp:nvSpPr>
        <dsp:cNvPr id="0" name=""/>
        <dsp:cNvSpPr/>
      </dsp:nvSpPr>
      <dsp:spPr>
        <a:xfrm rot="16200000">
          <a:off x="1304418" y="2577489"/>
          <a:ext cx="382795" cy="4593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6200000">
        <a:off x="1304418" y="2577489"/>
        <a:ext cx="382795" cy="459354"/>
      </dsp:txXfrm>
    </dsp:sp>
    <dsp:sp modelId="{FC9B9DC5-EBF9-4926-939F-02C7348E155C}">
      <dsp:nvSpPr>
        <dsp:cNvPr id="0" name=""/>
        <dsp:cNvSpPr/>
      </dsp:nvSpPr>
      <dsp:spPr>
        <a:xfrm>
          <a:off x="577107" y="3062363"/>
          <a:ext cx="1837418" cy="1020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Old Web</a:t>
          </a:r>
          <a:endParaRPr lang="en-US" sz="2800" kern="1200" dirty="0"/>
        </a:p>
      </dsp:txBody>
      <dsp:txXfrm>
        <a:off x="577107" y="3062363"/>
        <a:ext cx="1837418" cy="1020787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33F24E-5A81-4FF1-B37D-DD958BE301BC}">
      <dsp:nvSpPr>
        <dsp:cNvPr id="0" name=""/>
        <dsp:cNvSpPr/>
      </dsp:nvSpPr>
      <dsp:spPr>
        <a:xfrm>
          <a:off x="1490573" y="0"/>
          <a:ext cx="5121981" cy="5121981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08EFECC-DFCF-48C8-9A9D-AA5CFB60F06C}">
      <dsp:nvSpPr>
        <dsp:cNvPr id="0" name=""/>
        <dsp:cNvSpPr/>
      </dsp:nvSpPr>
      <dsp:spPr>
        <a:xfrm>
          <a:off x="1823502" y="332928"/>
          <a:ext cx="2048792" cy="20487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Application Management</a:t>
          </a:r>
          <a:endParaRPr lang="en-US" sz="2200" kern="1200" dirty="0"/>
        </a:p>
      </dsp:txBody>
      <dsp:txXfrm>
        <a:off x="1823502" y="332928"/>
        <a:ext cx="2048792" cy="2048792"/>
      </dsp:txXfrm>
    </dsp:sp>
    <dsp:sp modelId="{11EA68EF-CC78-46A8-AF5A-C8E9F34B12F7}">
      <dsp:nvSpPr>
        <dsp:cNvPr id="0" name=""/>
        <dsp:cNvSpPr/>
      </dsp:nvSpPr>
      <dsp:spPr>
        <a:xfrm>
          <a:off x="4230833" y="332928"/>
          <a:ext cx="2048792" cy="20487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Transport Management</a:t>
          </a:r>
          <a:endParaRPr lang="en-US" sz="2200" kern="1200" dirty="0"/>
        </a:p>
      </dsp:txBody>
      <dsp:txXfrm>
        <a:off x="4230833" y="332928"/>
        <a:ext cx="2048792" cy="2048792"/>
      </dsp:txXfrm>
    </dsp:sp>
    <dsp:sp modelId="{072B6AA5-9960-465D-AAC4-CAAE1974D969}">
      <dsp:nvSpPr>
        <dsp:cNvPr id="0" name=""/>
        <dsp:cNvSpPr/>
      </dsp:nvSpPr>
      <dsp:spPr>
        <a:xfrm>
          <a:off x="1823502" y="2740259"/>
          <a:ext cx="2048792" cy="20487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Session Management</a:t>
          </a:r>
          <a:endParaRPr lang="en-US" sz="2200" kern="1200" dirty="0"/>
        </a:p>
      </dsp:txBody>
      <dsp:txXfrm>
        <a:off x="1823502" y="2740259"/>
        <a:ext cx="2048792" cy="2048792"/>
      </dsp:txXfrm>
    </dsp:sp>
    <dsp:sp modelId="{48B1AAC6-E58E-4013-A8D9-48149ABBF414}">
      <dsp:nvSpPr>
        <dsp:cNvPr id="0" name=""/>
        <dsp:cNvSpPr/>
      </dsp:nvSpPr>
      <dsp:spPr>
        <a:xfrm>
          <a:off x="4230833" y="2740259"/>
          <a:ext cx="2048792" cy="20487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Agent Management</a:t>
          </a:r>
          <a:endParaRPr lang="en-US" sz="2200" kern="1200" dirty="0"/>
        </a:p>
      </dsp:txBody>
      <dsp:txXfrm>
        <a:off x="4230833" y="2740259"/>
        <a:ext cx="2048792" cy="2048792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33F24E-5A81-4FF1-B37D-DD958BE301BC}">
      <dsp:nvSpPr>
        <dsp:cNvPr id="0" name=""/>
        <dsp:cNvSpPr/>
      </dsp:nvSpPr>
      <dsp:spPr>
        <a:xfrm>
          <a:off x="161571" y="0"/>
          <a:ext cx="4026606" cy="4026606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08EFECC-DFCF-48C8-9A9D-AA5CFB60F06C}">
      <dsp:nvSpPr>
        <dsp:cNvPr id="0" name=""/>
        <dsp:cNvSpPr/>
      </dsp:nvSpPr>
      <dsp:spPr>
        <a:xfrm>
          <a:off x="423301" y="261729"/>
          <a:ext cx="1610642" cy="161064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Application Management</a:t>
          </a:r>
          <a:endParaRPr lang="en-US" sz="1700" kern="1200" dirty="0"/>
        </a:p>
      </dsp:txBody>
      <dsp:txXfrm>
        <a:off x="423301" y="261729"/>
        <a:ext cx="1610642" cy="1610642"/>
      </dsp:txXfrm>
    </dsp:sp>
    <dsp:sp modelId="{11EA68EF-CC78-46A8-AF5A-C8E9F34B12F7}">
      <dsp:nvSpPr>
        <dsp:cNvPr id="0" name=""/>
        <dsp:cNvSpPr/>
      </dsp:nvSpPr>
      <dsp:spPr>
        <a:xfrm>
          <a:off x="2315806" y="261729"/>
          <a:ext cx="1610642" cy="161064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Transport Management</a:t>
          </a:r>
          <a:endParaRPr lang="en-US" sz="1700" kern="1200" dirty="0"/>
        </a:p>
      </dsp:txBody>
      <dsp:txXfrm>
        <a:off x="2315806" y="261729"/>
        <a:ext cx="1610642" cy="1610642"/>
      </dsp:txXfrm>
    </dsp:sp>
    <dsp:sp modelId="{072B6AA5-9960-465D-AAC4-CAAE1974D969}">
      <dsp:nvSpPr>
        <dsp:cNvPr id="0" name=""/>
        <dsp:cNvSpPr/>
      </dsp:nvSpPr>
      <dsp:spPr>
        <a:xfrm>
          <a:off x="423301" y="2154234"/>
          <a:ext cx="1610642" cy="161064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Session Management</a:t>
          </a:r>
          <a:endParaRPr lang="en-US" sz="1700" kern="1200" dirty="0"/>
        </a:p>
      </dsp:txBody>
      <dsp:txXfrm>
        <a:off x="423301" y="2154234"/>
        <a:ext cx="1610642" cy="1610642"/>
      </dsp:txXfrm>
    </dsp:sp>
    <dsp:sp modelId="{48B1AAC6-E58E-4013-A8D9-48149ABBF414}">
      <dsp:nvSpPr>
        <dsp:cNvPr id="0" name=""/>
        <dsp:cNvSpPr/>
      </dsp:nvSpPr>
      <dsp:spPr>
        <a:xfrm>
          <a:off x="2315806" y="2154234"/>
          <a:ext cx="1610642" cy="161064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Agent Management</a:t>
          </a:r>
          <a:endParaRPr lang="en-US" sz="1700" kern="1200" dirty="0"/>
        </a:p>
      </dsp:txBody>
      <dsp:txXfrm>
        <a:off x="2315806" y="2154234"/>
        <a:ext cx="1610642" cy="1610642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33F24E-5A81-4FF1-B37D-DD958BE301BC}">
      <dsp:nvSpPr>
        <dsp:cNvPr id="0" name=""/>
        <dsp:cNvSpPr/>
      </dsp:nvSpPr>
      <dsp:spPr>
        <a:xfrm>
          <a:off x="161571" y="0"/>
          <a:ext cx="4026606" cy="4026606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08EFECC-DFCF-48C8-9A9D-AA5CFB60F06C}">
      <dsp:nvSpPr>
        <dsp:cNvPr id="0" name=""/>
        <dsp:cNvSpPr/>
      </dsp:nvSpPr>
      <dsp:spPr>
        <a:xfrm>
          <a:off x="423301" y="261729"/>
          <a:ext cx="1610642" cy="161064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Application Management</a:t>
          </a:r>
          <a:endParaRPr lang="en-US" sz="1700" kern="1200" dirty="0"/>
        </a:p>
      </dsp:txBody>
      <dsp:txXfrm>
        <a:off x="423301" y="261729"/>
        <a:ext cx="1610642" cy="1610642"/>
      </dsp:txXfrm>
    </dsp:sp>
    <dsp:sp modelId="{11EA68EF-CC78-46A8-AF5A-C8E9F34B12F7}">
      <dsp:nvSpPr>
        <dsp:cNvPr id="0" name=""/>
        <dsp:cNvSpPr/>
      </dsp:nvSpPr>
      <dsp:spPr>
        <a:xfrm>
          <a:off x="2315806" y="261729"/>
          <a:ext cx="1610642" cy="161064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Transport Management</a:t>
          </a:r>
          <a:endParaRPr lang="en-US" sz="1700" kern="1200" dirty="0"/>
        </a:p>
      </dsp:txBody>
      <dsp:txXfrm>
        <a:off x="2315806" y="261729"/>
        <a:ext cx="1610642" cy="1610642"/>
      </dsp:txXfrm>
    </dsp:sp>
    <dsp:sp modelId="{072B6AA5-9960-465D-AAC4-CAAE1974D969}">
      <dsp:nvSpPr>
        <dsp:cNvPr id="0" name=""/>
        <dsp:cNvSpPr/>
      </dsp:nvSpPr>
      <dsp:spPr>
        <a:xfrm>
          <a:off x="423301" y="2154234"/>
          <a:ext cx="1610642" cy="161064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Session Management</a:t>
          </a:r>
          <a:endParaRPr lang="en-US" sz="1700" kern="1200" dirty="0"/>
        </a:p>
      </dsp:txBody>
      <dsp:txXfrm>
        <a:off x="423301" y="2154234"/>
        <a:ext cx="1610642" cy="1610642"/>
      </dsp:txXfrm>
    </dsp:sp>
    <dsp:sp modelId="{48B1AAC6-E58E-4013-A8D9-48149ABBF414}">
      <dsp:nvSpPr>
        <dsp:cNvPr id="0" name=""/>
        <dsp:cNvSpPr/>
      </dsp:nvSpPr>
      <dsp:spPr>
        <a:xfrm>
          <a:off x="2315806" y="2154234"/>
          <a:ext cx="1610642" cy="161064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Agent Management</a:t>
          </a:r>
          <a:endParaRPr lang="en-US" sz="1700" kern="1200" dirty="0"/>
        </a:p>
      </dsp:txBody>
      <dsp:txXfrm>
        <a:off x="2315806" y="2154234"/>
        <a:ext cx="1610642" cy="1610642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33F24E-5A81-4FF1-B37D-DD958BE301BC}">
      <dsp:nvSpPr>
        <dsp:cNvPr id="0" name=""/>
        <dsp:cNvSpPr/>
      </dsp:nvSpPr>
      <dsp:spPr>
        <a:xfrm>
          <a:off x="161571" y="0"/>
          <a:ext cx="4026606" cy="4026606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08EFECC-DFCF-48C8-9A9D-AA5CFB60F06C}">
      <dsp:nvSpPr>
        <dsp:cNvPr id="0" name=""/>
        <dsp:cNvSpPr/>
      </dsp:nvSpPr>
      <dsp:spPr>
        <a:xfrm>
          <a:off x="423301" y="261729"/>
          <a:ext cx="1610642" cy="161064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Application Management</a:t>
          </a:r>
          <a:endParaRPr lang="en-US" sz="1700" kern="1200" dirty="0"/>
        </a:p>
      </dsp:txBody>
      <dsp:txXfrm>
        <a:off x="423301" y="261729"/>
        <a:ext cx="1610642" cy="1610642"/>
      </dsp:txXfrm>
    </dsp:sp>
    <dsp:sp modelId="{11EA68EF-CC78-46A8-AF5A-C8E9F34B12F7}">
      <dsp:nvSpPr>
        <dsp:cNvPr id="0" name=""/>
        <dsp:cNvSpPr/>
      </dsp:nvSpPr>
      <dsp:spPr>
        <a:xfrm>
          <a:off x="2315806" y="261729"/>
          <a:ext cx="1610642" cy="161064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Transport Management</a:t>
          </a:r>
          <a:endParaRPr lang="en-US" sz="1700" kern="1200" dirty="0"/>
        </a:p>
      </dsp:txBody>
      <dsp:txXfrm>
        <a:off x="2315806" y="261729"/>
        <a:ext cx="1610642" cy="1610642"/>
      </dsp:txXfrm>
    </dsp:sp>
    <dsp:sp modelId="{072B6AA5-9960-465D-AAC4-CAAE1974D969}">
      <dsp:nvSpPr>
        <dsp:cNvPr id="0" name=""/>
        <dsp:cNvSpPr/>
      </dsp:nvSpPr>
      <dsp:spPr>
        <a:xfrm>
          <a:off x="423301" y="2154234"/>
          <a:ext cx="1610642" cy="161064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Session Management</a:t>
          </a:r>
          <a:endParaRPr lang="en-US" sz="1700" kern="1200" dirty="0"/>
        </a:p>
      </dsp:txBody>
      <dsp:txXfrm>
        <a:off x="423301" y="2154234"/>
        <a:ext cx="1610642" cy="1610642"/>
      </dsp:txXfrm>
    </dsp:sp>
    <dsp:sp modelId="{48B1AAC6-E58E-4013-A8D9-48149ABBF414}">
      <dsp:nvSpPr>
        <dsp:cNvPr id="0" name=""/>
        <dsp:cNvSpPr/>
      </dsp:nvSpPr>
      <dsp:spPr>
        <a:xfrm>
          <a:off x="2315806" y="2154234"/>
          <a:ext cx="1610642" cy="161064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Agent Management</a:t>
          </a:r>
          <a:endParaRPr lang="en-US" sz="1700" kern="1200" dirty="0"/>
        </a:p>
      </dsp:txBody>
      <dsp:txXfrm>
        <a:off x="2315806" y="2154234"/>
        <a:ext cx="1610642" cy="1610642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33F24E-5A81-4FF1-B37D-DD958BE301BC}">
      <dsp:nvSpPr>
        <dsp:cNvPr id="0" name=""/>
        <dsp:cNvSpPr/>
      </dsp:nvSpPr>
      <dsp:spPr>
        <a:xfrm>
          <a:off x="161571" y="0"/>
          <a:ext cx="4026606" cy="4026606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08EFECC-DFCF-48C8-9A9D-AA5CFB60F06C}">
      <dsp:nvSpPr>
        <dsp:cNvPr id="0" name=""/>
        <dsp:cNvSpPr/>
      </dsp:nvSpPr>
      <dsp:spPr>
        <a:xfrm>
          <a:off x="423301" y="261729"/>
          <a:ext cx="1610642" cy="161064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Application Management</a:t>
          </a:r>
          <a:endParaRPr lang="en-US" sz="1700" kern="1200" dirty="0"/>
        </a:p>
      </dsp:txBody>
      <dsp:txXfrm>
        <a:off x="423301" y="261729"/>
        <a:ext cx="1610642" cy="1610642"/>
      </dsp:txXfrm>
    </dsp:sp>
    <dsp:sp modelId="{11EA68EF-CC78-46A8-AF5A-C8E9F34B12F7}">
      <dsp:nvSpPr>
        <dsp:cNvPr id="0" name=""/>
        <dsp:cNvSpPr/>
      </dsp:nvSpPr>
      <dsp:spPr>
        <a:xfrm>
          <a:off x="2315806" y="261729"/>
          <a:ext cx="1610642" cy="161064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Transport Management</a:t>
          </a:r>
          <a:endParaRPr lang="en-US" sz="1700" kern="1200" dirty="0"/>
        </a:p>
      </dsp:txBody>
      <dsp:txXfrm>
        <a:off x="2315806" y="261729"/>
        <a:ext cx="1610642" cy="1610642"/>
      </dsp:txXfrm>
    </dsp:sp>
    <dsp:sp modelId="{072B6AA5-9960-465D-AAC4-CAAE1974D969}">
      <dsp:nvSpPr>
        <dsp:cNvPr id="0" name=""/>
        <dsp:cNvSpPr/>
      </dsp:nvSpPr>
      <dsp:spPr>
        <a:xfrm>
          <a:off x="423301" y="2154234"/>
          <a:ext cx="1610642" cy="161064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Session Management</a:t>
          </a:r>
          <a:endParaRPr lang="en-US" sz="1700" kern="1200" dirty="0"/>
        </a:p>
      </dsp:txBody>
      <dsp:txXfrm>
        <a:off x="423301" y="2154234"/>
        <a:ext cx="1610642" cy="1610642"/>
      </dsp:txXfrm>
    </dsp:sp>
    <dsp:sp modelId="{48B1AAC6-E58E-4013-A8D9-48149ABBF414}">
      <dsp:nvSpPr>
        <dsp:cNvPr id="0" name=""/>
        <dsp:cNvSpPr/>
      </dsp:nvSpPr>
      <dsp:spPr>
        <a:xfrm>
          <a:off x="2315806" y="2154234"/>
          <a:ext cx="1610642" cy="161064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Agent Management</a:t>
          </a:r>
          <a:endParaRPr lang="en-US" sz="1700" kern="1200" dirty="0"/>
        </a:p>
      </dsp:txBody>
      <dsp:txXfrm>
        <a:off x="2315806" y="2154234"/>
        <a:ext cx="1610642" cy="16106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. Tomcat itself is a scalable, load-balancing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519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30352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13058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217774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200150"/>
            <a:ext cx="10894238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1810543" y="6621282"/>
            <a:ext cx="2336383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2015 </a:t>
            </a: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14" r:id="rId8"/>
    <p:sldLayoutId id="2147483767" r:id="rId9"/>
    <p:sldLayoutId id="2147483768" r:id="rId10"/>
    <p:sldLayoutId id="2147483770" r:id="rId11"/>
    <p:sldLayoutId id="2147483771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:1234/oemanager/applications/test/requests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:1234/oemanager/applications/test/agents/%3cagentID" TargetMode="Externa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893896" y="1004909"/>
            <a:ext cx="10511966" cy="1354217"/>
          </a:xfrm>
        </p:spPr>
        <p:txBody>
          <a:bodyPr/>
          <a:lstStyle/>
          <a:p>
            <a:r>
              <a:rPr lang="en-US" sz="4400" dirty="0" smtClean="0">
                <a:solidFill>
                  <a:schemeClr val="bg1"/>
                </a:solidFill>
                <a:latin typeface="Calibri" pitchFamily="34" charset="0"/>
              </a:rPr>
              <a:t>REST API to manage Pacific Application Server for OpenEdge instances</a:t>
            </a:r>
            <a:endParaRPr lang="en-US" sz="4400" dirty="0">
              <a:latin typeface="Calibri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en-US" sz="2800" kern="0" dirty="0" smtClean="0">
                <a:latin typeface="Calibri" pitchFamily="34" charset="0"/>
              </a:rPr>
              <a:t>  Srinivas Munigala</a:t>
            </a:r>
          </a:p>
          <a:p>
            <a:pPr lvl="0">
              <a:spcBef>
                <a:spcPct val="0"/>
              </a:spcBef>
              <a:defRPr/>
            </a:pPr>
            <a:r>
              <a:rPr lang="en-US" sz="2800" kern="0" dirty="0" smtClean="0">
                <a:latin typeface="Calibri" pitchFamily="34" charset="0"/>
              </a:rPr>
              <a:t>  </a:t>
            </a:r>
            <a:r>
              <a:rPr lang="en-US" sz="2800" kern="0" dirty="0" smtClean="0">
                <a:latin typeface="Calibri" pitchFamily="34" charset="0"/>
              </a:rPr>
              <a:t>smunigal@progress.com</a:t>
            </a:r>
            <a:endParaRPr lang="en-US" sz="2800" kern="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Agenda</a:t>
            </a:r>
            <a:r>
              <a:rPr lang="en-US" dirty="0" smtClean="0"/>
              <a:t>	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716259" y="987072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616817" y="1184677"/>
            <a:ext cx="6901583" cy="1311128"/>
          </a:xfrm>
        </p:spPr>
        <p:txBody>
          <a:bodyPr/>
          <a:lstStyle/>
          <a:p>
            <a:r>
              <a:rPr lang="en-US" sz="4400" dirty="0" smtClean="0">
                <a:latin typeface="Calibri" pitchFamily="34" charset="0"/>
              </a:rPr>
              <a:t>Introduction to PAS for OpenEdge</a:t>
            </a:r>
            <a:endParaRPr lang="en-US" sz="4400" dirty="0">
              <a:latin typeface="Calibri" pitchFamily="34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4294967295"/>
          </p:nvPr>
        </p:nvSpPr>
        <p:spPr>
          <a:xfrm>
            <a:off x="100016" y="3114674"/>
            <a:ext cx="7729538" cy="1757363"/>
          </a:xfrm>
        </p:spPr>
        <p:txBody>
          <a:bodyPr/>
          <a:lstStyle/>
          <a:p>
            <a:pPr lvl="1"/>
            <a:r>
              <a:rPr lang="en-US" sz="2600" dirty="0">
                <a:solidFill>
                  <a:schemeClr val="bg1"/>
                </a:solidFill>
                <a:latin typeface="Calibri" pitchFamily="34" charset="0"/>
              </a:rPr>
              <a:t>What is </a:t>
            </a:r>
            <a:r>
              <a:rPr lang="en-US" sz="2600" dirty="0" smtClean="0">
                <a:solidFill>
                  <a:schemeClr val="bg1"/>
                </a:solidFill>
                <a:latin typeface="Calibri" pitchFamily="34" charset="0"/>
              </a:rPr>
              <a:t>PAS?</a:t>
            </a:r>
            <a:endParaRPr lang="en-US" sz="2600" dirty="0">
              <a:solidFill>
                <a:schemeClr val="bg1"/>
              </a:solidFill>
              <a:latin typeface="Calibri" pitchFamily="34" charset="0"/>
            </a:endParaRPr>
          </a:p>
          <a:p>
            <a:pPr lvl="1"/>
            <a:r>
              <a:rPr lang="en-US" sz="2600" dirty="0">
                <a:solidFill>
                  <a:schemeClr val="bg1"/>
                </a:solidFill>
                <a:latin typeface="Calibri" pitchFamily="34" charset="0"/>
              </a:rPr>
              <a:t>What is </a:t>
            </a:r>
            <a:r>
              <a:rPr lang="en-US" sz="2600" dirty="0" smtClean="0">
                <a:solidFill>
                  <a:schemeClr val="bg1"/>
                </a:solidFill>
                <a:latin typeface="Calibri" pitchFamily="34" charset="0"/>
              </a:rPr>
              <a:t>PAS </a:t>
            </a:r>
            <a:r>
              <a:rPr lang="en-US" sz="2600" dirty="0">
                <a:solidFill>
                  <a:schemeClr val="bg1"/>
                </a:solidFill>
                <a:latin typeface="Calibri" pitchFamily="34" charset="0"/>
              </a:rPr>
              <a:t>for </a:t>
            </a:r>
            <a:r>
              <a:rPr lang="en-US" sz="2600" dirty="0" smtClean="0">
                <a:solidFill>
                  <a:schemeClr val="bg1"/>
                </a:solidFill>
                <a:latin typeface="Calibri" pitchFamily="34" charset="0"/>
              </a:rPr>
              <a:t>OpenEdge?</a:t>
            </a:r>
            <a:endParaRPr lang="en-US" sz="2600" dirty="0">
              <a:solidFill>
                <a:schemeClr val="bg1"/>
              </a:solidFill>
              <a:latin typeface="Calibri" pitchFamily="34" charset="0"/>
            </a:endParaRPr>
          </a:p>
          <a:p>
            <a:pPr lvl="1"/>
            <a:r>
              <a:rPr lang="en-US" sz="2600" dirty="0">
                <a:solidFill>
                  <a:schemeClr val="bg1"/>
                </a:solidFill>
                <a:latin typeface="Calibri" pitchFamily="34" charset="0"/>
              </a:rPr>
              <a:t>Why </a:t>
            </a:r>
            <a:r>
              <a:rPr lang="en-US" sz="2600" dirty="0" smtClean="0">
                <a:solidFill>
                  <a:schemeClr val="bg1"/>
                </a:solidFill>
                <a:latin typeface="Calibri" pitchFamily="34" charset="0"/>
              </a:rPr>
              <a:t>PAS for OpenEdge?</a:t>
            </a:r>
            <a:endParaRPr lang="en-US" sz="2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What is Pacific Application Server?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062" y="1171575"/>
            <a:ext cx="6950887" cy="5162549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</a:rPr>
              <a:t>PAS utilizes Apache Tomcat Server as its web server</a:t>
            </a:r>
          </a:p>
          <a:p>
            <a:r>
              <a:rPr lang="en-US" sz="3200" dirty="0" smtClean="0">
                <a:latin typeface="Calibri" pitchFamily="34" charset="0"/>
              </a:rPr>
              <a:t>Unified Application Server for Progress based applications</a:t>
            </a:r>
          </a:p>
          <a:p>
            <a:pPr lvl="1"/>
            <a:r>
              <a:rPr lang="en-US" sz="3200" dirty="0" smtClean="0">
                <a:latin typeface="Calibri" pitchFamily="34" charset="0"/>
              </a:rPr>
              <a:t>OpenEdge</a:t>
            </a:r>
          </a:p>
          <a:p>
            <a:pPr lvl="1"/>
            <a:r>
              <a:rPr lang="en-US" sz="3200" dirty="0" smtClean="0">
                <a:latin typeface="Calibri" pitchFamily="34" charset="0"/>
              </a:rPr>
              <a:t>Rollbase</a:t>
            </a:r>
          </a:p>
          <a:p>
            <a:pPr lvl="1"/>
            <a:r>
              <a:rPr lang="en-US" sz="3200" dirty="0" smtClean="0">
                <a:latin typeface="Calibri" pitchFamily="34" charset="0"/>
              </a:rPr>
              <a:t>Corticon</a:t>
            </a:r>
          </a:p>
          <a:p>
            <a:endParaRPr lang="en-US" sz="3200" dirty="0" smtClean="0">
              <a:latin typeface="Calibri" pitchFamily="34" charset="0"/>
            </a:endParaRPr>
          </a:p>
          <a:p>
            <a:pPr lvl="1">
              <a:buNone/>
            </a:pPr>
            <a:endParaRPr lang="en-US" sz="3200" dirty="0" smtClean="0">
              <a:latin typeface="Calibri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6708532" y="1280846"/>
          <a:ext cx="5426110" cy="4290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What is Pacific Application Server</a:t>
            </a:r>
            <a:r>
              <a:rPr lang="en-US" sz="4000" b="1" dirty="0" smtClean="0">
                <a:latin typeface="Calibri" pitchFamily="34" charset="0"/>
              </a:rPr>
              <a:t> </a:t>
            </a:r>
            <a:r>
              <a:rPr lang="en-US" sz="4000" dirty="0" smtClean="0">
                <a:latin typeface="Calibri" pitchFamily="34" charset="0"/>
              </a:rPr>
              <a:t>for OpenEdge?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5467291" cy="5303520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</a:rPr>
              <a:t>OpenEdge variation of PAS</a:t>
            </a:r>
          </a:p>
          <a:p>
            <a:r>
              <a:rPr lang="en-US" sz="3200" dirty="0" smtClean="0">
                <a:latin typeface="Calibri" pitchFamily="34" charset="0"/>
              </a:rPr>
              <a:t>Integrated into one layer</a:t>
            </a:r>
          </a:p>
          <a:p>
            <a:r>
              <a:rPr lang="en-US" sz="3200" dirty="0" smtClean="0">
                <a:latin typeface="Calibri" pitchFamily="34" charset="0"/>
              </a:rPr>
              <a:t>Two Products:</a:t>
            </a:r>
          </a:p>
          <a:p>
            <a:pPr lvl="1"/>
            <a:r>
              <a:rPr lang="en-US" sz="3000" dirty="0" smtClean="0">
                <a:latin typeface="Calibri" pitchFamily="34" charset="0"/>
              </a:rPr>
              <a:t>Development Server</a:t>
            </a:r>
          </a:p>
          <a:p>
            <a:pPr lvl="1"/>
            <a:r>
              <a:rPr lang="en-US" sz="3000" dirty="0" smtClean="0">
                <a:latin typeface="Calibri" pitchFamily="34" charset="0"/>
              </a:rPr>
              <a:t>Production Server</a:t>
            </a:r>
          </a:p>
          <a:p>
            <a:endParaRPr lang="en-US" sz="3200" dirty="0" smtClean="0">
              <a:latin typeface="Calibri" pitchFamily="34" charset="0"/>
            </a:endParaRPr>
          </a:p>
          <a:p>
            <a:endParaRPr lang="en-US" sz="3200" dirty="0" smtClean="0">
              <a:latin typeface="Calibri" pitchFamily="34" charset="0"/>
            </a:endParaRPr>
          </a:p>
          <a:p>
            <a:endParaRPr lang="en-US" sz="3200" dirty="0">
              <a:latin typeface="Calibri" pitchFamily="34" charset="0"/>
            </a:endParaRPr>
          </a:p>
        </p:txBody>
      </p:sp>
      <p:sp>
        <p:nvSpPr>
          <p:cNvPr id="1026" name="AutoShape 2" descr="Image result for highly scalab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6" name="Diagram 5"/>
          <p:cNvGraphicFramePr/>
          <p:nvPr/>
        </p:nvGraphicFramePr>
        <p:xfrm>
          <a:off x="6689482" y="1366571"/>
          <a:ext cx="5426110" cy="4290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87475"/>
            <a:ext cx="10801179" cy="590931"/>
          </a:xfrm>
        </p:spPr>
        <p:txBody>
          <a:bodyPr/>
          <a:lstStyle/>
          <a:p>
            <a:r>
              <a:rPr lang="en-US" sz="3600" dirty="0" smtClean="0">
                <a:latin typeface="Calibri" pitchFamily="34" charset="0"/>
              </a:rPr>
              <a:t>Why Pacific Application Server for OpenEdge?	</a:t>
            </a:r>
            <a:endParaRPr lang="en-US" sz="36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3200" dirty="0" smtClean="0">
              <a:latin typeface="Calibri" pitchFamily="34" charset="0"/>
            </a:endParaRPr>
          </a:p>
          <a:p>
            <a:endParaRPr lang="en-US" sz="3200" dirty="0" smtClean="0">
              <a:latin typeface="Calibri" pitchFamily="34" charset="0"/>
            </a:endParaRPr>
          </a:p>
          <a:p>
            <a:pPr lvl="1">
              <a:buNone/>
            </a:pPr>
            <a:endParaRPr lang="en-US" sz="3200" dirty="0" smtClean="0"/>
          </a:p>
        </p:txBody>
      </p:sp>
      <p:graphicFrame>
        <p:nvGraphicFramePr>
          <p:cNvPr id="14" name="Diagram 13"/>
          <p:cNvGraphicFramePr/>
          <p:nvPr/>
        </p:nvGraphicFramePr>
        <p:xfrm>
          <a:off x="2055855" y="1134900"/>
          <a:ext cx="8112273" cy="5156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616817" y="1240076"/>
            <a:ext cx="6901583" cy="1200329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How is it different from Classic AppServer?</a:t>
            </a:r>
            <a:endParaRPr lang="en-US" sz="4000" dirty="0"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 bwMode="auto">
          <a:xfrm>
            <a:off x="7902445" y="5076425"/>
            <a:ext cx="2345750" cy="12859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MSAgent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7850605" y="2529840"/>
            <a:ext cx="2358710" cy="223868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i="0" dirty="0" smtClean="0">
                <a:solidFill>
                  <a:srgbClr val="FFFFFF"/>
                </a:solidFill>
              </a:rPr>
              <a:t>PAS for </a:t>
            </a:r>
            <a:r>
              <a:rPr lang="en-US" sz="2000" i="0" dirty="0" smtClean="0">
                <a:solidFill>
                  <a:schemeClr val="bg1"/>
                </a:solidFill>
              </a:rPr>
              <a:t>OpenEdge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8229324" y="3105191"/>
            <a:ext cx="1600476" cy="826729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i="0" dirty="0" smtClean="0"/>
              <a:t>APSV (AIA)</a:t>
            </a:r>
            <a:br>
              <a:rPr lang="en-US" sz="1400" i="0" dirty="0" smtClean="0"/>
            </a:br>
            <a:r>
              <a:rPr lang="en-US" sz="1400" i="0" dirty="0" smtClean="0"/>
              <a:t>SOAP (WSA)</a:t>
            </a:r>
            <a:br>
              <a:rPr lang="en-US" sz="1400" i="0" dirty="0" smtClean="0"/>
            </a:br>
            <a:r>
              <a:rPr lang="en-US" sz="1400" i="0" dirty="0" smtClean="0"/>
              <a:t>REST/Mobile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pPr lvl="0">
              <a:defRPr/>
            </a:pPr>
            <a:r>
              <a:rPr lang="en-US" sz="4000" dirty="0" smtClean="0">
                <a:latin typeface="Calibri" pitchFamily="34" charset="0"/>
              </a:rPr>
              <a:t>PAS for OpenEdge Architectural Concepts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5684" y="1103709"/>
            <a:ext cx="63494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i="0" dirty="0" smtClean="0">
                <a:solidFill>
                  <a:srgbClr val="000000"/>
                </a:solidFill>
              </a:rPr>
              <a:t>Classic AppServer Components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43799" y="1085374"/>
            <a:ext cx="367697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i="0" dirty="0" smtClean="0">
                <a:solidFill>
                  <a:srgbClr val="000000"/>
                </a:solidFill>
              </a:rPr>
              <a:t>PAS</a:t>
            </a:r>
            <a:r>
              <a:rPr lang="en-US" sz="1800" i="0" dirty="0"/>
              <a:t> </a:t>
            </a:r>
            <a:r>
              <a:rPr lang="en-US" sz="1800" b="1" i="0" dirty="0"/>
              <a:t>for</a:t>
            </a:r>
            <a:r>
              <a:rPr lang="en-US" sz="1800" i="0" dirty="0"/>
              <a:t> </a:t>
            </a:r>
            <a:r>
              <a:rPr lang="en-US" sz="1800" b="1" i="0" dirty="0" smtClean="0">
                <a:solidFill>
                  <a:srgbClr val="000000"/>
                </a:solidFill>
              </a:rPr>
              <a:t>OpenEdge Components</a:t>
            </a:r>
          </a:p>
        </p:txBody>
      </p:sp>
      <p:grpSp>
        <p:nvGrpSpPr>
          <p:cNvPr id="5" name="Group 30"/>
          <p:cNvGrpSpPr/>
          <p:nvPr/>
        </p:nvGrpSpPr>
        <p:grpSpPr>
          <a:xfrm>
            <a:off x="2471057" y="4154168"/>
            <a:ext cx="2271423" cy="2167650"/>
            <a:chOff x="1231194" y="4107673"/>
            <a:chExt cx="2777030" cy="2167650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1231194" y="4107673"/>
              <a:ext cx="2397590" cy="63494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i="0" dirty="0" smtClean="0"/>
                <a:t>Broker</a:t>
              </a:r>
              <a:endParaRPr lang="en-US" sz="2000" i="0" dirty="0"/>
            </a:p>
          </p:txBody>
        </p:sp>
        <p:grpSp>
          <p:nvGrpSpPr>
            <p:cNvPr id="11" name="Group 53"/>
            <p:cNvGrpSpPr/>
            <p:nvPr/>
          </p:nvGrpSpPr>
          <p:grpSpPr>
            <a:xfrm>
              <a:off x="1283034" y="5079520"/>
              <a:ext cx="2725190" cy="1195803"/>
              <a:chOff x="1283034" y="5079520"/>
              <a:chExt cx="2725190" cy="1195803"/>
            </a:xfrm>
          </p:grpSpPr>
          <p:sp>
            <p:nvSpPr>
              <p:cNvPr id="10" name="Rounded Rectangle 9"/>
              <p:cNvSpPr/>
              <p:nvPr/>
            </p:nvSpPr>
            <p:spPr bwMode="auto">
              <a:xfrm>
                <a:off x="1662474" y="5433056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9" name="Rounded Rectangle 8"/>
              <p:cNvSpPr/>
              <p:nvPr/>
            </p:nvSpPr>
            <p:spPr bwMode="auto">
              <a:xfrm>
                <a:off x="1535994" y="531953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8" name="Rounded Rectangle 7"/>
              <p:cNvSpPr/>
              <p:nvPr/>
            </p:nvSpPr>
            <p:spPr bwMode="auto">
              <a:xfrm>
                <a:off x="1409514" y="5206004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7" name="Rounded Rectangle 6"/>
              <p:cNvSpPr/>
              <p:nvPr/>
            </p:nvSpPr>
            <p:spPr bwMode="auto">
              <a:xfrm>
                <a:off x="1283034" y="507952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charset="0"/>
                  </a:rPr>
                  <a:t>“n” Agents</a:t>
                </a: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/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17" name="Up-Down Arrow 16"/>
            <p:cNvSpPr/>
            <p:nvPr/>
          </p:nvSpPr>
          <p:spPr bwMode="auto">
            <a:xfrm>
              <a:off x="2381510" y="4739518"/>
              <a:ext cx="194399" cy="323949"/>
            </a:xfrm>
            <a:prstGeom prst="upDownArrow">
              <a:avLst/>
            </a:prstGeom>
            <a:solidFill>
              <a:schemeClr val="accent3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119645" y="5591650"/>
            <a:ext cx="1866231" cy="557191"/>
            <a:chOff x="5838695" y="5513902"/>
            <a:chExt cx="1866231" cy="557191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6143495" y="5766870"/>
              <a:ext cx="1561431" cy="304223"/>
            </a:xfrm>
            <a:prstGeom prst="round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6068855" y="5705176"/>
              <a:ext cx="1561431" cy="304223"/>
            </a:xfrm>
            <a:prstGeom prst="round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6000935" y="5637290"/>
              <a:ext cx="1561431" cy="304223"/>
            </a:xfrm>
            <a:prstGeom prst="round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5926295" y="5575596"/>
              <a:ext cx="1561431" cy="304223"/>
            </a:xfrm>
            <a:prstGeom prst="round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5838695" y="5513902"/>
              <a:ext cx="1629997" cy="304223"/>
            </a:xfrm>
            <a:prstGeom prst="round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“n” ABL Sessions</a:t>
              </a:r>
            </a:p>
          </p:txBody>
        </p:sp>
      </p:grpSp>
      <p:sp>
        <p:nvSpPr>
          <p:cNvPr id="22" name="Up-Down Arrow 21"/>
          <p:cNvSpPr/>
          <p:nvPr/>
        </p:nvSpPr>
        <p:spPr bwMode="auto">
          <a:xfrm>
            <a:off x="8962041" y="4749381"/>
            <a:ext cx="194399" cy="323949"/>
          </a:xfrm>
          <a:prstGeom prst="upDownArrow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7915404" y="4026831"/>
            <a:ext cx="2193350" cy="508456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Session Manager</a:t>
            </a:r>
          </a:p>
        </p:txBody>
      </p:sp>
      <p:sp>
        <p:nvSpPr>
          <p:cNvPr id="59" name="Rounded Rectangle 58"/>
          <p:cNvSpPr/>
          <p:nvPr/>
        </p:nvSpPr>
        <p:spPr bwMode="auto">
          <a:xfrm>
            <a:off x="264234" y="2202694"/>
            <a:ext cx="1899846" cy="586226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Admin Server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0" name="Rounded Rectangle 59"/>
          <p:cNvSpPr/>
          <p:nvPr/>
        </p:nvSpPr>
        <p:spPr bwMode="auto">
          <a:xfrm>
            <a:off x="1137279" y="1557554"/>
            <a:ext cx="1655753" cy="440571"/>
          </a:xfrm>
          <a:prstGeom prst="round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i="0" dirty="0" smtClean="0"/>
              <a:t>Client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2" name="Cloud 61"/>
          <p:cNvSpPr/>
          <p:nvPr/>
        </p:nvSpPr>
        <p:spPr bwMode="auto">
          <a:xfrm>
            <a:off x="3225602" y="1451867"/>
            <a:ext cx="1752600" cy="1097280"/>
          </a:xfrm>
          <a:prstGeom prst="cloud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287337" y="1603750"/>
            <a:ext cx="16306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0" dirty="0" smtClean="0"/>
              <a:t>AIA WSA</a:t>
            </a:r>
          </a:p>
          <a:p>
            <a:r>
              <a:rPr lang="en-US" sz="1400" i="0" dirty="0" smtClean="0"/>
              <a:t>REST/Mobile</a:t>
            </a:r>
          </a:p>
        </p:txBody>
      </p:sp>
      <p:sp>
        <p:nvSpPr>
          <p:cNvPr id="65" name="Rounded Rectangle 64"/>
          <p:cNvSpPr/>
          <p:nvPr/>
        </p:nvSpPr>
        <p:spPr bwMode="auto">
          <a:xfrm>
            <a:off x="8233431" y="1664234"/>
            <a:ext cx="1655753" cy="440571"/>
          </a:xfrm>
          <a:prstGeom prst="round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i="0" dirty="0" smtClean="0"/>
              <a:t>Client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pSp>
        <p:nvGrpSpPr>
          <p:cNvPr id="13" name="Group 31"/>
          <p:cNvGrpSpPr/>
          <p:nvPr/>
        </p:nvGrpSpPr>
        <p:grpSpPr>
          <a:xfrm>
            <a:off x="294468" y="4182582"/>
            <a:ext cx="2185261" cy="2167650"/>
            <a:chOff x="1262191" y="4107673"/>
            <a:chExt cx="2746033" cy="2167650"/>
          </a:xfrm>
        </p:grpSpPr>
        <p:sp>
          <p:nvSpPr>
            <p:cNvPr id="33" name="Rounded Rectangle 32"/>
            <p:cNvSpPr/>
            <p:nvPr/>
          </p:nvSpPr>
          <p:spPr bwMode="auto">
            <a:xfrm>
              <a:off x="1262191" y="4107673"/>
              <a:ext cx="2397590" cy="63494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i="0" dirty="0" smtClean="0"/>
                <a:t>Broker</a:t>
              </a:r>
              <a:endParaRPr lang="en-US" sz="2000" i="0" dirty="0"/>
            </a:p>
          </p:txBody>
        </p:sp>
        <p:grpSp>
          <p:nvGrpSpPr>
            <p:cNvPr id="14" name="Group 53"/>
            <p:cNvGrpSpPr/>
            <p:nvPr/>
          </p:nvGrpSpPr>
          <p:grpSpPr>
            <a:xfrm>
              <a:off x="1283034" y="5079520"/>
              <a:ext cx="2725190" cy="1195803"/>
              <a:chOff x="1283034" y="5079520"/>
              <a:chExt cx="2725190" cy="1195803"/>
            </a:xfrm>
          </p:grpSpPr>
          <p:sp>
            <p:nvSpPr>
              <p:cNvPr id="37" name="Rounded Rectangle 36"/>
              <p:cNvSpPr/>
              <p:nvPr/>
            </p:nvSpPr>
            <p:spPr bwMode="auto">
              <a:xfrm>
                <a:off x="1662474" y="5433056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38" name="Rounded Rectangle 37"/>
              <p:cNvSpPr/>
              <p:nvPr/>
            </p:nvSpPr>
            <p:spPr bwMode="auto">
              <a:xfrm>
                <a:off x="1535994" y="531953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39" name="Rounded Rectangle 38"/>
              <p:cNvSpPr/>
              <p:nvPr/>
            </p:nvSpPr>
            <p:spPr bwMode="auto">
              <a:xfrm>
                <a:off x="1409514" y="5206004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40" name="Rounded Rectangle 39"/>
              <p:cNvSpPr/>
              <p:nvPr/>
            </p:nvSpPr>
            <p:spPr bwMode="auto">
              <a:xfrm>
                <a:off x="1283034" y="507952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lang="en-US" sz="2000" i="0" dirty="0" smtClean="0">
                    <a:solidFill>
                      <a:srgbClr val="FFFFFF"/>
                    </a:solidFill>
                  </a:rPr>
                  <a:t>“n”</a:t>
                </a: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charset="0"/>
                  </a:rPr>
                  <a:t> Agents</a:t>
                </a: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/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35" name="Up-Down Arrow 34"/>
            <p:cNvSpPr/>
            <p:nvPr/>
          </p:nvSpPr>
          <p:spPr bwMode="auto">
            <a:xfrm>
              <a:off x="2381510" y="4739518"/>
              <a:ext cx="194399" cy="323949"/>
            </a:xfrm>
            <a:prstGeom prst="upDownArrow">
              <a:avLst/>
            </a:prstGeom>
            <a:solidFill>
              <a:schemeClr val="accent3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5" name="Group 40"/>
          <p:cNvGrpSpPr/>
          <p:nvPr/>
        </p:nvGrpSpPr>
        <p:grpSpPr>
          <a:xfrm>
            <a:off x="4790637" y="4149001"/>
            <a:ext cx="2121607" cy="2167650"/>
            <a:chOff x="1231194" y="4107673"/>
            <a:chExt cx="2777030" cy="2167650"/>
          </a:xfrm>
        </p:grpSpPr>
        <p:sp>
          <p:nvSpPr>
            <p:cNvPr id="42" name="Rounded Rectangle 41"/>
            <p:cNvSpPr/>
            <p:nvPr/>
          </p:nvSpPr>
          <p:spPr bwMode="auto">
            <a:xfrm>
              <a:off x="1231194" y="4107673"/>
              <a:ext cx="2397590" cy="63494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i="0" dirty="0" smtClean="0"/>
                <a:t>Broker</a:t>
              </a:r>
              <a:endParaRPr lang="en-US" sz="2000" i="0" dirty="0"/>
            </a:p>
          </p:txBody>
        </p:sp>
        <p:grpSp>
          <p:nvGrpSpPr>
            <p:cNvPr id="16" name="Group 53"/>
            <p:cNvGrpSpPr/>
            <p:nvPr/>
          </p:nvGrpSpPr>
          <p:grpSpPr>
            <a:xfrm>
              <a:off x="1283034" y="5079520"/>
              <a:ext cx="2725190" cy="1195803"/>
              <a:chOff x="1283034" y="5079520"/>
              <a:chExt cx="2725190" cy="1195803"/>
            </a:xfrm>
          </p:grpSpPr>
          <p:sp>
            <p:nvSpPr>
              <p:cNvPr id="46" name="Rounded Rectangle 45"/>
              <p:cNvSpPr/>
              <p:nvPr/>
            </p:nvSpPr>
            <p:spPr bwMode="auto">
              <a:xfrm>
                <a:off x="1662474" y="5433056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47" name="Rounded Rectangle 46"/>
              <p:cNvSpPr/>
              <p:nvPr/>
            </p:nvSpPr>
            <p:spPr bwMode="auto">
              <a:xfrm>
                <a:off x="1535994" y="531953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48" name="Rounded Rectangle 47"/>
              <p:cNvSpPr/>
              <p:nvPr/>
            </p:nvSpPr>
            <p:spPr bwMode="auto">
              <a:xfrm>
                <a:off x="1409514" y="5206004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49" name="Rounded Rectangle 48"/>
              <p:cNvSpPr/>
              <p:nvPr/>
            </p:nvSpPr>
            <p:spPr bwMode="auto">
              <a:xfrm>
                <a:off x="1283034" y="507952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charset="0"/>
                  </a:rPr>
                  <a:t>“n” Agents</a:t>
                </a: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/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44" name="Up-Down Arrow 43"/>
            <p:cNvSpPr/>
            <p:nvPr/>
          </p:nvSpPr>
          <p:spPr bwMode="auto">
            <a:xfrm>
              <a:off x="2381510" y="4739518"/>
              <a:ext cx="194399" cy="323949"/>
            </a:xfrm>
            <a:prstGeom prst="upDownArrow">
              <a:avLst/>
            </a:prstGeom>
            <a:solidFill>
              <a:schemeClr val="accent3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309966" y="3254644"/>
            <a:ext cx="1890793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State-Aware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482370" y="3267733"/>
            <a:ext cx="1890793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Stateless</a:t>
            </a:r>
          </a:p>
        </p:txBody>
      </p:sp>
      <p:cxnSp>
        <p:nvCxnSpPr>
          <p:cNvPr id="53" name="Straight Connector 52"/>
          <p:cNvCxnSpPr/>
          <p:nvPr/>
        </p:nvCxnSpPr>
        <p:spPr bwMode="auto">
          <a:xfrm>
            <a:off x="7289997" y="1282838"/>
            <a:ext cx="12960" cy="500177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ounded Rectangle 53"/>
          <p:cNvSpPr/>
          <p:nvPr/>
        </p:nvSpPr>
        <p:spPr bwMode="auto">
          <a:xfrm>
            <a:off x="5188826" y="2197926"/>
            <a:ext cx="1899846" cy="586226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Name Server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06562" y="3277253"/>
            <a:ext cx="1890793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State-free</a:t>
            </a: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3029709668"/>
      </p:ext>
    </p:extLst>
  </p:cSld>
  <p:clrMapOvr>
    <a:masterClrMapping/>
  </p:clrMapOvr>
  <p:transition spd="med" advTm="107519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25" grpId="0" animBg="1"/>
      <p:bldP spid="4" grpId="0"/>
      <p:bldP spid="22" grpId="0" animBg="1"/>
      <p:bldP spid="24" grpId="0" animBg="1"/>
      <p:bldP spid="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616817" y="1240076"/>
            <a:ext cx="6901583" cy="1200329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PAS for OpenEdge Administration</a:t>
            </a:r>
            <a:endParaRPr lang="en-US" sz="4000" dirty="0"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object 74"/>
          <p:cNvSpPr/>
          <p:nvPr/>
        </p:nvSpPr>
        <p:spPr>
          <a:xfrm>
            <a:off x="6925215" y="2676028"/>
            <a:ext cx="1490007" cy="660857"/>
          </a:xfrm>
          <a:custGeom>
            <a:avLst/>
            <a:gdLst/>
            <a:ahLst/>
            <a:cxnLst/>
            <a:rect l="l" t="t" r="r" b="b"/>
            <a:pathLst>
              <a:path w="1490395" h="660857">
                <a:moveTo>
                  <a:pt x="0" y="110147"/>
                </a:moveTo>
                <a:lnTo>
                  <a:pt x="68" y="554643"/>
                </a:lnTo>
                <a:lnTo>
                  <a:pt x="9772" y="596134"/>
                </a:lnTo>
                <a:lnTo>
                  <a:pt x="33566" y="629879"/>
                </a:lnTo>
                <a:lnTo>
                  <a:pt x="68130" y="652559"/>
                </a:lnTo>
                <a:lnTo>
                  <a:pt x="110147" y="660857"/>
                </a:lnTo>
                <a:lnTo>
                  <a:pt x="1384182" y="660788"/>
                </a:lnTo>
                <a:lnTo>
                  <a:pt x="1425673" y="651084"/>
                </a:lnTo>
                <a:lnTo>
                  <a:pt x="1459418" y="627291"/>
                </a:lnTo>
                <a:lnTo>
                  <a:pt x="1482098" y="592727"/>
                </a:lnTo>
                <a:lnTo>
                  <a:pt x="1490395" y="550710"/>
                </a:lnTo>
                <a:lnTo>
                  <a:pt x="1490326" y="106213"/>
                </a:lnTo>
                <a:lnTo>
                  <a:pt x="1480622" y="64722"/>
                </a:lnTo>
                <a:lnTo>
                  <a:pt x="1456829" y="30977"/>
                </a:lnTo>
                <a:lnTo>
                  <a:pt x="1422265" y="8297"/>
                </a:lnTo>
                <a:lnTo>
                  <a:pt x="1380248" y="0"/>
                </a:lnTo>
                <a:lnTo>
                  <a:pt x="106213" y="68"/>
                </a:lnTo>
                <a:lnTo>
                  <a:pt x="64722" y="9772"/>
                </a:lnTo>
                <a:lnTo>
                  <a:pt x="30977" y="33566"/>
                </a:lnTo>
                <a:lnTo>
                  <a:pt x="8297" y="68130"/>
                </a:lnTo>
                <a:lnTo>
                  <a:pt x="0" y="11014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76"/>
          <p:cNvSpPr/>
          <p:nvPr/>
        </p:nvSpPr>
        <p:spPr>
          <a:xfrm>
            <a:off x="5885572" y="1870915"/>
            <a:ext cx="1490007" cy="660857"/>
          </a:xfrm>
          <a:custGeom>
            <a:avLst/>
            <a:gdLst/>
            <a:ahLst/>
            <a:cxnLst/>
            <a:rect l="l" t="t" r="r" b="b"/>
            <a:pathLst>
              <a:path w="1490395" h="660857">
                <a:moveTo>
                  <a:pt x="0" y="110147"/>
                </a:moveTo>
                <a:lnTo>
                  <a:pt x="68" y="554643"/>
                </a:lnTo>
                <a:lnTo>
                  <a:pt x="9772" y="596134"/>
                </a:lnTo>
                <a:lnTo>
                  <a:pt x="33566" y="629879"/>
                </a:lnTo>
                <a:lnTo>
                  <a:pt x="68130" y="652559"/>
                </a:lnTo>
                <a:lnTo>
                  <a:pt x="110147" y="660857"/>
                </a:lnTo>
                <a:lnTo>
                  <a:pt x="1384182" y="660788"/>
                </a:lnTo>
                <a:lnTo>
                  <a:pt x="1425673" y="651084"/>
                </a:lnTo>
                <a:lnTo>
                  <a:pt x="1459418" y="627291"/>
                </a:lnTo>
                <a:lnTo>
                  <a:pt x="1482098" y="592727"/>
                </a:lnTo>
                <a:lnTo>
                  <a:pt x="1490395" y="550710"/>
                </a:lnTo>
                <a:lnTo>
                  <a:pt x="1490326" y="106213"/>
                </a:lnTo>
                <a:lnTo>
                  <a:pt x="1480622" y="64722"/>
                </a:lnTo>
                <a:lnTo>
                  <a:pt x="1456829" y="30977"/>
                </a:lnTo>
                <a:lnTo>
                  <a:pt x="1422265" y="8297"/>
                </a:lnTo>
                <a:lnTo>
                  <a:pt x="1380248" y="0"/>
                </a:lnTo>
                <a:lnTo>
                  <a:pt x="106213" y="68"/>
                </a:lnTo>
                <a:lnTo>
                  <a:pt x="64722" y="9772"/>
                </a:lnTo>
                <a:lnTo>
                  <a:pt x="30977" y="33566"/>
                </a:lnTo>
                <a:lnTo>
                  <a:pt x="8297" y="68130"/>
                </a:lnTo>
                <a:lnTo>
                  <a:pt x="0" y="11014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14336" y="328610"/>
            <a:ext cx="1154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i="0" dirty="0" smtClean="0">
                <a:solidFill>
                  <a:srgbClr val="000000"/>
                </a:solidFill>
                <a:latin typeface="Calibri" pitchFamily="34" charset="0"/>
              </a:rPr>
              <a:t>Classic AppServer versus PAS for OpenEdge Administrations</a:t>
            </a:r>
          </a:p>
        </p:txBody>
      </p:sp>
      <p:sp>
        <p:nvSpPr>
          <p:cNvPr id="39" name="object 45"/>
          <p:cNvSpPr/>
          <p:nvPr/>
        </p:nvSpPr>
        <p:spPr>
          <a:xfrm>
            <a:off x="1528875" y="2669623"/>
            <a:ext cx="1490007" cy="660857"/>
          </a:xfrm>
          <a:custGeom>
            <a:avLst/>
            <a:gdLst/>
            <a:ahLst/>
            <a:cxnLst/>
            <a:rect l="l" t="t" r="r" b="b"/>
            <a:pathLst>
              <a:path w="1490395" h="660857">
                <a:moveTo>
                  <a:pt x="0" y="110147"/>
                </a:moveTo>
                <a:lnTo>
                  <a:pt x="962" y="95518"/>
                </a:lnTo>
                <a:lnTo>
                  <a:pt x="3769" y="81471"/>
                </a:lnTo>
                <a:lnTo>
                  <a:pt x="8297" y="68130"/>
                </a:lnTo>
                <a:lnTo>
                  <a:pt x="14423" y="55616"/>
                </a:lnTo>
                <a:lnTo>
                  <a:pt x="22024" y="44054"/>
                </a:lnTo>
                <a:lnTo>
                  <a:pt x="30977" y="33566"/>
                </a:lnTo>
                <a:lnTo>
                  <a:pt x="41160" y="24274"/>
                </a:lnTo>
                <a:lnTo>
                  <a:pt x="52449" y="16302"/>
                </a:lnTo>
                <a:lnTo>
                  <a:pt x="64722" y="9772"/>
                </a:lnTo>
                <a:lnTo>
                  <a:pt x="77855" y="4808"/>
                </a:lnTo>
                <a:lnTo>
                  <a:pt x="91727" y="1533"/>
                </a:lnTo>
                <a:lnTo>
                  <a:pt x="106213" y="68"/>
                </a:lnTo>
                <a:lnTo>
                  <a:pt x="110147" y="0"/>
                </a:lnTo>
                <a:lnTo>
                  <a:pt x="1380248" y="0"/>
                </a:lnTo>
                <a:lnTo>
                  <a:pt x="1394877" y="962"/>
                </a:lnTo>
                <a:lnTo>
                  <a:pt x="1408924" y="3769"/>
                </a:lnTo>
                <a:lnTo>
                  <a:pt x="1422265" y="8297"/>
                </a:lnTo>
                <a:lnTo>
                  <a:pt x="1434778" y="14423"/>
                </a:lnTo>
                <a:lnTo>
                  <a:pt x="1446341" y="22024"/>
                </a:lnTo>
                <a:lnTo>
                  <a:pt x="1456829" y="30977"/>
                </a:lnTo>
                <a:lnTo>
                  <a:pt x="1466121" y="41160"/>
                </a:lnTo>
                <a:lnTo>
                  <a:pt x="1474093" y="52449"/>
                </a:lnTo>
                <a:lnTo>
                  <a:pt x="1480622" y="64722"/>
                </a:lnTo>
                <a:lnTo>
                  <a:pt x="1485586" y="77855"/>
                </a:lnTo>
                <a:lnTo>
                  <a:pt x="1488862" y="91727"/>
                </a:lnTo>
                <a:lnTo>
                  <a:pt x="1490326" y="106213"/>
                </a:lnTo>
                <a:lnTo>
                  <a:pt x="1490395" y="110147"/>
                </a:lnTo>
                <a:lnTo>
                  <a:pt x="1490395" y="550710"/>
                </a:lnTo>
                <a:lnTo>
                  <a:pt x="1489432" y="565338"/>
                </a:lnTo>
                <a:lnTo>
                  <a:pt x="1475972" y="605240"/>
                </a:lnTo>
                <a:lnTo>
                  <a:pt x="1449235" y="636582"/>
                </a:lnTo>
                <a:lnTo>
                  <a:pt x="1412539" y="656048"/>
                </a:lnTo>
                <a:lnTo>
                  <a:pt x="1380248" y="660857"/>
                </a:lnTo>
                <a:lnTo>
                  <a:pt x="110147" y="660857"/>
                </a:lnTo>
                <a:lnTo>
                  <a:pt x="68130" y="652559"/>
                </a:lnTo>
                <a:lnTo>
                  <a:pt x="33566" y="629879"/>
                </a:lnTo>
                <a:lnTo>
                  <a:pt x="9772" y="596134"/>
                </a:lnTo>
                <a:lnTo>
                  <a:pt x="68" y="554643"/>
                </a:lnTo>
                <a:lnTo>
                  <a:pt x="0" y="550710"/>
                </a:lnTo>
                <a:lnTo>
                  <a:pt x="0" y="110147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6"/>
          <p:cNvSpPr/>
          <p:nvPr/>
        </p:nvSpPr>
        <p:spPr>
          <a:xfrm>
            <a:off x="489231" y="1850176"/>
            <a:ext cx="1490007" cy="660857"/>
          </a:xfrm>
          <a:custGeom>
            <a:avLst/>
            <a:gdLst/>
            <a:ahLst/>
            <a:cxnLst/>
            <a:rect l="l" t="t" r="r" b="b"/>
            <a:pathLst>
              <a:path w="1490395" h="660857">
                <a:moveTo>
                  <a:pt x="0" y="110147"/>
                </a:moveTo>
                <a:lnTo>
                  <a:pt x="68" y="554643"/>
                </a:lnTo>
                <a:lnTo>
                  <a:pt x="9772" y="596134"/>
                </a:lnTo>
                <a:lnTo>
                  <a:pt x="33566" y="629879"/>
                </a:lnTo>
                <a:lnTo>
                  <a:pt x="68130" y="652559"/>
                </a:lnTo>
                <a:lnTo>
                  <a:pt x="110147" y="660857"/>
                </a:lnTo>
                <a:lnTo>
                  <a:pt x="1384182" y="660788"/>
                </a:lnTo>
                <a:lnTo>
                  <a:pt x="1425673" y="651084"/>
                </a:lnTo>
                <a:lnTo>
                  <a:pt x="1459418" y="627291"/>
                </a:lnTo>
                <a:lnTo>
                  <a:pt x="1482098" y="592727"/>
                </a:lnTo>
                <a:lnTo>
                  <a:pt x="1490395" y="550710"/>
                </a:lnTo>
                <a:lnTo>
                  <a:pt x="1490326" y="106213"/>
                </a:lnTo>
                <a:lnTo>
                  <a:pt x="1480622" y="64722"/>
                </a:lnTo>
                <a:lnTo>
                  <a:pt x="1456829" y="30977"/>
                </a:lnTo>
                <a:lnTo>
                  <a:pt x="1422265" y="8297"/>
                </a:lnTo>
                <a:lnTo>
                  <a:pt x="1380248" y="0"/>
                </a:lnTo>
                <a:lnTo>
                  <a:pt x="106213" y="68"/>
                </a:lnTo>
                <a:lnTo>
                  <a:pt x="64722" y="9772"/>
                </a:lnTo>
                <a:lnTo>
                  <a:pt x="30977" y="33566"/>
                </a:lnTo>
                <a:lnTo>
                  <a:pt x="8297" y="68130"/>
                </a:lnTo>
                <a:lnTo>
                  <a:pt x="0" y="110147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57"/>
          <p:cNvSpPr/>
          <p:nvPr/>
        </p:nvSpPr>
        <p:spPr>
          <a:xfrm>
            <a:off x="1982355" y="2203136"/>
            <a:ext cx="479388" cy="453529"/>
          </a:xfrm>
          <a:custGeom>
            <a:avLst/>
            <a:gdLst/>
            <a:ahLst/>
            <a:cxnLst/>
            <a:rect l="l" t="t" r="r" b="b"/>
            <a:pathLst>
              <a:path w="479513" h="453529">
                <a:moveTo>
                  <a:pt x="0" y="113385"/>
                </a:moveTo>
                <a:lnTo>
                  <a:pt x="309448" y="113385"/>
                </a:lnTo>
                <a:lnTo>
                  <a:pt x="309448" y="340144"/>
                </a:lnTo>
                <a:lnTo>
                  <a:pt x="252755" y="340144"/>
                </a:lnTo>
                <a:lnTo>
                  <a:pt x="366141" y="453529"/>
                </a:lnTo>
                <a:lnTo>
                  <a:pt x="479513" y="340144"/>
                </a:lnTo>
                <a:lnTo>
                  <a:pt x="422821" y="340144"/>
                </a:lnTo>
                <a:lnTo>
                  <a:pt x="422821" y="0"/>
                </a:lnTo>
                <a:lnTo>
                  <a:pt x="0" y="0"/>
                </a:lnTo>
                <a:lnTo>
                  <a:pt x="0" y="113385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58"/>
          <p:cNvSpPr/>
          <p:nvPr/>
        </p:nvSpPr>
        <p:spPr>
          <a:xfrm>
            <a:off x="500401" y="3434260"/>
            <a:ext cx="1490007" cy="660857"/>
          </a:xfrm>
          <a:custGeom>
            <a:avLst/>
            <a:gdLst/>
            <a:ahLst/>
            <a:cxnLst/>
            <a:rect l="l" t="t" r="r" b="b"/>
            <a:pathLst>
              <a:path w="1490395" h="660857">
                <a:moveTo>
                  <a:pt x="0" y="110147"/>
                </a:moveTo>
                <a:lnTo>
                  <a:pt x="68" y="554643"/>
                </a:lnTo>
                <a:lnTo>
                  <a:pt x="9772" y="596134"/>
                </a:lnTo>
                <a:lnTo>
                  <a:pt x="33566" y="629879"/>
                </a:lnTo>
                <a:lnTo>
                  <a:pt x="68130" y="652559"/>
                </a:lnTo>
                <a:lnTo>
                  <a:pt x="110147" y="660857"/>
                </a:lnTo>
                <a:lnTo>
                  <a:pt x="1384182" y="660788"/>
                </a:lnTo>
                <a:lnTo>
                  <a:pt x="1425673" y="651084"/>
                </a:lnTo>
                <a:lnTo>
                  <a:pt x="1459418" y="627291"/>
                </a:lnTo>
                <a:lnTo>
                  <a:pt x="1482098" y="592727"/>
                </a:lnTo>
                <a:lnTo>
                  <a:pt x="1490395" y="550710"/>
                </a:lnTo>
                <a:lnTo>
                  <a:pt x="1490326" y="106213"/>
                </a:lnTo>
                <a:lnTo>
                  <a:pt x="1480622" y="64722"/>
                </a:lnTo>
                <a:lnTo>
                  <a:pt x="1456829" y="30977"/>
                </a:lnTo>
                <a:lnTo>
                  <a:pt x="1422265" y="8297"/>
                </a:lnTo>
                <a:lnTo>
                  <a:pt x="1380248" y="0"/>
                </a:lnTo>
                <a:lnTo>
                  <a:pt x="106213" y="68"/>
                </a:lnTo>
                <a:lnTo>
                  <a:pt x="64722" y="9772"/>
                </a:lnTo>
                <a:lnTo>
                  <a:pt x="30977" y="33566"/>
                </a:lnTo>
                <a:lnTo>
                  <a:pt x="8297" y="68130"/>
                </a:lnTo>
                <a:lnTo>
                  <a:pt x="0" y="110147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61"/>
          <p:cNvSpPr/>
          <p:nvPr/>
        </p:nvSpPr>
        <p:spPr>
          <a:xfrm>
            <a:off x="1979237" y="3324728"/>
            <a:ext cx="479388" cy="453529"/>
          </a:xfrm>
          <a:custGeom>
            <a:avLst/>
            <a:gdLst/>
            <a:ahLst/>
            <a:cxnLst/>
            <a:rect l="l" t="t" r="r" b="b"/>
            <a:pathLst>
              <a:path w="479513" h="453529">
                <a:moveTo>
                  <a:pt x="0" y="340144"/>
                </a:moveTo>
                <a:lnTo>
                  <a:pt x="309448" y="340144"/>
                </a:lnTo>
                <a:lnTo>
                  <a:pt x="309448" y="113372"/>
                </a:lnTo>
                <a:lnTo>
                  <a:pt x="252755" y="113372"/>
                </a:lnTo>
                <a:lnTo>
                  <a:pt x="366141" y="0"/>
                </a:lnTo>
                <a:lnTo>
                  <a:pt x="479513" y="113372"/>
                </a:lnTo>
                <a:lnTo>
                  <a:pt x="422821" y="113372"/>
                </a:lnTo>
                <a:lnTo>
                  <a:pt x="422821" y="453529"/>
                </a:lnTo>
                <a:lnTo>
                  <a:pt x="0" y="453529"/>
                </a:lnTo>
                <a:lnTo>
                  <a:pt x="0" y="340144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35"/>
          <p:cNvSpPr txBox="1"/>
          <p:nvPr/>
        </p:nvSpPr>
        <p:spPr>
          <a:xfrm>
            <a:off x="687832" y="2068012"/>
            <a:ext cx="112787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i="0" spc="4" dirty="0" smtClean="0">
                <a:solidFill>
                  <a:srgbClr val="FEFFFF"/>
                </a:solidFill>
                <a:latin typeface="Arial"/>
                <a:cs typeface="Arial"/>
              </a:rPr>
              <a:t>O</a:t>
            </a:r>
            <a:r>
              <a:rPr sz="1800" i="0" spc="0" dirty="0" smtClean="0">
                <a:solidFill>
                  <a:srgbClr val="FEFFFF"/>
                </a:solidFill>
                <a:latin typeface="Arial"/>
                <a:cs typeface="Arial"/>
              </a:rPr>
              <a:t>EE</a:t>
            </a:r>
            <a:r>
              <a:rPr sz="1800" i="0" spc="4" dirty="0" smtClean="0">
                <a:solidFill>
                  <a:srgbClr val="FEFFFF"/>
                </a:solidFill>
                <a:latin typeface="Arial"/>
                <a:cs typeface="Arial"/>
              </a:rPr>
              <a:t>/O</a:t>
            </a:r>
            <a:r>
              <a:rPr sz="1800" i="0" spc="0" dirty="0" smtClean="0">
                <a:solidFill>
                  <a:srgbClr val="FEFFFF"/>
                </a:solidFill>
                <a:latin typeface="Arial"/>
                <a:cs typeface="Arial"/>
              </a:rPr>
              <a:t>EM</a:t>
            </a:r>
            <a:endParaRPr sz="1800" i="0" dirty="0">
              <a:latin typeface="Arial"/>
              <a:cs typeface="Arial"/>
            </a:endParaRPr>
          </a:p>
        </p:txBody>
      </p:sp>
      <p:sp>
        <p:nvSpPr>
          <p:cNvPr id="50" name="object 4"/>
          <p:cNvSpPr txBox="1"/>
          <p:nvPr/>
        </p:nvSpPr>
        <p:spPr>
          <a:xfrm>
            <a:off x="3373625" y="3000054"/>
            <a:ext cx="329580" cy="8388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1" name="object 3"/>
          <p:cNvSpPr txBox="1"/>
          <p:nvPr/>
        </p:nvSpPr>
        <p:spPr>
          <a:xfrm>
            <a:off x="3373625" y="3838940"/>
            <a:ext cx="329580" cy="8650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8" name="object 48"/>
          <p:cNvSpPr/>
          <p:nvPr/>
        </p:nvSpPr>
        <p:spPr>
          <a:xfrm>
            <a:off x="3726727" y="3618758"/>
            <a:ext cx="1418500" cy="602259"/>
          </a:xfrm>
          <a:custGeom>
            <a:avLst/>
            <a:gdLst/>
            <a:ahLst/>
            <a:cxnLst/>
            <a:rect l="l" t="t" r="r" b="b"/>
            <a:pathLst>
              <a:path w="1418869" h="602259">
                <a:moveTo>
                  <a:pt x="0" y="100380"/>
                </a:moveTo>
                <a:lnTo>
                  <a:pt x="34" y="504517"/>
                </a:lnTo>
                <a:lnTo>
                  <a:pt x="10106" y="545824"/>
                </a:lnTo>
                <a:lnTo>
                  <a:pt x="35370" y="578364"/>
                </a:lnTo>
                <a:lnTo>
                  <a:pt x="71829" y="598140"/>
                </a:lnTo>
                <a:lnTo>
                  <a:pt x="100380" y="602259"/>
                </a:lnTo>
                <a:lnTo>
                  <a:pt x="1321130" y="602225"/>
                </a:lnTo>
                <a:lnTo>
                  <a:pt x="1362438" y="592155"/>
                </a:lnTo>
                <a:lnTo>
                  <a:pt x="1394976" y="566891"/>
                </a:lnTo>
                <a:lnTo>
                  <a:pt x="1414750" y="530431"/>
                </a:lnTo>
                <a:lnTo>
                  <a:pt x="1418869" y="501878"/>
                </a:lnTo>
                <a:lnTo>
                  <a:pt x="1418835" y="97751"/>
                </a:lnTo>
                <a:lnTo>
                  <a:pt x="1408768" y="56440"/>
                </a:lnTo>
                <a:lnTo>
                  <a:pt x="1383509" y="23897"/>
                </a:lnTo>
                <a:lnTo>
                  <a:pt x="1347053" y="4119"/>
                </a:lnTo>
                <a:lnTo>
                  <a:pt x="1318501" y="0"/>
                </a:lnTo>
                <a:lnTo>
                  <a:pt x="97741" y="34"/>
                </a:lnTo>
                <a:lnTo>
                  <a:pt x="56434" y="10106"/>
                </a:lnTo>
                <a:lnTo>
                  <a:pt x="23895" y="35370"/>
                </a:lnTo>
                <a:lnTo>
                  <a:pt x="4119" y="71829"/>
                </a:lnTo>
                <a:lnTo>
                  <a:pt x="0" y="100380"/>
                </a:lnTo>
                <a:close/>
              </a:path>
            </a:pathLst>
          </a:custGeom>
          <a:solidFill>
            <a:srgbClr val="27AEFE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48"/>
          <p:cNvSpPr/>
          <p:nvPr/>
        </p:nvSpPr>
        <p:spPr>
          <a:xfrm>
            <a:off x="3721965" y="4471268"/>
            <a:ext cx="1418500" cy="602259"/>
          </a:xfrm>
          <a:custGeom>
            <a:avLst/>
            <a:gdLst/>
            <a:ahLst/>
            <a:cxnLst/>
            <a:rect l="l" t="t" r="r" b="b"/>
            <a:pathLst>
              <a:path w="1418869" h="602259">
                <a:moveTo>
                  <a:pt x="0" y="100380"/>
                </a:moveTo>
                <a:lnTo>
                  <a:pt x="34" y="504517"/>
                </a:lnTo>
                <a:lnTo>
                  <a:pt x="10106" y="545824"/>
                </a:lnTo>
                <a:lnTo>
                  <a:pt x="35370" y="578364"/>
                </a:lnTo>
                <a:lnTo>
                  <a:pt x="71829" y="598140"/>
                </a:lnTo>
                <a:lnTo>
                  <a:pt x="100380" y="602259"/>
                </a:lnTo>
                <a:lnTo>
                  <a:pt x="1321130" y="602225"/>
                </a:lnTo>
                <a:lnTo>
                  <a:pt x="1362438" y="592155"/>
                </a:lnTo>
                <a:lnTo>
                  <a:pt x="1394976" y="566891"/>
                </a:lnTo>
                <a:lnTo>
                  <a:pt x="1414750" y="530431"/>
                </a:lnTo>
                <a:lnTo>
                  <a:pt x="1418869" y="501878"/>
                </a:lnTo>
                <a:lnTo>
                  <a:pt x="1418835" y="97751"/>
                </a:lnTo>
                <a:lnTo>
                  <a:pt x="1408768" y="56440"/>
                </a:lnTo>
                <a:lnTo>
                  <a:pt x="1383509" y="23897"/>
                </a:lnTo>
                <a:lnTo>
                  <a:pt x="1347053" y="4119"/>
                </a:lnTo>
                <a:lnTo>
                  <a:pt x="1318501" y="0"/>
                </a:lnTo>
                <a:lnTo>
                  <a:pt x="97741" y="34"/>
                </a:lnTo>
                <a:lnTo>
                  <a:pt x="56434" y="10106"/>
                </a:lnTo>
                <a:lnTo>
                  <a:pt x="23895" y="35370"/>
                </a:lnTo>
                <a:lnTo>
                  <a:pt x="4119" y="71829"/>
                </a:lnTo>
                <a:lnTo>
                  <a:pt x="0" y="100380"/>
                </a:lnTo>
                <a:close/>
              </a:path>
            </a:pathLst>
          </a:custGeom>
          <a:solidFill>
            <a:srgbClr val="27AEFE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27"/>
          <p:cNvSpPr txBox="1"/>
          <p:nvPr/>
        </p:nvSpPr>
        <p:spPr>
          <a:xfrm>
            <a:off x="3962738" y="3809632"/>
            <a:ext cx="95735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sz="1600" i="0" spc="4" dirty="0" smtClean="0">
                <a:solidFill>
                  <a:srgbClr val="FEFFFF"/>
                </a:solidFill>
                <a:latin typeface="Arial"/>
                <a:cs typeface="Arial"/>
              </a:rPr>
              <a:t>s</a:t>
            </a:r>
            <a:r>
              <a:rPr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b</a:t>
            </a:r>
            <a:r>
              <a:rPr sz="1600" i="0" spc="-4" dirty="0" smtClean="0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o</a:t>
            </a:r>
            <a:r>
              <a:rPr sz="1600" i="0" spc="4" dirty="0" smtClean="0">
                <a:solidFill>
                  <a:srgbClr val="FEFFFF"/>
                </a:solidFill>
                <a:latin typeface="Arial"/>
                <a:cs typeface="Arial"/>
              </a:rPr>
              <a:t>k</a:t>
            </a:r>
            <a:r>
              <a:rPr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sz="1600" i="0" spc="-4" dirty="0" smtClean="0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1</a:t>
            </a:r>
            <a:endParaRPr sz="1600" i="0" dirty="0">
              <a:latin typeface="Arial"/>
              <a:cs typeface="Arial"/>
            </a:endParaRPr>
          </a:p>
        </p:txBody>
      </p:sp>
      <p:sp>
        <p:nvSpPr>
          <p:cNvPr id="61" name="object 24"/>
          <p:cNvSpPr txBox="1"/>
          <p:nvPr/>
        </p:nvSpPr>
        <p:spPr>
          <a:xfrm>
            <a:off x="3973908" y="4660433"/>
            <a:ext cx="95735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sz="1600" i="0" spc="4" dirty="0" smtClean="0">
                <a:solidFill>
                  <a:srgbClr val="FEFFFF"/>
                </a:solidFill>
                <a:latin typeface="Arial"/>
                <a:cs typeface="Arial"/>
              </a:rPr>
              <a:t>s</a:t>
            </a:r>
            <a:r>
              <a:rPr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b</a:t>
            </a:r>
            <a:r>
              <a:rPr sz="1600" i="0" spc="-4" dirty="0" smtClean="0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o</a:t>
            </a:r>
            <a:r>
              <a:rPr sz="1600" i="0" spc="4" dirty="0" smtClean="0">
                <a:solidFill>
                  <a:srgbClr val="FEFFFF"/>
                </a:solidFill>
                <a:latin typeface="Arial"/>
                <a:cs typeface="Arial"/>
              </a:rPr>
              <a:t>k</a:t>
            </a:r>
            <a:r>
              <a:rPr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sz="1600" i="0" spc="-4" dirty="0" smtClean="0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2</a:t>
            </a:r>
            <a:endParaRPr sz="1600" i="0" dirty="0">
              <a:latin typeface="Arial"/>
              <a:cs typeface="Arial"/>
            </a:endParaRPr>
          </a:p>
        </p:txBody>
      </p:sp>
      <p:sp>
        <p:nvSpPr>
          <p:cNvPr id="62" name="object 32"/>
          <p:cNvSpPr txBox="1"/>
          <p:nvPr/>
        </p:nvSpPr>
        <p:spPr>
          <a:xfrm>
            <a:off x="1602540" y="2887458"/>
            <a:ext cx="137753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i="0" spc="0" dirty="0" smtClean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sz="1800" i="0" spc="-4" dirty="0" smtClean="0">
                <a:solidFill>
                  <a:srgbClr val="FEFFFF"/>
                </a:solidFill>
                <a:latin typeface="Arial"/>
                <a:cs typeface="Arial"/>
              </a:rPr>
              <a:t>d</a:t>
            </a:r>
            <a:r>
              <a:rPr sz="1800" i="0" spc="0" dirty="0" smtClean="0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sz="1800" i="0" spc="-4" dirty="0" smtClean="0">
                <a:solidFill>
                  <a:srgbClr val="FEFFFF"/>
                </a:solidFill>
                <a:latin typeface="Arial"/>
                <a:cs typeface="Arial"/>
              </a:rPr>
              <a:t>in</a:t>
            </a:r>
            <a:r>
              <a:rPr sz="1800" i="0" spc="0" dirty="0" smtClean="0">
                <a:solidFill>
                  <a:srgbClr val="FEFFFF"/>
                </a:solidFill>
                <a:latin typeface="Arial"/>
                <a:cs typeface="Arial"/>
              </a:rPr>
              <a:t>S</a:t>
            </a:r>
            <a:r>
              <a:rPr sz="1800" i="0" spc="-4" dirty="0" smtClean="0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sz="1800" i="0" spc="0" dirty="0" smtClean="0">
                <a:solidFill>
                  <a:srgbClr val="FEFFFF"/>
                </a:solidFill>
                <a:latin typeface="Arial"/>
                <a:cs typeface="Arial"/>
              </a:rPr>
              <a:t>rv</a:t>
            </a:r>
            <a:r>
              <a:rPr sz="1800" i="0" spc="-4" dirty="0" smtClean="0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sz="1800" i="0" spc="0" dirty="0" smtClean="0">
                <a:solidFill>
                  <a:srgbClr val="FEFFFF"/>
                </a:solidFill>
                <a:latin typeface="Arial"/>
                <a:cs typeface="Arial"/>
              </a:rPr>
              <a:t>r</a:t>
            </a:r>
            <a:endParaRPr sz="1800" i="0" dirty="0">
              <a:latin typeface="Arial"/>
              <a:cs typeface="Arial"/>
            </a:endParaRPr>
          </a:p>
        </p:txBody>
      </p:sp>
      <p:sp>
        <p:nvSpPr>
          <p:cNvPr id="63" name="object 28"/>
          <p:cNvSpPr txBox="1"/>
          <p:nvPr/>
        </p:nvSpPr>
        <p:spPr>
          <a:xfrm>
            <a:off x="812696" y="3638192"/>
            <a:ext cx="86991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i="0" spc="-4" dirty="0" smtClean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sz="1800" i="0" spc="0" dirty="0" smtClean="0">
                <a:solidFill>
                  <a:srgbClr val="FEFFFF"/>
                </a:solidFill>
                <a:latin typeface="Arial"/>
                <a:cs typeface="Arial"/>
              </a:rPr>
              <a:t>s</a:t>
            </a:r>
            <a:r>
              <a:rPr sz="1800" i="0" spc="-4" dirty="0" smtClean="0">
                <a:solidFill>
                  <a:srgbClr val="FEFFFF"/>
                </a:solidFill>
                <a:latin typeface="Arial"/>
                <a:cs typeface="Arial"/>
              </a:rPr>
              <a:t>b</a:t>
            </a:r>
            <a:r>
              <a:rPr sz="1800" i="0" spc="0" dirty="0" smtClean="0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sz="1800" i="0" spc="-4" dirty="0" smtClean="0">
                <a:solidFill>
                  <a:srgbClr val="FEFFFF"/>
                </a:solidFill>
                <a:latin typeface="Arial"/>
                <a:cs typeface="Arial"/>
              </a:rPr>
              <a:t>an</a:t>
            </a:r>
            <a:endParaRPr sz="1800" i="0" dirty="0">
              <a:latin typeface="Arial"/>
              <a:cs typeface="Arial"/>
            </a:endParaRPr>
          </a:p>
        </p:txBody>
      </p:sp>
      <p:cxnSp>
        <p:nvCxnSpPr>
          <p:cNvPr id="67" name="Straight Connector 66"/>
          <p:cNvCxnSpPr/>
          <p:nvPr/>
        </p:nvCxnSpPr>
        <p:spPr bwMode="auto">
          <a:xfrm>
            <a:off x="5757850" y="1243007"/>
            <a:ext cx="0" cy="4886327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" name="object 37"/>
          <p:cNvSpPr txBox="1"/>
          <p:nvPr/>
        </p:nvSpPr>
        <p:spPr>
          <a:xfrm>
            <a:off x="1353269" y="1337191"/>
            <a:ext cx="2296107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i="0" spc="4" dirty="0" smtClean="0">
                <a:latin typeface="Arial"/>
                <a:cs typeface="Arial"/>
              </a:rPr>
              <a:t>C</a:t>
            </a:r>
            <a:r>
              <a:rPr sz="2000" b="1" i="0" spc="-4" dirty="0" smtClean="0">
                <a:latin typeface="Arial"/>
                <a:cs typeface="Arial"/>
              </a:rPr>
              <a:t>l</a:t>
            </a:r>
            <a:r>
              <a:rPr sz="2000" b="1" i="0" spc="0" dirty="0" smtClean="0">
                <a:latin typeface="Arial"/>
                <a:cs typeface="Arial"/>
              </a:rPr>
              <a:t>ass</a:t>
            </a:r>
            <a:r>
              <a:rPr sz="2000" b="1" i="0" spc="-4" dirty="0" smtClean="0">
                <a:latin typeface="Arial"/>
                <a:cs typeface="Arial"/>
              </a:rPr>
              <a:t>i</a:t>
            </a:r>
            <a:r>
              <a:rPr sz="2000" b="1" i="0" spc="0" dirty="0" smtClean="0">
                <a:latin typeface="Arial"/>
                <a:cs typeface="Arial"/>
              </a:rPr>
              <a:t>c</a:t>
            </a:r>
            <a:r>
              <a:rPr sz="2000" b="1" spc="-104" dirty="0" smtClean="0">
                <a:latin typeface="Arial"/>
                <a:cs typeface="Arial"/>
              </a:rPr>
              <a:t> </a:t>
            </a:r>
            <a:r>
              <a:rPr sz="2000" b="1" i="0" spc="4" dirty="0" smtClean="0">
                <a:latin typeface="Arial"/>
                <a:cs typeface="Arial"/>
              </a:rPr>
              <a:t>A</a:t>
            </a:r>
            <a:r>
              <a:rPr sz="2000" b="1" i="0" spc="0" dirty="0" smtClean="0">
                <a:latin typeface="Arial"/>
                <a:cs typeface="Arial"/>
              </a:rPr>
              <a:t>pp</a:t>
            </a:r>
            <a:r>
              <a:rPr sz="2000" b="1" i="0" spc="-4" dirty="0" smtClean="0">
                <a:latin typeface="Arial"/>
                <a:cs typeface="Arial"/>
              </a:rPr>
              <a:t>S</a:t>
            </a:r>
            <a:r>
              <a:rPr sz="2000" b="1" i="0" spc="0" dirty="0" smtClean="0">
                <a:latin typeface="Arial"/>
                <a:cs typeface="Arial"/>
              </a:rPr>
              <a:t>er</a:t>
            </a:r>
            <a:r>
              <a:rPr sz="2000" b="1" i="0" spc="-19" dirty="0" smtClean="0">
                <a:latin typeface="Arial"/>
                <a:cs typeface="Arial"/>
              </a:rPr>
              <a:t>v</a:t>
            </a:r>
            <a:r>
              <a:rPr sz="2000" b="1" i="0" spc="0" dirty="0" smtClean="0">
                <a:latin typeface="Arial"/>
                <a:cs typeface="Arial"/>
              </a:rPr>
              <a:t>er</a:t>
            </a:r>
            <a:endParaRPr sz="2000" i="0" dirty="0">
              <a:latin typeface="Arial"/>
              <a:cs typeface="Arial"/>
            </a:endParaRPr>
          </a:p>
        </p:txBody>
      </p:sp>
      <p:sp>
        <p:nvSpPr>
          <p:cNvPr id="72" name="object 107"/>
          <p:cNvSpPr/>
          <p:nvPr/>
        </p:nvSpPr>
        <p:spPr>
          <a:xfrm>
            <a:off x="634870" y="5792207"/>
            <a:ext cx="427561" cy="0"/>
          </a:xfrm>
          <a:custGeom>
            <a:avLst/>
            <a:gdLst/>
            <a:ahLst/>
            <a:cxnLst/>
            <a:rect l="l" t="t" r="r" b="b"/>
            <a:pathLst>
              <a:path w="427672">
                <a:moveTo>
                  <a:pt x="0" y="0"/>
                </a:moveTo>
                <a:lnTo>
                  <a:pt x="427672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22"/>
          <p:cNvSpPr txBox="1"/>
          <p:nvPr/>
        </p:nvSpPr>
        <p:spPr>
          <a:xfrm>
            <a:off x="519242" y="5477174"/>
            <a:ext cx="695728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i="0" spc="0" dirty="0" smtClean="0">
                <a:latin typeface="Arial"/>
                <a:cs typeface="Arial"/>
              </a:rPr>
              <a:t>Legend</a:t>
            </a:r>
            <a:r>
              <a:rPr sz="1400" spc="0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4" name="object 21"/>
          <p:cNvSpPr txBox="1"/>
          <p:nvPr/>
        </p:nvSpPr>
        <p:spPr>
          <a:xfrm>
            <a:off x="1157597" y="5690608"/>
            <a:ext cx="1097939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i="0" spc="0" dirty="0" smtClean="0">
                <a:latin typeface="Arial"/>
                <a:cs typeface="Arial"/>
              </a:rPr>
              <a:t>al</a:t>
            </a:r>
            <a:r>
              <a:rPr sz="1400" i="0" spc="-19" dirty="0" smtClean="0">
                <a:latin typeface="Arial"/>
                <a:cs typeface="Arial"/>
              </a:rPr>
              <a:t>w</a:t>
            </a:r>
            <a:r>
              <a:rPr sz="1400" i="0" spc="0" dirty="0" smtClean="0">
                <a:latin typeface="Arial"/>
                <a:cs typeface="Arial"/>
              </a:rPr>
              <a:t>a</a:t>
            </a:r>
            <a:r>
              <a:rPr sz="1400" i="0" spc="-19" dirty="0" smtClean="0">
                <a:latin typeface="Arial"/>
                <a:cs typeface="Arial"/>
              </a:rPr>
              <a:t>y</a:t>
            </a:r>
            <a:r>
              <a:rPr sz="1400" i="0" spc="0" dirty="0" smtClean="0">
                <a:latin typeface="Arial"/>
                <a:cs typeface="Arial"/>
              </a:rPr>
              <a:t>s</a:t>
            </a:r>
            <a:r>
              <a:rPr sz="1400" spc="14" dirty="0" smtClean="0">
                <a:latin typeface="Arial"/>
                <a:cs typeface="Arial"/>
              </a:rPr>
              <a:t> </a:t>
            </a:r>
            <a:r>
              <a:rPr sz="1400" i="0" spc="0" dirty="0" smtClean="0">
                <a:latin typeface="Arial"/>
                <a:cs typeface="Arial"/>
              </a:rPr>
              <a:t>e</a:t>
            </a:r>
            <a:r>
              <a:rPr sz="1400" i="0" spc="-19" dirty="0" smtClean="0">
                <a:latin typeface="Arial"/>
                <a:cs typeface="Arial"/>
              </a:rPr>
              <a:t>x</a:t>
            </a:r>
            <a:r>
              <a:rPr sz="1400" i="0" spc="0" dirty="0" smtClean="0">
                <a:latin typeface="Arial"/>
                <a:cs typeface="Arial"/>
              </a:rPr>
              <a:t>i</a:t>
            </a:r>
            <a:r>
              <a:rPr sz="1400" i="0" spc="4" dirty="0" smtClean="0">
                <a:latin typeface="Arial"/>
                <a:cs typeface="Arial"/>
              </a:rPr>
              <a:t>st</a:t>
            </a:r>
            <a:r>
              <a:rPr sz="1400" i="0" spc="0" dirty="0" smtClean="0">
                <a:latin typeface="Arial"/>
                <a:cs typeface="Arial"/>
              </a:rPr>
              <a:t>s</a:t>
            </a:r>
            <a:endParaRPr sz="1400" i="0" dirty="0">
              <a:latin typeface="Arial"/>
              <a:cs typeface="Arial"/>
            </a:endParaRPr>
          </a:p>
        </p:txBody>
      </p:sp>
      <p:sp>
        <p:nvSpPr>
          <p:cNvPr id="75" name="object 20"/>
          <p:cNvSpPr txBox="1"/>
          <p:nvPr/>
        </p:nvSpPr>
        <p:spPr>
          <a:xfrm>
            <a:off x="632012" y="5904042"/>
            <a:ext cx="2206404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lang="en-US" sz="1400" b="1" dirty="0" smtClean="0">
                <a:latin typeface="Arial"/>
                <a:cs typeface="Arial"/>
              </a:rPr>
              <a:t>-------</a:t>
            </a:r>
            <a:r>
              <a:rPr lang="en-US" sz="1400" dirty="0" smtClean="0">
                <a:latin typeface="Arial"/>
                <a:cs typeface="Arial"/>
              </a:rPr>
              <a:t>   </a:t>
            </a:r>
            <a:r>
              <a:rPr sz="1400" i="0" spc="0" dirty="0" smtClean="0">
                <a:latin typeface="Arial"/>
                <a:cs typeface="Arial"/>
              </a:rPr>
              <a:t>op</a:t>
            </a:r>
            <a:r>
              <a:rPr sz="1400" i="0" spc="4" dirty="0" smtClean="0">
                <a:latin typeface="Arial"/>
                <a:cs typeface="Arial"/>
              </a:rPr>
              <a:t>t</a:t>
            </a:r>
            <a:r>
              <a:rPr sz="1400" i="0" spc="0" dirty="0" smtClean="0">
                <a:latin typeface="Arial"/>
                <a:cs typeface="Arial"/>
              </a:rPr>
              <a:t>ional</a:t>
            </a:r>
            <a:r>
              <a:rPr sz="1400" spc="-39" dirty="0" smtClean="0">
                <a:latin typeface="Arial"/>
                <a:cs typeface="Arial"/>
              </a:rPr>
              <a:t> </a:t>
            </a:r>
            <a:r>
              <a:rPr sz="1400" i="0" spc="0" dirty="0" smtClean="0">
                <a:latin typeface="Arial"/>
                <a:cs typeface="Arial"/>
              </a:rPr>
              <a:t>in</a:t>
            </a:r>
            <a:r>
              <a:rPr sz="1400" i="0" spc="4" dirty="0" smtClean="0">
                <a:latin typeface="Arial"/>
                <a:cs typeface="Arial"/>
              </a:rPr>
              <a:t>st</a:t>
            </a:r>
            <a:r>
              <a:rPr sz="1400" i="0" spc="0" dirty="0" smtClean="0">
                <a:latin typeface="Arial"/>
                <a:cs typeface="Arial"/>
              </a:rPr>
              <a:t>all</a:t>
            </a:r>
            <a:r>
              <a:rPr sz="1400" spc="-14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&amp;</a:t>
            </a:r>
            <a:r>
              <a:rPr sz="1400" spc="-4" dirty="0" smtClean="0">
                <a:latin typeface="Arial"/>
                <a:cs typeface="Arial"/>
              </a:rPr>
              <a:t> </a:t>
            </a:r>
            <a:r>
              <a:rPr sz="1400" i="0" spc="0" dirty="0" smtClean="0">
                <a:latin typeface="Arial"/>
                <a:cs typeface="Arial"/>
              </a:rPr>
              <a:t>u</a:t>
            </a:r>
            <a:r>
              <a:rPr sz="1400" i="0" spc="4" dirty="0" smtClean="0">
                <a:latin typeface="Arial"/>
                <a:cs typeface="Arial"/>
              </a:rPr>
              <a:t>s</a:t>
            </a:r>
            <a:r>
              <a:rPr sz="1400" i="0" spc="0" dirty="0" smtClean="0">
                <a:latin typeface="Arial"/>
                <a:cs typeface="Arial"/>
              </a:rPr>
              <a:t>e</a:t>
            </a:r>
            <a:endParaRPr sz="1400" i="0" dirty="0">
              <a:latin typeface="Arial"/>
              <a:cs typeface="Arial"/>
            </a:endParaRPr>
          </a:p>
        </p:txBody>
      </p:sp>
      <p:sp>
        <p:nvSpPr>
          <p:cNvPr id="89" name="object 64"/>
          <p:cNvSpPr/>
          <p:nvPr/>
        </p:nvSpPr>
        <p:spPr>
          <a:xfrm>
            <a:off x="9750057" y="4347974"/>
            <a:ext cx="1343881" cy="592391"/>
          </a:xfrm>
          <a:custGeom>
            <a:avLst/>
            <a:gdLst/>
            <a:ahLst/>
            <a:cxnLst/>
            <a:rect l="l" t="t" r="r" b="b"/>
            <a:pathLst>
              <a:path w="1344231" h="592391">
                <a:moveTo>
                  <a:pt x="0" y="98729"/>
                </a:moveTo>
                <a:lnTo>
                  <a:pt x="0" y="493661"/>
                </a:lnTo>
                <a:lnTo>
                  <a:pt x="1059" y="508173"/>
                </a:lnTo>
                <a:lnTo>
                  <a:pt x="15879" y="547374"/>
                </a:lnTo>
                <a:lnTo>
                  <a:pt x="44948" y="576467"/>
                </a:lnTo>
                <a:lnTo>
                  <a:pt x="84133" y="591319"/>
                </a:lnTo>
                <a:lnTo>
                  <a:pt x="98729" y="592391"/>
                </a:lnTo>
                <a:lnTo>
                  <a:pt x="1245501" y="592391"/>
                </a:lnTo>
                <a:lnTo>
                  <a:pt x="1287066" y="583239"/>
                </a:lnTo>
                <a:lnTo>
                  <a:pt x="1319988" y="558461"/>
                </a:lnTo>
                <a:lnTo>
                  <a:pt x="1340046" y="522188"/>
                </a:lnTo>
                <a:lnTo>
                  <a:pt x="1344231" y="493661"/>
                </a:lnTo>
                <a:lnTo>
                  <a:pt x="1344231" y="98729"/>
                </a:lnTo>
                <a:lnTo>
                  <a:pt x="1335079" y="57159"/>
                </a:lnTo>
                <a:lnTo>
                  <a:pt x="1310301" y="24238"/>
                </a:lnTo>
                <a:lnTo>
                  <a:pt x="1274028" y="4183"/>
                </a:lnTo>
                <a:lnTo>
                  <a:pt x="1245501" y="0"/>
                </a:lnTo>
                <a:lnTo>
                  <a:pt x="98729" y="0"/>
                </a:lnTo>
                <a:lnTo>
                  <a:pt x="57164" y="9149"/>
                </a:lnTo>
                <a:lnTo>
                  <a:pt x="24243" y="33925"/>
                </a:lnTo>
                <a:lnTo>
                  <a:pt x="4184" y="70198"/>
                </a:lnTo>
                <a:lnTo>
                  <a:pt x="0" y="98729"/>
                </a:lnTo>
                <a:close/>
              </a:path>
            </a:pathLst>
          </a:custGeom>
          <a:solidFill>
            <a:srgbClr val="00B0F0"/>
          </a:solidFill>
          <a:ln w="0"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66"/>
          <p:cNvSpPr/>
          <p:nvPr/>
        </p:nvSpPr>
        <p:spPr>
          <a:xfrm>
            <a:off x="8062587" y="3567394"/>
            <a:ext cx="1315453" cy="449859"/>
          </a:xfrm>
          <a:custGeom>
            <a:avLst/>
            <a:gdLst/>
            <a:ahLst/>
            <a:cxnLst/>
            <a:rect l="l" t="t" r="r" b="b"/>
            <a:pathLst>
              <a:path w="1315796" h="449859">
                <a:moveTo>
                  <a:pt x="0" y="74980"/>
                </a:moveTo>
                <a:lnTo>
                  <a:pt x="0" y="374878"/>
                </a:lnTo>
                <a:lnTo>
                  <a:pt x="174" y="380036"/>
                </a:lnTo>
                <a:lnTo>
                  <a:pt x="14545" y="419271"/>
                </a:lnTo>
                <a:lnTo>
                  <a:pt x="46924" y="444435"/>
                </a:lnTo>
                <a:lnTo>
                  <a:pt x="74980" y="449859"/>
                </a:lnTo>
                <a:lnTo>
                  <a:pt x="1240815" y="449859"/>
                </a:lnTo>
                <a:lnTo>
                  <a:pt x="1285207" y="435314"/>
                </a:lnTo>
                <a:lnTo>
                  <a:pt x="1310371" y="402934"/>
                </a:lnTo>
                <a:lnTo>
                  <a:pt x="1315796" y="374878"/>
                </a:lnTo>
                <a:lnTo>
                  <a:pt x="1315796" y="74980"/>
                </a:lnTo>
                <a:lnTo>
                  <a:pt x="1301250" y="30588"/>
                </a:lnTo>
                <a:lnTo>
                  <a:pt x="1268871" y="5424"/>
                </a:lnTo>
                <a:lnTo>
                  <a:pt x="1240815" y="0"/>
                </a:lnTo>
                <a:lnTo>
                  <a:pt x="74980" y="0"/>
                </a:lnTo>
                <a:lnTo>
                  <a:pt x="30588" y="14545"/>
                </a:lnTo>
                <a:lnTo>
                  <a:pt x="5424" y="46924"/>
                </a:lnTo>
                <a:lnTo>
                  <a:pt x="0" y="74980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chemeClr val="tx1"/>
            </a:solidFill>
            <a:prstDash val="solid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68"/>
          <p:cNvSpPr/>
          <p:nvPr/>
        </p:nvSpPr>
        <p:spPr>
          <a:xfrm>
            <a:off x="9392328" y="3693309"/>
            <a:ext cx="355456" cy="194360"/>
          </a:xfrm>
          <a:custGeom>
            <a:avLst/>
            <a:gdLst/>
            <a:ahLst/>
            <a:cxnLst/>
            <a:rect l="l" t="t" r="r" b="b"/>
            <a:pathLst>
              <a:path w="355549" h="194360">
                <a:moveTo>
                  <a:pt x="0" y="97180"/>
                </a:moveTo>
                <a:lnTo>
                  <a:pt x="97180" y="194360"/>
                </a:lnTo>
                <a:lnTo>
                  <a:pt x="97180" y="145770"/>
                </a:lnTo>
                <a:lnTo>
                  <a:pt x="258368" y="145770"/>
                </a:lnTo>
                <a:lnTo>
                  <a:pt x="258368" y="194360"/>
                </a:lnTo>
                <a:lnTo>
                  <a:pt x="355549" y="97180"/>
                </a:lnTo>
                <a:lnTo>
                  <a:pt x="258368" y="0"/>
                </a:lnTo>
                <a:lnTo>
                  <a:pt x="258368" y="48590"/>
                </a:lnTo>
                <a:lnTo>
                  <a:pt x="97180" y="48590"/>
                </a:lnTo>
                <a:lnTo>
                  <a:pt x="97180" y="0"/>
                </a:lnTo>
                <a:lnTo>
                  <a:pt x="0" y="97180"/>
                </a:lnTo>
                <a:close/>
              </a:path>
            </a:pathLst>
          </a:custGeom>
          <a:solidFill>
            <a:srgbClr val="911E2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70"/>
          <p:cNvSpPr/>
          <p:nvPr/>
        </p:nvSpPr>
        <p:spPr>
          <a:xfrm>
            <a:off x="8059469" y="4419523"/>
            <a:ext cx="1315453" cy="449859"/>
          </a:xfrm>
          <a:custGeom>
            <a:avLst/>
            <a:gdLst/>
            <a:ahLst/>
            <a:cxnLst/>
            <a:rect l="l" t="t" r="r" b="b"/>
            <a:pathLst>
              <a:path w="1315796" h="449859">
                <a:moveTo>
                  <a:pt x="0" y="74980"/>
                </a:moveTo>
                <a:lnTo>
                  <a:pt x="0" y="374878"/>
                </a:lnTo>
                <a:lnTo>
                  <a:pt x="174" y="380036"/>
                </a:lnTo>
                <a:lnTo>
                  <a:pt x="14545" y="419271"/>
                </a:lnTo>
                <a:lnTo>
                  <a:pt x="46924" y="444435"/>
                </a:lnTo>
                <a:lnTo>
                  <a:pt x="74980" y="449859"/>
                </a:lnTo>
                <a:lnTo>
                  <a:pt x="1240815" y="449859"/>
                </a:lnTo>
                <a:lnTo>
                  <a:pt x="1285207" y="435314"/>
                </a:lnTo>
                <a:lnTo>
                  <a:pt x="1310371" y="402934"/>
                </a:lnTo>
                <a:lnTo>
                  <a:pt x="1315796" y="374878"/>
                </a:lnTo>
                <a:lnTo>
                  <a:pt x="1315796" y="74980"/>
                </a:lnTo>
                <a:lnTo>
                  <a:pt x="1301250" y="30588"/>
                </a:lnTo>
                <a:lnTo>
                  <a:pt x="1268871" y="5424"/>
                </a:lnTo>
                <a:lnTo>
                  <a:pt x="1240815" y="0"/>
                </a:lnTo>
                <a:lnTo>
                  <a:pt x="74980" y="0"/>
                </a:lnTo>
                <a:lnTo>
                  <a:pt x="30588" y="14545"/>
                </a:lnTo>
                <a:lnTo>
                  <a:pt x="5424" y="46924"/>
                </a:lnTo>
                <a:lnTo>
                  <a:pt x="0" y="74980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chemeClr val="tx1"/>
            </a:solidFill>
            <a:prstDash val="solid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78"/>
          <p:cNvSpPr/>
          <p:nvPr/>
        </p:nvSpPr>
        <p:spPr>
          <a:xfrm>
            <a:off x="7381360" y="2200041"/>
            <a:ext cx="479388" cy="453529"/>
          </a:xfrm>
          <a:custGeom>
            <a:avLst/>
            <a:gdLst/>
            <a:ahLst/>
            <a:cxnLst/>
            <a:rect l="l" t="t" r="r" b="b"/>
            <a:pathLst>
              <a:path w="479513" h="453529">
                <a:moveTo>
                  <a:pt x="366141" y="453529"/>
                </a:moveTo>
                <a:lnTo>
                  <a:pt x="479513" y="340144"/>
                </a:lnTo>
                <a:lnTo>
                  <a:pt x="422821" y="340144"/>
                </a:lnTo>
                <a:lnTo>
                  <a:pt x="422821" y="0"/>
                </a:lnTo>
                <a:lnTo>
                  <a:pt x="0" y="0"/>
                </a:lnTo>
                <a:lnTo>
                  <a:pt x="0" y="113385"/>
                </a:lnTo>
                <a:lnTo>
                  <a:pt x="309448" y="113385"/>
                </a:lnTo>
                <a:lnTo>
                  <a:pt x="309448" y="340144"/>
                </a:lnTo>
                <a:lnTo>
                  <a:pt x="252755" y="340144"/>
                </a:lnTo>
                <a:lnTo>
                  <a:pt x="366141" y="453529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0">
            <a:solidFill>
              <a:schemeClr val="tx1"/>
            </a:solidFill>
            <a:prstDash val="sys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84"/>
          <p:cNvSpPr/>
          <p:nvPr/>
        </p:nvSpPr>
        <p:spPr>
          <a:xfrm>
            <a:off x="10857604" y="2643710"/>
            <a:ext cx="1192004" cy="673811"/>
          </a:xfrm>
          <a:custGeom>
            <a:avLst/>
            <a:gdLst/>
            <a:ahLst/>
            <a:cxnLst/>
            <a:rect l="l" t="t" r="r" b="b"/>
            <a:pathLst>
              <a:path w="1192314" h="673811">
                <a:moveTo>
                  <a:pt x="0" y="112306"/>
                </a:moveTo>
                <a:lnTo>
                  <a:pt x="0" y="561505"/>
                </a:lnTo>
                <a:lnTo>
                  <a:pt x="244" y="568972"/>
                </a:lnTo>
                <a:lnTo>
                  <a:pt x="11005" y="610052"/>
                </a:lnTo>
                <a:lnTo>
                  <a:pt x="35397" y="643346"/>
                </a:lnTo>
                <a:lnTo>
                  <a:pt x="70227" y="665663"/>
                </a:lnTo>
                <a:lnTo>
                  <a:pt x="112306" y="673811"/>
                </a:lnTo>
                <a:lnTo>
                  <a:pt x="1080008" y="673811"/>
                </a:lnTo>
                <a:lnTo>
                  <a:pt x="1128554" y="662805"/>
                </a:lnTo>
                <a:lnTo>
                  <a:pt x="1161849" y="638414"/>
                </a:lnTo>
                <a:lnTo>
                  <a:pt x="1184165" y="603583"/>
                </a:lnTo>
                <a:lnTo>
                  <a:pt x="1192314" y="561505"/>
                </a:lnTo>
                <a:lnTo>
                  <a:pt x="1192314" y="112306"/>
                </a:lnTo>
                <a:lnTo>
                  <a:pt x="1181308" y="63759"/>
                </a:lnTo>
                <a:lnTo>
                  <a:pt x="1156917" y="30465"/>
                </a:lnTo>
                <a:lnTo>
                  <a:pt x="1122086" y="8148"/>
                </a:lnTo>
                <a:lnTo>
                  <a:pt x="1080008" y="0"/>
                </a:lnTo>
                <a:lnTo>
                  <a:pt x="112306" y="0"/>
                </a:lnTo>
                <a:lnTo>
                  <a:pt x="63759" y="11005"/>
                </a:lnTo>
                <a:lnTo>
                  <a:pt x="30465" y="35397"/>
                </a:lnTo>
                <a:lnTo>
                  <a:pt x="8148" y="70227"/>
                </a:lnTo>
                <a:lnTo>
                  <a:pt x="0" y="112306"/>
                </a:lnTo>
                <a:close/>
              </a:path>
            </a:pathLst>
          </a:custGeom>
          <a:solidFill>
            <a:srgbClr val="FEB898"/>
          </a:solidFill>
          <a:ln w="9525">
            <a:solidFill>
              <a:schemeClr val="tx1"/>
            </a:solidFill>
            <a:prstDash val="sys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2"/>
          <p:cNvSpPr/>
          <p:nvPr/>
        </p:nvSpPr>
        <p:spPr>
          <a:xfrm>
            <a:off x="10893355" y="5115585"/>
            <a:ext cx="1192004" cy="673811"/>
          </a:xfrm>
          <a:custGeom>
            <a:avLst/>
            <a:gdLst/>
            <a:ahLst/>
            <a:cxnLst/>
            <a:rect l="l" t="t" r="r" b="b"/>
            <a:pathLst>
              <a:path w="1192314" h="673811">
                <a:moveTo>
                  <a:pt x="0" y="112306"/>
                </a:moveTo>
                <a:lnTo>
                  <a:pt x="0" y="561505"/>
                </a:lnTo>
                <a:lnTo>
                  <a:pt x="244" y="568972"/>
                </a:lnTo>
                <a:lnTo>
                  <a:pt x="11005" y="610052"/>
                </a:lnTo>
                <a:lnTo>
                  <a:pt x="35397" y="643346"/>
                </a:lnTo>
                <a:lnTo>
                  <a:pt x="70227" y="665663"/>
                </a:lnTo>
                <a:lnTo>
                  <a:pt x="112306" y="673811"/>
                </a:lnTo>
                <a:lnTo>
                  <a:pt x="1080008" y="673811"/>
                </a:lnTo>
                <a:lnTo>
                  <a:pt x="1128554" y="662805"/>
                </a:lnTo>
                <a:lnTo>
                  <a:pt x="1161849" y="638414"/>
                </a:lnTo>
                <a:lnTo>
                  <a:pt x="1184165" y="603583"/>
                </a:lnTo>
                <a:lnTo>
                  <a:pt x="1192314" y="561505"/>
                </a:lnTo>
                <a:lnTo>
                  <a:pt x="1192314" y="112306"/>
                </a:lnTo>
                <a:lnTo>
                  <a:pt x="1181308" y="63759"/>
                </a:lnTo>
                <a:lnTo>
                  <a:pt x="1156917" y="30465"/>
                </a:lnTo>
                <a:lnTo>
                  <a:pt x="1122086" y="8148"/>
                </a:lnTo>
                <a:lnTo>
                  <a:pt x="1080008" y="0"/>
                </a:lnTo>
                <a:lnTo>
                  <a:pt x="112306" y="0"/>
                </a:lnTo>
                <a:lnTo>
                  <a:pt x="63759" y="11005"/>
                </a:lnTo>
                <a:lnTo>
                  <a:pt x="30465" y="35397"/>
                </a:lnTo>
                <a:lnTo>
                  <a:pt x="8148" y="70227"/>
                </a:lnTo>
                <a:lnTo>
                  <a:pt x="0" y="112306"/>
                </a:lnTo>
                <a:close/>
              </a:path>
            </a:pathLst>
          </a:custGeom>
          <a:solidFill>
            <a:srgbClr val="FCE98B"/>
          </a:solidFill>
          <a:ln w="9525">
            <a:solidFill>
              <a:schemeClr val="tx1"/>
            </a:solidFill>
            <a:prstDash val="sys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5"/>
          <p:cNvSpPr/>
          <p:nvPr/>
        </p:nvSpPr>
        <p:spPr>
          <a:xfrm>
            <a:off x="9921611" y="4712555"/>
            <a:ext cx="1036519" cy="207327"/>
          </a:xfrm>
          <a:custGeom>
            <a:avLst/>
            <a:gdLst/>
            <a:ahLst/>
            <a:cxnLst/>
            <a:rect l="l" t="t" r="r" b="b"/>
            <a:pathLst>
              <a:path w="1036789" h="207327">
                <a:moveTo>
                  <a:pt x="0" y="34556"/>
                </a:moveTo>
                <a:lnTo>
                  <a:pt x="0" y="172770"/>
                </a:lnTo>
                <a:lnTo>
                  <a:pt x="2127" y="184736"/>
                </a:lnTo>
                <a:lnTo>
                  <a:pt x="9390" y="196455"/>
                </a:lnTo>
                <a:lnTo>
                  <a:pt x="20616" y="204401"/>
                </a:lnTo>
                <a:lnTo>
                  <a:pt x="34556" y="207327"/>
                </a:lnTo>
                <a:lnTo>
                  <a:pt x="1002245" y="207327"/>
                </a:lnTo>
                <a:lnTo>
                  <a:pt x="1014198" y="205203"/>
                </a:lnTo>
                <a:lnTo>
                  <a:pt x="1025915" y="197940"/>
                </a:lnTo>
                <a:lnTo>
                  <a:pt x="1033863" y="186713"/>
                </a:lnTo>
                <a:lnTo>
                  <a:pt x="1036789" y="172770"/>
                </a:lnTo>
                <a:lnTo>
                  <a:pt x="1036789" y="34556"/>
                </a:lnTo>
                <a:lnTo>
                  <a:pt x="1034665" y="22597"/>
                </a:lnTo>
                <a:lnTo>
                  <a:pt x="1027403" y="10875"/>
                </a:lnTo>
                <a:lnTo>
                  <a:pt x="1016180" y="2926"/>
                </a:lnTo>
                <a:lnTo>
                  <a:pt x="1002245" y="0"/>
                </a:lnTo>
                <a:lnTo>
                  <a:pt x="34556" y="0"/>
                </a:lnTo>
                <a:lnTo>
                  <a:pt x="22590" y="2127"/>
                </a:lnTo>
                <a:lnTo>
                  <a:pt x="10872" y="9390"/>
                </a:lnTo>
                <a:lnTo>
                  <a:pt x="2925" y="20616"/>
                </a:lnTo>
                <a:lnTo>
                  <a:pt x="0" y="34556"/>
                </a:lnTo>
                <a:close/>
              </a:path>
            </a:pathLst>
          </a:custGeom>
          <a:solidFill>
            <a:srgbClr val="EBA2A5"/>
          </a:solidFill>
          <a:ln w="9525">
            <a:solidFill>
              <a:schemeClr val="tx1"/>
            </a:solidFill>
            <a:prstDash val="sys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34"/>
          <p:cNvSpPr txBox="1"/>
          <p:nvPr/>
        </p:nvSpPr>
        <p:spPr>
          <a:xfrm>
            <a:off x="6074645" y="2064916"/>
            <a:ext cx="112787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i="0" spc="4" dirty="0" smtClean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1800" i="0" spc="0" dirty="0" smtClean="0">
                <a:solidFill>
                  <a:schemeClr val="bg1"/>
                </a:solidFill>
                <a:latin typeface="Arial"/>
                <a:cs typeface="Arial"/>
              </a:rPr>
              <a:t>EE</a:t>
            </a:r>
            <a:r>
              <a:rPr sz="1800" i="0" spc="4" dirty="0" smtClean="0">
                <a:solidFill>
                  <a:schemeClr val="bg1"/>
                </a:solidFill>
                <a:latin typeface="Arial"/>
                <a:cs typeface="Arial"/>
              </a:rPr>
              <a:t>/O</a:t>
            </a:r>
            <a:r>
              <a:rPr sz="1800" i="0" spc="0" dirty="0" smtClean="0">
                <a:solidFill>
                  <a:schemeClr val="bg1"/>
                </a:solidFill>
                <a:latin typeface="Arial"/>
                <a:cs typeface="Arial"/>
              </a:rPr>
              <a:t>EM</a:t>
            </a:r>
            <a:endParaRPr sz="180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2" name="object 33"/>
          <p:cNvSpPr txBox="1"/>
          <p:nvPr/>
        </p:nvSpPr>
        <p:spPr>
          <a:xfrm>
            <a:off x="11170657" y="2757952"/>
            <a:ext cx="597402" cy="4719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0"/>
              </a:spcBef>
            </a:pPr>
            <a:r>
              <a:rPr sz="1600" i="0" spc="0" dirty="0" smtClean="0">
                <a:latin typeface="Arial"/>
                <a:cs typeface="Arial"/>
              </a:rPr>
              <a:t>R</a:t>
            </a:r>
            <a:r>
              <a:rPr sz="1600" i="0" spc="4" dirty="0" smtClean="0">
                <a:latin typeface="Arial"/>
                <a:cs typeface="Arial"/>
              </a:rPr>
              <a:t>EST</a:t>
            </a:r>
            <a:endParaRPr sz="1600" i="0" dirty="0">
              <a:latin typeface="Arial"/>
              <a:cs typeface="Arial"/>
            </a:endParaRPr>
          </a:p>
          <a:p>
            <a:pPr marL="23239" marR="11695">
              <a:lnSpc>
                <a:spcPct val="95825"/>
              </a:lnSpc>
              <a:spcBef>
                <a:spcPts val="0"/>
              </a:spcBef>
            </a:pPr>
            <a:r>
              <a:rPr sz="1600" i="0" spc="0" dirty="0" smtClean="0">
                <a:latin typeface="Arial"/>
                <a:cs typeface="Arial"/>
              </a:rPr>
              <a:t>C</a:t>
            </a:r>
            <a:r>
              <a:rPr sz="1600" i="0" spc="4" dirty="0" smtClean="0">
                <a:latin typeface="Arial"/>
                <a:cs typeface="Arial"/>
              </a:rPr>
              <a:t>li</a:t>
            </a:r>
            <a:r>
              <a:rPr sz="1600" i="0" spc="0" dirty="0" smtClean="0">
                <a:latin typeface="Arial"/>
                <a:cs typeface="Arial"/>
              </a:rPr>
              <a:t>ent</a:t>
            </a:r>
            <a:endParaRPr sz="1600" i="0" dirty="0">
              <a:latin typeface="Arial"/>
              <a:cs typeface="Arial"/>
            </a:endParaRPr>
          </a:p>
        </p:txBody>
      </p:sp>
      <p:sp>
        <p:nvSpPr>
          <p:cNvPr id="103" name="object 31"/>
          <p:cNvSpPr txBox="1"/>
          <p:nvPr/>
        </p:nvSpPr>
        <p:spPr>
          <a:xfrm>
            <a:off x="6989353" y="2884362"/>
            <a:ext cx="137753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i="0" spc="0" dirty="0" smtClean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1800" i="0" spc="-4" dirty="0" smtClean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1800" i="0" spc="0" dirty="0" smtClean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1800" i="0" spc="-4" dirty="0" smtClean="0">
                <a:solidFill>
                  <a:schemeClr val="bg1"/>
                </a:solidFill>
                <a:latin typeface="Arial"/>
                <a:cs typeface="Arial"/>
              </a:rPr>
              <a:t>in</a:t>
            </a:r>
            <a:r>
              <a:rPr sz="1800" i="0" spc="0" dirty="0" smtClean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1800" i="0" spc="-4" dirty="0" smtClean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1800" i="0" spc="0" dirty="0" smtClean="0">
                <a:solidFill>
                  <a:schemeClr val="bg1"/>
                </a:solidFill>
                <a:latin typeface="Arial"/>
                <a:cs typeface="Arial"/>
              </a:rPr>
              <a:t>rv</a:t>
            </a:r>
            <a:r>
              <a:rPr sz="1800" i="0" spc="-4" dirty="0" smtClean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1800" i="0" spc="0" dirty="0" smtClean="0">
                <a:solidFill>
                  <a:schemeClr val="bg1"/>
                </a:solidFill>
                <a:latin typeface="Arial"/>
                <a:cs typeface="Arial"/>
              </a:rPr>
              <a:t>r</a:t>
            </a:r>
            <a:endParaRPr sz="180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5" name="object 29"/>
          <p:cNvSpPr txBox="1"/>
          <p:nvPr/>
        </p:nvSpPr>
        <p:spPr>
          <a:xfrm>
            <a:off x="8430544" y="3691579"/>
            <a:ext cx="608649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i="0" spc="0" dirty="0" smtClean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1600" i="0" spc="4" dirty="0" smtClean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sz="1600" i="0" spc="0" dirty="0" smtClean="0">
                <a:solidFill>
                  <a:schemeClr val="bg1"/>
                </a:solidFill>
                <a:latin typeface="Arial"/>
                <a:cs typeface="Arial"/>
              </a:rPr>
              <a:t>man</a:t>
            </a:r>
            <a:endParaRPr sz="160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6" name="object 26"/>
          <p:cNvSpPr txBox="1"/>
          <p:nvPr/>
        </p:nvSpPr>
        <p:spPr>
          <a:xfrm>
            <a:off x="10075534" y="4443784"/>
            <a:ext cx="730752" cy="4847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9558">
              <a:lnSpc>
                <a:spcPts val="1730"/>
              </a:lnSpc>
              <a:spcBef>
                <a:spcPts val="86"/>
              </a:spcBef>
            </a:pPr>
            <a:r>
              <a:rPr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pa</a:t>
            </a:r>
            <a:r>
              <a:rPr sz="1600" i="0" spc="4" dirty="0" smtClean="0">
                <a:solidFill>
                  <a:srgbClr val="FEFFFF"/>
                </a:solidFill>
                <a:latin typeface="Arial"/>
                <a:cs typeface="Arial"/>
              </a:rPr>
              <a:t>s</a:t>
            </a:r>
            <a:r>
              <a:rPr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oe2</a:t>
            </a:r>
            <a:endParaRPr sz="1600" i="0" dirty="0">
              <a:latin typeface="Arial"/>
              <a:cs typeface="Arial"/>
            </a:endParaRPr>
          </a:p>
          <a:p>
            <a:pPr marL="32899">
              <a:lnSpc>
                <a:spcPct val="95825"/>
              </a:lnSpc>
              <a:spcBef>
                <a:spcPts val="544"/>
              </a:spcBef>
            </a:pPr>
            <a:r>
              <a:rPr sz="1200" spc="0" dirty="0" smtClean="0">
                <a:latin typeface="Arial"/>
                <a:cs typeface="Arial"/>
              </a:rPr>
              <a:t>*</a:t>
            </a:r>
            <a:r>
              <a:rPr sz="1200" i="0" spc="9" dirty="0" smtClean="0">
                <a:latin typeface="Arial"/>
                <a:cs typeface="Arial"/>
              </a:rPr>
              <a:t>m</a:t>
            </a:r>
            <a:r>
              <a:rPr sz="1200" i="0" spc="4" dirty="0" smtClean="0">
                <a:latin typeface="Arial"/>
                <a:cs typeface="Arial"/>
              </a:rPr>
              <a:t>an</a:t>
            </a:r>
            <a:r>
              <a:rPr sz="1200" i="0" spc="-4" dirty="0" smtClean="0">
                <a:latin typeface="Arial"/>
                <a:cs typeface="Arial"/>
              </a:rPr>
              <a:t>ag</a:t>
            </a:r>
            <a:r>
              <a:rPr sz="1200" i="0" spc="4" dirty="0" smtClean="0">
                <a:latin typeface="Arial"/>
                <a:cs typeface="Arial"/>
              </a:rPr>
              <a:t>er</a:t>
            </a:r>
            <a:endParaRPr sz="1200" i="0" dirty="0">
              <a:latin typeface="Arial"/>
              <a:cs typeface="Arial"/>
            </a:endParaRPr>
          </a:p>
        </p:txBody>
      </p:sp>
      <p:sp>
        <p:nvSpPr>
          <p:cNvPr id="107" name="object 25"/>
          <p:cNvSpPr txBox="1"/>
          <p:nvPr/>
        </p:nvSpPr>
        <p:spPr>
          <a:xfrm>
            <a:off x="8427424" y="4543709"/>
            <a:ext cx="608649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i="0" spc="0" dirty="0" smtClean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1600" i="0" spc="4" dirty="0" smtClean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sz="1600" i="0" spc="0" dirty="0" smtClean="0">
                <a:solidFill>
                  <a:schemeClr val="bg1"/>
                </a:solidFill>
                <a:latin typeface="Arial"/>
                <a:cs typeface="Arial"/>
              </a:rPr>
              <a:t>man</a:t>
            </a:r>
            <a:endParaRPr sz="160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8" name="object 23"/>
          <p:cNvSpPr txBox="1"/>
          <p:nvPr/>
        </p:nvSpPr>
        <p:spPr>
          <a:xfrm>
            <a:off x="11217116" y="5229827"/>
            <a:ext cx="575173" cy="4719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9048" marR="30403">
              <a:spcBef>
                <a:spcPts val="0"/>
              </a:spcBef>
            </a:pPr>
            <a:r>
              <a:rPr sz="1600" i="0" spc="4" dirty="0" smtClean="0">
                <a:latin typeface="Arial"/>
                <a:cs typeface="Arial"/>
              </a:rPr>
              <a:t>J</a:t>
            </a:r>
            <a:r>
              <a:rPr sz="1600" i="0" spc="0" dirty="0" smtClean="0">
                <a:latin typeface="Arial"/>
                <a:cs typeface="Arial"/>
              </a:rPr>
              <a:t>MX</a:t>
            </a:r>
            <a:endParaRPr sz="1600" i="0" dirty="0">
              <a:latin typeface="Arial"/>
              <a:cs typeface="Arial"/>
            </a:endParaRPr>
          </a:p>
          <a:p>
            <a:pPr marL="12700">
              <a:spcBef>
                <a:spcPts val="0"/>
              </a:spcBef>
            </a:pPr>
            <a:r>
              <a:rPr sz="1600" i="0" spc="0" dirty="0" smtClean="0">
                <a:latin typeface="Arial"/>
                <a:cs typeface="Arial"/>
              </a:rPr>
              <a:t>C</a:t>
            </a:r>
            <a:r>
              <a:rPr sz="1600" i="0" spc="4" dirty="0" smtClean="0">
                <a:latin typeface="Arial"/>
                <a:cs typeface="Arial"/>
              </a:rPr>
              <a:t>li</a:t>
            </a:r>
            <a:r>
              <a:rPr sz="1600" i="0" spc="0" dirty="0" smtClean="0">
                <a:latin typeface="Arial"/>
                <a:cs typeface="Arial"/>
              </a:rPr>
              <a:t>ent</a:t>
            </a:r>
            <a:endParaRPr sz="1600" i="0" dirty="0">
              <a:latin typeface="Arial"/>
              <a:cs typeface="Arial"/>
            </a:endParaRPr>
          </a:p>
        </p:txBody>
      </p:sp>
      <p:sp>
        <p:nvSpPr>
          <p:cNvPr id="109" name="object 16"/>
          <p:cNvSpPr txBox="1"/>
          <p:nvPr/>
        </p:nvSpPr>
        <p:spPr>
          <a:xfrm>
            <a:off x="7660691" y="3805985"/>
            <a:ext cx="373611" cy="852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0" name="object 14"/>
          <p:cNvSpPr txBox="1"/>
          <p:nvPr/>
        </p:nvSpPr>
        <p:spPr>
          <a:xfrm>
            <a:off x="11154310" y="3336378"/>
            <a:ext cx="299301" cy="305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1" name="object 9"/>
          <p:cNvSpPr txBox="1"/>
          <p:nvPr/>
        </p:nvSpPr>
        <p:spPr>
          <a:xfrm>
            <a:off x="11154310" y="3978379"/>
            <a:ext cx="299301" cy="531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3" name="object 6"/>
          <p:cNvSpPr txBox="1"/>
          <p:nvPr/>
        </p:nvSpPr>
        <p:spPr>
          <a:xfrm>
            <a:off x="10976990" y="4830509"/>
            <a:ext cx="839400" cy="1987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6" name="object 68"/>
          <p:cNvSpPr/>
          <p:nvPr/>
        </p:nvSpPr>
        <p:spPr>
          <a:xfrm>
            <a:off x="9387565" y="4545796"/>
            <a:ext cx="355456" cy="194360"/>
          </a:xfrm>
          <a:custGeom>
            <a:avLst/>
            <a:gdLst/>
            <a:ahLst/>
            <a:cxnLst/>
            <a:rect l="l" t="t" r="r" b="b"/>
            <a:pathLst>
              <a:path w="355549" h="194360">
                <a:moveTo>
                  <a:pt x="0" y="97180"/>
                </a:moveTo>
                <a:lnTo>
                  <a:pt x="97180" y="194360"/>
                </a:lnTo>
                <a:lnTo>
                  <a:pt x="97180" y="145770"/>
                </a:lnTo>
                <a:lnTo>
                  <a:pt x="258368" y="145770"/>
                </a:lnTo>
                <a:lnTo>
                  <a:pt x="258368" y="194360"/>
                </a:lnTo>
                <a:lnTo>
                  <a:pt x="355549" y="97180"/>
                </a:lnTo>
                <a:lnTo>
                  <a:pt x="258368" y="0"/>
                </a:lnTo>
                <a:lnTo>
                  <a:pt x="258368" y="48590"/>
                </a:lnTo>
                <a:lnTo>
                  <a:pt x="97180" y="48590"/>
                </a:lnTo>
                <a:lnTo>
                  <a:pt x="97180" y="0"/>
                </a:lnTo>
                <a:lnTo>
                  <a:pt x="0" y="97180"/>
                </a:lnTo>
                <a:close/>
              </a:path>
            </a:pathLst>
          </a:custGeom>
          <a:solidFill>
            <a:srgbClr val="911E2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64"/>
          <p:cNvSpPr/>
          <p:nvPr/>
        </p:nvSpPr>
        <p:spPr>
          <a:xfrm>
            <a:off x="9759577" y="3557366"/>
            <a:ext cx="1343881" cy="592391"/>
          </a:xfrm>
          <a:custGeom>
            <a:avLst/>
            <a:gdLst/>
            <a:ahLst/>
            <a:cxnLst/>
            <a:rect l="l" t="t" r="r" b="b"/>
            <a:pathLst>
              <a:path w="1344231" h="592391">
                <a:moveTo>
                  <a:pt x="0" y="98729"/>
                </a:moveTo>
                <a:lnTo>
                  <a:pt x="0" y="493661"/>
                </a:lnTo>
                <a:lnTo>
                  <a:pt x="1059" y="508173"/>
                </a:lnTo>
                <a:lnTo>
                  <a:pt x="15879" y="547374"/>
                </a:lnTo>
                <a:lnTo>
                  <a:pt x="44948" y="576467"/>
                </a:lnTo>
                <a:lnTo>
                  <a:pt x="84133" y="591319"/>
                </a:lnTo>
                <a:lnTo>
                  <a:pt x="98729" y="592391"/>
                </a:lnTo>
                <a:lnTo>
                  <a:pt x="1245501" y="592391"/>
                </a:lnTo>
                <a:lnTo>
                  <a:pt x="1287066" y="583239"/>
                </a:lnTo>
                <a:lnTo>
                  <a:pt x="1319988" y="558461"/>
                </a:lnTo>
                <a:lnTo>
                  <a:pt x="1340046" y="522188"/>
                </a:lnTo>
                <a:lnTo>
                  <a:pt x="1344231" y="493661"/>
                </a:lnTo>
                <a:lnTo>
                  <a:pt x="1344231" y="98729"/>
                </a:lnTo>
                <a:lnTo>
                  <a:pt x="1335079" y="57159"/>
                </a:lnTo>
                <a:lnTo>
                  <a:pt x="1310301" y="24238"/>
                </a:lnTo>
                <a:lnTo>
                  <a:pt x="1274028" y="4183"/>
                </a:lnTo>
                <a:lnTo>
                  <a:pt x="1245501" y="0"/>
                </a:lnTo>
                <a:lnTo>
                  <a:pt x="98729" y="0"/>
                </a:lnTo>
                <a:lnTo>
                  <a:pt x="57164" y="9149"/>
                </a:lnTo>
                <a:lnTo>
                  <a:pt x="24243" y="33925"/>
                </a:lnTo>
                <a:lnTo>
                  <a:pt x="4184" y="70198"/>
                </a:lnTo>
                <a:lnTo>
                  <a:pt x="0" y="98729"/>
                </a:lnTo>
                <a:close/>
              </a:path>
            </a:pathLst>
          </a:custGeom>
          <a:solidFill>
            <a:srgbClr val="00B0F0"/>
          </a:solidFill>
          <a:ln w="0"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05"/>
          <p:cNvSpPr/>
          <p:nvPr/>
        </p:nvSpPr>
        <p:spPr>
          <a:xfrm>
            <a:off x="9931131" y="3907659"/>
            <a:ext cx="1036519" cy="207327"/>
          </a:xfrm>
          <a:custGeom>
            <a:avLst/>
            <a:gdLst/>
            <a:ahLst/>
            <a:cxnLst/>
            <a:rect l="l" t="t" r="r" b="b"/>
            <a:pathLst>
              <a:path w="1036789" h="207327">
                <a:moveTo>
                  <a:pt x="0" y="34556"/>
                </a:moveTo>
                <a:lnTo>
                  <a:pt x="0" y="172770"/>
                </a:lnTo>
                <a:lnTo>
                  <a:pt x="2127" y="184736"/>
                </a:lnTo>
                <a:lnTo>
                  <a:pt x="9390" y="196455"/>
                </a:lnTo>
                <a:lnTo>
                  <a:pt x="20616" y="204401"/>
                </a:lnTo>
                <a:lnTo>
                  <a:pt x="34556" y="207327"/>
                </a:lnTo>
                <a:lnTo>
                  <a:pt x="1002245" y="207327"/>
                </a:lnTo>
                <a:lnTo>
                  <a:pt x="1014198" y="205203"/>
                </a:lnTo>
                <a:lnTo>
                  <a:pt x="1025915" y="197940"/>
                </a:lnTo>
                <a:lnTo>
                  <a:pt x="1033863" y="186713"/>
                </a:lnTo>
                <a:lnTo>
                  <a:pt x="1036789" y="172770"/>
                </a:lnTo>
                <a:lnTo>
                  <a:pt x="1036789" y="34556"/>
                </a:lnTo>
                <a:lnTo>
                  <a:pt x="1034665" y="22597"/>
                </a:lnTo>
                <a:lnTo>
                  <a:pt x="1027403" y="10875"/>
                </a:lnTo>
                <a:lnTo>
                  <a:pt x="1016180" y="2926"/>
                </a:lnTo>
                <a:lnTo>
                  <a:pt x="1002245" y="0"/>
                </a:lnTo>
                <a:lnTo>
                  <a:pt x="34556" y="0"/>
                </a:lnTo>
                <a:lnTo>
                  <a:pt x="22590" y="2127"/>
                </a:lnTo>
                <a:lnTo>
                  <a:pt x="10872" y="9390"/>
                </a:lnTo>
                <a:lnTo>
                  <a:pt x="2925" y="20616"/>
                </a:lnTo>
                <a:lnTo>
                  <a:pt x="0" y="34556"/>
                </a:lnTo>
                <a:close/>
              </a:path>
            </a:pathLst>
          </a:custGeom>
          <a:solidFill>
            <a:srgbClr val="EBA2A5"/>
          </a:solidFill>
          <a:ln w="9525">
            <a:solidFill>
              <a:schemeClr val="tx1"/>
            </a:solidFill>
            <a:prstDash val="sys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26"/>
          <p:cNvSpPr txBox="1"/>
          <p:nvPr/>
        </p:nvSpPr>
        <p:spPr>
          <a:xfrm>
            <a:off x="10085054" y="3653176"/>
            <a:ext cx="730752" cy="4847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9558">
              <a:lnSpc>
                <a:spcPts val="1730"/>
              </a:lnSpc>
              <a:spcBef>
                <a:spcPts val="86"/>
              </a:spcBef>
            </a:pPr>
            <a:r>
              <a:rPr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pa</a:t>
            </a:r>
            <a:r>
              <a:rPr sz="1600" i="0" spc="4" dirty="0" smtClean="0">
                <a:solidFill>
                  <a:srgbClr val="FEFFFF"/>
                </a:solidFill>
                <a:latin typeface="Arial"/>
                <a:cs typeface="Arial"/>
              </a:rPr>
              <a:t>s</a:t>
            </a:r>
            <a:r>
              <a:rPr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oe</a:t>
            </a:r>
            <a:r>
              <a:rPr lang="en-US" sz="1600" i="0" spc="0" dirty="0" smtClean="0">
                <a:solidFill>
                  <a:srgbClr val="FEFFFF"/>
                </a:solidFill>
                <a:latin typeface="Arial"/>
                <a:cs typeface="Arial"/>
              </a:rPr>
              <a:t>1</a:t>
            </a:r>
            <a:endParaRPr sz="1600" i="0" dirty="0">
              <a:latin typeface="Arial"/>
              <a:cs typeface="Arial"/>
            </a:endParaRPr>
          </a:p>
          <a:p>
            <a:pPr marL="32899">
              <a:lnSpc>
                <a:spcPct val="95825"/>
              </a:lnSpc>
              <a:spcBef>
                <a:spcPts val="544"/>
              </a:spcBef>
            </a:pPr>
            <a:r>
              <a:rPr sz="1200" spc="0" dirty="0" smtClean="0">
                <a:latin typeface="Arial"/>
                <a:cs typeface="Arial"/>
              </a:rPr>
              <a:t>*</a:t>
            </a:r>
            <a:r>
              <a:rPr sz="1200" i="0" spc="9" dirty="0" smtClean="0">
                <a:latin typeface="Arial"/>
                <a:cs typeface="Arial"/>
              </a:rPr>
              <a:t>m</a:t>
            </a:r>
            <a:r>
              <a:rPr sz="1200" i="0" spc="4" dirty="0" smtClean="0">
                <a:latin typeface="Arial"/>
                <a:cs typeface="Arial"/>
              </a:rPr>
              <a:t>an</a:t>
            </a:r>
            <a:r>
              <a:rPr sz="1200" i="0" spc="-4" dirty="0" smtClean="0">
                <a:latin typeface="Arial"/>
                <a:cs typeface="Arial"/>
              </a:rPr>
              <a:t>ag</a:t>
            </a:r>
            <a:r>
              <a:rPr sz="1200" i="0" spc="4" dirty="0" smtClean="0">
                <a:latin typeface="Arial"/>
                <a:cs typeface="Arial"/>
              </a:rPr>
              <a:t>er</a:t>
            </a:r>
            <a:endParaRPr sz="1200" i="0" dirty="0">
              <a:latin typeface="Arial"/>
              <a:cs typeface="Arial"/>
            </a:endParaRPr>
          </a:p>
        </p:txBody>
      </p:sp>
      <p:cxnSp>
        <p:nvCxnSpPr>
          <p:cNvPr id="133" name="Straight Arrow Connector 132"/>
          <p:cNvCxnSpPr/>
          <p:nvPr/>
        </p:nvCxnSpPr>
        <p:spPr bwMode="auto">
          <a:xfrm>
            <a:off x="8415337" y="3043237"/>
            <a:ext cx="245745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bg2">
                <a:lumMod val="65000"/>
              </a:schemeClr>
            </a:solidFill>
            <a:prstDash val="lgDash"/>
            <a:round/>
            <a:headEnd type="arrow"/>
            <a:tailEnd type="arrow"/>
          </a:ln>
          <a:effectLst/>
        </p:spPr>
      </p:cxnSp>
      <p:grpSp>
        <p:nvGrpSpPr>
          <p:cNvPr id="3" name="Group 163"/>
          <p:cNvGrpSpPr/>
          <p:nvPr/>
        </p:nvGrpSpPr>
        <p:grpSpPr>
          <a:xfrm>
            <a:off x="7615239" y="3386136"/>
            <a:ext cx="438144" cy="1300164"/>
            <a:chOff x="7615239" y="3386136"/>
            <a:chExt cx="438144" cy="1300164"/>
          </a:xfrm>
        </p:grpSpPr>
        <p:cxnSp>
          <p:nvCxnSpPr>
            <p:cNvPr id="136" name="Straight Connector 135"/>
            <p:cNvCxnSpPr/>
            <p:nvPr/>
          </p:nvCxnSpPr>
          <p:spPr bwMode="auto">
            <a:xfrm>
              <a:off x="7615239" y="3386136"/>
              <a:ext cx="0" cy="1300164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bg2">
                  <a:lumMod val="65000"/>
                </a:schemeClr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Arrow Connector 142"/>
            <p:cNvCxnSpPr/>
            <p:nvPr/>
          </p:nvCxnSpPr>
          <p:spPr bwMode="auto">
            <a:xfrm>
              <a:off x="7672388" y="3800475"/>
              <a:ext cx="371475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2">
                  <a:lumMod val="65000"/>
                </a:schemeClr>
              </a:solidFill>
              <a:prstDash val="lg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4" name="Straight Arrow Connector 143"/>
            <p:cNvCxnSpPr/>
            <p:nvPr/>
          </p:nvCxnSpPr>
          <p:spPr bwMode="auto">
            <a:xfrm>
              <a:off x="7643813" y="4667275"/>
              <a:ext cx="409570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2">
                  <a:lumMod val="65000"/>
                </a:schemeClr>
              </a:solidFill>
              <a:prstDash val="lgDash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" name="Group 162"/>
          <p:cNvGrpSpPr/>
          <p:nvPr/>
        </p:nvGrpSpPr>
        <p:grpSpPr>
          <a:xfrm>
            <a:off x="10982319" y="3343275"/>
            <a:ext cx="419101" cy="1481160"/>
            <a:chOff x="10982319" y="3343275"/>
            <a:chExt cx="419101" cy="1481160"/>
          </a:xfrm>
        </p:grpSpPr>
        <p:cxnSp>
          <p:nvCxnSpPr>
            <p:cNvPr id="154" name="Straight Arrow Connector 153"/>
            <p:cNvCxnSpPr/>
            <p:nvPr/>
          </p:nvCxnSpPr>
          <p:spPr bwMode="auto">
            <a:xfrm flipV="1">
              <a:off x="11396690" y="3343275"/>
              <a:ext cx="4730" cy="147294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59" name="Straight Arrow Connector 158"/>
            <p:cNvCxnSpPr/>
            <p:nvPr/>
          </p:nvCxnSpPr>
          <p:spPr bwMode="auto">
            <a:xfrm flipH="1">
              <a:off x="10987087" y="4029075"/>
              <a:ext cx="385763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2" name="Straight Arrow Connector 161"/>
            <p:cNvCxnSpPr/>
            <p:nvPr/>
          </p:nvCxnSpPr>
          <p:spPr bwMode="auto">
            <a:xfrm flipH="1">
              <a:off x="10982319" y="4824435"/>
              <a:ext cx="385763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" name="Group 174"/>
          <p:cNvGrpSpPr/>
          <p:nvPr/>
        </p:nvGrpSpPr>
        <p:grpSpPr>
          <a:xfrm>
            <a:off x="11068045" y="3700463"/>
            <a:ext cx="661993" cy="1414462"/>
            <a:chOff x="11068045" y="3700463"/>
            <a:chExt cx="661993" cy="1414462"/>
          </a:xfrm>
        </p:grpSpPr>
        <p:cxnSp>
          <p:nvCxnSpPr>
            <p:cNvPr id="166" name="Straight Arrow Connector 165"/>
            <p:cNvCxnSpPr/>
            <p:nvPr/>
          </p:nvCxnSpPr>
          <p:spPr bwMode="auto">
            <a:xfrm>
              <a:off x="11730038" y="3714750"/>
              <a:ext cx="0" cy="140017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8" name="Straight Arrow Connector 167"/>
            <p:cNvCxnSpPr/>
            <p:nvPr/>
          </p:nvCxnSpPr>
          <p:spPr bwMode="auto">
            <a:xfrm flipH="1">
              <a:off x="11072813" y="3700463"/>
              <a:ext cx="657225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4" name="Straight Arrow Connector 173"/>
            <p:cNvCxnSpPr/>
            <p:nvPr/>
          </p:nvCxnSpPr>
          <p:spPr bwMode="auto">
            <a:xfrm flipH="1">
              <a:off x="11068045" y="4467247"/>
              <a:ext cx="657225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76" name="object 36"/>
          <p:cNvSpPr txBox="1"/>
          <p:nvPr/>
        </p:nvSpPr>
        <p:spPr>
          <a:xfrm>
            <a:off x="7939962" y="1405577"/>
            <a:ext cx="2316794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i="0" spc="-150" dirty="0" smtClean="0">
                <a:latin typeface="Arial"/>
                <a:cs typeface="Arial"/>
              </a:rPr>
              <a:t>P</a:t>
            </a:r>
            <a:r>
              <a:rPr lang="en-US" sz="2000" b="1" i="0" spc="-150" dirty="0" smtClean="0">
                <a:latin typeface="Arial"/>
                <a:cs typeface="Arial"/>
              </a:rPr>
              <a:t>A</a:t>
            </a:r>
            <a:r>
              <a:rPr sz="2000" b="1" i="0" spc="0" dirty="0" smtClean="0">
                <a:latin typeface="Arial"/>
                <a:cs typeface="Arial"/>
              </a:rPr>
              <a:t>S</a:t>
            </a:r>
            <a:r>
              <a:rPr sz="2000" b="1" spc="-19" dirty="0" smtClean="0">
                <a:latin typeface="Arial"/>
                <a:cs typeface="Arial"/>
              </a:rPr>
              <a:t> </a:t>
            </a:r>
            <a:r>
              <a:rPr sz="2000" b="1" i="0" spc="4" dirty="0" smtClean="0">
                <a:latin typeface="Arial"/>
                <a:cs typeface="Arial"/>
              </a:rPr>
              <a:t>f</a:t>
            </a:r>
            <a:r>
              <a:rPr sz="2000" b="1" i="0" spc="0" dirty="0" smtClean="0">
                <a:latin typeface="Arial"/>
                <a:cs typeface="Arial"/>
              </a:rPr>
              <a:t>or</a:t>
            </a:r>
            <a:r>
              <a:rPr sz="2000" b="1" spc="-14" dirty="0" smtClean="0">
                <a:latin typeface="Arial"/>
                <a:cs typeface="Arial"/>
              </a:rPr>
              <a:t> </a:t>
            </a:r>
            <a:r>
              <a:rPr sz="2000" b="1" i="0" spc="0" dirty="0" smtClean="0">
                <a:latin typeface="Arial"/>
                <a:cs typeface="Arial"/>
              </a:rPr>
              <a:t>Open</a:t>
            </a:r>
            <a:r>
              <a:rPr sz="2000" b="1" i="0" spc="-4" dirty="0" smtClean="0">
                <a:latin typeface="Arial"/>
                <a:cs typeface="Arial"/>
              </a:rPr>
              <a:t>E</a:t>
            </a:r>
            <a:r>
              <a:rPr sz="2000" b="1" i="0" spc="0" dirty="0" smtClean="0">
                <a:latin typeface="Arial"/>
                <a:cs typeface="Arial"/>
              </a:rPr>
              <a:t>dge</a:t>
            </a:r>
            <a:endParaRPr sz="2000" i="0" dirty="0">
              <a:latin typeface="Arial"/>
              <a:cs typeface="Arial"/>
            </a:endParaRPr>
          </a:p>
        </p:txBody>
      </p:sp>
      <p:grpSp>
        <p:nvGrpSpPr>
          <p:cNvPr id="6" name="Group 192"/>
          <p:cNvGrpSpPr/>
          <p:nvPr/>
        </p:nvGrpSpPr>
        <p:grpSpPr>
          <a:xfrm>
            <a:off x="3037222" y="2985882"/>
            <a:ext cx="706103" cy="1843293"/>
            <a:chOff x="3037222" y="2985882"/>
            <a:chExt cx="706103" cy="1843293"/>
          </a:xfrm>
        </p:grpSpPr>
        <p:cxnSp>
          <p:nvCxnSpPr>
            <p:cNvPr id="180" name="Straight Connector 179"/>
            <p:cNvCxnSpPr/>
            <p:nvPr/>
          </p:nvCxnSpPr>
          <p:spPr bwMode="auto">
            <a:xfrm>
              <a:off x="3314703" y="2986088"/>
              <a:ext cx="0" cy="184308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2" name="Straight Connector 181"/>
            <p:cNvCxnSpPr/>
            <p:nvPr/>
          </p:nvCxnSpPr>
          <p:spPr bwMode="auto">
            <a:xfrm>
              <a:off x="3037222" y="2985882"/>
              <a:ext cx="277480" cy="0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6" name="Straight Arrow Connector 185"/>
            <p:cNvCxnSpPr/>
            <p:nvPr/>
          </p:nvCxnSpPr>
          <p:spPr bwMode="auto">
            <a:xfrm>
              <a:off x="3314700" y="3900488"/>
              <a:ext cx="428625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1" name="Straight Arrow Connector 190"/>
            <p:cNvCxnSpPr/>
            <p:nvPr/>
          </p:nvCxnSpPr>
          <p:spPr bwMode="auto">
            <a:xfrm>
              <a:off x="3309933" y="4824412"/>
              <a:ext cx="428625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4" grpId="0" animBg="1"/>
      <p:bldP spid="89" grpId="0" animBg="1"/>
      <p:bldP spid="90" grpId="0" animBg="1"/>
      <p:bldP spid="91" grpId="0" animBg="1"/>
      <p:bldP spid="92" grpId="0" animBg="1"/>
      <p:bldP spid="96" grpId="0" animBg="1"/>
      <p:bldP spid="97" grpId="0" animBg="1"/>
      <p:bldP spid="98" grpId="0" animBg="1"/>
      <p:bldP spid="100" grpId="0" animBg="1"/>
      <p:bldP spid="101" grpId="0"/>
      <p:bldP spid="102" grpId="0"/>
      <p:bldP spid="103" grpId="0"/>
      <p:bldP spid="105" grpId="0"/>
      <p:bldP spid="106" grpId="0"/>
      <p:bldP spid="107" grpId="0"/>
      <p:bldP spid="108" grpId="0"/>
      <p:bldP spid="116" grpId="0" animBg="1"/>
      <p:bldP spid="126" grpId="0" animBg="1"/>
      <p:bldP spid="127" grpId="0" animBg="1"/>
      <p:bldP spid="128" grpId="0"/>
      <p:bldP spid="17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Administration: tcman.sh/.bat</a:t>
            </a:r>
            <a:endParaRPr lang="en-US" sz="4000" dirty="0">
              <a:latin typeface="Calibri" pitchFamily="34" charset="0"/>
            </a:endParaRPr>
          </a:p>
        </p:txBody>
      </p:sp>
      <p:graphicFrame>
        <p:nvGraphicFramePr>
          <p:cNvPr id="17" name="Diagram 16"/>
          <p:cNvGraphicFramePr/>
          <p:nvPr/>
        </p:nvGraphicFramePr>
        <p:xfrm>
          <a:off x="2055855" y="1366548"/>
          <a:ext cx="7722129" cy="2388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4847464" y="3713127"/>
          <a:ext cx="2324861" cy="201111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324861"/>
              </a:tblGrid>
              <a:tr h="303602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b="0" dirty="0" smtClean="0"/>
                        <a:t> list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3602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dirty="0" smtClean="0"/>
                        <a:t> deploy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3602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dirty="0" smtClean="0"/>
                        <a:t> enable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6918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dirty="0" smtClean="0"/>
                        <a:t> undeploy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6918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dirty="0" smtClean="0"/>
                        <a:t> disable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032614" y="3669694"/>
          <a:ext cx="2520336" cy="199747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60168"/>
                <a:gridCol w="1260168"/>
              </a:tblGrid>
              <a:tr h="390322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430"/>
                        <a:buFont typeface="Wingdings" pitchFamily="2" charset="2"/>
                        <a:buChar char="Ø"/>
                      </a:pPr>
                      <a:r>
                        <a:rPr lang="en-US" sz="1800" b="0" u="none" strike="noStrike" dirty="0" smtClean="0"/>
                        <a:t> create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430"/>
                        <a:buFont typeface="Wingdings" pitchFamily="2" charset="2"/>
                        <a:buChar char="Ø"/>
                      </a:pPr>
                      <a:r>
                        <a:rPr lang="en-US" sz="1800" b="0" u="none" strike="noStrike" dirty="0" smtClean="0"/>
                        <a:t> delete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322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430"/>
                        <a:buFont typeface="Wingdings" pitchFamily="2" charset="2"/>
                        <a:buChar char="Ø"/>
                      </a:pPr>
                      <a:r>
                        <a:rPr lang="en-US" sz="1800" u="none" strike="noStrike" dirty="0" smtClean="0"/>
                        <a:t> start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430"/>
                        <a:buFont typeface="Wingdings" pitchFamily="2" charset="2"/>
                        <a:buChar char="Ø"/>
                      </a:pPr>
                      <a:r>
                        <a:rPr lang="en-US" sz="1800" u="none" strike="noStrike" dirty="0" smtClean="0"/>
                        <a:t> stop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322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430"/>
                        <a:buFont typeface="Wingdings" pitchFamily="2" charset="2"/>
                        <a:buChar char="Ø"/>
                      </a:pPr>
                      <a:r>
                        <a:rPr lang="en-US" sz="1800" u="none" strike="noStrike" dirty="0" smtClean="0"/>
                        <a:t> clean 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430"/>
                        <a:buFont typeface="Wingdings" pitchFamily="2" charset="2"/>
                        <a:buChar char="Ø"/>
                      </a:pPr>
                      <a:r>
                        <a:rPr lang="en-US" sz="1800" u="none" strike="noStrike" dirty="0" smtClean="0"/>
                        <a:t> clean </a:t>
                      </a:r>
                      <a:r>
                        <a:rPr lang="en-US" sz="1800" u="none" strike="noStrike" dirty="0"/>
                        <a:t>-A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6190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430"/>
                        <a:buFont typeface="Wingdings" pitchFamily="2" charset="2"/>
                        <a:buChar char="Ø"/>
                      </a:pPr>
                      <a:r>
                        <a:rPr lang="en-US" sz="1800" u="none" strike="noStrike" dirty="0" smtClean="0"/>
                        <a:t> feature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430"/>
                        <a:buFont typeface="Wingdings" pitchFamily="2" charset="2"/>
                        <a:buChar char="Ø"/>
                      </a:pPr>
                      <a:r>
                        <a:rPr lang="en-US" sz="1800" u="none" strike="noStrike" dirty="0" smtClean="0"/>
                        <a:t> </a:t>
                      </a:r>
                      <a:r>
                        <a:rPr lang="en-US" sz="1800" u="none" strike="noStrike" dirty="0" err="1" smtClean="0"/>
                        <a:t>config</a:t>
                      </a:r>
                      <a:r>
                        <a:rPr lang="en-US" sz="1800" u="none" strike="noStrike" dirty="0" smtClean="0"/>
                        <a:t> 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322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430"/>
                        <a:buFont typeface="Wingdings" pitchFamily="2" charset="2"/>
                        <a:buChar char="Ø"/>
                      </a:pPr>
                      <a:r>
                        <a:rPr lang="en-US" sz="1800" u="none" strike="noStrike" dirty="0" smtClean="0"/>
                        <a:t> instances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430"/>
                        <a:buFont typeface="Wingdings" pitchFamily="2" charset="2"/>
                        <a:buChar char="Ø"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7286223" y="1572768"/>
          <a:ext cx="2516145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6145"/>
              </a:tblGrid>
              <a:tr h="3109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B050"/>
                          </a:solidFill>
                        </a:rPr>
                        <a:t>tcman </a:t>
                      </a: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help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B050"/>
                          </a:solidFill>
                        </a:rPr>
                        <a:t>tcman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help &lt;action&gt;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426072" y="3719223"/>
          <a:ext cx="2324861" cy="118843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324861"/>
              </a:tblGrid>
              <a:tr h="303602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b="0" dirty="0" smtClean="0"/>
                        <a:t> help</a:t>
                      </a:r>
                      <a:endParaRPr 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3602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env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6918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467382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17478">
        <p:fade/>
      </p:transition>
    </mc:Choice>
    <mc:Fallback>
      <p:transition spd="med" advTm="174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Administration: More Command </a:t>
            </a:r>
            <a:r>
              <a:rPr lang="en-US" sz="4000" dirty="0">
                <a:latin typeface="Calibri" pitchFamily="34" charset="0"/>
              </a:rPr>
              <a:t>L</a:t>
            </a:r>
            <a:r>
              <a:rPr lang="en-US" sz="4000" dirty="0" smtClean="0">
                <a:latin typeface="Calibri" pitchFamily="34" charset="0"/>
              </a:rPr>
              <a:t>ine </a:t>
            </a:r>
            <a:r>
              <a:rPr lang="en-US" sz="4000" dirty="0">
                <a:latin typeface="Calibri" pitchFamily="34" charset="0"/>
              </a:rPr>
              <a:t>T</a:t>
            </a:r>
            <a:r>
              <a:rPr lang="en-US" sz="4000" dirty="0" smtClean="0">
                <a:latin typeface="Calibri" pitchFamily="34" charset="0"/>
              </a:rPr>
              <a:t>ools…</a:t>
            </a:r>
            <a:endParaRPr lang="en-US" sz="4000" dirty="0">
              <a:latin typeface="Calibri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2860148" y="1291872"/>
          <a:ext cx="6607702" cy="4937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8467382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17478">
        <p:fade/>
      </p:transition>
    </mc:Choice>
    <mc:Fallback>
      <p:transition spd="med" advTm="174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616817" y="1240076"/>
            <a:ext cx="6901583" cy="1200329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REST API to manage “PAS for OpenEdge” instances</a:t>
            </a:r>
            <a:endParaRPr lang="en-US" sz="4000" dirty="0"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Introduction to REST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11963" y="1200150"/>
            <a:ext cx="6300901" cy="5303520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</a:rPr>
              <a:t>Representational State Transfer</a:t>
            </a:r>
          </a:p>
          <a:p>
            <a:r>
              <a:rPr lang="en-US" sz="2800" dirty="0" smtClean="0">
                <a:latin typeface="Calibri" pitchFamily="34" charset="0"/>
              </a:rPr>
              <a:t>Style of software architecture</a:t>
            </a:r>
          </a:p>
          <a:p>
            <a:r>
              <a:rPr lang="en-US" sz="2800" dirty="0" smtClean="0">
                <a:latin typeface="Calibri" pitchFamily="34" charset="0"/>
              </a:rPr>
              <a:t>Does not define Specification</a:t>
            </a:r>
          </a:p>
          <a:p>
            <a:r>
              <a:rPr lang="en-US" sz="2800" dirty="0" smtClean="0">
                <a:latin typeface="Calibri" pitchFamily="34" charset="0"/>
              </a:rPr>
              <a:t>Does not define a message format</a:t>
            </a:r>
          </a:p>
          <a:p>
            <a:r>
              <a:rPr lang="en-US" sz="2800" dirty="0" smtClean="0">
                <a:latin typeface="Calibri" pitchFamily="34" charset="0"/>
              </a:rPr>
              <a:t>Stateless</a:t>
            </a:r>
          </a:p>
          <a:p>
            <a:r>
              <a:rPr lang="en-US" sz="2800" dirty="0" smtClean="0">
                <a:latin typeface="Calibri" pitchFamily="34" charset="0"/>
              </a:rPr>
              <a:t>Resource-based</a:t>
            </a:r>
          </a:p>
          <a:p>
            <a:r>
              <a:rPr lang="en-US" sz="2800" dirty="0" smtClean="0">
                <a:latin typeface="Calibri" pitchFamily="34" charset="0"/>
              </a:rPr>
              <a:t>CRUD Model</a:t>
            </a:r>
          </a:p>
          <a:p>
            <a:pPr lvl="1">
              <a:buNone/>
            </a:pPr>
            <a:endParaRPr lang="en-US" sz="3200" dirty="0" smtClean="0">
              <a:latin typeface="Calibri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701007" y="1303824"/>
            <a:ext cx="4881393" cy="4904198"/>
            <a:chOff x="6701007" y="1092323"/>
            <a:chExt cx="4881393" cy="2796925"/>
          </a:xfrm>
        </p:grpSpPr>
        <p:graphicFrame>
          <p:nvGraphicFramePr>
            <p:cNvPr id="10" name="Diagram 9"/>
            <p:cNvGraphicFramePr/>
            <p:nvPr/>
          </p:nvGraphicFramePr>
          <p:xfrm>
            <a:off x="6701007" y="1560576"/>
            <a:ext cx="2991633" cy="232867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1" name="Rounded Rectangular Callout 10"/>
            <p:cNvSpPr/>
            <p:nvPr/>
          </p:nvSpPr>
          <p:spPr bwMode="auto">
            <a:xfrm>
              <a:off x="9339072" y="1092323"/>
              <a:ext cx="2243328" cy="1572768"/>
            </a:xfrm>
            <a:prstGeom prst="wedgeRoundRectCallout">
              <a:avLst>
                <a:gd name="adj1" fmla="val -61594"/>
                <a:gd name="adj2" fmla="val 53198"/>
                <a:gd name="adj3" fmla="val 1666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400032" y="1219196"/>
              <a:ext cx="2036064" cy="1316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b="1" i="0" dirty="0" smtClean="0">
                  <a:solidFill>
                    <a:schemeClr val="bg2"/>
                  </a:solidFill>
                </a:rPr>
                <a:t>Resource</a:t>
              </a:r>
            </a:p>
            <a:p>
              <a:pPr algn="l"/>
              <a:r>
                <a:rPr lang="en-US" sz="1800" b="1" i="0" dirty="0" smtClean="0">
                  <a:solidFill>
                    <a:schemeClr val="bg2"/>
                  </a:solidFill>
                  <a:latin typeface="+mj-lt"/>
                </a:rPr>
                <a:t>Unique identifier</a:t>
              </a:r>
            </a:p>
            <a:p>
              <a:pPr algn="l"/>
              <a:r>
                <a:rPr lang="en-US" sz="1800" b="1" i="0" dirty="0" smtClean="0">
                  <a:solidFill>
                    <a:schemeClr val="bg2"/>
                  </a:solidFill>
                  <a:latin typeface="+mj-lt"/>
                </a:rPr>
                <a:t>Uniform interfaces</a:t>
              </a:r>
            </a:p>
            <a:p>
              <a:pPr algn="l"/>
              <a:r>
                <a:rPr lang="en-US" sz="1800" b="1" i="0" dirty="0" smtClean="0">
                  <a:solidFill>
                    <a:schemeClr val="bg2"/>
                  </a:solidFill>
                  <a:latin typeface="+mj-lt"/>
                </a:rPr>
                <a:t>Representation</a:t>
              </a:r>
            </a:p>
            <a:p>
              <a:pPr algn="l"/>
              <a:r>
                <a:rPr lang="en-US" sz="1800" b="1" i="0" dirty="0" smtClean="0">
                  <a:solidFill>
                    <a:schemeClr val="bg2"/>
                  </a:solidFill>
                  <a:latin typeface="+mj-lt"/>
                </a:rPr>
                <a:t>Stateless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Introducing</a:t>
            </a:r>
            <a:r>
              <a:rPr lang="en-US" sz="4000" b="1" dirty="0" smtClean="0">
                <a:latin typeface="Calibri" pitchFamily="34" charset="0"/>
              </a:rPr>
              <a:t> </a:t>
            </a:r>
            <a:r>
              <a:rPr lang="en-US" sz="4000" dirty="0" smtClean="0">
                <a:latin typeface="Calibri" pitchFamily="34" charset="0"/>
              </a:rPr>
              <a:t>PAS for OpenEdge</a:t>
            </a:r>
            <a:r>
              <a:rPr lang="en-US" sz="4000" b="1" dirty="0" smtClean="0">
                <a:latin typeface="Calibri" pitchFamily="34" charset="0"/>
              </a:rPr>
              <a:t> </a:t>
            </a:r>
            <a:r>
              <a:rPr lang="en-US" sz="4000" dirty="0" smtClean="0">
                <a:latin typeface="Calibri" pitchFamily="34" charset="0"/>
              </a:rPr>
              <a:t>REST API</a:t>
            </a:r>
            <a:endParaRPr lang="en-US" sz="4000" b="1" dirty="0">
              <a:latin typeface="Calibri" pitchFamily="34" charset="0"/>
            </a:endParaRPr>
          </a:p>
        </p:txBody>
      </p:sp>
      <p:sp>
        <p:nvSpPr>
          <p:cNvPr id="7" name="Left-Right Arrow 6"/>
          <p:cNvSpPr/>
          <p:nvPr/>
        </p:nvSpPr>
        <p:spPr bwMode="auto">
          <a:xfrm>
            <a:off x="4023360" y="2946273"/>
            <a:ext cx="2865120" cy="1536192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6900672" y="2714625"/>
            <a:ext cx="3108960" cy="19629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Block Arc 8"/>
          <p:cNvSpPr/>
          <p:nvPr/>
        </p:nvSpPr>
        <p:spPr bwMode="auto">
          <a:xfrm rot="5400000">
            <a:off x="816864" y="2255520"/>
            <a:ext cx="3535680" cy="2865120"/>
          </a:xfrm>
          <a:prstGeom prst="blockArc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3440" y="3080385"/>
            <a:ext cx="2877312" cy="1024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Segoe UI" pitchFamily="34" charset="0"/>
                <a:cs typeface="Arial" pitchFamily="34" charset="0"/>
              </a:rPr>
              <a:t>PAS</a:t>
            </a:r>
            <a:r>
              <a:rPr lang="en-US" sz="3000" b="1" i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Segoe UI" pitchFamily="34" charset="0"/>
                <a:cs typeface="Arial" pitchFamily="34" charset="0"/>
              </a:rPr>
              <a:t> for OpenEdge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8032" y="3470529"/>
            <a:ext cx="1353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HTTP (S)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0" y="3438525"/>
            <a:ext cx="1652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Your App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67456" y="3007233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Calibri" pitchFamily="34" charset="0"/>
              </a:rPr>
              <a:t>put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27376" y="2159889"/>
            <a:ext cx="926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Calibri" pitchFamily="34" charset="0"/>
              </a:rPr>
              <a:t>delete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97936" y="3927729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Calibri" pitchFamily="34" charset="0"/>
              </a:rPr>
              <a:t>get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31008" y="4726305"/>
            <a:ext cx="829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Calibri" pitchFamily="34" charset="0"/>
              </a:rPr>
              <a:t>post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Understanding PAS for OpenEdge resources</a:t>
            </a:r>
            <a:endParaRPr lang="en-US" sz="4000" b="1" dirty="0">
              <a:latin typeface="Calibri" pitchFamily="34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5583753" y="1270536"/>
            <a:ext cx="4892634" cy="50826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223212" y="1067627"/>
            <a:ext cx="1287316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  <a:latin typeface="Calibri" pitchFamily="34" charset="0"/>
              </a:rPr>
              <a:t>OE ABL Application</a:t>
            </a:r>
          </a:p>
        </p:txBody>
      </p:sp>
      <p:cxnSp>
        <p:nvCxnSpPr>
          <p:cNvPr id="40" name="Straight Arrow Connector 39"/>
          <p:cNvCxnSpPr/>
          <p:nvPr/>
        </p:nvCxnSpPr>
        <p:spPr bwMode="auto">
          <a:xfrm>
            <a:off x="1175657" y="1386817"/>
            <a:ext cx="4049485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9" name="Straight Arrow Connector 48"/>
          <p:cNvCxnSpPr/>
          <p:nvPr/>
        </p:nvCxnSpPr>
        <p:spPr bwMode="auto">
          <a:xfrm>
            <a:off x="1217232" y="1875476"/>
            <a:ext cx="5394960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Rectangle 46"/>
          <p:cNvSpPr/>
          <p:nvPr/>
        </p:nvSpPr>
        <p:spPr>
          <a:xfrm>
            <a:off x="1064807" y="1372426"/>
            <a:ext cx="44809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i="0" dirty="0" smtClean="0">
                <a:solidFill>
                  <a:srgbClr val="000000"/>
                </a:solidFill>
              </a:rPr>
              <a:t> /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oemanager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/applications</a:t>
            </a:r>
            <a:r>
              <a:rPr lang="en-US" sz="1600" i="0" dirty="0" smtClean="0">
                <a:solidFill>
                  <a:srgbClr val="000000"/>
                </a:solidFill>
              </a:rPr>
              <a:t>/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062832" y="1557284"/>
            <a:ext cx="448095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1400" i="0" dirty="0" smtClean="0">
              <a:solidFill>
                <a:srgbClr val="000000"/>
              </a:solidFill>
            </a:endParaRPr>
          </a:p>
          <a:p>
            <a:pPr algn="l"/>
            <a:r>
              <a:rPr lang="en-US" sz="1400" i="0" dirty="0" smtClean="0">
                <a:solidFill>
                  <a:srgbClr val="000000"/>
                </a:solidFill>
              </a:rPr>
              <a:t> 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/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oemanager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/applications/&lt;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appName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&gt;/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webApps</a:t>
            </a:r>
            <a:endParaRPr lang="en-US" sz="1600" i="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682240" y="4486656"/>
            <a:ext cx="1645920" cy="414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2000" i="0" dirty="0" err="1" smtClean="0">
              <a:solidFill>
                <a:srgbClr val="000000"/>
              </a:solidFill>
            </a:endParaRPr>
          </a:p>
        </p:txBody>
      </p:sp>
      <p:sp>
        <p:nvSpPr>
          <p:cNvPr id="70" name="Rounded Rectangle 69"/>
          <p:cNvSpPr/>
          <p:nvPr/>
        </p:nvSpPr>
        <p:spPr bwMode="auto">
          <a:xfrm>
            <a:off x="6900672" y="1395984"/>
            <a:ext cx="2962656" cy="16459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1217232" y="3809051"/>
            <a:ext cx="5394960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Rectangle 22"/>
          <p:cNvSpPr/>
          <p:nvPr/>
        </p:nvSpPr>
        <p:spPr>
          <a:xfrm>
            <a:off x="1062831" y="3486150"/>
            <a:ext cx="485219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1400" i="0" dirty="0" smtClean="0">
              <a:solidFill>
                <a:srgbClr val="000000"/>
              </a:solidFill>
            </a:endParaRPr>
          </a:p>
          <a:p>
            <a:pPr algn="l"/>
            <a:r>
              <a:rPr lang="en-US" sz="1400" i="0" dirty="0" smtClean="0">
                <a:solidFill>
                  <a:srgbClr val="000000"/>
                </a:solidFill>
              </a:rPr>
              <a:t> 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/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oemanager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/applications/&lt;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appName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&gt;/sessions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6900672" y="3329559"/>
            <a:ext cx="2962656" cy="10058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7980219" y="3416017"/>
            <a:ext cx="1828800" cy="73152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6601815" y="3482439"/>
            <a:ext cx="1460665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8486099" y="3529473"/>
            <a:ext cx="1187533" cy="213756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8519749" y="3883748"/>
            <a:ext cx="1187533" cy="213756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687975" y="3866682"/>
            <a:ext cx="902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i="0" dirty="0" smtClean="0">
                <a:solidFill>
                  <a:srgbClr val="000000"/>
                </a:solidFill>
                <a:latin typeface="Calibri" pitchFamily="34" charset="0"/>
              </a:rPr>
              <a:t>Statistics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38501" y="3496568"/>
            <a:ext cx="902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i="0" dirty="0" smtClean="0">
                <a:solidFill>
                  <a:srgbClr val="000000"/>
                </a:solidFill>
                <a:latin typeface="Calibri" pitchFamily="34" charset="0"/>
              </a:rPr>
              <a:t>Properties</a:t>
            </a: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1217232" y="4942526"/>
            <a:ext cx="5394960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6" name="Rectangle 45"/>
          <p:cNvSpPr/>
          <p:nvPr/>
        </p:nvSpPr>
        <p:spPr>
          <a:xfrm>
            <a:off x="1062832" y="4624334"/>
            <a:ext cx="448095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1400" i="0" dirty="0" smtClean="0">
              <a:solidFill>
                <a:srgbClr val="000000"/>
              </a:solidFill>
            </a:endParaRPr>
          </a:p>
          <a:p>
            <a:pPr algn="l"/>
            <a:r>
              <a:rPr lang="en-US" sz="1400" i="0" dirty="0" smtClean="0">
                <a:solidFill>
                  <a:srgbClr val="000000"/>
                </a:solidFill>
              </a:rPr>
              <a:t> 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/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oemanager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/applications/&lt;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appName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&gt;/agents</a:t>
            </a:r>
          </a:p>
        </p:txBody>
      </p:sp>
      <p:sp>
        <p:nvSpPr>
          <p:cNvPr id="53" name="Rounded Rectangle 52"/>
          <p:cNvSpPr/>
          <p:nvPr/>
        </p:nvSpPr>
        <p:spPr bwMode="auto">
          <a:xfrm>
            <a:off x="6900672" y="4463034"/>
            <a:ext cx="2962656" cy="10058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7980219" y="4663792"/>
            <a:ext cx="1828800" cy="73152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6601815" y="4615914"/>
            <a:ext cx="1460665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9" name="Oval 58"/>
          <p:cNvSpPr/>
          <p:nvPr/>
        </p:nvSpPr>
        <p:spPr bwMode="auto">
          <a:xfrm>
            <a:off x="8486099" y="4729623"/>
            <a:ext cx="1187533" cy="213756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Oval 59"/>
          <p:cNvSpPr/>
          <p:nvPr/>
        </p:nvSpPr>
        <p:spPr bwMode="auto">
          <a:xfrm>
            <a:off x="8519749" y="5083898"/>
            <a:ext cx="1187533" cy="213756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687975" y="5066832"/>
            <a:ext cx="902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i="0" dirty="0" smtClean="0">
                <a:solidFill>
                  <a:srgbClr val="000000"/>
                </a:solidFill>
                <a:latin typeface="Calibri" pitchFamily="34" charset="0"/>
              </a:rPr>
              <a:t>     State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638501" y="4696718"/>
            <a:ext cx="902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i="0" dirty="0" smtClean="0">
                <a:solidFill>
                  <a:srgbClr val="000000"/>
                </a:solidFill>
                <a:latin typeface="Calibri" pitchFamily="34" charset="0"/>
              </a:rPr>
              <a:t>Properties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638925" y="4671040"/>
            <a:ext cx="1485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  <a:latin typeface="Calibri" pitchFamily="34" charset="0"/>
              </a:rPr>
              <a:t>Agents</a:t>
            </a:r>
            <a:endParaRPr lang="en-US" sz="2000" i="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68" name="Straight Arrow Connector 67"/>
          <p:cNvCxnSpPr/>
          <p:nvPr/>
        </p:nvCxnSpPr>
        <p:spPr bwMode="auto">
          <a:xfrm>
            <a:off x="1217232" y="6066476"/>
            <a:ext cx="5394960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" name="Rectangle 68"/>
          <p:cNvSpPr/>
          <p:nvPr/>
        </p:nvSpPr>
        <p:spPr>
          <a:xfrm>
            <a:off x="1062832" y="5710184"/>
            <a:ext cx="448095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1400" i="0" dirty="0" smtClean="0">
              <a:solidFill>
                <a:srgbClr val="000000"/>
              </a:solidFill>
            </a:endParaRPr>
          </a:p>
          <a:p>
            <a:pPr algn="l"/>
            <a:r>
              <a:rPr lang="en-US" sz="1400" i="0" dirty="0" smtClean="0">
                <a:solidFill>
                  <a:srgbClr val="000000"/>
                </a:solidFill>
              </a:rPr>
              <a:t> 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/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oemanager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/applications/&lt;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appName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&gt;/clients</a:t>
            </a:r>
          </a:p>
        </p:txBody>
      </p:sp>
      <p:sp>
        <p:nvSpPr>
          <p:cNvPr id="71" name="Rounded Rectangle 70"/>
          <p:cNvSpPr/>
          <p:nvPr/>
        </p:nvSpPr>
        <p:spPr bwMode="auto">
          <a:xfrm>
            <a:off x="6900672" y="5634609"/>
            <a:ext cx="2962656" cy="6400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6601815" y="5739864"/>
            <a:ext cx="1460665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638925" y="5794990"/>
            <a:ext cx="1485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  <a:latin typeface="Calibri" pitchFamily="34" charset="0"/>
              </a:rPr>
              <a:t>Clients</a:t>
            </a:r>
            <a:endParaRPr lang="en-US" sz="2000" i="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610351" y="3514725"/>
            <a:ext cx="1657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Calibri" pitchFamily="34" charset="0"/>
              </a:rPr>
              <a:t>Session</a:t>
            </a:r>
            <a:r>
              <a:rPr lang="en-US" sz="2000" i="0" dirty="0" smtClean="0">
                <a:solidFill>
                  <a:srgbClr val="000000"/>
                </a:solidFill>
              </a:rPr>
              <a:t> </a:t>
            </a:r>
            <a:r>
              <a:rPr lang="en-US" sz="2000" i="0" dirty="0" smtClean="0">
                <a:solidFill>
                  <a:srgbClr val="000000"/>
                </a:solidFill>
                <a:latin typeface="Calibri" pitchFamily="34" charset="0"/>
              </a:rPr>
              <a:t>Mgr</a:t>
            </a:r>
          </a:p>
        </p:txBody>
      </p:sp>
      <p:sp>
        <p:nvSpPr>
          <p:cNvPr id="76" name="Rounded Rectangle 75"/>
          <p:cNvSpPr/>
          <p:nvPr/>
        </p:nvSpPr>
        <p:spPr bwMode="auto">
          <a:xfrm>
            <a:off x="7980219" y="2072992"/>
            <a:ext cx="1828800" cy="914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6592290" y="1548864"/>
            <a:ext cx="128016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705601" y="1594465"/>
            <a:ext cx="1343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err="1" smtClean="0">
                <a:solidFill>
                  <a:srgbClr val="000000"/>
                </a:solidFill>
                <a:latin typeface="Calibri" pitchFamily="34" charset="0"/>
              </a:rPr>
              <a:t>WebApps</a:t>
            </a:r>
            <a:endParaRPr lang="en-US" sz="2000" i="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79" name="Rounded Rectangle 78"/>
          <p:cNvSpPr/>
          <p:nvPr/>
        </p:nvSpPr>
        <p:spPr bwMode="auto">
          <a:xfrm>
            <a:off x="8429625" y="2266950"/>
            <a:ext cx="1188720" cy="54864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439149" y="2228851"/>
            <a:ext cx="119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APSV, SOAP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REST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7068540" y="2329914"/>
            <a:ext cx="128016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105651" y="2365990"/>
            <a:ext cx="1343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Calibri" pitchFamily="34" charset="0"/>
              </a:rPr>
              <a:t>Transports</a:t>
            </a:r>
          </a:p>
        </p:txBody>
      </p:sp>
      <p:cxnSp>
        <p:nvCxnSpPr>
          <p:cNvPr id="54" name="Straight Arrow Connector 53"/>
          <p:cNvCxnSpPr/>
          <p:nvPr/>
        </p:nvCxnSpPr>
        <p:spPr bwMode="auto">
          <a:xfrm>
            <a:off x="1217232" y="2656526"/>
            <a:ext cx="5852160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5" name="Rectangle 54"/>
          <p:cNvSpPr/>
          <p:nvPr/>
        </p:nvSpPr>
        <p:spPr>
          <a:xfrm>
            <a:off x="1062832" y="2114550"/>
            <a:ext cx="4480956" cy="1097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1400" i="0" dirty="0" smtClean="0">
              <a:solidFill>
                <a:srgbClr val="000000"/>
              </a:solidFill>
            </a:endParaRPr>
          </a:p>
          <a:p>
            <a:pPr algn="l"/>
            <a:r>
              <a:rPr lang="en-US" sz="1400" i="0" dirty="0" smtClean="0">
                <a:solidFill>
                  <a:srgbClr val="000000"/>
                </a:solidFill>
              </a:rPr>
              <a:t> /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oemanager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/applications/&lt;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appName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&gt;/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webApps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/&lt;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webAppName</a:t>
            </a:r>
            <a:r>
              <a:rPr lang="en-US" sz="1600" i="0" dirty="0" smtClean="0">
                <a:solidFill>
                  <a:srgbClr val="000000"/>
                </a:solidFill>
                <a:latin typeface="Calibri" pitchFamily="34" charset="0"/>
              </a:rPr>
              <a:t>&gt;/transports/rest/</a:t>
            </a:r>
            <a:r>
              <a:rPr lang="en-US" sz="1600" i="0" dirty="0" err="1" smtClean="0">
                <a:solidFill>
                  <a:srgbClr val="000000"/>
                </a:solidFill>
                <a:latin typeface="Calibri" pitchFamily="34" charset="0"/>
              </a:rPr>
              <a:t>oeservices</a:t>
            </a:r>
            <a:endParaRPr lang="en-US" sz="1600" i="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23" grpId="0"/>
      <p:bldP spid="46" grpId="0"/>
      <p:bldP spid="69" grpId="0"/>
      <p:bldP spid="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How to enable REST API?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 smtClean="0">
                <a:latin typeface="Calibri" pitchFamily="34" charset="0"/>
              </a:rPr>
              <a:t>oemanager.war</a:t>
            </a:r>
            <a:r>
              <a:rPr lang="en-US" sz="3200" dirty="0" smtClean="0">
                <a:latin typeface="Calibri" pitchFamily="34" charset="0"/>
              </a:rPr>
              <a:t> provides REST API </a:t>
            </a:r>
          </a:p>
          <a:p>
            <a:r>
              <a:rPr lang="en-US" sz="3200" dirty="0" smtClean="0">
                <a:latin typeface="Calibri" pitchFamily="34" charset="0"/>
              </a:rPr>
              <a:t>Available at $DLC/servers/</a:t>
            </a:r>
            <a:r>
              <a:rPr lang="en-US" sz="3200" dirty="0" err="1" smtClean="0">
                <a:latin typeface="Calibri" pitchFamily="34" charset="0"/>
              </a:rPr>
              <a:t>pasoe</a:t>
            </a:r>
            <a:r>
              <a:rPr lang="en-US" sz="3200" dirty="0" smtClean="0">
                <a:latin typeface="Calibri" pitchFamily="34" charset="0"/>
              </a:rPr>
              <a:t>/extras</a:t>
            </a:r>
          </a:p>
          <a:p>
            <a:r>
              <a:rPr lang="en-US" sz="3200" dirty="0" err="1" smtClean="0">
                <a:latin typeface="Calibri" pitchFamily="34" charset="0"/>
                <a:cs typeface="Calibri" pitchFamily="34" charset="0"/>
              </a:rPr>
              <a:t>oemanager.war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 must be deployed </a:t>
            </a:r>
          </a:p>
          <a:p>
            <a:r>
              <a:rPr lang="en-US" sz="3200" dirty="0" smtClean="0">
                <a:latin typeface="Calibri" pitchFamily="34" charset="0"/>
              </a:rPr>
              <a:t>Uses JSON input / output payloads</a:t>
            </a:r>
          </a:p>
          <a:p>
            <a:r>
              <a:rPr lang="en-US" sz="3200" dirty="0" smtClean="0">
                <a:latin typeface="Calibri" pitchFamily="34" charset="0"/>
              </a:rPr>
              <a:t>It requires user login</a:t>
            </a:r>
          </a:p>
          <a:p>
            <a:endParaRPr lang="en-US" sz="32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Using REST API - What to manage?</a:t>
            </a:r>
            <a:endParaRPr lang="en-US" sz="4000" dirty="0">
              <a:latin typeface="Calibri" pitchFamily="34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2002896" y="1135944"/>
          <a:ext cx="8103129" cy="5121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Application Management</a:t>
            </a:r>
            <a:endParaRPr lang="en-US" sz="4000" dirty="0">
              <a:latin typeface="Calibri" pitchFamily="34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7686675" y="1478844"/>
          <a:ext cx="4349750" cy="4026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71525" y="1409700"/>
            <a:ext cx="6781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2800" i="0" dirty="0" smtClean="0">
                <a:solidFill>
                  <a:srgbClr val="000000"/>
                </a:solidFill>
                <a:latin typeface="Calibri" pitchFamily="34" charset="0"/>
              </a:rPr>
              <a:t> List all OEABL applications 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2800" i="0" dirty="0" smtClean="0">
                <a:solidFill>
                  <a:srgbClr val="000000"/>
                </a:solidFill>
                <a:latin typeface="Calibri" pitchFamily="34" charset="0"/>
              </a:rPr>
              <a:t> Get information about OEABL application 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2800" i="0" dirty="0" smtClean="0">
                <a:solidFill>
                  <a:srgbClr val="000000"/>
                </a:solidFill>
                <a:latin typeface="Calibri" pitchFamily="34" charset="0"/>
              </a:rPr>
              <a:t> List all web applications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2800" i="0" dirty="0" smtClean="0">
                <a:solidFill>
                  <a:srgbClr val="000000"/>
                </a:solidFill>
                <a:latin typeface="Calibri" pitchFamily="34" charset="0"/>
              </a:rPr>
              <a:t> Get information about a web application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Transport Management</a:t>
            </a:r>
            <a:endParaRPr lang="en-US" sz="4000" dirty="0">
              <a:latin typeface="Calibri" pitchFamily="34" charset="0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7686675" y="1726494"/>
          <a:ext cx="4349750" cy="4026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733425" y="1302514"/>
            <a:ext cx="6092825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List deployed services 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Get information about a specific service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Deploy a new service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Remove a service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Enable / Disable a transport 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Get configuration of a transport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Update configuration of a transport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Get runtime metrics of a transport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Reset runtime metrics of a transport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Session Management</a:t>
            </a:r>
            <a:endParaRPr lang="en-US" sz="4000" dirty="0">
              <a:latin typeface="Calibri" pitchFamily="34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7686675" y="1726494"/>
          <a:ext cx="4349750" cy="4026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733425" y="1302514"/>
            <a:ext cx="6092825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Get Session information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Get client information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Get current request information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Get Configuration properties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Update configuration properties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Get runtime metrics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Re-set runtime metrics 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Cancel a request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Terminate a session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Agent Management</a:t>
            </a:r>
            <a:endParaRPr lang="en-US" sz="4000" dirty="0">
              <a:latin typeface="Calibri" pitchFamily="34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7686675" y="1726494"/>
          <a:ext cx="4349750" cy="4026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733425" y="1302514"/>
            <a:ext cx="6092825" cy="43396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List agents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Get an agent status information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Get session metrics 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Get connection information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Get Request information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Get configuration properties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Update configuration properties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  <a:latin typeface="Calibri" pitchFamily="34" charset="0"/>
              </a:rPr>
              <a:t> Stop an Agent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Sample API for “Get all the requests”</a:t>
            </a:r>
            <a:endParaRPr lang="en-US" sz="4000" dirty="0">
              <a:latin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1319" y="1362075"/>
          <a:ext cx="9970030" cy="4762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0931"/>
                <a:gridCol w="8039099"/>
              </a:tblGrid>
              <a:tr h="672353">
                <a:tc>
                  <a:txBody>
                    <a:bodyPr/>
                    <a:lstStyle/>
                    <a:p>
                      <a:r>
                        <a:rPr lang="en-US" dirty="0" smtClean="0"/>
                        <a:t>HTTP</a:t>
                      </a:r>
                      <a:r>
                        <a:rPr lang="en-US" baseline="0" dirty="0" smtClean="0"/>
                        <a:t> Operation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GET</a:t>
                      </a:r>
                      <a:endParaRPr lang="en-US" dirty="0"/>
                    </a:p>
                  </a:txBody>
                  <a:tcPr/>
                </a:tc>
              </a:tr>
              <a:tr h="681691">
                <a:tc>
                  <a:txBody>
                    <a:bodyPr/>
                    <a:lstStyle/>
                    <a:p>
                      <a:r>
                        <a:rPr lang="en-US" dirty="0" smtClean="0"/>
                        <a:t>URI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/</a:t>
                      </a:r>
                      <a:r>
                        <a:rPr lang="en-US" b="1" dirty="0" err="1" smtClean="0"/>
                        <a:t>oemanager</a:t>
                      </a:r>
                      <a:r>
                        <a:rPr lang="en-US" b="1" dirty="0" smtClean="0"/>
                        <a:t>/applications/&lt;</a:t>
                      </a:r>
                      <a:r>
                        <a:rPr lang="en-US" b="1" dirty="0" err="1" smtClean="0"/>
                        <a:t>AppName</a:t>
                      </a:r>
                      <a:r>
                        <a:rPr lang="en-US" b="1" dirty="0" smtClean="0"/>
                        <a:t>&gt;/requests</a:t>
                      </a:r>
                      <a:endParaRPr lang="en-US" dirty="0"/>
                    </a:p>
                  </a:txBody>
                  <a:tcPr/>
                </a:tc>
              </a:tr>
              <a:tr h="681691">
                <a:tc>
                  <a:txBody>
                    <a:bodyPr/>
                    <a:lstStyle/>
                    <a:p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curl -v </a:t>
                      </a:r>
                    </a:p>
                    <a:p>
                      <a:r>
                        <a:rPr lang="en-US" dirty="0" smtClean="0">
                          <a:hlinkClick r:id="rId2"/>
                        </a:rPr>
                        <a:t>http://</a:t>
                      </a:r>
                      <a:r>
                        <a:rPr lang="en-US" dirty="0" smtClean="0">
                          <a:hlinkClick r:id="rId2"/>
                        </a:rPr>
                        <a:t>localhost:1234/oemanager/applications/test/requests</a:t>
                      </a:r>
                      <a:endParaRPr lang="en-US" dirty="0"/>
                    </a:p>
                  </a:txBody>
                  <a:tcPr/>
                </a:tc>
              </a:tr>
              <a:tr h="681691">
                <a:tc>
                  <a:txBody>
                    <a:bodyPr/>
                    <a:lstStyle/>
                    <a:p>
                      <a:r>
                        <a:rPr lang="en-US" dirty="0" smtClean="0"/>
                        <a:t>Media-Type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application/</a:t>
                      </a:r>
                      <a:r>
                        <a:rPr lang="en-US" dirty="0" err="1" smtClean="0"/>
                        <a:t>vnd.progress+json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681691">
                <a:tc>
                  <a:txBody>
                    <a:bodyPr/>
                    <a:lstStyle/>
                    <a:p>
                      <a:r>
                        <a:rPr lang="en-US" dirty="0" smtClean="0"/>
                        <a:t>Request Body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81691">
                <a:tc>
                  <a:txBody>
                    <a:bodyPr/>
                    <a:lstStyle/>
                    <a:p>
                      <a:r>
                        <a:rPr lang="en-US" dirty="0" smtClean="0"/>
                        <a:t>Response Code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 Success  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500 Unexpected Server Error</a:t>
                      </a:r>
                      <a:endParaRPr lang="en-US" dirty="0"/>
                    </a:p>
                  </a:txBody>
                  <a:tcPr/>
                </a:tc>
              </a:tr>
              <a:tr h="681691">
                <a:tc>
                  <a:txBody>
                    <a:bodyPr/>
                    <a:lstStyle/>
                    <a:p>
                      <a:r>
                        <a:rPr lang="en-US" dirty="0" smtClean="0"/>
                        <a:t>Response Body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&lt;JSON</a:t>
                      </a:r>
                      <a:r>
                        <a:rPr lang="en-US" baseline="0" dirty="0" smtClean="0"/>
                        <a:t> Response data&gt;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Sample JSON Response</a:t>
            </a:r>
            <a:endParaRPr lang="en-US" sz="4000" dirty="0">
              <a:latin typeface="Calibri" pitchFamily="34" charset="0"/>
            </a:endParaRPr>
          </a:p>
        </p:txBody>
      </p:sp>
      <p:pic>
        <p:nvPicPr>
          <p:cNvPr id="7" name="Content Placeholder 6" descr="Untitl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0870" y="1095375"/>
            <a:ext cx="6629798" cy="5303838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616817" y="1517075"/>
            <a:ext cx="6901583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Demo</a:t>
            </a:r>
            <a:endParaRPr lang="en-US" sz="4000" dirty="0"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Demo: Prerequisites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>
                <a:latin typeface="Calibri" pitchFamily="34" charset="0"/>
              </a:rPr>
              <a:t>Create an Instance</a:t>
            </a:r>
          </a:p>
          <a:p>
            <a:pPr lvl="1"/>
            <a:r>
              <a:rPr lang="en-US" sz="2400" dirty="0" smtClean="0">
                <a:solidFill>
                  <a:srgbClr val="0033CC"/>
                </a:solidFill>
                <a:latin typeface="Calibri" pitchFamily="34" charset="0"/>
              </a:rPr>
              <a:t>$DLC/servers/</a:t>
            </a:r>
            <a:r>
              <a:rPr lang="en-US" sz="2400" dirty="0" err="1" smtClean="0">
                <a:solidFill>
                  <a:srgbClr val="0033CC"/>
                </a:solidFill>
                <a:latin typeface="Calibri" pitchFamily="34" charset="0"/>
              </a:rPr>
              <a:t>pasoe</a:t>
            </a:r>
            <a:r>
              <a:rPr lang="en-US" sz="2400" dirty="0" smtClean="0">
                <a:solidFill>
                  <a:srgbClr val="0033CC"/>
                </a:solidFill>
                <a:latin typeface="Calibri" pitchFamily="34" charset="0"/>
              </a:rPr>
              <a:t>/bin/tcman create test -p 1234 -P 5678 -s 9876</a:t>
            </a:r>
          </a:p>
          <a:p>
            <a:r>
              <a:rPr lang="en-US" sz="2600" dirty="0" smtClean="0">
                <a:latin typeface="Calibri" pitchFamily="34" charset="0"/>
              </a:rPr>
              <a:t>Deploy </a:t>
            </a:r>
            <a:r>
              <a:rPr lang="en-US" sz="2600" dirty="0" err="1" smtClean="0">
                <a:latin typeface="Calibri" pitchFamily="34" charset="0"/>
              </a:rPr>
              <a:t>oemanager.war</a:t>
            </a:r>
            <a:r>
              <a:rPr lang="en-US" sz="2600" dirty="0" smtClean="0">
                <a:latin typeface="Calibri" pitchFamily="34" charset="0"/>
              </a:rPr>
              <a:t> into ROOT</a:t>
            </a:r>
          </a:p>
          <a:p>
            <a:pPr lvl="1"/>
            <a:r>
              <a:rPr lang="en-US" sz="2400" dirty="0" smtClean="0">
                <a:solidFill>
                  <a:srgbClr val="0033CC"/>
                </a:solidFill>
                <a:latin typeface="Calibri" pitchFamily="34" charset="0"/>
              </a:rPr>
              <a:t>test\bin\tcman deploy $</a:t>
            </a:r>
            <a:r>
              <a:rPr lang="en-US" sz="2400" dirty="0" smtClean="0">
                <a:solidFill>
                  <a:srgbClr val="0033CC"/>
                </a:solidFill>
                <a:latin typeface="Calibri" pitchFamily="34" charset="0"/>
              </a:rPr>
              <a:t>DLC\servers\</a:t>
            </a:r>
            <a:r>
              <a:rPr lang="en-US" sz="2400" dirty="0" err="1" smtClean="0">
                <a:solidFill>
                  <a:srgbClr val="0033CC"/>
                </a:solidFill>
                <a:latin typeface="Calibri" pitchFamily="34" charset="0"/>
              </a:rPr>
              <a:t>pasoe</a:t>
            </a:r>
            <a:r>
              <a:rPr lang="en-US" sz="2400" dirty="0" smtClean="0">
                <a:solidFill>
                  <a:srgbClr val="0033CC"/>
                </a:solidFill>
                <a:latin typeface="Calibri" pitchFamily="34" charset="0"/>
              </a:rPr>
              <a:t>\extras\</a:t>
            </a:r>
            <a:r>
              <a:rPr lang="en-US" sz="2400" dirty="0" err="1" smtClean="0">
                <a:solidFill>
                  <a:srgbClr val="0033CC"/>
                </a:solidFill>
                <a:latin typeface="Calibri" pitchFamily="34" charset="0"/>
              </a:rPr>
              <a:t>oemanager.war</a:t>
            </a:r>
            <a:endParaRPr lang="en-US" sz="2400" dirty="0" smtClean="0">
              <a:solidFill>
                <a:srgbClr val="0033CC"/>
              </a:solidFill>
              <a:latin typeface="Calibri" pitchFamily="34" charset="0"/>
            </a:endParaRPr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600" dirty="0" smtClean="0">
                <a:latin typeface="Calibri" pitchFamily="34" charset="0"/>
              </a:rPr>
              <a:t>Place server procedures at test\bin\tcman\</a:t>
            </a:r>
            <a:r>
              <a:rPr lang="en-US" sz="2600" dirty="0" err="1" smtClean="0">
                <a:latin typeface="Calibri" pitchFamily="34" charset="0"/>
              </a:rPr>
              <a:t>openedge</a:t>
            </a:r>
            <a:r>
              <a:rPr lang="en-US" sz="2600" dirty="0" smtClean="0">
                <a:latin typeface="Calibri" pitchFamily="34" charset="0"/>
              </a:rPr>
              <a:t>\</a:t>
            </a:r>
          </a:p>
          <a:p>
            <a:r>
              <a:rPr lang="en-US" sz="2600" dirty="0" smtClean="0">
                <a:latin typeface="Calibri" pitchFamily="34" charset="0"/>
              </a:rPr>
              <a:t>Start the instance</a:t>
            </a:r>
          </a:p>
          <a:p>
            <a:pPr lvl="1"/>
            <a:r>
              <a:rPr lang="en-US" sz="2400" dirty="0" smtClean="0">
                <a:solidFill>
                  <a:srgbClr val="0033CC"/>
                </a:solidFill>
                <a:latin typeface="Calibri" pitchFamily="34" charset="0"/>
              </a:rPr>
              <a:t>test\bin\tcman start</a:t>
            </a:r>
          </a:p>
          <a:p>
            <a:pPr lvl="1">
              <a:buNone/>
            </a:pPr>
            <a:endParaRPr lang="en-US" sz="2400" dirty="0" smtClean="0">
              <a:solidFill>
                <a:srgbClr val="0033CC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Demo: Use Case 1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 pitchFamily="34" charset="0"/>
              </a:rPr>
              <a:t>A user lists all the </a:t>
            </a:r>
            <a:r>
              <a:rPr lang="en-US" sz="2800" dirty="0" err="1" smtClean="0">
                <a:latin typeface="Calibri" pitchFamily="34" charset="0"/>
              </a:rPr>
              <a:t>oeabl</a:t>
            </a:r>
            <a:r>
              <a:rPr lang="en-US" sz="2800" dirty="0" smtClean="0">
                <a:latin typeface="Calibri" pitchFamily="34" charset="0"/>
              </a:rPr>
              <a:t> applications</a:t>
            </a:r>
          </a:p>
          <a:p>
            <a:r>
              <a:rPr lang="en-US" sz="2800" b="1" dirty="0" smtClean="0">
                <a:latin typeface="Calibri" pitchFamily="34" charset="0"/>
              </a:rPr>
              <a:t>Steps:</a:t>
            </a:r>
            <a:endParaRPr lang="en-US" sz="2800" dirty="0" smtClean="0">
              <a:latin typeface="Calibri" pitchFamily="34" charset="0"/>
            </a:endParaRPr>
          </a:p>
          <a:p>
            <a:pPr marL="914400" lvl="1" indent="-514350">
              <a:buFont typeface="Arial" pitchFamily="34" charset="0"/>
              <a:buChar char="•"/>
            </a:pPr>
            <a:r>
              <a:rPr lang="en-US" sz="2600" dirty="0" smtClean="0">
                <a:latin typeface="Calibri" pitchFamily="34" charset="0"/>
              </a:rPr>
              <a:t>Execute the following REST API using a REST client</a:t>
            </a:r>
          </a:p>
          <a:p>
            <a:pPr marL="914400" lvl="1" indent="-514350">
              <a:buNone/>
            </a:pP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Curl –u </a:t>
            </a:r>
            <a:r>
              <a:rPr lang="en-US" sz="2600" dirty="0" err="1" smtClean="0">
                <a:solidFill>
                  <a:srgbClr val="0033CC"/>
                </a:solidFill>
                <a:latin typeface="Calibri" pitchFamily="34" charset="0"/>
              </a:rPr>
              <a:t>tomcat:tomcat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 http://localhost:1234/oemanager/applications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Demo: Use Case 2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 pitchFamily="34" charset="0"/>
              </a:rPr>
              <a:t>A user updates configuration properties of Session Manager</a:t>
            </a:r>
          </a:p>
          <a:p>
            <a:r>
              <a:rPr lang="en-US" sz="2800" b="1" dirty="0" smtClean="0">
                <a:latin typeface="Calibri" pitchFamily="34" charset="0"/>
              </a:rPr>
              <a:t>Steps: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sz="2600" dirty="0" smtClean="0">
                <a:latin typeface="Calibri" pitchFamily="34" charset="0"/>
              </a:rPr>
              <a:t>Execute the following REST API using a REST client</a:t>
            </a:r>
          </a:p>
          <a:p>
            <a:pPr marL="914400" lvl="1" indent="-514350">
              <a:buNone/>
            </a:pP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curl -u </a:t>
            </a:r>
            <a:r>
              <a:rPr lang="en-US" sz="2600" dirty="0" err="1" smtClean="0">
                <a:solidFill>
                  <a:srgbClr val="0033CC"/>
                </a:solidFill>
                <a:latin typeface="Calibri" pitchFamily="34" charset="0"/>
              </a:rPr>
              <a:t>tomcat:tomcat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 -X PUT -H "Content-Type: application/</a:t>
            </a:r>
            <a:r>
              <a:rPr lang="en-US" sz="2600" dirty="0" err="1" smtClean="0">
                <a:solidFill>
                  <a:srgbClr val="0033CC"/>
                </a:solidFill>
                <a:latin typeface="Calibri" pitchFamily="34" charset="0"/>
              </a:rPr>
              <a:t>vnd.progress+json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" -d {"</a:t>
            </a:r>
            <a:r>
              <a:rPr lang="en-US" sz="2600" dirty="0" err="1" smtClean="0">
                <a:solidFill>
                  <a:srgbClr val="0033CC"/>
                </a:solidFill>
                <a:latin typeface="Calibri" pitchFamily="34" charset="0"/>
              </a:rPr>
              <a:t>agentLogThreshold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":”500000"} http://localhost:1234/oemanager/applications/test/properties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Demo: Use Case 3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 pitchFamily="34" charset="0"/>
              </a:rPr>
              <a:t>A user cancels a request which is running more than expected time</a:t>
            </a:r>
          </a:p>
          <a:p>
            <a:r>
              <a:rPr lang="en-US" sz="2800" b="1" dirty="0" smtClean="0">
                <a:latin typeface="Calibri" pitchFamily="34" charset="0"/>
              </a:rPr>
              <a:t>Steps: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sz="2600" dirty="0" smtClean="0">
                <a:latin typeface="Calibri" pitchFamily="34" charset="0"/>
              </a:rPr>
              <a:t>Execute a client request which runs more than the expected time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sz="2600" dirty="0" smtClean="0">
                <a:latin typeface="Calibri" pitchFamily="34" charset="0"/>
              </a:rPr>
              <a:t>Execute the following REST API using a REST client</a:t>
            </a:r>
          </a:p>
          <a:p>
            <a:pPr marL="914400" lvl="1" indent="-514350">
              <a:buNone/>
            </a:pP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Curl –u </a:t>
            </a:r>
            <a:r>
              <a:rPr lang="en-US" sz="2600" dirty="0" err="1" smtClean="0">
                <a:solidFill>
                  <a:srgbClr val="0033CC"/>
                </a:solidFill>
                <a:latin typeface="Calibri" pitchFamily="34" charset="0"/>
              </a:rPr>
              <a:t>tomcat:tomcat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 –X DELETE http://localhost:1234/oemanager/applications/test/requests?requestID=&lt;reqID&gt;&amp;sessionID=&lt;sessionID&gt;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Demo: Use Case </a:t>
            </a:r>
            <a:r>
              <a:rPr lang="en-US" sz="4000" dirty="0" smtClean="0">
                <a:latin typeface="Calibri" pitchFamily="34" charset="0"/>
              </a:rPr>
              <a:t>4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 pitchFamily="34" charset="0"/>
              </a:rPr>
              <a:t>A user </a:t>
            </a:r>
            <a:r>
              <a:rPr lang="en-US" sz="2800" dirty="0" smtClean="0">
                <a:latin typeface="Calibri" pitchFamily="34" charset="0"/>
              </a:rPr>
              <a:t>stops an agent</a:t>
            </a:r>
            <a:endParaRPr lang="en-US" sz="2800" dirty="0" smtClean="0">
              <a:latin typeface="Calibri" pitchFamily="34" charset="0"/>
            </a:endParaRPr>
          </a:p>
          <a:p>
            <a:r>
              <a:rPr lang="en-US" sz="2800" b="1" dirty="0" smtClean="0">
                <a:latin typeface="Calibri" pitchFamily="34" charset="0"/>
              </a:rPr>
              <a:t>Steps: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sz="2600" dirty="0" smtClean="0">
                <a:latin typeface="Calibri" pitchFamily="34" charset="0"/>
              </a:rPr>
              <a:t>Execute </a:t>
            </a:r>
            <a:r>
              <a:rPr lang="en-US" sz="2600" dirty="0" smtClean="0">
                <a:latin typeface="Calibri" pitchFamily="34" charset="0"/>
              </a:rPr>
              <a:t>the following REST API using a REST client</a:t>
            </a:r>
          </a:p>
          <a:p>
            <a:pPr marL="914400" lvl="1" indent="-514350">
              <a:buNone/>
            </a:pP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Curl –u </a:t>
            </a:r>
            <a:r>
              <a:rPr lang="en-US" sz="2600" dirty="0" err="1" smtClean="0">
                <a:solidFill>
                  <a:srgbClr val="0033CC"/>
                </a:solidFill>
                <a:latin typeface="Calibri" pitchFamily="34" charset="0"/>
              </a:rPr>
              <a:t>tomcat:tomcat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 –X DELETE 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  <a:hlinkClick r:id="rId2"/>
              </a:rPr>
              <a:t>http://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  <a:hlinkClick r:id="rId2"/>
              </a:rPr>
              <a:t>localhost:1234/oemanager/applications/test/agents/&lt;agentID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 /</a:t>
            </a:r>
            <a:r>
              <a:rPr lang="en-US" sz="2600" dirty="0" err="1" smtClean="0">
                <a:solidFill>
                  <a:srgbClr val="0033CC"/>
                </a:solidFill>
                <a:latin typeface="Calibri" pitchFamily="34" charset="0"/>
              </a:rPr>
              <a:t>agentPID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&gt;</a:t>
            </a:r>
            <a:endParaRPr lang="en-US" sz="2600" dirty="0" smtClean="0">
              <a:solidFill>
                <a:srgbClr val="0033CC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Demo: Use Case </a:t>
            </a:r>
            <a:r>
              <a:rPr lang="en-US" sz="4000" dirty="0" smtClean="0">
                <a:latin typeface="Calibri" pitchFamily="34" charset="0"/>
              </a:rPr>
              <a:t>5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 pitchFamily="34" charset="0"/>
              </a:rPr>
              <a:t>A user deploys a REST service description (.</a:t>
            </a:r>
            <a:r>
              <a:rPr lang="en-US" sz="2800" dirty="0" err="1" smtClean="0">
                <a:latin typeface="Calibri" pitchFamily="34" charset="0"/>
              </a:rPr>
              <a:t>paar</a:t>
            </a:r>
            <a:r>
              <a:rPr lang="en-US" sz="2800" dirty="0" smtClean="0">
                <a:latin typeface="Calibri" pitchFamily="34" charset="0"/>
              </a:rPr>
              <a:t>)</a:t>
            </a:r>
          </a:p>
          <a:p>
            <a:r>
              <a:rPr lang="en-US" sz="2800" b="1" dirty="0" smtClean="0">
                <a:latin typeface="Calibri" pitchFamily="34" charset="0"/>
              </a:rPr>
              <a:t>Steps: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sz="2600" dirty="0" smtClean="0">
                <a:latin typeface="Calibri" pitchFamily="34" charset="0"/>
              </a:rPr>
              <a:t>Execute the following REST API using a REST client</a:t>
            </a:r>
          </a:p>
          <a:p>
            <a:pPr marL="914400" lvl="1" indent="-514350">
              <a:buNone/>
            </a:pP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Curl -u </a:t>
            </a:r>
            <a:r>
              <a:rPr lang="en-US" sz="2600" dirty="0" err="1" smtClean="0">
                <a:solidFill>
                  <a:srgbClr val="0033CC"/>
                </a:solidFill>
                <a:latin typeface="Calibri" pitchFamily="34" charset="0"/>
              </a:rPr>
              <a:t>tomcat:tomcat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 -X POST --data-binary @</a:t>
            </a:r>
            <a:r>
              <a:rPr lang="en-US" sz="2600" dirty="0" err="1" smtClean="0">
                <a:solidFill>
                  <a:srgbClr val="0033CC"/>
                </a:solidFill>
                <a:latin typeface="Calibri" pitchFamily="34" charset="0"/>
              </a:rPr>
              <a:t>dateService.paar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 http://localhost:1234/oemanager/applications/test/webapps/ROOT/transports/rest/oeservices "Accept: application/</a:t>
            </a:r>
            <a:r>
              <a:rPr lang="en-US" sz="2600" dirty="0" err="1" smtClean="0">
                <a:solidFill>
                  <a:srgbClr val="0033CC"/>
                </a:solidFill>
                <a:latin typeface="Calibri" pitchFamily="34" charset="0"/>
              </a:rPr>
              <a:t>vnd.progress+json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" -H "Content-Type: application/</a:t>
            </a:r>
            <a:r>
              <a:rPr lang="en-US" sz="2600" dirty="0" err="1" smtClean="0">
                <a:solidFill>
                  <a:srgbClr val="0033CC"/>
                </a:solidFill>
                <a:latin typeface="Calibri" pitchFamily="34" charset="0"/>
              </a:rPr>
              <a:t>vnd.progress.paar+zip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" -H "Content-Disposition: attachment; filename=</a:t>
            </a:r>
            <a:r>
              <a:rPr lang="en-US" sz="2600" dirty="0" err="1" smtClean="0">
                <a:solidFill>
                  <a:srgbClr val="0033CC"/>
                </a:solidFill>
                <a:latin typeface="Calibri" pitchFamily="34" charset="0"/>
              </a:rPr>
              <a:t>dateService.paar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"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Demo: Use Case </a:t>
            </a:r>
            <a:r>
              <a:rPr lang="en-US" sz="4000" dirty="0" smtClean="0">
                <a:latin typeface="Calibri" pitchFamily="34" charset="0"/>
              </a:rPr>
              <a:t>6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 pitchFamily="34" charset="0"/>
              </a:rPr>
              <a:t>A user gets runtime metrics of a SOAP transport</a:t>
            </a:r>
          </a:p>
          <a:p>
            <a:r>
              <a:rPr lang="en-US" sz="2800" b="1" dirty="0" smtClean="0">
                <a:latin typeface="Calibri" pitchFamily="34" charset="0"/>
              </a:rPr>
              <a:t>Steps: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sz="2600" dirty="0" smtClean="0">
                <a:latin typeface="Calibri" pitchFamily="34" charset="0"/>
              </a:rPr>
              <a:t>Deploy a SOAP service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sz="2600" dirty="0" smtClean="0">
                <a:latin typeface="Calibri" pitchFamily="34" charset="0"/>
              </a:rPr>
              <a:t>Execute few requests on SOAP service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sz="2600" dirty="0" smtClean="0">
                <a:latin typeface="Calibri" pitchFamily="34" charset="0"/>
              </a:rPr>
              <a:t>Execute the following REST API using a REST client</a:t>
            </a:r>
          </a:p>
          <a:p>
            <a:pPr marL="914400" lvl="1" indent="-514350">
              <a:buNone/>
            </a:pPr>
            <a:r>
              <a:rPr lang="pl-PL" sz="2600" dirty="0" smtClean="0">
                <a:solidFill>
                  <a:srgbClr val="0033CC"/>
                </a:solidFill>
                <a:latin typeface="Calibri" pitchFamily="34" charset="0"/>
              </a:rPr>
              <a:t>curl -u tomcat:tomcat http://</a:t>
            </a:r>
            <a:r>
              <a:rPr lang="en-US" sz="2600" dirty="0" err="1" smtClean="0">
                <a:solidFill>
                  <a:srgbClr val="0033CC"/>
                </a:solidFill>
                <a:latin typeface="Calibri" pitchFamily="34" charset="0"/>
              </a:rPr>
              <a:t>localhost</a:t>
            </a:r>
            <a:r>
              <a:rPr lang="pl-PL" sz="2600" dirty="0" smtClean="0">
                <a:solidFill>
                  <a:srgbClr val="0033CC"/>
                </a:solidFill>
                <a:latin typeface="Calibri" pitchFamily="34" charset="0"/>
              </a:rPr>
              <a:t>: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1234</a:t>
            </a:r>
            <a:r>
              <a:rPr lang="pl-PL" sz="2600" dirty="0" smtClean="0">
                <a:solidFill>
                  <a:srgbClr val="0033CC"/>
                </a:solidFill>
                <a:latin typeface="Calibri" pitchFamily="34" charset="0"/>
              </a:rPr>
              <a:t>/oemanager/applications/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test</a:t>
            </a:r>
            <a:r>
              <a:rPr lang="pl-PL" sz="2600" dirty="0" smtClean="0">
                <a:solidFill>
                  <a:srgbClr val="0033CC"/>
                </a:solidFill>
                <a:latin typeface="Calibri" pitchFamily="34" charset="0"/>
              </a:rPr>
              <a:t>/webapps/</a:t>
            </a:r>
            <a:r>
              <a:rPr lang="en-US" sz="2600" dirty="0" smtClean="0">
                <a:solidFill>
                  <a:srgbClr val="0033CC"/>
                </a:solidFill>
                <a:latin typeface="Calibri" pitchFamily="34" charset="0"/>
              </a:rPr>
              <a:t>ROOT</a:t>
            </a:r>
            <a:r>
              <a:rPr lang="pl-PL" sz="2600" dirty="0" smtClean="0">
                <a:solidFill>
                  <a:srgbClr val="0033CC"/>
                </a:solidFill>
                <a:latin typeface="Calibri" pitchFamily="34" charset="0"/>
              </a:rPr>
              <a:t>/transports/soap/metrics</a:t>
            </a:r>
            <a:endParaRPr lang="en-US" sz="2600" dirty="0" smtClean="0">
              <a:solidFill>
                <a:srgbClr val="0033CC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Advantages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 pitchFamily="34" charset="0"/>
              </a:rPr>
              <a:t>Standard HTTP call outs</a:t>
            </a:r>
          </a:p>
          <a:p>
            <a:r>
              <a:rPr lang="en-US" sz="2800" dirty="0" smtClean="0">
                <a:latin typeface="Calibri" pitchFamily="34" charset="0"/>
              </a:rPr>
              <a:t>Standard based security</a:t>
            </a:r>
          </a:p>
          <a:p>
            <a:r>
              <a:rPr lang="en-US" sz="2800" dirty="0" smtClean="0">
                <a:latin typeface="Calibri" pitchFamily="34" charset="0"/>
              </a:rPr>
              <a:t>Flexible formats</a:t>
            </a:r>
          </a:p>
          <a:p>
            <a:r>
              <a:rPr lang="en-US" sz="2800" dirty="0" smtClean="0">
                <a:latin typeface="Calibri" pitchFamily="34" charset="0"/>
              </a:rPr>
              <a:t>Manage server Programmatically</a:t>
            </a:r>
          </a:p>
          <a:p>
            <a:r>
              <a:rPr lang="en-US" sz="2800" dirty="0" smtClean="0">
                <a:latin typeface="Calibri" pitchFamily="34" charset="0"/>
              </a:rPr>
              <a:t>Extensible:</a:t>
            </a:r>
          </a:p>
          <a:p>
            <a:pPr lvl="1"/>
            <a:r>
              <a:rPr lang="en-US" sz="2800" dirty="0" smtClean="0">
                <a:latin typeface="Calibri" pitchFamily="34" charset="0"/>
              </a:rPr>
              <a:t>Customized command line tools </a:t>
            </a:r>
          </a:p>
          <a:p>
            <a:pPr lvl="1"/>
            <a:r>
              <a:rPr lang="en-US" sz="2800" dirty="0" smtClean="0">
                <a:latin typeface="Calibri" pitchFamily="34" charset="0"/>
              </a:rPr>
              <a:t>Integration with 3rd party admin tools like </a:t>
            </a:r>
            <a:r>
              <a:rPr lang="en-US" sz="2800" dirty="0" err="1" smtClean="0">
                <a:latin typeface="Calibri" pitchFamily="34" charset="0"/>
              </a:rPr>
              <a:t>Nagios</a:t>
            </a:r>
            <a:endParaRPr lang="en-US" sz="2800" dirty="0" smtClean="0">
              <a:latin typeface="Calibri" pitchFamily="34" charset="0"/>
            </a:endParaRPr>
          </a:p>
          <a:p>
            <a:pPr lvl="1"/>
            <a:r>
              <a:rPr lang="en-US" sz="2800" dirty="0" smtClean="0">
                <a:latin typeface="Calibri" pitchFamily="34" charset="0"/>
              </a:rPr>
              <a:t>ABL client with new HTTP out support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59775"/>
            <a:ext cx="10801179" cy="646331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</a:rPr>
              <a:t>Summary	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latin typeface="Calibri" pitchFamily="34" charset="0"/>
              </a:rPr>
              <a:t>What is Pacific Application Server for OpenEdge</a:t>
            </a:r>
          </a:p>
          <a:p>
            <a:r>
              <a:rPr lang="en-US" sz="3200" dirty="0" smtClean="0">
                <a:latin typeface="Calibri" pitchFamily="34" charset="0"/>
              </a:rPr>
              <a:t>How is it different from classic Application Server?</a:t>
            </a:r>
            <a:endParaRPr lang="en-US" sz="3000" dirty="0" smtClean="0">
              <a:latin typeface="Calibri" pitchFamily="34" charset="0"/>
            </a:endParaRPr>
          </a:p>
          <a:p>
            <a:r>
              <a:rPr lang="en-US" sz="3200" dirty="0" smtClean="0">
                <a:latin typeface="Calibri" pitchFamily="34" charset="0"/>
              </a:rPr>
              <a:t>PAS for OpenEdge Administration</a:t>
            </a:r>
          </a:p>
          <a:p>
            <a:r>
              <a:rPr lang="en-US" sz="3200" dirty="0" smtClean="0">
                <a:latin typeface="Calibri" pitchFamily="34" charset="0"/>
              </a:rPr>
              <a:t>REST API to manage PAS for OpenEdge</a:t>
            </a:r>
          </a:p>
          <a:p>
            <a:r>
              <a:rPr lang="en-US" sz="3200" dirty="0" smtClean="0">
                <a:latin typeface="Calibri" pitchFamily="34" charset="0"/>
              </a:rPr>
              <a:t>Advantages of PAS for OpenEdge Administration</a:t>
            </a:r>
          </a:p>
          <a:p>
            <a:pPr>
              <a:buNone/>
            </a:pPr>
            <a:endParaRPr lang="en-US" sz="3200" dirty="0" smtClean="0">
              <a:latin typeface="Calibri" pitchFamily="34" charset="0"/>
            </a:endParaRPr>
          </a:p>
          <a:p>
            <a:endParaRPr lang="en-US" sz="3200" dirty="0" smtClean="0">
              <a:latin typeface="Calibri" pitchFamily="34" charset="0"/>
            </a:endParaRPr>
          </a:p>
          <a:p>
            <a:pPr lvl="1">
              <a:buNone/>
            </a:pPr>
            <a:endParaRPr lang="en-US" sz="320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52132"/>
            <a:ext cx="121888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i="0" dirty="0" smtClean="0">
                <a:solidFill>
                  <a:schemeClr val="bg1"/>
                </a:solidFill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xmlns="" val="290616054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74988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8.4|0.9|7.9|3.7|5.8|17.2|16.3|18.2|8.1"/>
</p:tagLst>
</file>

<file path=ppt/theme/theme1.xml><?xml version="1.0" encoding="utf-8"?>
<a:theme xmlns:a="http://schemas.openxmlformats.org/drawingml/2006/main" name="PROGRESS_16x9_PPT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  <_dlc_DocId xmlns="7c69e624-827f-471b-adea-ac070ddc6867">V5TQT6NVCWRS-1348-956</_dlc_DocId>
    <_dlc_DocIdUrl xmlns="7c69e624-827f-471b-adea-ac070ddc6867">
      <Url>https://myprogress.progress.com/departments/marketing/_layouts/DocIdRedir.aspx?ID=V5TQT6NVCWRS-1348-956</Url>
      <Description>V5TQT6NVCWRS-1348-956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DDA4C4B2-98B1-44DF-A244-E8FB7A2D1956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efb4a6a7-40f5-4c55-b7cd-bfe5555b5884"/>
    <ds:schemaRef ds:uri="7c69e624-827f-471b-adea-ac070ddc6867"/>
    <ds:schemaRef ds:uri="http://schemas.openxmlformats.org/package/2006/metadata/core-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B4EF40-9B35-460D-B157-2B32114122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2FBA8A60-2B77-4ABB-9159-A7F23E69D8F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PROGRESS_16x9_PPT_Template.potx</Template>
  <TotalTime>6486</TotalTime>
  <Words>1150</Words>
  <Application>Microsoft Office PowerPoint</Application>
  <PresentationFormat>Custom</PresentationFormat>
  <Paragraphs>333</Paragraphs>
  <Slides>36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PROGRESS_16x9_PPT_Template</vt:lpstr>
      <vt:lpstr>REST API to manage Pacific Application Server for OpenEdge instances</vt:lpstr>
      <vt:lpstr>Agenda </vt:lpstr>
      <vt:lpstr>Introduction to PAS for OpenEdge</vt:lpstr>
      <vt:lpstr>What is Pacific Application Server? </vt:lpstr>
      <vt:lpstr>What is Pacific Application Server for OpenEdge?</vt:lpstr>
      <vt:lpstr>Why Pacific Application Server for OpenEdge? </vt:lpstr>
      <vt:lpstr>How is it different from Classic AppServer?</vt:lpstr>
      <vt:lpstr>PAS for OpenEdge Architectural Concepts</vt:lpstr>
      <vt:lpstr>PAS for OpenEdge Administration</vt:lpstr>
      <vt:lpstr>Slide 10</vt:lpstr>
      <vt:lpstr>Administration: tcman.sh/.bat</vt:lpstr>
      <vt:lpstr>Administration: More Command Line Tools…</vt:lpstr>
      <vt:lpstr>REST API to manage “PAS for OpenEdge” instances</vt:lpstr>
      <vt:lpstr>Introduction to REST</vt:lpstr>
      <vt:lpstr>Introducing PAS for OpenEdge REST API</vt:lpstr>
      <vt:lpstr>Understanding PAS for OpenEdge resources</vt:lpstr>
      <vt:lpstr>How to enable REST API?</vt:lpstr>
      <vt:lpstr>Using REST API - What to manage?</vt:lpstr>
      <vt:lpstr>Application Management</vt:lpstr>
      <vt:lpstr>Transport Management</vt:lpstr>
      <vt:lpstr>Session Management</vt:lpstr>
      <vt:lpstr>Agent Management</vt:lpstr>
      <vt:lpstr>Sample API for “Get all the requests”</vt:lpstr>
      <vt:lpstr>Sample JSON Response</vt:lpstr>
      <vt:lpstr>Demo</vt:lpstr>
      <vt:lpstr>Demo: Prerequisites</vt:lpstr>
      <vt:lpstr>Demo: Use Case 1</vt:lpstr>
      <vt:lpstr>Demo: Use Case 2</vt:lpstr>
      <vt:lpstr>Demo: Use Case 3</vt:lpstr>
      <vt:lpstr>Demo: Use Case 4</vt:lpstr>
      <vt:lpstr>Demo: Use Case 5</vt:lpstr>
      <vt:lpstr>Demo: Use Case 6</vt:lpstr>
      <vt:lpstr>Advantages</vt:lpstr>
      <vt:lpstr>Summary </vt:lpstr>
      <vt:lpstr>Slide 35</vt:lpstr>
      <vt:lpstr>Slide 36</vt:lpstr>
    </vt:vector>
  </TitlesOfParts>
  <Company>Progress Software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PowerPoint Template</dc:title>
  <dc:creator>Progress Software</dc:creator>
  <cp:lastModifiedBy>smunigal</cp:lastModifiedBy>
  <cp:revision>1255</cp:revision>
  <cp:lastPrinted>2013-09-18T03:48:20Z</cp:lastPrinted>
  <dcterms:created xsi:type="dcterms:W3CDTF">2010-07-07T00:59:08Z</dcterms:created>
  <dcterms:modified xsi:type="dcterms:W3CDTF">2015-06-09T17:15:22Z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8f308494-2ca7-4968-acf2-a8e53c479d10</vt:lpwstr>
  </property>
  <property fmtid="{D5CDD505-2E9C-101B-9397-08002B2CF9AE}" pid="22" name="Visibility">
    <vt:lpwstr>758;#Internal|52c39dec-86ec-4d25-bb10-18d2912cd0c4</vt:lpwstr>
  </property>
</Properties>
</file>