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charts/chart1.xml" ContentType="application/vnd.openxmlformats-officedocument.drawingml.chart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tags/tag9.xml" ContentType="application/vnd.openxmlformats-officedocument.presentationml.tag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quickStyle5.xml" ContentType="application/vnd.openxmlformats-officedocument.drawingml.diagramStyl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diagrams/quickStyle1.xml" ContentType="application/vnd.openxmlformats-officedocument.drawingml.diagramStyle+xml"/>
  <Override PartName="/ppt/tags/tag3.xml" ContentType="application/vnd.openxmlformats-officedocument.presentationml.tags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notesSlides/notesSlide8.xml" ContentType="application/vnd.openxmlformats-officedocument.presentationml.notesSlide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notesSlides/notesSlide4.xml" ContentType="application/vnd.openxmlformats-officedocument.presentationml.notesSlide+xml"/>
  <Override PartName="/ppt/diagrams/drawing4.xml" ContentType="application/vnd.ms-office.drawingml.diagramDrawing+xml"/>
  <Override PartName="/ppt/charts/chart2.xml" ContentType="application/vnd.openxmlformats-officedocument.drawingml.chart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4"/>
  </p:sldMasterIdLst>
  <p:notesMasterIdLst>
    <p:notesMasterId r:id="rId35"/>
  </p:notesMasterIdLst>
  <p:handoutMasterIdLst>
    <p:handoutMasterId r:id="rId36"/>
  </p:handoutMasterIdLst>
  <p:sldIdLst>
    <p:sldId id="1478" r:id="rId5"/>
    <p:sldId id="1480" r:id="rId6"/>
    <p:sldId id="1514" r:id="rId7"/>
    <p:sldId id="1484" r:id="rId8"/>
    <p:sldId id="1485" r:id="rId9"/>
    <p:sldId id="1486" r:id="rId10"/>
    <p:sldId id="1487" r:id="rId11"/>
    <p:sldId id="1488" r:id="rId12"/>
    <p:sldId id="1489" r:id="rId13"/>
    <p:sldId id="1490" r:id="rId14"/>
    <p:sldId id="1491" r:id="rId15"/>
    <p:sldId id="1515" r:id="rId16"/>
    <p:sldId id="1505" r:id="rId17"/>
    <p:sldId id="1492" r:id="rId18"/>
    <p:sldId id="1493" r:id="rId19"/>
    <p:sldId id="1494" r:id="rId20"/>
    <p:sldId id="1507" r:id="rId21"/>
    <p:sldId id="1495" r:id="rId22"/>
    <p:sldId id="1497" r:id="rId23"/>
    <p:sldId id="1498" r:id="rId24"/>
    <p:sldId id="1499" r:id="rId25"/>
    <p:sldId id="1508" r:id="rId26"/>
    <p:sldId id="1517" r:id="rId27"/>
    <p:sldId id="1518" r:id="rId28"/>
    <p:sldId id="1500" r:id="rId29"/>
    <p:sldId id="1501" r:id="rId30"/>
    <p:sldId id="1502" r:id="rId31"/>
    <p:sldId id="1503" r:id="rId32"/>
    <p:sldId id="1481" r:id="rId33"/>
    <p:sldId id="1519" r:id="rId34"/>
  </p:sldIdLst>
  <p:sldSz cx="12188825" cy="6858000"/>
  <p:notesSz cx="7010400" cy="9296400"/>
  <p:custDataLst>
    <p:tags r:id="rId37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97">
          <p15:clr>
            <a:srgbClr val="A4A3A4"/>
          </p15:clr>
        </p15:guide>
        <p15:guide id="2" orient="horz" pos="1111">
          <p15:clr>
            <a:srgbClr val="A4A3A4"/>
          </p15:clr>
        </p15:guide>
        <p15:guide id="3" pos="3845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  <p:cmAuthor id="4" name="Paulette Stout" initials="PS" lastIdx="1" clrIdx="4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3C78C"/>
    <a:srgbClr val="AAD204"/>
    <a:srgbClr val="DD461E"/>
    <a:srgbClr val="FF4E00"/>
    <a:srgbClr val="2F5662"/>
    <a:srgbClr val="B0D806"/>
    <a:srgbClr val="24D997"/>
    <a:srgbClr val="F199AE"/>
    <a:srgbClr val="A21636"/>
    <a:srgbClr val="FFD24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9" autoAdjust="0"/>
    <p:restoredTop sz="96013" autoAdjust="0"/>
  </p:normalViewPr>
  <p:slideViewPr>
    <p:cSldViewPr snapToGrid="0" showGuides="1">
      <p:cViewPr>
        <p:scale>
          <a:sx n="60" d="100"/>
          <a:sy n="60" d="100"/>
        </p:scale>
        <p:origin x="-836" y="-204"/>
      </p:cViewPr>
      <p:guideLst>
        <p:guide orient="horz" pos="3197"/>
        <p:guide orient="horz" pos="1111"/>
        <p:guide pos="3845"/>
      </p:guideLst>
    </p:cSldViewPr>
  </p:slideViewPr>
  <p:outlineViewPr>
    <p:cViewPr>
      <p:scale>
        <a:sx n="33" d="100"/>
        <a:sy n="33" d="100"/>
      </p:scale>
      <p:origin x="16" y="15480"/>
    </p:cViewPr>
  </p:outlin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06" d="100"/>
        <a:sy n="106" d="100"/>
      </p:scale>
      <p:origin x="0" y="9672"/>
    </p:cViewPr>
  </p:sorterViewPr>
  <p:notesViewPr>
    <p:cSldViewPr snapToGrid="0" showGuides="1">
      <p:cViewPr varScale="1">
        <p:scale>
          <a:sx n="114" d="100"/>
          <a:sy n="114" d="100"/>
        </p:scale>
        <p:origin x="-4608" y="-112"/>
      </p:cViewPr>
      <p:guideLst>
        <p:guide orient="horz" pos="2928"/>
        <p:guide pos="220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gs" Target="tags/tag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2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hart>
    <c:autoTitleDeleted val="1"/>
    <c:plotArea>
      <c:layout/>
      <c:barChart>
        <c:barDir val="col"/>
        <c:grouping val="clustered"/>
        <c:ser>
          <c:idx val="0"/>
          <c:order val="0"/>
          <c:dPt>
            <c:idx val="0"/>
            <c:spPr>
              <a:solidFill>
                <a:schemeClr val="accent1"/>
              </a:solidFill>
            </c:spPr>
          </c:dPt>
          <c:dPt>
            <c:idx val="1"/>
            <c:spPr>
              <a:solidFill>
                <a:srgbClr val="00B050"/>
              </a:solidFill>
            </c:spPr>
          </c:dPt>
          <c:dPt>
            <c:idx val="2"/>
            <c:spPr>
              <a:solidFill>
                <a:schemeClr val="accent3"/>
              </a:solidFill>
            </c:spPr>
          </c:dPt>
          <c:cat>
            <c:strRef>
              <c:f>Sheet1!$D$9:$D$11</c:f>
              <c:strCache>
                <c:ptCount val="3"/>
                <c:pt idx="0">
                  <c:v>PASOE</c:v>
                </c:pt>
                <c:pt idx="1">
                  <c:v>Classic-Direct</c:v>
                </c:pt>
                <c:pt idx="2">
                  <c:v>AIA</c:v>
                </c:pt>
              </c:strCache>
            </c:strRef>
          </c:cat>
          <c:val>
            <c:numRef>
              <c:f>Sheet1!$E$9:$E$11</c:f>
              <c:numCache>
                <c:formatCode>General</c:formatCode>
                <c:ptCount val="3"/>
                <c:pt idx="0">
                  <c:v>1263</c:v>
                </c:pt>
                <c:pt idx="1">
                  <c:v>1029</c:v>
                </c:pt>
                <c:pt idx="2">
                  <c:v>1281</c:v>
                </c:pt>
              </c:numCache>
            </c:numRef>
          </c:val>
        </c:ser>
        <c:axId val="73102848"/>
        <c:axId val="73104384"/>
      </c:barChart>
      <c:catAx>
        <c:axId val="73102848"/>
        <c:scaling>
          <c:orientation val="minMax"/>
        </c:scaling>
        <c:delete val="1"/>
        <c:axPos val="b"/>
        <c:majorTickMark val="none"/>
        <c:tickLblPos val="none"/>
        <c:crossAx val="73104384"/>
        <c:crosses val="autoZero"/>
        <c:auto val="1"/>
        <c:lblAlgn val="ctr"/>
        <c:lblOffset val="100"/>
      </c:catAx>
      <c:valAx>
        <c:axId val="73104384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73102848"/>
        <c:crosses val="autoZero"/>
        <c:crossBetween val="between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hart>
    <c:plotArea>
      <c:layout/>
      <c:barChart>
        <c:barDir val="col"/>
        <c:grouping val="clustered"/>
        <c:ser>
          <c:idx val="0"/>
          <c:order val="0"/>
          <c:tx>
            <c:strRef>
              <c:f>Sheet1!$J$16</c:f>
              <c:strCache>
                <c:ptCount val="1"/>
                <c:pt idx="0">
                  <c:v>PASOE</c:v>
                </c:pt>
              </c:strCache>
            </c:strRef>
          </c:tx>
          <c:cat>
            <c:strRef>
              <c:f>Sheet1!$I$17:$I$20</c:f>
              <c:strCache>
                <c:ptCount val="4"/>
                <c:pt idx="0">
                  <c:v>Create</c:v>
                </c:pt>
                <c:pt idx="1">
                  <c:v>Update</c:v>
                </c:pt>
                <c:pt idx="2">
                  <c:v>Read</c:v>
                </c:pt>
                <c:pt idx="3">
                  <c:v>Delete</c:v>
                </c:pt>
              </c:strCache>
            </c:strRef>
          </c:cat>
          <c:val>
            <c:numRef>
              <c:f>Sheet1!$J$17:$J$20</c:f>
              <c:numCache>
                <c:formatCode>General</c:formatCode>
                <c:ptCount val="4"/>
                <c:pt idx="0">
                  <c:v>1136</c:v>
                </c:pt>
                <c:pt idx="1">
                  <c:v>1119</c:v>
                </c:pt>
                <c:pt idx="2">
                  <c:v>445.1</c:v>
                </c:pt>
                <c:pt idx="3">
                  <c:v>720</c:v>
                </c:pt>
              </c:numCache>
            </c:numRef>
          </c:val>
        </c:ser>
        <c:ser>
          <c:idx val="1"/>
          <c:order val="1"/>
          <c:tx>
            <c:strRef>
              <c:f>Sheet1!$K$16</c:f>
              <c:strCache>
                <c:ptCount val="1"/>
                <c:pt idx="0">
                  <c:v>Classic</c:v>
                </c:pt>
              </c:strCache>
            </c:strRef>
          </c:tx>
          <c:cat>
            <c:strRef>
              <c:f>Sheet1!$I$17:$I$20</c:f>
              <c:strCache>
                <c:ptCount val="4"/>
                <c:pt idx="0">
                  <c:v>Create</c:v>
                </c:pt>
                <c:pt idx="1">
                  <c:v>Update</c:v>
                </c:pt>
                <c:pt idx="2">
                  <c:v>Read</c:v>
                </c:pt>
                <c:pt idx="3">
                  <c:v>Delete</c:v>
                </c:pt>
              </c:strCache>
            </c:strRef>
          </c:cat>
          <c:val>
            <c:numRef>
              <c:f>Sheet1!$K$17:$K$20</c:f>
              <c:numCache>
                <c:formatCode>General</c:formatCode>
                <c:ptCount val="4"/>
                <c:pt idx="0">
                  <c:v>526.6</c:v>
                </c:pt>
                <c:pt idx="1">
                  <c:v>472</c:v>
                </c:pt>
                <c:pt idx="2">
                  <c:v>146.80000000000001</c:v>
                </c:pt>
                <c:pt idx="3">
                  <c:v>368.9</c:v>
                </c:pt>
              </c:numCache>
            </c:numRef>
          </c:val>
        </c:ser>
        <c:axId val="73132672"/>
        <c:axId val="90358144"/>
      </c:barChart>
      <c:catAx>
        <c:axId val="73132672"/>
        <c:scaling>
          <c:orientation val="minMax"/>
        </c:scaling>
        <c:delete val="1"/>
        <c:axPos val="b"/>
        <c:tickLblPos val="none"/>
        <c:crossAx val="90358144"/>
        <c:crosses val="autoZero"/>
        <c:auto val="1"/>
        <c:lblAlgn val="ctr"/>
        <c:lblOffset val="100"/>
      </c:catAx>
      <c:valAx>
        <c:axId val="90358144"/>
        <c:scaling>
          <c:orientation val="minMax"/>
        </c:scaling>
        <c:axPos val="l"/>
        <c:majorGridlines/>
        <c:numFmt formatCode="General" sourceLinked="1"/>
        <c:tickLblPos val="nextTo"/>
        <c:crossAx val="73132672"/>
        <c:crosses val="autoZero"/>
        <c:crossBetween val="between"/>
      </c:valAx>
    </c:plotArea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10C901-F862-4DF5-8B05-0BC7CA2CE0B3}" type="doc">
      <dgm:prSet loTypeId="urn:microsoft.com/office/officeart/2005/8/layout/venn3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IN"/>
        </a:p>
      </dgm:t>
    </dgm:pt>
    <dgm:pt modelId="{1E6C0D02-52C5-44BF-883B-42D21BBFB5C5}">
      <dgm:prSet phldrT="[Text]" custT="1"/>
      <dgm:spPr/>
      <dgm:t>
        <a:bodyPr/>
        <a:lstStyle/>
        <a:p>
          <a:r>
            <a:rPr lang="en-US" sz="2000" dirty="0" smtClean="0">
              <a:solidFill>
                <a:schemeClr val="bg1"/>
              </a:solidFill>
            </a:rPr>
            <a:t>Functionality</a:t>
          </a:r>
          <a:endParaRPr lang="en-IN" sz="2000" dirty="0">
            <a:solidFill>
              <a:schemeClr val="bg1"/>
            </a:solidFill>
          </a:endParaRPr>
        </a:p>
      </dgm:t>
    </dgm:pt>
    <dgm:pt modelId="{7E2C9420-1F5B-412F-9B5C-8DEEA10D5E30}" type="parTrans" cxnId="{E5B3E14F-826A-4553-BB7D-908B1ECC9544}">
      <dgm:prSet/>
      <dgm:spPr/>
      <dgm:t>
        <a:bodyPr/>
        <a:lstStyle/>
        <a:p>
          <a:endParaRPr lang="en-IN"/>
        </a:p>
      </dgm:t>
    </dgm:pt>
    <dgm:pt modelId="{8F948A9E-5E51-4326-AD9B-7A2DFCCB7B94}" type="sibTrans" cxnId="{E5B3E14F-826A-4553-BB7D-908B1ECC9544}">
      <dgm:prSet/>
      <dgm:spPr/>
      <dgm:t>
        <a:bodyPr/>
        <a:lstStyle/>
        <a:p>
          <a:endParaRPr lang="en-IN"/>
        </a:p>
      </dgm:t>
    </dgm:pt>
    <dgm:pt modelId="{23725118-31B2-4A81-A5FA-5E535FBED3F3}">
      <dgm:prSet phldrT="[Text]" custT="1"/>
      <dgm:spPr/>
      <dgm:t>
        <a:bodyPr/>
        <a:lstStyle/>
        <a:p>
          <a:r>
            <a:rPr lang="en-US" sz="2000" dirty="0" smtClean="0">
              <a:solidFill>
                <a:schemeClr val="bg1"/>
              </a:solidFill>
            </a:rPr>
            <a:t>User Interface</a:t>
          </a:r>
          <a:endParaRPr lang="en-IN" sz="2000" dirty="0">
            <a:solidFill>
              <a:schemeClr val="bg1"/>
            </a:solidFill>
          </a:endParaRPr>
        </a:p>
      </dgm:t>
    </dgm:pt>
    <dgm:pt modelId="{EBDCE534-F37D-4EDE-917C-4F6FD567F019}" type="parTrans" cxnId="{516E943B-21B3-4AD0-BB58-620037BD9963}">
      <dgm:prSet/>
      <dgm:spPr/>
      <dgm:t>
        <a:bodyPr/>
        <a:lstStyle/>
        <a:p>
          <a:endParaRPr lang="en-IN"/>
        </a:p>
      </dgm:t>
    </dgm:pt>
    <dgm:pt modelId="{43EDDB9B-4AB8-4812-A522-661D597D87BF}" type="sibTrans" cxnId="{516E943B-21B3-4AD0-BB58-620037BD9963}">
      <dgm:prSet/>
      <dgm:spPr/>
      <dgm:t>
        <a:bodyPr/>
        <a:lstStyle/>
        <a:p>
          <a:endParaRPr lang="en-IN"/>
        </a:p>
      </dgm:t>
    </dgm:pt>
    <dgm:pt modelId="{F75BBA44-1A5F-439A-B2A4-24029EEE0560}">
      <dgm:prSet phldrT="[Text]" custT="1"/>
      <dgm:spPr/>
      <dgm:t>
        <a:bodyPr/>
        <a:lstStyle/>
        <a:p>
          <a:r>
            <a:rPr lang="en-US" sz="2000" dirty="0" smtClean="0">
              <a:solidFill>
                <a:schemeClr val="bg1"/>
              </a:solidFill>
            </a:rPr>
            <a:t>Performance</a:t>
          </a:r>
          <a:endParaRPr lang="en-IN" sz="2000" dirty="0">
            <a:solidFill>
              <a:schemeClr val="bg1"/>
            </a:solidFill>
          </a:endParaRPr>
        </a:p>
      </dgm:t>
    </dgm:pt>
    <dgm:pt modelId="{089D932E-8D4E-4A05-ACA1-5CDEABDE2588}" type="parTrans" cxnId="{820D7CD3-2542-4A03-BF78-1527E1F27D15}">
      <dgm:prSet/>
      <dgm:spPr/>
      <dgm:t>
        <a:bodyPr/>
        <a:lstStyle/>
        <a:p>
          <a:endParaRPr lang="en-IN"/>
        </a:p>
      </dgm:t>
    </dgm:pt>
    <dgm:pt modelId="{6E2452ED-E041-4BF0-9EEE-67D4437803B6}" type="sibTrans" cxnId="{820D7CD3-2542-4A03-BF78-1527E1F27D15}">
      <dgm:prSet/>
      <dgm:spPr/>
      <dgm:t>
        <a:bodyPr/>
        <a:lstStyle/>
        <a:p>
          <a:endParaRPr lang="en-IN"/>
        </a:p>
      </dgm:t>
    </dgm:pt>
    <dgm:pt modelId="{960332B7-2392-4B76-98C3-F06637AB9018}" type="pres">
      <dgm:prSet presAssocID="{5510C901-F862-4DF5-8B05-0BC7CA2CE0B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8409819D-0443-49E2-8A60-8CB8A7486DAB}" type="pres">
      <dgm:prSet presAssocID="{1E6C0D02-52C5-44BF-883B-42D21BBFB5C5}" presName="Name5" presStyleLbl="venn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9CB816F-D30C-45D7-B5CA-A9E57DF53F83}" type="pres">
      <dgm:prSet presAssocID="{8F948A9E-5E51-4326-AD9B-7A2DFCCB7B94}" presName="space" presStyleCnt="0"/>
      <dgm:spPr/>
    </dgm:pt>
    <dgm:pt modelId="{9901C0DF-62C5-464C-8D4D-457C6C5AAA94}" type="pres">
      <dgm:prSet presAssocID="{23725118-31B2-4A81-A5FA-5E535FBED3F3}" presName="Name5" presStyleLbl="venn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5B2CF49-0848-4CD5-B968-A0A8933B3F53}" type="pres">
      <dgm:prSet presAssocID="{43EDDB9B-4AB8-4812-A522-661D597D87BF}" presName="space" presStyleCnt="0"/>
      <dgm:spPr/>
    </dgm:pt>
    <dgm:pt modelId="{FE78218F-7D98-463A-9A0D-0C1531D7DB3D}" type="pres">
      <dgm:prSet presAssocID="{F75BBA44-1A5F-439A-B2A4-24029EEE0560}" presName="Name5" presStyleLbl="venn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516E943B-21B3-4AD0-BB58-620037BD9963}" srcId="{5510C901-F862-4DF5-8B05-0BC7CA2CE0B3}" destId="{23725118-31B2-4A81-A5FA-5E535FBED3F3}" srcOrd="1" destOrd="0" parTransId="{EBDCE534-F37D-4EDE-917C-4F6FD567F019}" sibTransId="{43EDDB9B-4AB8-4812-A522-661D597D87BF}"/>
    <dgm:cxn modelId="{220700AA-094C-4243-83EF-1E3FED3C3249}" type="presOf" srcId="{1E6C0D02-52C5-44BF-883B-42D21BBFB5C5}" destId="{8409819D-0443-49E2-8A60-8CB8A7486DAB}" srcOrd="0" destOrd="0" presId="urn:microsoft.com/office/officeart/2005/8/layout/venn3"/>
    <dgm:cxn modelId="{820D7CD3-2542-4A03-BF78-1527E1F27D15}" srcId="{5510C901-F862-4DF5-8B05-0BC7CA2CE0B3}" destId="{F75BBA44-1A5F-439A-B2A4-24029EEE0560}" srcOrd="2" destOrd="0" parTransId="{089D932E-8D4E-4A05-ACA1-5CDEABDE2588}" sibTransId="{6E2452ED-E041-4BF0-9EEE-67D4437803B6}"/>
    <dgm:cxn modelId="{FCCF7DCF-D695-4598-A054-F6CB0DBA5C94}" type="presOf" srcId="{F75BBA44-1A5F-439A-B2A4-24029EEE0560}" destId="{FE78218F-7D98-463A-9A0D-0C1531D7DB3D}" srcOrd="0" destOrd="0" presId="urn:microsoft.com/office/officeart/2005/8/layout/venn3"/>
    <dgm:cxn modelId="{695DE4B6-B7D5-4E55-8275-683775427016}" type="presOf" srcId="{23725118-31B2-4A81-A5FA-5E535FBED3F3}" destId="{9901C0DF-62C5-464C-8D4D-457C6C5AAA94}" srcOrd="0" destOrd="0" presId="urn:microsoft.com/office/officeart/2005/8/layout/venn3"/>
    <dgm:cxn modelId="{FA8E9F9A-27A4-4955-8EA0-53BA013F2035}" type="presOf" srcId="{5510C901-F862-4DF5-8B05-0BC7CA2CE0B3}" destId="{960332B7-2392-4B76-98C3-F06637AB9018}" srcOrd="0" destOrd="0" presId="urn:microsoft.com/office/officeart/2005/8/layout/venn3"/>
    <dgm:cxn modelId="{E5B3E14F-826A-4553-BB7D-908B1ECC9544}" srcId="{5510C901-F862-4DF5-8B05-0BC7CA2CE0B3}" destId="{1E6C0D02-52C5-44BF-883B-42D21BBFB5C5}" srcOrd="0" destOrd="0" parTransId="{7E2C9420-1F5B-412F-9B5C-8DEEA10D5E30}" sibTransId="{8F948A9E-5E51-4326-AD9B-7A2DFCCB7B94}"/>
    <dgm:cxn modelId="{08498AB5-ADEC-41D8-A2ED-078F2A3B21A6}" type="presParOf" srcId="{960332B7-2392-4B76-98C3-F06637AB9018}" destId="{8409819D-0443-49E2-8A60-8CB8A7486DAB}" srcOrd="0" destOrd="0" presId="urn:microsoft.com/office/officeart/2005/8/layout/venn3"/>
    <dgm:cxn modelId="{E516F76C-D09E-4214-853E-764FB0989FDB}" type="presParOf" srcId="{960332B7-2392-4B76-98C3-F06637AB9018}" destId="{A9CB816F-D30C-45D7-B5CA-A9E57DF53F83}" srcOrd="1" destOrd="0" presId="urn:microsoft.com/office/officeart/2005/8/layout/venn3"/>
    <dgm:cxn modelId="{343AE520-60F0-49BF-A48A-E118E0D2C5F6}" type="presParOf" srcId="{960332B7-2392-4B76-98C3-F06637AB9018}" destId="{9901C0DF-62C5-464C-8D4D-457C6C5AAA94}" srcOrd="2" destOrd="0" presId="urn:microsoft.com/office/officeart/2005/8/layout/venn3"/>
    <dgm:cxn modelId="{944A123A-2DF0-47E9-BF91-8A29AD3A108C}" type="presParOf" srcId="{960332B7-2392-4B76-98C3-F06637AB9018}" destId="{C5B2CF49-0848-4CD5-B968-A0A8933B3F53}" srcOrd="3" destOrd="0" presId="urn:microsoft.com/office/officeart/2005/8/layout/venn3"/>
    <dgm:cxn modelId="{4A42850D-AE47-4457-92FA-2029CFA4E2E2}" type="presParOf" srcId="{960332B7-2392-4B76-98C3-F06637AB9018}" destId="{FE78218F-7D98-463A-9A0D-0C1531D7DB3D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0A349B-7BB2-4227-BD21-1275AFA01109}" type="doc">
      <dgm:prSet loTypeId="urn:microsoft.com/office/officeart/2005/8/layout/hProcess9" loCatId="process" qsTypeId="urn:microsoft.com/office/officeart/2005/8/quickstyle/simple1" qsCatId="simple" csTypeId="urn:microsoft.com/office/officeart/2005/8/colors/colorful2" csCatId="colorful" phldr="1"/>
      <dgm:spPr/>
    </dgm:pt>
    <dgm:pt modelId="{42D3837A-C484-4AFC-9A1C-59A9E07EE1CD}">
      <dgm:prSet phldrT="[Text]"/>
      <dgm:spPr/>
      <dgm:t>
        <a:bodyPr/>
        <a:lstStyle/>
        <a:p>
          <a:r>
            <a:rPr lang="en-US" dirty="0" smtClean="0"/>
            <a:t>Process</a:t>
          </a:r>
          <a:endParaRPr lang="en-IN" dirty="0"/>
        </a:p>
      </dgm:t>
    </dgm:pt>
    <dgm:pt modelId="{11B2E971-DB61-40B0-B2AB-2F35130C42FE}" type="parTrans" cxnId="{18A00569-A39C-402F-9080-71D2BAC1D956}">
      <dgm:prSet/>
      <dgm:spPr/>
      <dgm:t>
        <a:bodyPr/>
        <a:lstStyle/>
        <a:p>
          <a:endParaRPr lang="en-IN"/>
        </a:p>
      </dgm:t>
    </dgm:pt>
    <dgm:pt modelId="{00BB9E94-FCD1-4A64-9C69-3A6C96E041F6}" type="sibTrans" cxnId="{18A00569-A39C-402F-9080-71D2BAC1D956}">
      <dgm:prSet/>
      <dgm:spPr/>
      <dgm:t>
        <a:bodyPr/>
        <a:lstStyle/>
        <a:p>
          <a:endParaRPr lang="en-IN"/>
        </a:p>
      </dgm:t>
    </dgm:pt>
    <dgm:pt modelId="{913D64F3-8A18-4441-A58A-585E397FAECE}">
      <dgm:prSet phldrT="[Text]"/>
      <dgm:spPr/>
      <dgm:t>
        <a:bodyPr/>
        <a:lstStyle/>
        <a:p>
          <a:r>
            <a:rPr lang="en-US" dirty="0" smtClean="0"/>
            <a:t>Scenarios</a:t>
          </a:r>
          <a:endParaRPr lang="en-IN" dirty="0"/>
        </a:p>
      </dgm:t>
    </dgm:pt>
    <dgm:pt modelId="{2F172DEC-E59F-469A-A0E8-65241F467301}" type="parTrans" cxnId="{EB4626E5-D1AD-4AAC-8FE9-D327C6614D47}">
      <dgm:prSet/>
      <dgm:spPr/>
      <dgm:t>
        <a:bodyPr/>
        <a:lstStyle/>
        <a:p>
          <a:endParaRPr lang="en-IN"/>
        </a:p>
      </dgm:t>
    </dgm:pt>
    <dgm:pt modelId="{80C1E547-9DEE-4804-963E-B8AF87AB334E}" type="sibTrans" cxnId="{EB4626E5-D1AD-4AAC-8FE9-D327C6614D47}">
      <dgm:prSet/>
      <dgm:spPr/>
      <dgm:t>
        <a:bodyPr/>
        <a:lstStyle/>
        <a:p>
          <a:endParaRPr lang="en-IN"/>
        </a:p>
      </dgm:t>
    </dgm:pt>
    <dgm:pt modelId="{E5E28E27-4739-4653-9D33-14356C532B95}">
      <dgm:prSet phldrT="[Text]"/>
      <dgm:spPr/>
      <dgm:t>
        <a:bodyPr/>
        <a:lstStyle/>
        <a:p>
          <a:r>
            <a:rPr lang="en-US" dirty="0" smtClean="0"/>
            <a:t>Measurement</a:t>
          </a:r>
          <a:endParaRPr lang="en-IN" dirty="0"/>
        </a:p>
      </dgm:t>
    </dgm:pt>
    <dgm:pt modelId="{53B6761F-3868-493A-932C-22E47155B02B}" type="parTrans" cxnId="{BCF8A5B5-4561-46B6-B05E-7E350279B560}">
      <dgm:prSet/>
      <dgm:spPr/>
      <dgm:t>
        <a:bodyPr/>
        <a:lstStyle/>
        <a:p>
          <a:endParaRPr lang="en-IN"/>
        </a:p>
      </dgm:t>
    </dgm:pt>
    <dgm:pt modelId="{B86BF929-A7C8-48BF-AE36-D3833B0A86EF}" type="sibTrans" cxnId="{BCF8A5B5-4561-46B6-B05E-7E350279B560}">
      <dgm:prSet/>
      <dgm:spPr/>
      <dgm:t>
        <a:bodyPr/>
        <a:lstStyle/>
        <a:p>
          <a:endParaRPr lang="en-IN"/>
        </a:p>
      </dgm:t>
    </dgm:pt>
    <dgm:pt modelId="{84E0AEE3-DAA8-4BED-AB88-1F8DDF8E22C2}">
      <dgm:prSet phldrT="[Text]"/>
      <dgm:spPr/>
      <dgm:t>
        <a:bodyPr/>
        <a:lstStyle/>
        <a:p>
          <a:r>
            <a:rPr lang="en-US" dirty="0" smtClean="0"/>
            <a:t>Beyond Performance</a:t>
          </a:r>
          <a:endParaRPr lang="en-IN" dirty="0"/>
        </a:p>
      </dgm:t>
    </dgm:pt>
    <dgm:pt modelId="{0AB87EC9-C4D6-434F-A771-0C3F6044A1F0}" type="parTrans" cxnId="{DAF93524-8DEC-4432-BBFB-7504595330BC}">
      <dgm:prSet/>
      <dgm:spPr/>
      <dgm:t>
        <a:bodyPr/>
        <a:lstStyle/>
        <a:p>
          <a:endParaRPr lang="en-IN"/>
        </a:p>
      </dgm:t>
    </dgm:pt>
    <dgm:pt modelId="{3DFEABF7-250D-40FC-BAF6-1022DC2DB28A}" type="sibTrans" cxnId="{DAF93524-8DEC-4432-BBFB-7504595330BC}">
      <dgm:prSet/>
      <dgm:spPr/>
      <dgm:t>
        <a:bodyPr/>
        <a:lstStyle/>
        <a:p>
          <a:endParaRPr lang="en-IN"/>
        </a:p>
      </dgm:t>
    </dgm:pt>
    <dgm:pt modelId="{2BCA22CA-0E27-4A44-9C9D-E1914B497207}" type="pres">
      <dgm:prSet presAssocID="{790A349B-7BB2-4227-BD21-1275AFA01109}" presName="CompostProcess" presStyleCnt="0">
        <dgm:presLayoutVars>
          <dgm:dir/>
          <dgm:resizeHandles val="exact"/>
        </dgm:presLayoutVars>
      </dgm:prSet>
      <dgm:spPr/>
    </dgm:pt>
    <dgm:pt modelId="{41F24DE2-7B14-45E7-B55A-EF3E0989F1B0}" type="pres">
      <dgm:prSet presAssocID="{790A349B-7BB2-4227-BD21-1275AFA01109}" presName="arrow" presStyleLbl="bgShp" presStyleIdx="0" presStyleCnt="1"/>
      <dgm:spPr/>
    </dgm:pt>
    <dgm:pt modelId="{0560640E-32DC-45E5-9D26-5CCB08B1DA97}" type="pres">
      <dgm:prSet presAssocID="{790A349B-7BB2-4227-BD21-1275AFA01109}" presName="linearProcess" presStyleCnt="0"/>
      <dgm:spPr/>
    </dgm:pt>
    <dgm:pt modelId="{A7FBE6B3-7351-492F-909B-BF91E6B50AEF}" type="pres">
      <dgm:prSet presAssocID="{42D3837A-C484-4AFC-9A1C-59A9E07EE1CD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53721D2-3727-4103-98D3-D0B3BB3CE3DF}" type="pres">
      <dgm:prSet presAssocID="{00BB9E94-FCD1-4A64-9C69-3A6C96E041F6}" presName="sibTrans" presStyleCnt="0"/>
      <dgm:spPr/>
    </dgm:pt>
    <dgm:pt modelId="{8865CF0F-50D8-4A88-B82D-6CB518E08E0A}" type="pres">
      <dgm:prSet presAssocID="{913D64F3-8A18-4441-A58A-585E397FAECE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A1C532E-A215-4189-9EC3-D9DEC21ABE3C}" type="pres">
      <dgm:prSet presAssocID="{80C1E547-9DEE-4804-963E-B8AF87AB334E}" presName="sibTrans" presStyleCnt="0"/>
      <dgm:spPr/>
    </dgm:pt>
    <dgm:pt modelId="{6ECB21E2-C8C5-45EE-B1AB-9A21596A49DE}" type="pres">
      <dgm:prSet presAssocID="{E5E28E27-4739-4653-9D33-14356C532B95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E75CE58-86D7-449D-8FE7-CBF9CC690004}" type="pres">
      <dgm:prSet presAssocID="{B86BF929-A7C8-48BF-AE36-D3833B0A86EF}" presName="sibTrans" presStyleCnt="0"/>
      <dgm:spPr/>
    </dgm:pt>
    <dgm:pt modelId="{30DDDC9B-434A-44E5-90DE-7F508487BD36}" type="pres">
      <dgm:prSet presAssocID="{84E0AEE3-DAA8-4BED-AB88-1F8DDF8E22C2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18A00569-A39C-402F-9080-71D2BAC1D956}" srcId="{790A349B-7BB2-4227-BD21-1275AFA01109}" destId="{42D3837A-C484-4AFC-9A1C-59A9E07EE1CD}" srcOrd="0" destOrd="0" parTransId="{11B2E971-DB61-40B0-B2AB-2F35130C42FE}" sibTransId="{00BB9E94-FCD1-4A64-9C69-3A6C96E041F6}"/>
    <dgm:cxn modelId="{07038BDB-5F47-431E-902F-04C9824E18C0}" type="presOf" srcId="{913D64F3-8A18-4441-A58A-585E397FAECE}" destId="{8865CF0F-50D8-4A88-B82D-6CB518E08E0A}" srcOrd="0" destOrd="0" presId="urn:microsoft.com/office/officeart/2005/8/layout/hProcess9"/>
    <dgm:cxn modelId="{BCF8A5B5-4561-46B6-B05E-7E350279B560}" srcId="{790A349B-7BB2-4227-BD21-1275AFA01109}" destId="{E5E28E27-4739-4653-9D33-14356C532B95}" srcOrd="2" destOrd="0" parTransId="{53B6761F-3868-493A-932C-22E47155B02B}" sibTransId="{B86BF929-A7C8-48BF-AE36-D3833B0A86EF}"/>
    <dgm:cxn modelId="{EB4626E5-D1AD-4AAC-8FE9-D327C6614D47}" srcId="{790A349B-7BB2-4227-BD21-1275AFA01109}" destId="{913D64F3-8A18-4441-A58A-585E397FAECE}" srcOrd="1" destOrd="0" parTransId="{2F172DEC-E59F-469A-A0E8-65241F467301}" sibTransId="{80C1E547-9DEE-4804-963E-B8AF87AB334E}"/>
    <dgm:cxn modelId="{D6CB0E5B-A90F-4C7A-85C6-64A8A70FAEB8}" type="presOf" srcId="{84E0AEE3-DAA8-4BED-AB88-1F8DDF8E22C2}" destId="{30DDDC9B-434A-44E5-90DE-7F508487BD36}" srcOrd="0" destOrd="0" presId="urn:microsoft.com/office/officeart/2005/8/layout/hProcess9"/>
    <dgm:cxn modelId="{FC89F3EE-C802-4AE6-BBC6-D54E69A921B3}" type="presOf" srcId="{42D3837A-C484-4AFC-9A1C-59A9E07EE1CD}" destId="{A7FBE6B3-7351-492F-909B-BF91E6B50AEF}" srcOrd="0" destOrd="0" presId="urn:microsoft.com/office/officeart/2005/8/layout/hProcess9"/>
    <dgm:cxn modelId="{3CD34471-1D86-4725-A518-E0589B0F5F42}" type="presOf" srcId="{790A349B-7BB2-4227-BD21-1275AFA01109}" destId="{2BCA22CA-0E27-4A44-9C9D-E1914B497207}" srcOrd="0" destOrd="0" presId="urn:microsoft.com/office/officeart/2005/8/layout/hProcess9"/>
    <dgm:cxn modelId="{C1A0D4A0-7C4B-425A-9B1C-A874ED7E6CEE}" type="presOf" srcId="{E5E28E27-4739-4653-9D33-14356C532B95}" destId="{6ECB21E2-C8C5-45EE-B1AB-9A21596A49DE}" srcOrd="0" destOrd="0" presId="urn:microsoft.com/office/officeart/2005/8/layout/hProcess9"/>
    <dgm:cxn modelId="{DAF93524-8DEC-4432-BBFB-7504595330BC}" srcId="{790A349B-7BB2-4227-BD21-1275AFA01109}" destId="{84E0AEE3-DAA8-4BED-AB88-1F8DDF8E22C2}" srcOrd="3" destOrd="0" parTransId="{0AB87EC9-C4D6-434F-A771-0C3F6044A1F0}" sibTransId="{3DFEABF7-250D-40FC-BAF6-1022DC2DB28A}"/>
    <dgm:cxn modelId="{F241D2F5-4298-40B3-8FAD-134D7FA9AC57}" type="presParOf" srcId="{2BCA22CA-0E27-4A44-9C9D-E1914B497207}" destId="{41F24DE2-7B14-45E7-B55A-EF3E0989F1B0}" srcOrd="0" destOrd="0" presId="urn:microsoft.com/office/officeart/2005/8/layout/hProcess9"/>
    <dgm:cxn modelId="{997602EA-5395-4D41-ADD5-DE6F6C197194}" type="presParOf" srcId="{2BCA22CA-0E27-4A44-9C9D-E1914B497207}" destId="{0560640E-32DC-45E5-9D26-5CCB08B1DA97}" srcOrd="1" destOrd="0" presId="urn:microsoft.com/office/officeart/2005/8/layout/hProcess9"/>
    <dgm:cxn modelId="{0276672E-7F57-4ACD-9AED-4A092B1E249D}" type="presParOf" srcId="{0560640E-32DC-45E5-9D26-5CCB08B1DA97}" destId="{A7FBE6B3-7351-492F-909B-BF91E6B50AEF}" srcOrd="0" destOrd="0" presId="urn:microsoft.com/office/officeart/2005/8/layout/hProcess9"/>
    <dgm:cxn modelId="{034FFE39-3502-4837-A5A7-B381A970BFD5}" type="presParOf" srcId="{0560640E-32DC-45E5-9D26-5CCB08B1DA97}" destId="{653721D2-3727-4103-98D3-D0B3BB3CE3DF}" srcOrd="1" destOrd="0" presId="urn:microsoft.com/office/officeart/2005/8/layout/hProcess9"/>
    <dgm:cxn modelId="{43C7C119-5E47-4A14-86FC-AFA9D44667D4}" type="presParOf" srcId="{0560640E-32DC-45E5-9D26-5CCB08B1DA97}" destId="{8865CF0F-50D8-4A88-B82D-6CB518E08E0A}" srcOrd="2" destOrd="0" presId="urn:microsoft.com/office/officeart/2005/8/layout/hProcess9"/>
    <dgm:cxn modelId="{4A7203BE-4D79-4FD5-AECC-7079977E9703}" type="presParOf" srcId="{0560640E-32DC-45E5-9D26-5CCB08B1DA97}" destId="{2A1C532E-A215-4189-9EC3-D9DEC21ABE3C}" srcOrd="3" destOrd="0" presId="urn:microsoft.com/office/officeart/2005/8/layout/hProcess9"/>
    <dgm:cxn modelId="{312B0F44-B0C1-4285-A694-D47543016A44}" type="presParOf" srcId="{0560640E-32DC-45E5-9D26-5CCB08B1DA97}" destId="{6ECB21E2-C8C5-45EE-B1AB-9A21596A49DE}" srcOrd="4" destOrd="0" presId="urn:microsoft.com/office/officeart/2005/8/layout/hProcess9"/>
    <dgm:cxn modelId="{0B05BBD4-48A9-418E-B229-168DCA44296E}" type="presParOf" srcId="{0560640E-32DC-45E5-9D26-5CCB08B1DA97}" destId="{AE75CE58-86D7-449D-8FE7-CBF9CC690004}" srcOrd="5" destOrd="0" presId="urn:microsoft.com/office/officeart/2005/8/layout/hProcess9"/>
    <dgm:cxn modelId="{91798C1F-BAA3-4DD7-B5A9-18A148902EB1}" type="presParOf" srcId="{0560640E-32DC-45E5-9D26-5CCB08B1DA97}" destId="{30DDDC9B-434A-44E5-90DE-7F508487BD36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5E935AD-D2AE-4EDD-A028-E8A4EF06D7CA}" type="doc">
      <dgm:prSet loTypeId="urn:microsoft.com/office/officeart/2005/8/layout/cycle6" loCatId="cycle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85556848-847E-4F4C-AEF7-E06C4734F6F9}">
      <dgm:prSet phldrT="[Text]" custT="1"/>
      <dgm:spPr>
        <a:solidFill>
          <a:schemeClr val="accent3"/>
        </a:solidFill>
      </dgm:spPr>
      <dgm:t>
        <a:bodyPr/>
        <a:lstStyle/>
        <a:p>
          <a:r>
            <a:rPr lang="en-US" sz="2000" smtClean="0"/>
            <a:t>Clients</a:t>
          </a:r>
          <a:endParaRPr lang="en-IN" sz="2000" dirty="0"/>
        </a:p>
      </dgm:t>
    </dgm:pt>
    <dgm:pt modelId="{E1A71BC9-9688-4D47-A163-D8F57A4C5856}" type="parTrans" cxnId="{2B90CF1F-B7F8-41EA-8D4D-B37332C44F5E}">
      <dgm:prSet/>
      <dgm:spPr/>
      <dgm:t>
        <a:bodyPr/>
        <a:lstStyle/>
        <a:p>
          <a:endParaRPr lang="en-IN"/>
        </a:p>
      </dgm:t>
    </dgm:pt>
    <dgm:pt modelId="{266D9EDD-692A-4323-8929-B47315385E88}" type="sibTrans" cxnId="{2B90CF1F-B7F8-41EA-8D4D-B37332C44F5E}">
      <dgm:prSet/>
      <dgm:spPr/>
      <dgm:t>
        <a:bodyPr/>
        <a:lstStyle/>
        <a:p>
          <a:endParaRPr lang="en-IN"/>
        </a:p>
      </dgm:t>
    </dgm:pt>
    <dgm:pt modelId="{E30D0F09-AFFD-4CFF-8A9F-D4DC68C1D67D}">
      <dgm:prSet phldrT="[Text]" custT="1"/>
      <dgm:spPr>
        <a:solidFill>
          <a:schemeClr val="accent4"/>
        </a:solidFill>
      </dgm:spPr>
      <dgm:t>
        <a:bodyPr/>
        <a:lstStyle/>
        <a:p>
          <a:r>
            <a:rPr lang="en-US" sz="2000" smtClean="0"/>
            <a:t>Transports</a:t>
          </a:r>
          <a:endParaRPr lang="en-IN" sz="2000" dirty="0"/>
        </a:p>
      </dgm:t>
    </dgm:pt>
    <dgm:pt modelId="{5728B80D-8C44-4ADE-B3A0-C3E7B8B078D9}" type="parTrans" cxnId="{C5178F29-D6BE-4056-BD07-D7C777291952}">
      <dgm:prSet/>
      <dgm:spPr/>
      <dgm:t>
        <a:bodyPr/>
        <a:lstStyle/>
        <a:p>
          <a:endParaRPr lang="en-IN"/>
        </a:p>
      </dgm:t>
    </dgm:pt>
    <dgm:pt modelId="{EE99F1C1-4542-4C7C-B122-3A56F7E9B279}" type="sibTrans" cxnId="{C5178F29-D6BE-4056-BD07-D7C777291952}">
      <dgm:prSet/>
      <dgm:spPr/>
      <dgm:t>
        <a:bodyPr/>
        <a:lstStyle/>
        <a:p>
          <a:endParaRPr lang="en-IN"/>
        </a:p>
      </dgm:t>
    </dgm:pt>
    <dgm:pt modelId="{1D3E9322-D535-4BF1-AB20-4A0C6CC72FDF}">
      <dgm:prSet phldrT="[Text]" custT="1"/>
      <dgm:spPr/>
      <dgm:t>
        <a:bodyPr/>
        <a:lstStyle/>
        <a:p>
          <a:r>
            <a:rPr lang="en-US" sz="2000" smtClean="0"/>
            <a:t>Appservers</a:t>
          </a:r>
          <a:endParaRPr lang="en-IN" sz="2000" dirty="0"/>
        </a:p>
      </dgm:t>
    </dgm:pt>
    <dgm:pt modelId="{49567DFB-D170-41B0-BA6A-CDCF0B67BBAF}" type="parTrans" cxnId="{49481DD1-BAC4-495A-A1DC-6B0EAFE07A94}">
      <dgm:prSet/>
      <dgm:spPr/>
      <dgm:t>
        <a:bodyPr/>
        <a:lstStyle/>
        <a:p>
          <a:endParaRPr lang="en-IN"/>
        </a:p>
      </dgm:t>
    </dgm:pt>
    <dgm:pt modelId="{B77DFADA-5A19-4B98-8C85-4A5D21704D2E}" type="sibTrans" cxnId="{49481DD1-BAC4-495A-A1DC-6B0EAFE07A94}">
      <dgm:prSet/>
      <dgm:spPr/>
      <dgm:t>
        <a:bodyPr/>
        <a:lstStyle/>
        <a:p>
          <a:endParaRPr lang="en-IN"/>
        </a:p>
      </dgm:t>
    </dgm:pt>
    <dgm:pt modelId="{6C2310B3-ACEB-4006-99C3-644210FCE51E}">
      <dgm:prSet phldrT="[Text]" custT="1"/>
      <dgm:spPr/>
      <dgm:t>
        <a:bodyPr/>
        <a:lstStyle/>
        <a:p>
          <a:r>
            <a:rPr lang="en-US" sz="2000" smtClean="0"/>
            <a:t>Operating Modes</a:t>
          </a:r>
          <a:endParaRPr lang="en-IN" sz="2000" dirty="0"/>
        </a:p>
      </dgm:t>
    </dgm:pt>
    <dgm:pt modelId="{5056E6C6-110F-48B5-9A6D-F4E36879564B}" type="parTrans" cxnId="{E436687F-AC40-41A4-A699-8E90DF69CEED}">
      <dgm:prSet/>
      <dgm:spPr/>
      <dgm:t>
        <a:bodyPr/>
        <a:lstStyle/>
        <a:p>
          <a:endParaRPr lang="en-IN"/>
        </a:p>
      </dgm:t>
    </dgm:pt>
    <dgm:pt modelId="{2EC8E61B-2BC2-4F01-8560-B1AD7ABD0FCF}" type="sibTrans" cxnId="{E436687F-AC40-41A4-A699-8E90DF69CEED}">
      <dgm:prSet/>
      <dgm:spPr/>
      <dgm:t>
        <a:bodyPr/>
        <a:lstStyle/>
        <a:p>
          <a:endParaRPr lang="en-IN"/>
        </a:p>
      </dgm:t>
    </dgm:pt>
    <dgm:pt modelId="{3F33E1C4-6E51-42A8-8F31-78A71FBC0797}" type="pres">
      <dgm:prSet presAssocID="{E5E935AD-D2AE-4EDD-A028-E8A4EF06D7C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37EA0B09-CF74-4CD9-935B-C9E7C24964C3}" type="pres">
      <dgm:prSet presAssocID="{85556848-847E-4F4C-AEF7-E06C4734F6F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7A8B5B0-2509-42BD-860B-9D05B2E48F0E}" type="pres">
      <dgm:prSet presAssocID="{85556848-847E-4F4C-AEF7-E06C4734F6F9}" presName="spNode" presStyleCnt="0"/>
      <dgm:spPr/>
      <dgm:t>
        <a:bodyPr/>
        <a:lstStyle/>
        <a:p>
          <a:endParaRPr lang="en-IN"/>
        </a:p>
      </dgm:t>
    </dgm:pt>
    <dgm:pt modelId="{CAA47828-6405-4E1B-BDFF-A43748F2CF64}" type="pres">
      <dgm:prSet presAssocID="{266D9EDD-692A-4323-8929-B47315385E88}" presName="sibTrans" presStyleLbl="sibTrans1D1" presStyleIdx="0" presStyleCnt="4"/>
      <dgm:spPr/>
      <dgm:t>
        <a:bodyPr/>
        <a:lstStyle/>
        <a:p>
          <a:endParaRPr lang="en-IN"/>
        </a:p>
      </dgm:t>
    </dgm:pt>
    <dgm:pt modelId="{DAEE8145-C96C-423E-B2EB-511E9EC9FD48}" type="pres">
      <dgm:prSet presAssocID="{E30D0F09-AFFD-4CFF-8A9F-D4DC68C1D67D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CC68ACD-0A01-4465-8753-B6F55043F045}" type="pres">
      <dgm:prSet presAssocID="{E30D0F09-AFFD-4CFF-8A9F-D4DC68C1D67D}" presName="spNode" presStyleCnt="0"/>
      <dgm:spPr/>
      <dgm:t>
        <a:bodyPr/>
        <a:lstStyle/>
        <a:p>
          <a:endParaRPr lang="en-IN"/>
        </a:p>
      </dgm:t>
    </dgm:pt>
    <dgm:pt modelId="{210FE5C1-C56D-4FAD-928E-A66D92F68728}" type="pres">
      <dgm:prSet presAssocID="{EE99F1C1-4542-4C7C-B122-3A56F7E9B279}" presName="sibTrans" presStyleLbl="sibTrans1D1" presStyleIdx="1" presStyleCnt="4"/>
      <dgm:spPr/>
      <dgm:t>
        <a:bodyPr/>
        <a:lstStyle/>
        <a:p>
          <a:endParaRPr lang="en-IN"/>
        </a:p>
      </dgm:t>
    </dgm:pt>
    <dgm:pt modelId="{546DAF8E-CE1D-4A28-8051-FDC941CD4A56}" type="pres">
      <dgm:prSet presAssocID="{1D3E9322-D535-4BF1-AB20-4A0C6CC72FDF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EB5080F1-1C22-4EB6-B4EB-B5A0832DE1A5}" type="pres">
      <dgm:prSet presAssocID="{1D3E9322-D535-4BF1-AB20-4A0C6CC72FDF}" presName="spNode" presStyleCnt="0"/>
      <dgm:spPr/>
      <dgm:t>
        <a:bodyPr/>
        <a:lstStyle/>
        <a:p>
          <a:endParaRPr lang="en-IN"/>
        </a:p>
      </dgm:t>
    </dgm:pt>
    <dgm:pt modelId="{0FDF6EEE-9D1F-41EE-BCFF-1AA711482CF9}" type="pres">
      <dgm:prSet presAssocID="{B77DFADA-5A19-4B98-8C85-4A5D21704D2E}" presName="sibTrans" presStyleLbl="sibTrans1D1" presStyleIdx="2" presStyleCnt="4"/>
      <dgm:spPr/>
      <dgm:t>
        <a:bodyPr/>
        <a:lstStyle/>
        <a:p>
          <a:endParaRPr lang="en-IN"/>
        </a:p>
      </dgm:t>
    </dgm:pt>
    <dgm:pt modelId="{21F95DD4-C8D3-4F4E-BBB0-2FE8B93EB356}" type="pres">
      <dgm:prSet presAssocID="{6C2310B3-ACEB-4006-99C3-644210FCE51E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244947B-2AF2-4B77-9221-3170A17B6F81}" type="pres">
      <dgm:prSet presAssocID="{6C2310B3-ACEB-4006-99C3-644210FCE51E}" presName="spNode" presStyleCnt="0"/>
      <dgm:spPr/>
      <dgm:t>
        <a:bodyPr/>
        <a:lstStyle/>
        <a:p>
          <a:endParaRPr lang="en-IN"/>
        </a:p>
      </dgm:t>
    </dgm:pt>
    <dgm:pt modelId="{693CAFD7-4016-404E-8EC2-00701C74E75E}" type="pres">
      <dgm:prSet presAssocID="{2EC8E61B-2BC2-4F01-8560-B1AD7ABD0FCF}" presName="sibTrans" presStyleLbl="sibTrans1D1" presStyleIdx="3" presStyleCnt="4"/>
      <dgm:spPr/>
      <dgm:t>
        <a:bodyPr/>
        <a:lstStyle/>
        <a:p>
          <a:endParaRPr lang="en-IN"/>
        </a:p>
      </dgm:t>
    </dgm:pt>
  </dgm:ptLst>
  <dgm:cxnLst>
    <dgm:cxn modelId="{1866B777-2C41-4647-A3DD-129FE291F674}" type="presOf" srcId="{EE99F1C1-4542-4C7C-B122-3A56F7E9B279}" destId="{210FE5C1-C56D-4FAD-928E-A66D92F68728}" srcOrd="0" destOrd="0" presId="urn:microsoft.com/office/officeart/2005/8/layout/cycle6"/>
    <dgm:cxn modelId="{2B90CF1F-B7F8-41EA-8D4D-B37332C44F5E}" srcId="{E5E935AD-D2AE-4EDD-A028-E8A4EF06D7CA}" destId="{85556848-847E-4F4C-AEF7-E06C4734F6F9}" srcOrd="0" destOrd="0" parTransId="{E1A71BC9-9688-4D47-A163-D8F57A4C5856}" sibTransId="{266D9EDD-692A-4323-8929-B47315385E88}"/>
    <dgm:cxn modelId="{417486FE-9A0B-4388-B295-8865B75D9CD0}" type="presOf" srcId="{E5E935AD-D2AE-4EDD-A028-E8A4EF06D7CA}" destId="{3F33E1C4-6E51-42A8-8F31-78A71FBC0797}" srcOrd="0" destOrd="0" presId="urn:microsoft.com/office/officeart/2005/8/layout/cycle6"/>
    <dgm:cxn modelId="{8D5AEE87-24B9-489A-AE77-8CECBCFD46CD}" type="presOf" srcId="{266D9EDD-692A-4323-8929-B47315385E88}" destId="{CAA47828-6405-4E1B-BDFF-A43748F2CF64}" srcOrd="0" destOrd="0" presId="urn:microsoft.com/office/officeart/2005/8/layout/cycle6"/>
    <dgm:cxn modelId="{C5178F29-D6BE-4056-BD07-D7C777291952}" srcId="{E5E935AD-D2AE-4EDD-A028-E8A4EF06D7CA}" destId="{E30D0F09-AFFD-4CFF-8A9F-D4DC68C1D67D}" srcOrd="1" destOrd="0" parTransId="{5728B80D-8C44-4ADE-B3A0-C3E7B8B078D9}" sibTransId="{EE99F1C1-4542-4C7C-B122-3A56F7E9B279}"/>
    <dgm:cxn modelId="{49481DD1-BAC4-495A-A1DC-6B0EAFE07A94}" srcId="{E5E935AD-D2AE-4EDD-A028-E8A4EF06D7CA}" destId="{1D3E9322-D535-4BF1-AB20-4A0C6CC72FDF}" srcOrd="2" destOrd="0" parTransId="{49567DFB-D170-41B0-BA6A-CDCF0B67BBAF}" sibTransId="{B77DFADA-5A19-4B98-8C85-4A5D21704D2E}"/>
    <dgm:cxn modelId="{F9077469-DE4B-4E71-9E56-FF0C23C02C9F}" type="presOf" srcId="{6C2310B3-ACEB-4006-99C3-644210FCE51E}" destId="{21F95DD4-C8D3-4F4E-BBB0-2FE8B93EB356}" srcOrd="0" destOrd="0" presId="urn:microsoft.com/office/officeart/2005/8/layout/cycle6"/>
    <dgm:cxn modelId="{9B182D52-0166-48A6-961F-A9DF5D8A836B}" type="presOf" srcId="{85556848-847E-4F4C-AEF7-E06C4734F6F9}" destId="{37EA0B09-CF74-4CD9-935B-C9E7C24964C3}" srcOrd="0" destOrd="0" presId="urn:microsoft.com/office/officeart/2005/8/layout/cycle6"/>
    <dgm:cxn modelId="{1B454CA6-5FB5-4DFE-8955-F6729AC77EA9}" type="presOf" srcId="{E30D0F09-AFFD-4CFF-8A9F-D4DC68C1D67D}" destId="{DAEE8145-C96C-423E-B2EB-511E9EC9FD48}" srcOrd="0" destOrd="0" presId="urn:microsoft.com/office/officeart/2005/8/layout/cycle6"/>
    <dgm:cxn modelId="{E436687F-AC40-41A4-A699-8E90DF69CEED}" srcId="{E5E935AD-D2AE-4EDD-A028-E8A4EF06D7CA}" destId="{6C2310B3-ACEB-4006-99C3-644210FCE51E}" srcOrd="3" destOrd="0" parTransId="{5056E6C6-110F-48B5-9A6D-F4E36879564B}" sibTransId="{2EC8E61B-2BC2-4F01-8560-B1AD7ABD0FCF}"/>
    <dgm:cxn modelId="{8D6CF2AD-2620-4393-981C-968AF15A93F6}" type="presOf" srcId="{1D3E9322-D535-4BF1-AB20-4A0C6CC72FDF}" destId="{546DAF8E-CE1D-4A28-8051-FDC941CD4A56}" srcOrd="0" destOrd="0" presId="urn:microsoft.com/office/officeart/2005/8/layout/cycle6"/>
    <dgm:cxn modelId="{65E07BDF-F983-45F6-96B4-F5B70B329FDB}" type="presOf" srcId="{2EC8E61B-2BC2-4F01-8560-B1AD7ABD0FCF}" destId="{693CAFD7-4016-404E-8EC2-00701C74E75E}" srcOrd="0" destOrd="0" presId="urn:microsoft.com/office/officeart/2005/8/layout/cycle6"/>
    <dgm:cxn modelId="{7F792178-F65A-484C-9CAA-550D695B9D37}" type="presOf" srcId="{B77DFADA-5A19-4B98-8C85-4A5D21704D2E}" destId="{0FDF6EEE-9D1F-41EE-BCFF-1AA711482CF9}" srcOrd="0" destOrd="0" presId="urn:microsoft.com/office/officeart/2005/8/layout/cycle6"/>
    <dgm:cxn modelId="{B8C8F202-68E4-4281-A93A-00DB7143ACEE}" type="presParOf" srcId="{3F33E1C4-6E51-42A8-8F31-78A71FBC0797}" destId="{37EA0B09-CF74-4CD9-935B-C9E7C24964C3}" srcOrd="0" destOrd="0" presId="urn:microsoft.com/office/officeart/2005/8/layout/cycle6"/>
    <dgm:cxn modelId="{43C7662C-B209-4A5B-B29B-7F659251D239}" type="presParOf" srcId="{3F33E1C4-6E51-42A8-8F31-78A71FBC0797}" destId="{67A8B5B0-2509-42BD-860B-9D05B2E48F0E}" srcOrd="1" destOrd="0" presId="urn:microsoft.com/office/officeart/2005/8/layout/cycle6"/>
    <dgm:cxn modelId="{FC0084FB-A151-4DC5-ABE1-361760DF889A}" type="presParOf" srcId="{3F33E1C4-6E51-42A8-8F31-78A71FBC0797}" destId="{CAA47828-6405-4E1B-BDFF-A43748F2CF64}" srcOrd="2" destOrd="0" presId="urn:microsoft.com/office/officeart/2005/8/layout/cycle6"/>
    <dgm:cxn modelId="{00998D49-5458-404D-8C84-A8D1C66C0918}" type="presParOf" srcId="{3F33E1C4-6E51-42A8-8F31-78A71FBC0797}" destId="{DAEE8145-C96C-423E-B2EB-511E9EC9FD48}" srcOrd="3" destOrd="0" presId="urn:microsoft.com/office/officeart/2005/8/layout/cycle6"/>
    <dgm:cxn modelId="{EC43FE7F-192E-49EB-B969-5CB64669C72D}" type="presParOf" srcId="{3F33E1C4-6E51-42A8-8F31-78A71FBC0797}" destId="{DCC68ACD-0A01-4465-8753-B6F55043F045}" srcOrd="4" destOrd="0" presId="urn:microsoft.com/office/officeart/2005/8/layout/cycle6"/>
    <dgm:cxn modelId="{2A4A1CD5-AD76-4AB0-815B-44D9E8810A78}" type="presParOf" srcId="{3F33E1C4-6E51-42A8-8F31-78A71FBC0797}" destId="{210FE5C1-C56D-4FAD-928E-A66D92F68728}" srcOrd="5" destOrd="0" presId="urn:microsoft.com/office/officeart/2005/8/layout/cycle6"/>
    <dgm:cxn modelId="{08FA96FC-6D88-4012-A53A-4B5519E32915}" type="presParOf" srcId="{3F33E1C4-6E51-42A8-8F31-78A71FBC0797}" destId="{546DAF8E-CE1D-4A28-8051-FDC941CD4A56}" srcOrd="6" destOrd="0" presId="urn:microsoft.com/office/officeart/2005/8/layout/cycle6"/>
    <dgm:cxn modelId="{FAC5348A-23DF-454A-9654-AAD91ADE5942}" type="presParOf" srcId="{3F33E1C4-6E51-42A8-8F31-78A71FBC0797}" destId="{EB5080F1-1C22-4EB6-B4EB-B5A0832DE1A5}" srcOrd="7" destOrd="0" presId="urn:microsoft.com/office/officeart/2005/8/layout/cycle6"/>
    <dgm:cxn modelId="{205ED835-6393-46E4-A1A8-EC564F4033A0}" type="presParOf" srcId="{3F33E1C4-6E51-42A8-8F31-78A71FBC0797}" destId="{0FDF6EEE-9D1F-41EE-BCFF-1AA711482CF9}" srcOrd="8" destOrd="0" presId="urn:microsoft.com/office/officeart/2005/8/layout/cycle6"/>
    <dgm:cxn modelId="{D161DF61-CD5F-4DCA-8F77-190822C136EE}" type="presParOf" srcId="{3F33E1C4-6E51-42A8-8F31-78A71FBC0797}" destId="{21F95DD4-C8D3-4F4E-BBB0-2FE8B93EB356}" srcOrd="9" destOrd="0" presId="urn:microsoft.com/office/officeart/2005/8/layout/cycle6"/>
    <dgm:cxn modelId="{98F27582-D64D-4877-8E3E-8A660CBCCA2B}" type="presParOf" srcId="{3F33E1C4-6E51-42A8-8F31-78A71FBC0797}" destId="{6244947B-2AF2-4B77-9221-3170A17B6F81}" srcOrd="10" destOrd="0" presId="urn:microsoft.com/office/officeart/2005/8/layout/cycle6"/>
    <dgm:cxn modelId="{0AA4AD10-5EC9-42A9-9FB8-14A98195270E}" type="presParOf" srcId="{3F33E1C4-6E51-42A8-8F31-78A71FBC0797}" destId="{693CAFD7-4016-404E-8EC2-00701C74E75E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458C4C3-C8C9-4442-B611-1C3C166FFB78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B2E06106-C47E-4703-A105-92C204D9191C}">
      <dgm:prSet phldrT="[Text]" custT="1"/>
      <dgm:spPr/>
      <dgm:t>
        <a:bodyPr/>
        <a:lstStyle/>
        <a:p>
          <a:r>
            <a:rPr lang="en-US" sz="3700" dirty="0" smtClean="0"/>
            <a:t>Profiling</a:t>
          </a:r>
        </a:p>
        <a:p>
          <a:r>
            <a:rPr lang="en-US" sz="2000" dirty="0" smtClean="0"/>
            <a:t>Webserver &amp; Agent</a:t>
          </a:r>
          <a:endParaRPr lang="en-IN" sz="2000" dirty="0"/>
        </a:p>
      </dgm:t>
    </dgm:pt>
    <dgm:pt modelId="{447C18DE-3BDE-4E11-AA03-C55E95C34D18}" type="parTrans" cxnId="{5530DCBB-9D94-41E5-A64E-19E5DFAB5F86}">
      <dgm:prSet/>
      <dgm:spPr/>
      <dgm:t>
        <a:bodyPr/>
        <a:lstStyle/>
        <a:p>
          <a:endParaRPr lang="en-IN"/>
        </a:p>
      </dgm:t>
    </dgm:pt>
    <dgm:pt modelId="{364EBEC9-3D38-488B-B471-A41DAC9A1443}" type="sibTrans" cxnId="{5530DCBB-9D94-41E5-A64E-19E5DFAB5F86}">
      <dgm:prSet/>
      <dgm:spPr/>
      <dgm:t>
        <a:bodyPr/>
        <a:lstStyle/>
        <a:p>
          <a:endParaRPr lang="en-IN"/>
        </a:p>
      </dgm:t>
    </dgm:pt>
    <dgm:pt modelId="{C604FD7F-E47D-4DCF-9CC1-33069D0ECFE2}">
      <dgm:prSet phldrT="[Text]" custT="1"/>
      <dgm:spPr/>
      <dgm:t>
        <a:bodyPr/>
        <a:lstStyle/>
        <a:p>
          <a:r>
            <a:rPr lang="en-US" sz="3700" dirty="0" smtClean="0"/>
            <a:t>Compression</a:t>
          </a:r>
        </a:p>
        <a:p>
          <a:r>
            <a:rPr lang="en-US" sz="1800" dirty="0" smtClean="0"/>
            <a:t>With various payloads/network</a:t>
          </a:r>
          <a:endParaRPr lang="en-IN" sz="1800" dirty="0"/>
        </a:p>
      </dgm:t>
    </dgm:pt>
    <dgm:pt modelId="{CE7D1A0E-2617-4303-8DF9-C0A333DC4455}" type="parTrans" cxnId="{6B249254-F1FF-48F9-93A7-1D56D3886C0D}">
      <dgm:prSet/>
      <dgm:spPr/>
      <dgm:t>
        <a:bodyPr/>
        <a:lstStyle/>
        <a:p>
          <a:endParaRPr lang="en-IN"/>
        </a:p>
      </dgm:t>
    </dgm:pt>
    <dgm:pt modelId="{68DBE3C8-8E6F-4739-9C8C-3D6C543B8C46}" type="sibTrans" cxnId="{6B249254-F1FF-48F9-93A7-1D56D3886C0D}">
      <dgm:prSet/>
      <dgm:spPr/>
      <dgm:t>
        <a:bodyPr/>
        <a:lstStyle/>
        <a:p>
          <a:endParaRPr lang="en-IN"/>
        </a:p>
      </dgm:t>
    </dgm:pt>
    <dgm:pt modelId="{2940DF5D-17EB-4325-98ED-F0A0651A9021}">
      <dgm:prSet phldrT="[Text]" custT="1"/>
      <dgm:spPr/>
      <dgm:t>
        <a:bodyPr/>
        <a:lstStyle/>
        <a:p>
          <a:r>
            <a:rPr lang="en-US" sz="3700" dirty="0" smtClean="0"/>
            <a:t>Endurance Testing</a:t>
          </a:r>
        </a:p>
        <a:p>
          <a:r>
            <a:rPr lang="en-US" sz="1800" dirty="0" smtClean="0"/>
            <a:t>Running for more than a week</a:t>
          </a:r>
          <a:endParaRPr lang="en-IN" sz="1800" dirty="0"/>
        </a:p>
      </dgm:t>
    </dgm:pt>
    <dgm:pt modelId="{E5E041E3-8E95-4586-A7EF-69DEBDA85749}" type="parTrans" cxnId="{9A318B13-12C8-46AF-9043-6150E726B4C6}">
      <dgm:prSet/>
      <dgm:spPr/>
      <dgm:t>
        <a:bodyPr/>
        <a:lstStyle/>
        <a:p>
          <a:endParaRPr lang="en-IN"/>
        </a:p>
      </dgm:t>
    </dgm:pt>
    <dgm:pt modelId="{F25FCC85-BC08-4B09-B96A-4132A6153B70}" type="sibTrans" cxnId="{9A318B13-12C8-46AF-9043-6150E726B4C6}">
      <dgm:prSet/>
      <dgm:spPr/>
      <dgm:t>
        <a:bodyPr/>
        <a:lstStyle/>
        <a:p>
          <a:endParaRPr lang="en-IN"/>
        </a:p>
      </dgm:t>
    </dgm:pt>
    <dgm:pt modelId="{0AA68EC8-8706-4349-9F37-0E4AE4A3D4A8}">
      <dgm:prSet phldrT="[Text]" custT="1"/>
      <dgm:spPr/>
      <dgm:t>
        <a:bodyPr/>
        <a:lstStyle/>
        <a:p>
          <a:r>
            <a:rPr lang="en-US" sz="3700" dirty="0" smtClean="0"/>
            <a:t>Load testing</a:t>
          </a:r>
        </a:p>
        <a:p>
          <a:r>
            <a:rPr lang="en-US" sz="1800" dirty="0" smtClean="0"/>
            <a:t>Load by Payload/Clients</a:t>
          </a:r>
          <a:endParaRPr lang="en-IN" sz="1800" dirty="0"/>
        </a:p>
      </dgm:t>
    </dgm:pt>
    <dgm:pt modelId="{818DA463-E4E1-4C01-B1D7-3422CAACC2C6}" type="parTrans" cxnId="{FB5D22CB-B6DA-4094-9CF2-9A4189BA35B1}">
      <dgm:prSet/>
      <dgm:spPr/>
      <dgm:t>
        <a:bodyPr/>
        <a:lstStyle/>
        <a:p>
          <a:endParaRPr lang="en-IN"/>
        </a:p>
      </dgm:t>
    </dgm:pt>
    <dgm:pt modelId="{A9002DC1-6125-4592-8050-DBD8A7F62236}" type="sibTrans" cxnId="{FB5D22CB-B6DA-4094-9CF2-9A4189BA35B1}">
      <dgm:prSet/>
      <dgm:spPr/>
      <dgm:t>
        <a:bodyPr/>
        <a:lstStyle/>
        <a:p>
          <a:endParaRPr lang="en-IN"/>
        </a:p>
      </dgm:t>
    </dgm:pt>
    <dgm:pt modelId="{D69D87C5-D51E-43BB-8728-F358CC78557E}">
      <dgm:prSet phldrT="[Text]" custT="1"/>
      <dgm:spPr/>
      <dgm:t>
        <a:bodyPr/>
        <a:lstStyle/>
        <a:p>
          <a:r>
            <a:rPr lang="en-US" sz="3700" dirty="0" smtClean="0"/>
            <a:t>Garbage Collection</a:t>
          </a:r>
        </a:p>
        <a:p>
          <a:r>
            <a:rPr lang="en-US" sz="1800" dirty="0" smtClean="0"/>
            <a:t>Running with different collectors</a:t>
          </a:r>
          <a:endParaRPr lang="en-IN" sz="1800" dirty="0"/>
        </a:p>
      </dgm:t>
    </dgm:pt>
    <dgm:pt modelId="{1278EA97-4DE3-4C45-AEBD-DAB0A576EF64}" type="parTrans" cxnId="{4B6B87B8-07CD-46AC-8CA6-6A7281FB18B2}">
      <dgm:prSet/>
      <dgm:spPr/>
      <dgm:t>
        <a:bodyPr/>
        <a:lstStyle/>
        <a:p>
          <a:endParaRPr lang="en-IN"/>
        </a:p>
      </dgm:t>
    </dgm:pt>
    <dgm:pt modelId="{044FD54C-3DCC-44BE-A4E0-9D9B030E761B}" type="sibTrans" cxnId="{4B6B87B8-07CD-46AC-8CA6-6A7281FB18B2}">
      <dgm:prSet/>
      <dgm:spPr/>
      <dgm:t>
        <a:bodyPr/>
        <a:lstStyle/>
        <a:p>
          <a:endParaRPr lang="en-IN"/>
        </a:p>
      </dgm:t>
    </dgm:pt>
    <dgm:pt modelId="{0F6751C0-FA05-4764-B191-6B96EEEFF502}" type="pres">
      <dgm:prSet presAssocID="{8458C4C3-C8C9-4442-B611-1C3C166FFB7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28880146-52B0-421D-B1AE-F1559C01C3EB}" type="pres">
      <dgm:prSet presAssocID="{B2E06106-C47E-4703-A105-92C204D9191C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ACED96D-83CA-4311-B3F3-B0DAA2B872CD}" type="pres">
      <dgm:prSet presAssocID="{364EBEC9-3D38-488B-B471-A41DAC9A1443}" presName="sibTrans" presStyleCnt="0"/>
      <dgm:spPr/>
      <dgm:t>
        <a:bodyPr/>
        <a:lstStyle/>
        <a:p>
          <a:endParaRPr lang="en-IN"/>
        </a:p>
      </dgm:t>
    </dgm:pt>
    <dgm:pt modelId="{7930D48B-B1EA-4C40-BD90-1C2989C898E5}" type="pres">
      <dgm:prSet presAssocID="{C604FD7F-E47D-4DCF-9CC1-33069D0ECFE2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9750C67-8A49-437B-A4CF-57DA960D70E2}" type="pres">
      <dgm:prSet presAssocID="{68DBE3C8-8E6F-4739-9C8C-3D6C543B8C46}" presName="sibTrans" presStyleCnt="0"/>
      <dgm:spPr/>
      <dgm:t>
        <a:bodyPr/>
        <a:lstStyle/>
        <a:p>
          <a:endParaRPr lang="en-IN"/>
        </a:p>
      </dgm:t>
    </dgm:pt>
    <dgm:pt modelId="{0950372B-2872-4C65-8403-728DB2425433}" type="pres">
      <dgm:prSet presAssocID="{2940DF5D-17EB-4325-98ED-F0A0651A9021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3634BB8-A1F7-4895-885B-14C74046669E}" type="pres">
      <dgm:prSet presAssocID="{F25FCC85-BC08-4B09-B96A-4132A6153B70}" presName="sibTrans" presStyleCnt="0"/>
      <dgm:spPr/>
      <dgm:t>
        <a:bodyPr/>
        <a:lstStyle/>
        <a:p>
          <a:endParaRPr lang="en-IN"/>
        </a:p>
      </dgm:t>
    </dgm:pt>
    <dgm:pt modelId="{B3431C90-33A6-45A8-A74C-620A8B4DE9BB}" type="pres">
      <dgm:prSet presAssocID="{0AA68EC8-8706-4349-9F37-0E4AE4A3D4A8}" presName="node" presStyleLbl="node1" presStyleIdx="3" presStyleCnt="5" custLinFactNeighborX="-2119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9E8E5CB-E06D-47A5-8848-5D89D41F06C9}" type="pres">
      <dgm:prSet presAssocID="{A9002DC1-6125-4592-8050-DBD8A7F62236}" presName="sibTrans" presStyleCnt="0"/>
      <dgm:spPr/>
      <dgm:t>
        <a:bodyPr/>
        <a:lstStyle/>
        <a:p>
          <a:endParaRPr lang="en-IN"/>
        </a:p>
      </dgm:t>
    </dgm:pt>
    <dgm:pt modelId="{4BCE36C3-1B9B-4EA8-B2AD-F99D2DEE09B3}" type="pres">
      <dgm:prSet presAssocID="{D69D87C5-D51E-43BB-8728-F358CC78557E}" presName="node" presStyleLbl="node1" presStyleIdx="4" presStyleCnt="5" custLinFactNeighborX="-6584" custLinFactNeighborY="78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ABABD7C6-76EB-4404-ADB8-F23F5A4DB9AC}" type="presOf" srcId="{8458C4C3-C8C9-4442-B611-1C3C166FFB78}" destId="{0F6751C0-FA05-4764-B191-6B96EEEFF502}" srcOrd="0" destOrd="0" presId="urn:microsoft.com/office/officeart/2005/8/layout/default"/>
    <dgm:cxn modelId="{FB5D22CB-B6DA-4094-9CF2-9A4189BA35B1}" srcId="{8458C4C3-C8C9-4442-B611-1C3C166FFB78}" destId="{0AA68EC8-8706-4349-9F37-0E4AE4A3D4A8}" srcOrd="3" destOrd="0" parTransId="{818DA463-E4E1-4C01-B1D7-3422CAACC2C6}" sibTransId="{A9002DC1-6125-4592-8050-DBD8A7F62236}"/>
    <dgm:cxn modelId="{AAA0167A-B26E-4389-AEEB-8C67F3CD5721}" type="presOf" srcId="{0AA68EC8-8706-4349-9F37-0E4AE4A3D4A8}" destId="{B3431C90-33A6-45A8-A74C-620A8B4DE9BB}" srcOrd="0" destOrd="0" presId="urn:microsoft.com/office/officeart/2005/8/layout/default"/>
    <dgm:cxn modelId="{6B249254-F1FF-48F9-93A7-1D56D3886C0D}" srcId="{8458C4C3-C8C9-4442-B611-1C3C166FFB78}" destId="{C604FD7F-E47D-4DCF-9CC1-33069D0ECFE2}" srcOrd="1" destOrd="0" parTransId="{CE7D1A0E-2617-4303-8DF9-C0A333DC4455}" sibTransId="{68DBE3C8-8E6F-4739-9C8C-3D6C543B8C46}"/>
    <dgm:cxn modelId="{5530DCBB-9D94-41E5-A64E-19E5DFAB5F86}" srcId="{8458C4C3-C8C9-4442-B611-1C3C166FFB78}" destId="{B2E06106-C47E-4703-A105-92C204D9191C}" srcOrd="0" destOrd="0" parTransId="{447C18DE-3BDE-4E11-AA03-C55E95C34D18}" sibTransId="{364EBEC9-3D38-488B-B471-A41DAC9A1443}"/>
    <dgm:cxn modelId="{3E5F1D56-3DD5-400A-9BCB-E88A48F21188}" type="presOf" srcId="{2940DF5D-17EB-4325-98ED-F0A0651A9021}" destId="{0950372B-2872-4C65-8403-728DB2425433}" srcOrd="0" destOrd="0" presId="urn:microsoft.com/office/officeart/2005/8/layout/default"/>
    <dgm:cxn modelId="{4B6B87B8-07CD-46AC-8CA6-6A7281FB18B2}" srcId="{8458C4C3-C8C9-4442-B611-1C3C166FFB78}" destId="{D69D87C5-D51E-43BB-8728-F358CC78557E}" srcOrd="4" destOrd="0" parTransId="{1278EA97-4DE3-4C45-AEBD-DAB0A576EF64}" sibTransId="{044FD54C-3DCC-44BE-A4E0-9D9B030E761B}"/>
    <dgm:cxn modelId="{9AF7894C-B07B-4AFA-AC48-EC289E0FC335}" type="presOf" srcId="{D69D87C5-D51E-43BB-8728-F358CC78557E}" destId="{4BCE36C3-1B9B-4EA8-B2AD-F99D2DEE09B3}" srcOrd="0" destOrd="0" presId="urn:microsoft.com/office/officeart/2005/8/layout/default"/>
    <dgm:cxn modelId="{9A318B13-12C8-46AF-9043-6150E726B4C6}" srcId="{8458C4C3-C8C9-4442-B611-1C3C166FFB78}" destId="{2940DF5D-17EB-4325-98ED-F0A0651A9021}" srcOrd="2" destOrd="0" parTransId="{E5E041E3-8E95-4586-A7EF-69DEBDA85749}" sibTransId="{F25FCC85-BC08-4B09-B96A-4132A6153B70}"/>
    <dgm:cxn modelId="{628804E9-0ADD-449D-8BDB-62A264D21A57}" type="presOf" srcId="{C604FD7F-E47D-4DCF-9CC1-33069D0ECFE2}" destId="{7930D48B-B1EA-4C40-BD90-1C2989C898E5}" srcOrd="0" destOrd="0" presId="urn:microsoft.com/office/officeart/2005/8/layout/default"/>
    <dgm:cxn modelId="{49273969-B9D4-4D69-9C1E-4B1CDDD8939A}" type="presOf" srcId="{B2E06106-C47E-4703-A105-92C204D9191C}" destId="{28880146-52B0-421D-B1AE-F1559C01C3EB}" srcOrd="0" destOrd="0" presId="urn:microsoft.com/office/officeart/2005/8/layout/default"/>
    <dgm:cxn modelId="{29645090-D0C3-4E5E-B6C5-D5B551BDFA42}" type="presParOf" srcId="{0F6751C0-FA05-4764-B191-6B96EEEFF502}" destId="{28880146-52B0-421D-B1AE-F1559C01C3EB}" srcOrd="0" destOrd="0" presId="urn:microsoft.com/office/officeart/2005/8/layout/default"/>
    <dgm:cxn modelId="{207E37EA-9DBD-4BC7-8EF8-30551CAA3EEC}" type="presParOf" srcId="{0F6751C0-FA05-4764-B191-6B96EEEFF502}" destId="{AACED96D-83CA-4311-B3F3-B0DAA2B872CD}" srcOrd="1" destOrd="0" presId="urn:microsoft.com/office/officeart/2005/8/layout/default"/>
    <dgm:cxn modelId="{F59ED0EF-25C5-4EFA-9BFB-81F6F43E64F4}" type="presParOf" srcId="{0F6751C0-FA05-4764-B191-6B96EEEFF502}" destId="{7930D48B-B1EA-4C40-BD90-1C2989C898E5}" srcOrd="2" destOrd="0" presId="urn:microsoft.com/office/officeart/2005/8/layout/default"/>
    <dgm:cxn modelId="{BD425E24-F80A-4A39-9EC9-2CCF1AB425E9}" type="presParOf" srcId="{0F6751C0-FA05-4764-B191-6B96EEEFF502}" destId="{39750C67-8A49-437B-A4CF-57DA960D70E2}" srcOrd="3" destOrd="0" presId="urn:microsoft.com/office/officeart/2005/8/layout/default"/>
    <dgm:cxn modelId="{0CA38D56-0563-4928-BBDF-4E047277320E}" type="presParOf" srcId="{0F6751C0-FA05-4764-B191-6B96EEEFF502}" destId="{0950372B-2872-4C65-8403-728DB2425433}" srcOrd="4" destOrd="0" presId="urn:microsoft.com/office/officeart/2005/8/layout/default"/>
    <dgm:cxn modelId="{2DCD95B0-3796-445C-9ED7-C252E2CA8056}" type="presParOf" srcId="{0F6751C0-FA05-4764-B191-6B96EEEFF502}" destId="{A3634BB8-A1F7-4895-885B-14C74046669E}" srcOrd="5" destOrd="0" presId="urn:microsoft.com/office/officeart/2005/8/layout/default"/>
    <dgm:cxn modelId="{FD2625F1-1508-4D49-8AD5-79FE67853EF0}" type="presParOf" srcId="{0F6751C0-FA05-4764-B191-6B96EEEFF502}" destId="{B3431C90-33A6-45A8-A74C-620A8B4DE9BB}" srcOrd="6" destOrd="0" presId="urn:microsoft.com/office/officeart/2005/8/layout/default"/>
    <dgm:cxn modelId="{00D01390-C55F-4ED9-85E1-E926F363FE71}" type="presParOf" srcId="{0F6751C0-FA05-4764-B191-6B96EEEFF502}" destId="{69E8E5CB-E06D-47A5-8848-5D89D41F06C9}" srcOrd="7" destOrd="0" presId="urn:microsoft.com/office/officeart/2005/8/layout/default"/>
    <dgm:cxn modelId="{95AAC657-171A-4AC4-9C4B-60938E9FD49B}" type="presParOf" srcId="{0F6751C0-FA05-4764-B191-6B96EEEFF502}" destId="{4BCE36C3-1B9B-4EA8-B2AD-F99D2DEE09B3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1EAE28A-4A5E-443D-821E-B9B25E08FF57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E3D82A46-2869-4459-A909-0AD6259BF13B}">
      <dgm:prSet phldrT="[Text]"/>
      <dgm:spPr/>
      <dgm:t>
        <a:bodyPr/>
        <a:lstStyle/>
        <a:p>
          <a:r>
            <a:rPr lang="en-IN" dirty="0" smtClean="0"/>
            <a:t>Accurate Calculations</a:t>
          </a:r>
          <a:endParaRPr lang="en-IN" dirty="0"/>
        </a:p>
      </dgm:t>
    </dgm:pt>
    <dgm:pt modelId="{02EA7ACF-4DB3-4255-ACCC-6FA292C9C6E4}" type="parTrans" cxnId="{DF9BFE81-3E19-422B-ACC0-29541B9BF435}">
      <dgm:prSet/>
      <dgm:spPr/>
      <dgm:t>
        <a:bodyPr/>
        <a:lstStyle/>
        <a:p>
          <a:endParaRPr lang="en-IN"/>
        </a:p>
      </dgm:t>
    </dgm:pt>
    <dgm:pt modelId="{1CD8F77B-A493-47DC-9960-EB4DB4B52F5F}" type="sibTrans" cxnId="{DF9BFE81-3E19-422B-ACC0-29541B9BF435}">
      <dgm:prSet/>
      <dgm:spPr/>
      <dgm:t>
        <a:bodyPr/>
        <a:lstStyle/>
        <a:p>
          <a:endParaRPr lang="en-IN"/>
        </a:p>
      </dgm:t>
    </dgm:pt>
    <dgm:pt modelId="{18926142-1B86-4FA9-9B2A-7AA3608F2A89}">
      <dgm:prSet phldrT="[Text]"/>
      <dgm:spPr/>
      <dgm:t>
        <a:bodyPr/>
        <a:lstStyle/>
        <a:p>
          <a:r>
            <a:rPr lang="en-IN" dirty="0" smtClean="0"/>
            <a:t>Integration</a:t>
          </a:r>
          <a:endParaRPr lang="en-IN" dirty="0"/>
        </a:p>
      </dgm:t>
    </dgm:pt>
    <dgm:pt modelId="{0A4896C1-3CCE-4086-BD92-4908AAF53322}" type="parTrans" cxnId="{FF9D1A2E-C1FD-4877-BB2E-6C2C51D5CA05}">
      <dgm:prSet/>
      <dgm:spPr/>
      <dgm:t>
        <a:bodyPr/>
        <a:lstStyle/>
        <a:p>
          <a:endParaRPr lang="en-IN"/>
        </a:p>
      </dgm:t>
    </dgm:pt>
    <dgm:pt modelId="{C22AD557-DA70-4042-BA89-4EBB452AB6E0}" type="sibTrans" cxnId="{FF9D1A2E-C1FD-4877-BB2E-6C2C51D5CA05}">
      <dgm:prSet/>
      <dgm:spPr/>
      <dgm:t>
        <a:bodyPr/>
        <a:lstStyle/>
        <a:p>
          <a:endParaRPr lang="en-IN"/>
        </a:p>
      </dgm:t>
    </dgm:pt>
    <dgm:pt modelId="{4ED328B2-7DFD-4090-A6E6-C1AC5018DC32}">
      <dgm:prSet phldrT="[Text]"/>
      <dgm:spPr/>
      <dgm:t>
        <a:bodyPr/>
        <a:lstStyle/>
        <a:p>
          <a:r>
            <a:rPr lang="en-IN" dirty="0" smtClean="0"/>
            <a:t>Platform Independent</a:t>
          </a:r>
          <a:endParaRPr lang="en-IN" dirty="0"/>
        </a:p>
      </dgm:t>
    </dgm:pt>
    <dgm:pt modelId="{2C861623-3CDD-47F0-8648-F31DCE6FDBA5}" type="parTrans" cxnId="{81236B0A-BE1F-44EB-878B-4A83E7DECD5F}">
      <dgm:prSet/>
      <dgm:spPr/>
      <dgm:t>
        <a:bodyPr/>
        <a:lstStyle/>
        <a:p>
          <a:endParaRPr lang="en-IN"/>
        </a:p>
      </dgm:t>
    </dgm:pt>
    <dgm:pt modelId="{A3B6248C-C265-4431-8895-6D850B2D8D5B}" type="sibTrans" cxnId="{81236B0A-BE1F-44EB-878B-4A83E7DECD5F}">
      <dgm:prSet/>
      <dgm:spPr/>
      <dgm:t>
        <a:bodyPr/>
        <a:lstStyle/>
        <a:p>
          <a:endParaRPr lang="en-IN"/>
        </a:p>
      </dgm:t>
    </dgm:pt>
    <dgm:pt modelId="{BE0F8D92-7F20-4456-8454-1641A9C8D546}">
      <dgm:prSet phldrT="[Text]"/>
      <dgm:spPr/>
      <dgm:t>
        <a:bodyPr/>
        <a:lstStyle/>
        <a:p>
          <a:r>
            <a:rPr lang="en-IN" dirty="0" smtClean="0"/>
            <a:t>Concurrency</a:t>
          </a:r>
          <a:endParaRPr lang="en-IN" dirty="0"/>
        </a:p>
      </dgm:t>
    </dgm:pt>
    <dgm:pt modelId="{163F461B-D013-454E-A0A7-3FA683170F7C}" type="parTrans" cxnId="{DAC45C58-CEF7-4632-9634-8491202A6C9A}">
      <dgm:prSet/>
      <dgm:spPr/>
      <dgm:t>
        <a:bodyPr/>
        <a:lstStyle/>
        <a:p>
          <a:endParaRPr lang="en-IN"/>
        </a:p>
      </dgm:t>
    </dgm:pt>
    <dgm:pt modelId="{370A8FA9-C32A-4B4F-BA2C-9E7AC44FA11B}" type="sibTrans" cxnId="{DAC45C58-CEF7-4632-9634-8491202A6C9A}">
      <dgm:prSet/>
      <dgm:spPr/>
      <dgm:t>
        <a:bodyPr/>
        <a:lstStyle/>
        <a:p>
          <a:endParaRPr lang="en-IN"/>
        </a:p>
      </dgm:t>
    </dgm:pt>
    <dgm:pt modelId="{8E9DE347-1688-4708-AF68-B41DDE5F43CB}">
      <dgm:prSet phldrT="[Text]"/>
      <dgm:spPr/>
      <dgm:t>
        <a:bodyPr/>
        <a:lstStyle/>
        <a:p>
          <a:r>
            <a:rPr lang="en-IN" dirty="0" smtClean="0"/>
            <a:t>Robust Framework</a:t>
          </a:r>
          <a:endParaRPr lang="en-IN" dirty="0"/>
        </a:p>
      </dgm:t>
    </dgm:pt>
    <dgm:pt modelId="{4D123CEA-39A4-403F-8A8F-6C063BC40119}" type="parTrans" cxnId="{B90CD9AB-BA35-42F2-ADBC-0E41DE0C9C86}">
      <dgm:prSet/>
      <dgm:spPr/>
      <dgm:t>
        <a:bodyPr/>
        <a:lstStyle/>
        <a:p>
          <a:endParaRPr lang="en-IN"/>
        </a:p>
      </dgm:t>
    </dgm:pt>
    <dgm:pt modelId="{F55DAD6C-60F5-4DC7-A0F1-498F64F7929F}" type="sibTrans" cxnId="{B90CD9AB-BA35-42F2-ADBC-0E41DE0C9C86}">
      <dgm:prSet/>
      <dgm:spPr/>
      <dgm:t>
        <a:bodyPr/>
        <a:lstStyle/>
        <a:p>
          <a:endParaRPr lang="en-IN"/>
        </a:p>
      </dgm:t>
    </dgm:pt>
    <dgm:pt modelId="{97C80CB0-0591-45AA-8290-090F685228BC}" type="pres">
      <dgm:prSet presAssocID="{B1EAE28A-4A5E-443D-821E-B9B25E08FF57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n-IN"/>
        </a:p>
      </dgm:t>
    </dgm:pt>
    <dgm:pt modelId="{366953A4-0D1D-4079-860D-6C33DC6C7997}" type="pres">
      <dgm:prSet presAssocID="{B1EAE28A-4A5E-443D-821E-B9B25E08FF57}" presName="pyramid" presStyleLbl="node1" presStyleIdx="0" presStyleCnt="1"/>
      <dgm:spPr/>
    </dgm:pt>
    <dgm:pt modelId="{7BA0A453-10BD-48DA-B80E-BFEDA9F56A68}" type="pres">
      <dgm:prSet presAssocID="{B1EAE28A-4A5E-443D-821E-B9B25E08FF57}" presName="theList" presStyleCnt="0"/>
      <dgm:spPr/>
    </dgm:pt>
    <dgm:pt modelId="{3D8249C2-8652-40C7-AB10-154C20345445}" type="pres">
      <dgm:prSet presAssocID="{E3D82A46-2869-4459-A909-0AD6259BF13B}" presName="aNode" presStyleLbl="fgAcc1" presStyleIdx="0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48E47E9-1C24-4FE3-BDFB-B9CC51736D66}" type="pres">
      <dgm:prSet presAssocID="{E3D82A46-2869-4459-A909-0AD6259BF13B}" presName="aSpace" presStyleCnt="0"/>
      <dgm:spPr/>
    </dgm:pt>
    <dgm:pt modelId="{31DB66DC-D700-41F2-9713-21AF3F4C5979}" type="pres">
      <dgm:prSet presAssocID="{18926142-1B86-4FA9-9B2A-7AA3608F2A89}" presName="aNode" presStyleLbl="fgAcc1" presStyleIdx="1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70B3EF1-2C28-4CE1-894E-19A90072B0AD}" type="pres">
      <dgm:prSet presAssocID="{18926142-1B86-4FA9-9B2A-7AA3608F2A89}" presName="aSpace" presStyleCnt="0"/>
      <dgm:spPr/>
    </dgm:pt>
    <dgm:pt modelId="{C23A287F-0422-42BA-B531-94A7692B6EC0}" type="pres">
      <dgm:prSet presAssocID="{4ED328B2-7DFD-4090-A6E6-C1AC5018DC32}" presName="aNode" presStyleLbl="fgAcc1" presStyleIdx="2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9BF5628-B24A-4016-811B-013FB3BF9065}" type="pres">
      <dgm:prSet presAssocID="{4ED328B2-7DFD-4090-A6E6-C1AC5018DC32}" presName="aSpace" presStyleCnt="0"/>
      <dgm:spPr/>
    </dgm:pt>
    <dgm:pt modelId="{4B80D7F1-FEDA-4D78-81A4-DAD988282F7E}" type="pres">
      <dgm:prSet presAssocID="{BE0F8D92-7F20-4456-8454-1641A9C8D546}" presName="aNode" presStyleLbl="fgAcc1" presStyleIdx="3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E9D8FC3-490D-4512-A6FC-FAB5CB23505F}" type="pres">
      <dgm:prSet presAssocID="{BE0F8D92-7F20-4456-8454-1641A9C8D546}" presName="aSpace" presStyleCnt="0"/>
      <dgm:spPr/>
    </dgm:pt>
    <dgm:pt modelId="{2B565D87-9A55-4EF1-9E6E-04B6664FDC3C}" type="pres">
      <dgm:prSet presAssocID="{8E9DE347-1688-4708-AF68-B41DDE5F43CB}" presName="aNode" presStyleLbl="fgAcc1" presStyleIdx="4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B2D8DB0-4EF3-452B-A4E8-32FFC9DF90E4}" type="pres">
      <dgm:prSet presAssocID="{8E9DE347-1688-4708-AF68-B41DDE5F43CB}" presName="aSpace" presStyleCnt="0"/>
      <dgm:spPr/>
    </dgm:pt>
  </dgm:ptLst>
  <dgm:cxnLst>
    <dgm:cxn modelId="{F93F6D14-6BED-48D9-A9C3-5DE2E1F47BE0}" type="presOf" srcId="{8E9DE347-1688-4708-AF68-B41DDE5F43CB}" destId="{2B565D87-9A55-4EF1-9E6E-04B6664FDC3C}" srcOrd="0" destOrd="0" presId="urn:microsoft.com/office/officeart/2005/8/layout/pyramid2"/>
    <dgm:cxn modelId="{FF9D1A2E-C1FD-4877-BB2E-6C2C51D5CA05}" srcId="{B1EAE28A-4A5E-443D-821E-B9B25E08FF57}" destId="{18926142-1B86-4FA9-9B2A-7AA3608F2A89}" srcOrd="1" destOrd="0" parTransId="{0A4896C1-3CCE-4086-BD92-4908AAF53322}" sibTransId="{C22AD557-DA70-4042-BA89-4EBB452AB6E0}"/>
    <dgm:cxn modelId="{DF9BFE81-3E19-422B-ACC0-29541B9BF435}" srcId="{B1EAE28A-4A5E-443D-821E-B9B25E08FF57}" destId="{E3D82A46-2869-4459-A909-0AD6259BF13B}" srcOrd="0" destOrd="0" parTransId="{02EA7ACF-4DB3-4255-ACCC-6FA292C9C6E4}" sibTransId="{1CD8F77B-A493-47DC-9960-EB4DB4B52F5F}"/>
    <dgm:cxn modelId="{95B83FBE-5419-4B2B-A34C-12A3968F30CC}" type="presOf" srcId="{E3D82A46-2869-4459-A909-0AD6259BF13B}" destId="{3D8249C2-8652-40C7-AB10-154C20345445}" srcOrd="0" destOrd="0" presId="urn:microsoft.com/office/officeart/2005/8/layout/pyramid2"/>
    <dgm:cxn modelId="{64D587B9-445A-4CF1-8567-E8DC36090A51}" type="presOf" srcId="{18926142-1B86-4FA9-9B2A-7AA3608F2A89}" destId="{31DB66DC-D700-41F2-9713-21AF3F4C5979}" srcOrd="0" destOrd="0" presId="urn:microsoft.com/office/officeart/2005/8/layout/pyramid2"/>
    <dgm:cxn modelId="{1C7536DF-3541-469B-9DA2-C4D5DDA6AEE1}" type="presOf" srcId="{BE0F8D92-7F20-4456-8454-1641A9C8D546}" destId="{4B80D7F1-FEDA-4D78-81A4-DAD988282F7E}" srcOrd="0" destOrd="0" presId="urn:microsoft.com/office/officeart/2005/8/layout/pyramid2"/>
    <dgm:cxn modelId="{DAC45C58-CEF7-4632-9634-8491202A6C9A}" srcId="{B1EAE28A-4A5E-443D-821E-B9B25E08FF57}" destId="{BE0F8D92-7F20-4456-8454-1641A9C8D546}" srcOrd="3" destOrd="0" parTransId="{163F461B-D013-454E-A0A7-3FA683170F7C}" sibTransId="{370A8FA9-C32A-4B4F-BA2C-9E7AC44FA11B}"/>
    <dgm:cxn modelId="{0A31F01C-AFC9-4138-B369-57512F00E668}" type="presOf" srcId="{4ED328B2-7DFD-4090-A6E6-C1AC5018DC32}" destId="{C23A287F-0422-42BA-B531-94A7692B6EC0}" srcOrd="0" destOrd="0" presId="urn:microsoft.com/office/officeart/2005/8/layout/pyramid2"/>
    <dgm:cxn modelId="{81236B0A-BE1F-44EB-878B-4A83E7DECD5F}" srcId="{B1EAE28A-4A5E-443D-821E-B9B25E08FF57}" destId="{4ED328B2-7DFD-4090-A6E6-C1AC5018DC32}" srcOrd="2" destOrd="0" parTransId="{2C861623-3CDD-47F0-8648-F31DCE6FDBA5}" sibTransId="{A3B6248C-C265-4431-8895-6D850B2D8D5B}"/>
    <dgm:cxn modelId="{B90CD9AB-BA35-42F2-ADBC-0E41DE0C9C86}" srcId="{B1EAE28A-4A5E-443D-821E-B9B25E08FF57}" destId="{8E9DE347-1688-4708-AF68-B41DDE5F43CB}" srcOrd="4" destOrd="0" parTransId="{4D123CEA-39A4-403F-8A8F-6C063BC40119}" sibTransId="{F55DAD6C-60F5-4DC7-A0F1-498F64F7929F}"/>
    <dgm:cxn modelId="{D97A981F-AB1B-48DF-A6EE-DD0241724213}" type="presOf" srcId="{B1EAE28A-4A5E-443D-821E-B9B25E08FF57}" destId="{97C80CB0-0591-45AA-8290-090F685228BC}" srcOrd="0" destOrd="0" presId="urn:microsoft.com/office/officeart/2005/8/layout/pyramid2"/>
    <dgm:cxn modelId="{E4AA1A88-6547-4C5E-B16A-A2BAB26CB41D}" type="presParOf" srcId="{97C80CB0-0591-45AA-8290-090F685228BC}" destId="{366953A4-0D1D-4079-860D-6C33DC6C7997}" srcOrd="0" destOrd="0" presId="urn:microsoft.com/office/officeart/2005/8/layout/pyramid2"/>
    <dgm:cxn modelId="{2FED37FB-2B83-4B1A-8450-CE56790F321B}" type="presParOf" srcId="{97C80CB0-0591-45AA-8290-090F685228BC}" destId="{7BA0A453-10BD-48DA-B80E-BFEDA9F56A68}" srcOrd="1" destOrd="0" presId="urn:microsoft.com/office/officeart/2005/8/layout/pyramid2"/>
    <dgm:cxn modelId="{DF5A91B4-D5B3-4F27-A48F-2831387F23E9}" type="presParOf" srcId="{7BA0A453-10BD-48DA-B80E-BFEDA9F56A68}" destId="{3D8249C2-8652-40C7-AB10-154C20345445}" srcOrd="0" destOrd="0" presId="urn:microsoft.com/office/officeart/2005/8/layout/pyramid2"/>
    <dgm:cxn modelId="{05316135-5790-47D9-9FC4-9CD9C5B32879}" type="presParOf" srcId="{7BA0A453-10BD-48DA-B80E-BFEDA9F56A68}" destId="{448E47E9-1C24-4FE3-BDFB-B9CC51736D66}" srcOrd="1" destOrd="0" presId="urn:microsoft.com/office/officeart/2005/8/layout/pyramid2"/>
    <dgm:cxn modelId="{614FC850-B010-4C02-A227-E9BF461FC09F}" type="presParOf" srcId="{7BA0A453-10BD-48DA-B80E-BFEDA9F56A68}" destId="{31DB66DC-D700-41F2-9713-21AF3F4C5979}" srcOrd="2" destOrd="0" presId="urn:microsoft.com/office/officeart/2005/8/layout/pyramid2"/>
    <dgm:cxn modelId="{873DA1FA-32C1-489B-8B58-BE884D4B7216}" type="presParOf" srcId="{7BA0A453-10BD-48DA-B80E-BFEDA9F56A68}" destId="{370B3EF1-2C28-4CE1-894E-19A90072B0AD}" srcOrd="3" destOrd="0" presId="urn:microsoft.com/office/officeart/2005/8/layout/pyramid2"/>
    <dgm:cxn modelId="{DFE90A44-5C1B-44A0-BC4E-4AF562D7C895}" type="presParOf" srcId="{7BA0A453-10BD-48DA-B80E-BFEDA9F56A68}" destId="{C23A287F-0422-42BA-B531-94A7692B6EC0}" srcOrd="4" destOrd="0" presId="urn:microsoft.com/office/officeart/2005/8/layout/pyramid2"/>
    <dgm:cxn modelId="{2E7D1234-322B-414F-AD41-336499A2FBC1}" type="presParOf" srcId="{7BA0A453-10BD-48DA-B80E-BFEDA9F56A68}" destId="{39BF5628-B24A-4016-811B-013FB3BF9065}" srcOrd="5" destOrd="0" presId="urn:microsoft.com/office/officeart/2005/8/layout/pyramid2"/>
    <dgm:cxn modelId="{3428928D-F154-483D-A072-014ECB86F04E}" type="presParOf" srcId="{7BA0A453-10BD-48DA-B80E-BFEDA9F56A68}" destId="{4B80D7F1-FEDA-4D78-81A4-DAD988282F7E}" srcOrd="6" destOrd="0" presId="urn:microsoft.com/office/officeart/2005/8/layout/pyramid2"/>
    <dgm:cxn modelId="{2F79AFA5-4470-4CC3-B39C-273C13889F25}" type="presParOf" srcId="{7BA0A453-10BD-48DA-B80E-BFEDA9F56A68}" destId="{6E9D8FC3-490D-4512-A6FC-FAB5CB23505F}" srcOrd="7" destOrd="0" presId="urn:microsoft.com/office/officeart/2005/8/layout/pyramid2"/>
    <dgm:cxn modelId="{ACEDDAB8-7C9B-4A7A-9761-9639FB2D5245}" type="presParOf" srcId="{7BA0A453-10BD-48DA-B80E-BFEDA9F56A68}" destId="{2B565D87-9A55-4EF1-9E6E-04B6664FDC3C}" srcOrd="8" destOrd="0" presId="urn:microsoft.com/office/officeart/2005/8/layout/pyramid2"/>
    <dgm:cxn modelId="{8ECB3BEF-C685-437E-BF5E-4204C48C2EA9}" type="presParOf" srcId="{7BA0A453-10BD-48DA-B80E-BFEDA9F56A68}" destId="{4B2D8DB0-4EF3-452B-A4E8-32FFC9DF90E4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2EB04E2-397B-41E9-88DE-929C70867BBC}" type="doc">
      <dgm:prSet loTypeId="urn:microsoft.com/office/officeart/2005/8/layout/arrow6" loCatId="process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en-IN"/>
        </a:p>
      </dgm:t>
    </dgm:pt>
    <dgm:pt modelId="{844C661C-AD86-4A83-AC87-54937ABEF3B5}">
      <dgm:prSet phldrT="[Text]" phldr="1"/>
      <dgm:spPr/>
      <dgm:t>
        <a:bodyPr/>
        <a:lstStyle/>
        <a:p>
          <a:endParaRPr lang="en-IN" dirty="0"/>
        </a:p>
      </dgm:t>
    </dgm:pt>
    <dgm:pt modelId="{0277C798-295E-49FC-8355-8BC4FF53DA00}" type="parTrans" cxnId="{48D8CA55-D206-47AF-AAC5-E2432A0AE86C}">
      <dgm:prSet/>
      <dgm:spPr/>
      <dgm:t>
        <a:bodyPr/>
        <a:lstStyle/>
        <a:p>
          <a:endParaRPr lang="en-IN"/>
        </a:p>
      </dgm:t>
    </dgm:pt>
    <dgm:pt modelId="{3B4AAC6B-3738-4FD8-8577-112B4CE4F9CB}" type="sibTrans" cxnId="{48D8CA55-D206-47AF-AAC5-E2432A0AE86C}">
      <dgm:prSet/>
      <dgm:spPr/>
      <dgm:t>
        <a:bodyPr/>
        <a:lstStyle/>
        <a:p>
          <a:endParaRPr lang="en-IN"/>
        </a:p>
      </dgm:t>
    </dgm:pt>
    <dgm:pt modelId="{58CE1139-6E3E-44FF-AA64-06FA96CEF4A8}">
      <dgm:prSet phldrT="[Text]" phldr="1"/>
      <dgm:spPr/>
      <dgm:t>
        <a:bodyPr/>
        <a:lstStyle/>
        <a:p>
          <a:endParaRPr lang="en-IN" dirty="0"/>
        </a:p>
      </dgm:t>
    </dgm:pt>
    <dgm:pt modelId="{CBACCFBD-DA4B-4D59-87AF-BC6D900CBE76}" type="parTrans" cxnId="{45E18E76-B97C-4121-8B93-94E2124E0CC4}">
      <dgm:prSet/>
      <dgm:spPr/>
      <dgm:t>
        <a:bodyPr/>
        <a:lstStyle/>
        <a:p>
          <a:endParaRPr lang="en-IN"/>
        </a:p>
      </dgm:t>
    </dgm:pt>
    <dgm:pt modelId="{E9B523DD-DFF2-4F1B-A117-0C2CECF55329}" type="sibTrans" cxnId="{45E18E76-B97C-4121-8B93-94E2124E0CC4}">
      <dgm:prSet/>
      <dgm:spPr/>
      <dgm:t>
        <a:bodyPr/>
        <a:lstStyle/>
        <a:p>
          <a:endParaRPr lang="en-IN"/>
        </a:p>
      </dgm:t>
    </dgm:pt>
    <dgm:pt modelId="{A60C78CD-EA17-4D7A-9F86-E853034C3E5E}" type="pres">
      <dgm:prSet presAssocID="{52EB04E2-397B-41E9-88DE-929C70867BBC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B2467BB7-544F-4CD2-A2BF-57FC86A66449}" type="pres">
      <dgm:prSet presAssocID="{52EB04E2-397B-41E9-88DE-929C70867BBC}" presName="ribbon" presStyleLbl="node1" presStyleIdx="0" presStyleCnt="1"/>
      <dgm:spPr/>
    </dgm:pt>
    <dgm:pt modelId="{BBA60EF7-0BFB-4C88-BB28-DF76E2298848}" type="pres">
      <dgm:prSet presAssocID="{52EB04E2-397B-41E9-88DE-929C70867BBC}" presName="lef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501B968-550F-4BF5-B8B7-5F6B82041B72}" type="pres">
      <dgm:prSet presAssocID="{52EB04E2-397B-41E9-88DE-929C70867BBC}" presName="righ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45E18E76-B97C-4121-8B93-94E2124E0CC4}" srcId="{52EB04E2-397B-41E9-88DE-929C70867BBC}" destId="{58CE1139-6E3E-44FF-AA64-06FA96CEF4A8}" srcOrd="1" destOrd="0" parTransId="{CBACCFBD-DA4B-4D59-87AF-BC6D900CBE76}" sibTransId="{E9B523DD-DFF2-4F1B-A117-0C2CECF55329}"/>
    <dgm:cxn modelId="{67E4BB82-54B6-494F-A17E-D329483CAD2B}" type="presOf" srcId="{844C661C-AD86-4A83-AC87-54937ABEF3B5}" destId="{BBA60EF7-0BFB-4C88-BB28-DF76E2298848}" srcOrd="0" destOrd="0" presId="urn:microsoft.com/office/officeart/2005/8/layout/arrow6"/>
    <dgm:cxn modelId="{F832DF41-E853-481F-BB22-CF68276D1755}" type="presOf" srcId="{58CE1139-6E3E-44FF-AA64-06FA96CEF4A8}" destId="{4501B968-550F-4BF5-B8B7-5F6B82041B72}" srcOrd="0" destOrd="0" presId="urn:microsoft.com/office/officeart/2005/8/layout/arrow6"/>
    <dgm:cxn modelId="{48D8CA55-D206-47AF-AAC5-E2432A0AE86C}" srcId="{52EB04E2-397B-41E9-88DE-929C70867BBC}" destId="{844C661C-AD86-4A83-AC87-54937ABEF3B5}" srcOrd="0" destOrd="0" parTransId="{0277C798-295E-49FC-8355-8BC4FF53DA00}" sibTransId="{3B4AAC6B-3738-4FD8-8577-112B4CE4F9CB}"/>
    <dgm:cxn modelId="{CFF7F614-B3AF-4396-94F8-1FCBE0695D78}" type="presOf" srcId="{52EB04E2-397B-41E9-88DE-929C70867BBC}" destId="{A60C78CD-EA17-4D7A-9F86-E853034C3E5E}" srcOrd="0" destOrd="0" presId="urn:microsoft.com/office/officeart/2005/8/layout/arrow6"/>
    <dgm:cxn modelId="{5E67BCD7-53DC-411B-A065-6B0D9C4E0E7D}" type="presParOf" srcId="{A60C78CD-EA17-4D7A-9F86-E853034C3E5E}" destId="{B2467BB7-544F-4CD2-A2BF-57FC86A66449}" srcOrd="0" destOrd="0" presId="urn:microsoft.com/office/officeart/2005/8/layout/arrow6"/>
    <dgm:cxn modelId="{0AB1A645-52F2-4A46-B518-C1D6262FD8CB}" type="presParOf" srcId="{A60C78CD-EA17-4D7A-9F86-E853034C3E5E}" destId="{BBA60EF7-0BFB-4C88-BB28-DF76E2298848}" srcOrd="1" destOrd="0" presId="urn:microsoft.com/office/officeart/2005/8/layout/arrow6"/>
    <dgm:cxn modelId="{3A2D9AC1-8161-4000-BF6D-E9F31536EDF4}" type="presParOf" srcId="{A60C78CD-EA17-4D7A-9F86-E853034C3E5E}" destId="{4501B968-550F-4BF5-B8B7-5F6B82041B72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A1709A0-43C7-4B0F-9B82-EDD9E7C6F3ED}" type="doc">
      <dgm:prSet loTypeId="urn:microsoft.com/office/officeart/2005/8/layout/default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n-IN"/>
        </a:p>
      </dgm:t>
    </dgm:pt>
    <dgm:pt modelId="{A455AE07-E615-48DA-88EB-6095DB2148C8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OE Adapter in Jmeter</a:t>
          </a:r>
          <a:endParaRPr lang="en-IN" dirty="0">
            <a:solidFill>
              <a:schemeClr val="tx1"/>
            </a:solidFill>
          </a:endParaRPr>
        </a:p>
      </dgm:t>
    </dgm:pt>
    <dgm:pt modelId="{FA7FF22A-4628-4560-9841-70BFD42545AD}" type="parTrans" cxnId="{C48E3C37-DC8C-44B4-9737-1350A7B12B4D}">
      <dgm:prSet/>
      <dgm:spPr/>
      <dgm:t>
        <a:bodyPr/>
        <a:lstStyle/>
        <a:p>
          <a:endParaRPr lang="en-IN"/>
        </a:p>
      </dgm:t>
    </dgm:pt>
    <dgm:pt modelId="{51AA6F1C-B925-4862-ADA8-3F9525CE479F}" type="sibTrans" cxnId="{C48E3C37-DC8C-44B4-9737-1350A7B12B4D}">
      <dgm:prSet/>
      <dgm:spPr/>
      <dgm:t>
        <a:bodyPr/>
        <a:lstStyle/>
        <a:p>
          <a:endParaRPr lang="en-IN"/>
        </a:p>
      </dgm:t>
    </dgm:pt>
    <dgm:pt modelId="{04233AC3-7184-4092-8428-BFE8DF7FACEB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OE I/O variable parsing</a:t>
          </a:r>
          <a:endParaRPr lang="en-IN" dirty="0">
            <a:solidFill>
              <a:schemeClr val="tx1"/>
            </a:solidFill>
          </a:endParaRPr>
        </a:p>
      </dgm:t>
    </dgm:pt>
    <dgm:pt modelId="{A374BEC2-439F-4340-8E82-63C277DAB8D5}" type="parTrans" cxnId="{97A4AC9D-7612-47B9-AAFF-7AEBE1C700F4}">
      <dgm:prSet/>
      <dgm:spPr/>
      <dgm:t>
        <a:bodyPr/>
        <a:lstStyle/>
        <a:p>
          <a:endParaRPr lang="en-IN"/>
        </a:p>
      </dgm:t>
    </dgm:pt>
    <dgm:pt modelId="{AAD6B06D-74FE-4923-A2F2-EF0D3E245964}" type="sibTrans" cxnId="{97A4AC9D-7612-47B9-AAFF-7AEBE1C700F4}">
      <dgm:prSet/>
      <dgm:spPr/>
      <dgm:t>
        <a:bodyPr/>
        <a:lstStyle/>
        <a:p>
          <a:endParaRPr lang="en-IN"/>
        </a:p>
      </dgm:t>
    </dgm:pt>
    <dgm:pt modelId="{97976BB8-6FB9-45C4-B35B-EE99ECFE61EC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Jmeter-OE Serialization</a:t>
          </a:r>
          <a:endParaRPr lang="en-IN" dirty="0">
            <a:solidFill>
              <a:schemeClr val="tx1"/>
            </a:solidFill>
          </a:endParaRPr>
        </a:p>
      </dgm:t>
    </dgm:pt>
    <dgm:pt modelId="{4E661E6F-9571-4F8F-B78B-451617D187C5}" type="parTrans" cxnId="{1EEE3DAE-57B2-46DE-8614-18516B5EED77}">
      <dgm:prSet/>
      <dgm:spPr/>
      <dgm:t>
        <a:bodyPr/>
        <a:lstStyle/>
        <a:p>
          <a:endParaRPr lang="en-IN"/>
        </a:p>
      </dgm:t>
    </dgm:pt>
    <dgm:pt modelId="{0FD11F32-B681-45B4-905B-CD055F55D0B4}" type="sibTrans" cxnId="{1EEE3DAE-57B2-46DE-8614-18516B5EED77}">
      <dgm:prSet/>
      <dgm:spPr/>
      <dgm:t>
        <a:bodyPr/>
        <a:lstStyle/>
        <a:p>
          <a:endParaRPr lang="en-IN"/>
        </a:p>
      </dgm:t>
    </dgm:pt>
    <dgm:pt modelId="{1AAB60EE-3868-442B-8C13-CAC0A0517853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Parameterization for OE</a:t>
          </a:r>
          <a:endParaRPr lang="en-IN" dirty="0">
            <a:solidFill>
              <a:schemeClr val="tx1"/>
            </a:solidFill>
          </a:endParaRPr>
        </a:p>
      </dgm:t>
    </dgm:pt>
    <dgm:pt modelId="{4B4EBD37-2C13-4C08-AB1D-AB37B9EEE203}" type="parTrans" cxnId="{9DCF2D7F-D053-4AEE-AC69-78DAB541F304}">
      <dgm:prSet/>
      <dgm:spPr/>
      <dgm:t>
        <a:bodyPr/>
        <a:lstStyle/>
        <a:p>
          <a:endParaRPr lang="en-IN"/>
        </a:p>
      </dgm:t>
    </dgm:pt>
    <dgm:pt modelId="{9B143C5C-C5CF-4286-95CD-C104482177B7}" type="sibTrans" cxnId="{9DCF2D7F-D053-4AEE-AC69-78DAB541F304}">
      <dgm:prSet/>
      <dgm:spPr/>
      <dgm:t>
        <a:bodyPr/>
        <a:lstStyle/>
        <a:p>
          <a:endParaRPr lang="en-IN"/>
        </a:p>
      </dgm:t>
    </dgm:pt>
    <dgm:pt modelId="{BBDCAAFC-77D3-47E2-BA53-615E0A6E8ACB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GUI for OE</a:t>
          </a:r>
          <a:endParaRPr lang="en-IN" dirty="0">
            <a:solidFill>
              <a:schemeClr val="tx1"/>
            </a:solidFill>
          </a:endParaRPr>
        </a:p>
      </dgm:t>
    </dgm:pt>
    <dgm:pt modelId="{BCE4A3CF-705B-4AAB-8C01-877826067D9B}" type="parTrans" cxnId="{53522B48-4E5A-4248-89DB-7ED16F220A37}">
      <dgm:prSet/>
      <dgm:spPr/>
      <dgm:t>
        <a:bodyPr/>
        <a:lstStyle/>
        <a:p>
          <a:endParaRPr lang="en-IN"/>
        </a:p>
      </dgm:t>
    </dgm:pt>
    <dgm:pt modelId="{39F43EFE-8F1A-42E9-97F0-664BAD8E4700}" type="sibTrans" cxnId="{53522B48-4E5A-4248-89DB-7ED16F220A37}">
      <dgm:prSet/>
      <dgm:spPr/>
      <dgm:t>
        <a:bodyPr/>
        <a:lstStyle/>
        <a:p>
          <a:endParaRPr lang="en-IN"/>
        </a:p>
      </dgm:t>
    </dgm:pt>
    <dgm:pt modelId="{02EED4FD-FE1D-462E-9535-9565C3172906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OE Response Parser</a:t>
          </a:r>
          <a:endParaRPr lang="en-IN" dirty="0">
            <a:solidFill>
              <a:schemeClr val="tx1"/>
            </a:solidFill>
          </a:endParaRPr>
        </a:p>
      </dgm:t>
    </dgm:pt>
    <dgm:pt modelId="{F618687B-E6AE-48FE-ADEB-5FFB8C239080}" type="parTrans" cxnId="{9884C330-A960-4511-A50D-E51284CD8FFA}">
      <dgm:prSet/>
      <dgm:spPr/>
      <dgm:t>
        <a:bodyPr/>
        <a:lstStyle/>
        <a:p>
          <a:endParaRPr lang="en-IN"/>
        </a:p>
      </dgm:t>
    </dgm:pt>
    <dgm:pt modelId="{90D30E96-FE63-472D-9A7D-8B92C5B3A966}" type="sibTrans" cxnId="{9884C330-A960-4511-A50D-E51284CD8FFA}">
      <dgm:prSet/>
      <dgm:spPr/>
      <dgm:t>
        <a:bodyPr/>
        <a:lstStyle/>
        <a:p>
          <a:endParaRPr lang="en-IN"/>
        </a:p>
      </dgm:t>
    </dgm:pt>
    <dgm:pt modelId="{81A3ACA0-9A1E-4A12-A547-AC8631BF4785}" type="pres">
      <dgm:prSet presAssocID="{DA1709A0-43C7-4B0F-9B82-EDD9E7C6F3E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4C83AE66-7838-4B23-907A-269920B8CB00}" type="pres">
      <dgm:prSet presAssocID="{A455AE07-E615-48DA-88EB-6095DB2148C8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C5EE88D-663E-468E-92E2-565FF2AE519F}" type="pres">
      <dgm:prSet presAssocID="{51AA6F1C-B925-4862-ADA8-3F9525CE479F}" presName="sibTrans" presStyleCnt="0"/>
      <dgm:spPr/>
    </dgm:pt>
    <dgm:pt modelId="{25279799-CEDD-468F-8B6F-2CC19EEC0E17}" type="pres">
      <dgm:prSet presAssocID="{04233AC3-7184-4092-8428-BFE8DF7FACEB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999C89A-5B70-4061-8A40-C33A402EEEA9}" type="pres">
      <dgm:prSet presAssocID="{AAD6B06D-74FE-4923-A2F2-EF0D3E245964}" presName="sibTrans" presStyleCnt="0"/>
      <dgm:spPr/>
    </dgm:pt>
    <dgm:pt modelId="{E086B42F-4A15-4040-8EFB-8A5377C55E66}" type="pres">
      <dgm:prSet presAssocID="{97976BB8-6FB9-45C4-B35B-EE99ECFE61EC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2608F89-851F-417A-B33D-ABBD856A424C}" type="pres">
      <dgm:prSet presAssocID="{0FD11F32-B681-45B4-905B-CD055F55D0B4}" presName="sibTrans" presStyleCnt="0"/>
      <dgm:spPr/>
    </dgm:pt>
    <dgm:pt modelId="{C3F131C4-C0E2-42F4-9339-B940461D9905}" type="pres">
      <dgm:prSet presAssocID="{1AAB60EE-3868-442B-8C13-CAC0A0517853}" presName="node" presStyleLbl="node1" presStyleIdx="3" presStyleCnt="6" custLinFactNeighborX="201" custLinFactNeighborY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565953F-B3B3-43F2-91C9-D9B700B1A6E1}" type="pres">
      <dgm:prSet presAssocID="{9B143C5C-C5CF-4286-95CD-C104482177B7}" presName="sibTrans" presStyleCnt="0"/>
      <dgm:spPr/>
    </dgm:pt>
    <dgm:pt modelId="{334E9E80-D5EA-4CF1-A965-B0074AE5837A}" type="pres">
      <dgm:prSet presAssocID="{BBDCAAFC-77D3-47E2-BA53-615E0A6E8ACB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E897BF7-DD3E-40EF-9671-B3BC7249F05E}" type="pres">
      <dgm:prSet presAssocID="{39F43EFE-8F1A-42E9-97F0-664BAD8E4700}" presName="sibTrans" presStyleCnt="0"/>
      <dgm:spPr/>
    </dgm:pt>
    <dgm:pt modelId="{443D0739-1237-4609-8D86-CB81DFE67FC0}" type="pres">
      <dgm:prSet presAssocID="{02EED4FD-FE1D-462E-9535-9565C3172906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DB5A2390-517E-4B7D-8AA8-8BB81CA2973A}" type="presOf" srcId="{97976BB8-6FB9-45C4-B35B-EE99ECFE61EC}" destId="{E086B42F-4A15-4040-8EFB-8A5377C55E66}" srcOrd="0" destOrd="0" presId="urn:microsoft.com/office/officeart/2005/8/layout/default"/>
    <dgm:cxn modelId="{7F19A3E7-BAB7-4FAA-98C8-DAF4DF5B2B2C}" type="presOf" srcId="{A455AE07-E615-48DA-88EB-6095DB2148C8}" destId="{4C83AE66-7838-4B23-907A-269920B8CB00}" srcOrd="0" destOrd="0" presId="urn:microsoft.com/office/officeart/2005/8/layout/default"/>
    <dgm:cxn modelId="{53522B48-4E5A-4248-89DB-7ED16F220A37}" srcId="{DA1709A0-43C7-4B0F-9B82-EDD9E7C6F3ED}" destId="{BBDCAAFC-77D3-47E2-BA53-615E0A6E8ACB}" srcOrd="4" destOrd="0" parTransId="{BCE4A3CF-705B-4AAB-8C01-877826067D9B}" sibTransId="{39F43EFE-8F1A-42E9-97F0-664BAD8E4700}"/>
    <dgm:cxn modelId="{229D753E-8A91-4905-8807-7CDB56AA82C4}" type="presOf" srcId="{02EED4FD-FE1D-462E-9535-9565C3172906}" destId="{443D0739-1237-4609-8D86-CB81DFE67FC0}" srcOrd="0" destOrd="0" presId="urn:microsoft.com/office/officeart/2005/8/layout/default"/>
    <dgm:cxn modelId="{453600C0-C5AA-4075-AB3A-9F194324A569}" type="presOf" srcId="{BBDCAAFC-77D3-47E2-BA53-615E0A6E8ACB}" destId="{334E9E80-D5EA-4CF1-A965-B0074AE5837A}" srcOrd="0" destOrd="0" presId="urn:microsoft.com/office/officeart/2005/8/layout/default"/>
    <dgm:cxn modelId="{7503BCF1-09C1-4824-BE9C-D440C5E0D44C}" type="presOf" srcId="{DA1709A0-43C7-4B0F-9B82-EDD9E7C6F3ED}" destId="{81A3ACA0-9A1E-4A12-A547-AC8631BF4785}" srcOrd="0" destOrd="0" presId="urn:microsoft.com/office/officeart/2005/8/layout/default"/>
    <dgm:cxn modelId="{44119792-314F-4539-9C73-98C554BF48E6}" type="presOf" srcId="{1AAB60EE-3868-442B-8C13-CAC0A0517853}" destId="{C3F131C4-C0E2-42F4-9339-B940461D9905}" srcOrd="0" destOrd="0" presId="urn:microsoft.com/office/officeart/2005/8/layout/default"/>
    <dgm:cxn modelId="{9884C330-A960-4511-A50D-E51284CD8FFA}" srcId="{DA1709A0-43C7-4B0F-9B82-EDD9E7C6F3ED}" destId="{02EED4FD-FE1D-462E-9535-9565C3172906}" srcOrd="5" destOrd="0" parTransId="{F618687B-E6AE-48FE-ADEB-5FFB8C239080}" sibTransId="{90D30E96-FE63-472D-9A7D-8B92C5B3A966}"/>
    <dgm:cxn modelId="{97A4AC9D-7612-47B9-AAFF-7AEBE1C700F4}" srcId="{DA1709A0-43C7-4B0F-9B82-EDD9E7C6F3ED}" destId="{04233AC3-7184-4092-8428-BFE8DF7FACEB}" srcOrd="1" destOrd="0" parTransId="{A374BEC2-439F-4340-8E82-63C277DAB8D5}" sibTransId="{AAD6B06D-74FE-4923-A2F2-EF0D3E245964}"/>
    <dgm:cxn modelId="{9DCF2D7F-D053-4AEE-AC69-78DAB541F304}" srcId="{DA1709A0-43C7-4B0F-9B82-EDD9E7C6F3ED}" destId="{1AAB60EE-3868-442B-8C13-CAC0A0517853}" srcOrd="3" destOrd="0" parTransId="{4B4EBD37-2C13-4C08-AB1D-AB37B9EEE203}" sibTransId="{9B143C5C-C5CF-4286-95CD-C104482177B7}"/>
    <dgm:cxn modelId="{60BA1EA9-852D-4B5C-8A17-1F5BEF99C898}" type="presOf" srcId="{04233AC3-7184-4092-8428-BFE8DF7FACEB}" destId="{25279799-CEDD-468F-8B6F-2CC19EEC0E17}" srcOrd="0" destOrd="0" presId="urn:microsoft.com/office/officeart/2005/8/layout/default"/>
    <dgm:cxn modelId="{1EEE3DAE-57B2-46DE-8614-18516B5EED77}" srcId="{DA1709A0-43C7-4B0F-9B82-EDD9E7C6F3ED}" destId="{97976BB8-6FB9-45C4-B35B-EE99ECFE61EC}" srcOrd="2" destOrd="0" parTransId="{4E661E6F-9571-4F8F-B78B-451617D187C5}" sibTransId="{0FD11F32-B681-45B4-905B-CD055F55D0B4}"/>
    <dgm:cxn modelId="{C48E3C37-DC8C-44B4-9737-1350A7B12B4D}" srcId="{DA1709A0-43C7-4B0F-9B82-EDD9E7C6F3ED}" destId="{A455AE07-E615-48DA-88EB-6095DB2148C8}" srcOrd="0" destOrd="0" parTransId="{FA7FF22A-4628-4560-9841-70BFD42545AD}" sibTransId="{51AA6F1C-B925-4862-ADA8-3F9525CE479F}"/>
    <dgm:cxn modelId="{8212B8DC-4256-4F15-9868-870793D1A77F}" type="presParOf" srcId="{81A3ACA0-9A1E-4A12-A547-AC8631BF4785}" destId="{4C83AE66-7838-4B23-907A-269920B8CB00}" srcOrd="0" destOrd="0" presId="urn:microsoft.com/office/officeart/2005/8/layout/default"/>
    <dgm:cxn modelId="{2BE32444-A383-4ED0-AE96-BE22B29B6D46}" type="presParOf" srcId="{81A3ACA0-9A1E-4A12-A547-AC8631BF4785}" destId="{6C5EE88D-663E-468E-92E2-565FF2AE519F}" srcOrd="1" destOrd="0" presId="urn:microsoft.com/office/officeart/2005/8/layout/default"/>
    <dgm:cxn modelId="{89F62307-3DF9-4366-90C4-399A9A00D143}" type="presParOf" srcId="{81A3ACA0-9A1E-4A12-A547-AC8631BF4785}" destId="{25279799-CEDD-468F-8B6F-2CC19EEC0E17}" srcOrd="2" destOrd="0" presId="urn:microsoft.com/office/officeart/2005/8/layout/default"/>
    <dgm:cxn modelId="{69CF7599-ED34-4C56-914B-48397EBC5FBB}" type="presParOf" srcId="{81A3ACA0-9A1E-4A12-A547-AC8631BF4785}" destId="{7999C89A-5B70-4061-8A40-C33A402EEEA9}" srcOrd="3" destOrd="0" presId="urn:microsoft.com/office/officeart/2005/8/layout/default"/>
    <dgm:cxn modelId="{3B780518-3EA4-41C8-9CCB-B7D9DD67CF78}" type="presParOf" srcId="{81A3ACA0-9A1E-4A12-A547-AC8631BF4785}" destId="{E086B42F-4A15-4040-8EFB-8A5377C55E66}" srcOrd="4" destOrd="0" presId="urn:microsoft.com/office/officeart/2005/8/layout/default"/>
    <dgm:cxn modelId="{3B2B3366-191D-406E-B492-2D6E0FE7BF8C}" type="presParOf" srcId="{81A3ACA0-9A1E-4A12-A547-AC8631BF4785}" destId="{52608F89-851F-417A-B33D-ABBD856A424C}" srcOrd="5" destOrd="0" presId="urn:microsoft.com/office/officeart/2005/8/layout/default"/>
    <dgm:cxn modelId="{7AAA8730-2157-4A51-8E79-C013B85FBCFA}" type="presParOf" srcId="{81A3ACA0-9A1E-4A12-A547-AC8631BF4785}" destId="{C3F131C4-C0E2-42F4-9339-B940461D9905}" srcOrd="6" destOrd="0" presId="urn:microsoft.com/office/officeart/2005/8/layout/default"/>
    <dgm:cxn modelId="{B51FFE15-1797-4D8B-8394-BDD51BEA0063}" type="presParOf" srcId="{81A3ACA0-9A1E-4A12-A547-AC8631BF4785}" destId="{8565953F-B3B3-43F2-91C9-D9B700B1A6E1}" srcOrd="7" destOrd="0" presId="urn:microsoft.com/office/officeart/2005/8/layout/default"/>
    <dgm:cxn modelId="{5077826C-D39A-4E46-8F86-307A6F60E131}" type="presParOf" srcId="{81A3ACA0-9A1E-4A12-A547-AC8631BF4785}" destId="{334E9E80-D5EA-4CF1-A965-B0074AE5837A}" srcOrd="8" destOrd="0" presId="urn:microsoft.com/office/officeart/2005/8/layout/default"/>
    <dgm:cxn modelId="{B8954275-F5B6-4C67-85E5-51D2A1958E4C}" type="presParOf" srcId="{81A3ACA0-9A1E-4A12-A547-AC8631BF4785}" destId="{6E897BF7-DD3E-40EF-9671-B3BC7249F05E}" srcOrd="9" destOrd="0" presId="urn:microsoft.com/office/officeart/2005/8/layout/default"/>
    <dgm:cxn modelId="{B45BEFCC-8D57-4A16-8D42-560F46244688}" type="presParOf" srcId="{81A3ACA0-9A1E-4A12-A547-AC8631BF4785}" destId="{443D0739-1237-4609-8D86-CB81DFE67FC0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785F7AD-0C4A-4FBA-A1D6-02FE4BD50D10}" type="doc">
      <dgm:prSet loTypeId="urn:microsoft.com/office/officeart/2005/8/layout/hProcess4" loCatId="process" qsTypeId="urn:microsoft.com/office/officeart/2005/8/quickstyle/simple1" qsCatId="simple" csTypeId="urn:microsoft.com/office/officeart/2005/8/colors/colorful1" csCatId="colorful" phldr="1"/>
      <dgm:spPr/>
    </dgm:pt>
    <dgm:pt modelId="{9B271A64-2A05-422B-85DC-75CECE882869}">
      <dgm:prSet phldrT="[Text]" custT="1"/>
      <dgm:spPr/>
      <dgm:t>
        <a:bodyPr/>
        <a:lstStyle/>
        <a:p>
          <a:r>
            <a:rPr lang="en-US" sz="2000" dirty="0" err="1" smtClean="0"/>
            <a:t>OpenClient</a:t>
          </a:r>
          <a:r>
            <a:rPr lang="en-US" sz="2000" dirty="0" smtClean="0"/>
            <a:t> in Jmeter</a:t>
          </a:r>
          <a:endParaRPr lang="en-IN" sz="2000" dirty="0"/>
        </a:p>
      </dgm:t>
    </dgm:pt>
    <dgm:pt modelId="{54159C68-A9D3-4F21-89B6-0ED4D7CB7FAD}" type="parTrans" cxnId="{1E43F1D2-2DE5-4D82-9809-6226896AE074}">
      <dgm:prSet/>
      <dgm:spPr/>
      <dgm:t>
        <a:bodyPr/>
        <a:lstStyle/>
        <a:p>
          <a:endParaRPr lang="en-IN"/>
        </a:p>
      </dgm:t>
    </dgm:pt>
    <dgm:pt modelId="{FDD0FF11-3738-4DB4-A93D-6A1CB0CF85E0}" type="sibTrans" cxnId="{1E43F1D2-2DE5-4D82-9809-6226896AE074}">
      <dgm:prSet/>
      <dgm:spPr>
        <a:solidFill>
          <a:schemeClr val="accent3">
            <a:hueOff val="0"/>
            <a:satOff val="0"/>
            <a:lumOff val="0"/>
            <a:alpha val="0"/>
          </a:schemeClr>
        </a:solidFill>
      </dgm:spPr>
      <dgm:t>
        <a:bodyPr/>
        <a:lstStyle/>
        <a:p>
          <a:endParaRPr lang="en-IN"/>
        </a:p>
      </dgm:t>
    </dgm:pt>
    <dgm:pt modelId="{61FA9A0C-BD74-4B5D-AA5D-70AAED4DE8EE}">
      <dgm:prSet phldrT="[Text]" custT="1"/>
      <dgm:spPr/>
      <dgm:t>
        <a:bodyPr/>
        <a:lstStyle/>
        <a:p>
          <a:r>
            <a:rPr lang="en-US" sz="2000" dirty="0" smtClean="0"/>
            <a:t>Easy to use</a:t>
          </a:r>
          <a:endParaRPr lang="en-IN" sz="2000" dirty="0"/>
        </a:p>
      </dgm:t>
    </dgm:pt>
    <dgm:pt modelId="{20BB2197-0196-4017-B5E5-4E3538D01403}" type="parTrans" cxnId="{B10C2725-6A09-479D-9347-365FBE6C3C76}">
      <dgm:prSet/>
      <dgm:spPr/>
      <dgm:t>
        <a:bodyPr/>
        <a:lstStyle/>
        <a:p>
          <a:endParaRPr lang="en-IN"/>
        </a:p>
      </dgm:t>
    </dgm:pt>
    <dgm:pt modelId="{AEEAAB82-5634-4169-83F5-384962B678A9}" type="sibTrans" cxnId="{B10C2725-6A09-479D-9347-365FBE6C3C76}">
      <dgm:prSet/>
      <dgm:spPr/>
      <dgm:t>
        <a:bodyPr/>
        <a:lstStyle/>
        <a:p>
          <a:endParaRPr lang="en-IN"/>
        </a:p>
      </dgm:t>
    </dgm:pt>
    <dgm:pt modelId="{1D2BF902-4CA9-4511-8161-3128588E9D79}">
      <dgm:prSet custT="1"/>
      <dgm:spPr/>
      <dgm:t>
        <a:bodyPr/>
        <a:lstStyle/>
        <a:p>
          <a:r>
            <a:rPr lang="en-US" sz="1800" dirty="0" smtClean="0"/>
            <a:t>Mostly used for API’s testing</a:t>
          </a:r>
          <a:endParaRPr lang="en-IN" sz="1800" dirty="0"/>
        </a:p>
      </dgm:t>
    </dgm:pt>
    <dgm:pt modelId="{BA595704-F922-4B67-B16F-51C3EBDE8FC4}" type="parTrans" cxnId="{A36E1A04-5D2B-43FF-9BDE-45455635B0B9}">
      <dgm:prSet/>
      <dgm:spPr/>
      <dgm:t>
        <a:bodyPr/>
        <a:lstStyle/>
        <a:p>
          <a:endParaRPr lang="en-IN"/>
        </a:p>
      </dgm:t>
    </dgm:pt>
    <dgm:pt modelId="{0E4340AA-7081-4378-B623-45126FEF5623}" type="sibTrans" cxnId="{A36E1A04-5D2B-43FF-9BDE-45455635B0B9}">
      <dgm:prSet/>
      <dgm:spPr/>
      <dgm:t>
        <a:bodyPr/>
        <a:lstStyle/>
        <a:p>
          <a:endParaRPr lang="en-IN"/>
        </a:p>
      </dgm:t>
    </dgm:pt>
    <dgm:pt modelId="{8F8B1C7C-B928-4CF1-9D09-194D9ACAA9A2}">
      <dgm:prSet custT="1"/>
      <dgm:spPr/>
      <dgm:t>
        <a:bodyPr/>
        <a:lstStyle/>
        <a:p>
          <a:r>
            <a:rPr lang="en-US" sz="1800" dirty="0" smtClean="0"/>
            <a:t>Calls through Java </a:t>
          </a:r>
          <a:r>
            <a:rPr lang="en-US" sz="1800" dirty="0" err="1" smtClean="0"/>
            <a:t>OpenClient</a:t>
          </a:r>
          <a:r>
            <a:rPr lang="en-US" sz="1800" dirty="0" smtClean="0"/>
            <a:t> to Appserver </a:t>
          </a:r>
          <a:endParaRPr lang="en-IN" sz="1800" dirty="0"/>
        </a:p>
      </dgm:t>
    </dgm:pt>
    <dgm:pt modelId="{B0C91F95-1DCB-4371-B203-47BDE5F3B33A}" type="parTrans" cxnId="{65C067AC-F558-48D7-9FB3-20C770894A23}">
      <dgm:prSet/>
      <dgm:spPr/>
      <dgm:t>
        <a:bodyPr/>
        <a:lstStyle/>
        <a:p>
          <a:endParaRPr lang="en-IN"/>
        </a:p>
      </dgm:t>
    </dgm:pt>
    <dgm:pt modelId="{FFD5E6F8-90B3-4251-86D2-23303803A1B2}" type="sibTrans" cxnId="{65C067AC-F558-48D7-9FB3-20C770894A23}">
      <dgm:prSet/>
      <dgm:spPr/>
      <dgm:t>
        <a:bodyPr/>
        <a:lstStyle/>
        <a:p>
          <a:endParaRPr lang="en-IN"/>
        </a:p>
      </dgm:t>
    </dgm:pt>
    <dgm:pt modelId="{7824F3BE-C082-444E-89FC-F4AA30984D29}">
      <dgm:prSet custT="1"/>
      <dgm:spPr/>
      <dgm:t>
        <a:bodyPr/>
        <a:lstStyle/>
        <a:p>
          <a:r>
            <a:rPr lang="en-US" sz="1800" dirty="0" smtClean="0"/>
            <a:t>Designed Sampler for OpenEdge needs</a:t>
          </a:r>
          <a:endParaRPr lang="en-IN" sz="1800" dirty="0"/>
        </a:p>
      </dgm:t>
    </dgm:pt>
    <dgm:pt modelId="{9576BCC1-2693-4C95-A752-B27D0DCB8844}" type="parTrans" cxnId="{B1753C1A-5AED-4D52-91BF-B5388DE0D399}">
      <dgm:prSet/>
      <dgm:spPr/>
      <dgm:t>
        <a:bodyPr/>
        <a:lstStyle/>
        <a:p>
          <a:endParaRPr lang="en-IN"/>
        </a:p>
      </dgm:t>
    </dgm:pt>
    <dgm:pt modelId="{DABBF119-36CA-4AAB-AD71-639E85768E1F}" type="sibTrans" cxnId="{B1753C1A-5AED-4D52-91BF-B5388DE0D399}">
      <dgm:prSet/>
      <dgm:spPr/>
      <dgm:t>
        <a:bodyPr/>
        <a:lstStyle/>
        <a:p>
          <a:endParaRPr lang="en-IN"/>
        </a:p>
      </dgm:t>
    </dgm:pt>
    <dgm:pt modelId="{DB5735BB-B098-42CF-A86D-A2E55F19EFCF}">
      <dgm:prSet custT="1"/>
      <dgm:spPr/>
      <dgm:t>
        <a:bodyPr/>
        <a:lstStyle/>
        <a:p>
          <a:r>
            <a:rPr lang="en-US" sz="1800" dirty="0" smtClean="0"/>
            <a:t>Tool without OE install</a:t>
          </a:r>
          <a:endParaRPr lang="en-IN" sz="1800" dirty="0"/>
        </a:p>
      </dgm:t>
    </dgm:pt>
    <dgm:pt modelId="{CDEDB81C-00C6-410D-B129-6D3DE07AFD03}" type="parTrans" cxnId="{68AD29A1-56B1-4F4B-BA66-FB1D6E9C27AB}">
      <dgm:prSet/>
      <dgm:spPr/>
      <dgm:t>
        <a:bodyPr/>
        <a:lstStyle/>
        <a:p>
          <a:endParaRPr lang="en-IN"/>
        </a:p>
      </dgm:t>
    </dgm:pt>
    <dgm:pt modelId="{132E6D4A-DF24-481C-BFAC-2E24FBBA10D4}" type="sibTrans" cxnId="{68AD29A1-56B1-4F4B-BA66-FB1D6E9C27AB}">
      <dgm:prSet/>
      <dgm:spPr/>
      <dgm:t>
        <a:bodyPr/>
        <a:lstStyle/>
        <a:p>
          <a:endParaRPr lang="en-IN"/>
        </a:p>
      </dgm:t>
    </dgm:pt>
    <dgm:pt modelId="{B2B53DB9-6BC6-4B05-AECA-5E3E14412A9B}">
      <dgm:prSet custT="1"/>
      <dgm:spPr/>
      <dgm:t>
        <a:bodyPr/>
        <a:lstStyle/>
        <a:p>
          <a:r>
            <a:rPr lang="en-US" sz="1800" dirty="0" smtClean="0"/>
            <a:t>Works on all platforms</a:t>
          </a:r>
          <a:endParaRPr lang="en-IN" sz="1800" dirty="0"/>
        </a:p>
      </dgm:t>
    </dgm:pt>
    <dgm:pt modelId="{053438EA-5656-43BD-BFFF-AF37C3F1A3BB}" type="parTrans" cxnId="{819AEBDE-A2AB-468D-B04B-B9DCDFD05826}">
      <dgm:prSet/>
      <dgm:spPr/>
      <dgm:t>
        <a:bodyPr/>
        <a:lstStyle/>
        <a:p>
          <a:endParaRPr lang="en-IN"/>
        </a:p>
      </dgm:t>
    </dgm:pt>
    <dgm:pt modelId="{D47936F2-BB2E-4869-BB1E-4F09F3873AA9}" type="sibTrans" cxnId="{819AEBDE-A2AB-468D-B04B-B9DCDFD05826}">
      <dgm:prSet/>
      <dgm:spPr/>
      <dgm:t>
        <a:bodyPr/>
        <a:lstStyle/>
        <a:p>
          <a:endParaRPr lang="en-IN"/>
        </a:p>
      </dgm:t>
    </dgm:pt>
    <dgm:pt modelId="{37177C73-6F85-4A72-B0FF-E0E6DA47A57E}">
      <dgm:prSet/>
      <dgm:spPr/>
      <dgm:t>
        <a:bodyPr/>
        <a:lstStyle/>
        <a:p>
          <a:endParaRPr lang="en-IN" sz="1300" dirty="0"/>
        </a:p>
      </dgm:t>
    </dgm:pt>
    <dgm:pt modelId="{6C65F4C3-2D26-4C29-9C9B-172C15062270}" type="parTrans" cxnId="{B37C1EF2-7331-4332-9CA7-D6E3498B8EDD}">
      <dgm:prSet/>
      <dgm:spPr/>
      <dgm:t>
        <a:bodyPr/>
        <a:lstStyle/>
        <a:p>
          <a:endParaRPr lang="en-IN"/>
        </a:p>
      </dgm:t>
    </dgm:pt>
    <dgm:pt modelId="{FE0AEDB7-70CC-465F-B8F0-87F3B8BB9E54}" type="sibTrans" cxnId="{B37C1EF2-7331-4332-9CA7-D6E3498B8EDD}">
      <dgm:prSet/>
      <dgm:spPr/>
      <dgm:t>
        <a:bodyPr/>
        <a:lstStyle/>
        <a:p>
          <a:endParaRPr lang="en-IN"/>
        </a:p>
      </dgm:t>
    </dgm:pt>
    <dgm:pt modelId="{0DE0512D-B249-4AB7-8E17-C5810423F0F7}">
      <dgm:prSet custT="1"/>
      <dgm:spPr/>
      <dgm:t>
        <a:bodyPr/>
        <a:lstStyle/>
        <a:p>
          <a:r>
            <a:rPr lang="en-US" sz="1800" dirty="0" smtClean="0"/>
            <a:t>Proven Performance testing tool</a:t>
          </a:r>
          <a:endParaRPr lang="en-IN" sz="1800" dirty="0"/>
        </a:p>
      </dgm:t>
    </dgm:pt>
    <dgm:pt modelId="{4EF5B1BC-8E63-49D7-8FD5-B5A24CC9FA4C}" type="parTrans" cxnId="{A590BB25-72AF-4508-ABBB-B2C6F69FF3FE}">
      <dgm:prSet/>
      <dgm:spPr/>
      <dgm:t>
        <a:bodyPr/>
        <a:lstStyle/>
        <a:p>
          <a:endParaRPr lang="en-IN"/>
        </a:p>
      </dgm:t>
    </dgm:pt>
    <dgm:pt modelId="{6B2E4050-C369-4B25-A0BB-B3AEE49AED29}" type="sibTrans" cxnId="{A590BB25-72AF-4508-ABBB-B2C6F69FF3FE}">
      <dgm:prSet/>
      <dgm:spPr/>
      <dgm:t>
        <a:bodyPr/>
        <a:lstStyle/>
        <a:p>
          <a:endParaRPr lang="en-IN"/>
        </a:p>
      </dgm:t>
    </dgm:pt>
    <dgm:pt modelId="{F3259B4D-C8A7-4E87-8C6F-C5AB67E66D00}">
      <dgm:prSet/>
      <dgm:spPr/>
      <dgm:t>
        <a:bodyPr/>
        <a:lstStyle/>
        <a:p>
          <a:endParaRPr lang="en-IN" sz="1300" dirty="0"/>
        </a:p>
      </dgm:t>
    </dgm:pt>
    <dgm:pt modelId="{42D3F0D0-9D77-4A0F-ABF5-2E82DEAF26EB}" type="parTrans" cxnId="{41437E59-CF79-4726-9B73-4952AA6D2E4B}">
      <dgm:prSet/>
      <dgm:spPr/>
      <dgm:t>
        <a:bodyPr/>
        <a:lstStyle/>
        <a:p>
          <a:endParaRPr lang="en-IN"/>
        </a:p>
      </dgm:t>
    </dgm:pt>
    <dgm:pt modelId="{B9D7E6A9-F10F-4723-AEBE-BBCF8312B893}" type="sibTrans" cxnId="{41437E59-CF79-4726-9B73-4952AA6D2E4B}">
      <dgm:prSet/>
      <dgm:spPr/>
      <dgm:t>
        <a:bodyPr/>
        <a:lstStyle/>
        <a:p>
          <a:endParaRPr lang="en-IN"/>
        </a:p>
      </dgm:t>
    </dgm:pt>
    <dgm:pt modelId="{9D4BF43E-B518-435A-AEC6-3C5E045DA005}">
      <dgm:prSet/>
      <dgm:spPr/>
      <dgm:t>
        <a:bodyPr/>
        <a:lstStyle/>
        <a:p>
          <a:endParaRPr lang="en-IN" sz="1400" dirty="0"/>
        </a:p>
      </dgm:t>
    </dgm:pt>
    <dgm:pt modelId="{9E2F9199-5DD5-4DEC-9D6D-2FBF6EABD9BE}" type="parTrans" cxnId="{DD5CAE6B-EBA2-46D2-9FF3-624324B13FA3}">
      <dgm:prSet/>
      <dgm:spPr/>
      <dgm:t>
        <a:bodyPr/>
        <a:lstStyle/>
        <a:p>
          <a:endParaRPr lang="en-IN"/>
        </a:p>
      </dgm:t>
    </dgm:pt>
    <dgm:pt modelId="{78B4C4AA-93A2-4E67-B789-C2F01E7A1415}" type="sibTrans" cxnId="{DD5CAE6B-EBA2-46D2-9FF3-624324B13FA3}">
      <dgm:prSet/>
      <dgm:spPr/>
      <dgm:t>
        <a:bodyPr/>
        <a:lstStyle/>
        <a:p>
          <a:endParaRPr lang="en-IN"/>
        </a:p>
      </dgm:t>
    </dgm:pt>
    <dgm:pt modelId="{00757DB7-291C-43B0-A4CF-EE031327C688}">
      <dgm:prSet/>
      <dgm:spPr/>
      <dgm:t>
        <a:bodyPr/>
        <a:lstStyle/>
        <a:p>
          <a:endParaRPr lang="en-IN" sz="1400" dirty="0"/>
        </a:p>
      </dgm:t>
    </dgm:pt>
    <dgm:pt modelId="{236FAC9D-5C9B-44EE-B34B-6B63B097DEF5}" type="parTrans" cxnId="{2BC8E3F0-9A13-49CE-85C2-8EB1610D205B}">
      <dgm:prSet/>
      <dgm:spPr/>
      <dgm:t>
        <a:bodyPr/>
        <a:lstStyle/>
        <a:p>
          <a:endParaRPr lang="en-IN"/>
        </a:p>
      </dgm:t>
    </dgm:pt>
    <dgm:pt modelId="{950628D9-E93B-4BA0-AD97-95A1063F5312}" type="sibTrans" cxnId="{2BC8E3F0-9A13-49CE-85C2-8EB1610D205B}">
      <dgm:prSet/>
      <dgm:spPr/>
      <dgm:t>
        <a:bodyPr/>
        <a:lstStyle/>
        <a:p>
          <a:endParaRPr lang="en-IN"/>
        </a:p>
      </dgm:t>
    </dgm:pt>
    <dgm:pt modelId="{DA0C872B-2FCB-4CD4-BE7F-B31BB55663F1}">
      <dgm:prSet phldrT="[Text]" custT="1"/>
      <dgm:spPr/>
      <dgm:t>
        <a:bodyPr/>
        <a:lstStyle/>
        <a:p>
          <a:r>
            <a:rPr lang="en-US" sz="2000" dirty="0" smtClean="0"/>
            <a:t>Reliable</a:t>
          </a:r>
          <a:endParaRPr lang="en-IN" sz="2000" dirty="0"/>
        </a:p>
      </dgm:t>
    </dgm:pt>
    <dgm:pt modelId="{BB1F4749-521C-47EC-94A5-FF18491CA4EE}" type="sibTrans" cxnId="{010444AC-AFA5-4A4A-A6B4-D9802E3E762E}">
      <dgm:prSet/>
      <dgm:spPr>
        <a:solidFill>
          <a:schemeClr val="accent2">
            <a:hueOff val="0"/>
            <a:satOff val="0"/>
            <a:lumOff val="0"/>
            <a:alpha val="0"/>
          </a:schemeClr>
        </a:solidFill>
      </dgm:spPr>
      <dgm:t>
        <a:bodyPr/>
        <a:lstStyle/>
        <a:p>
          <a:endParaRPr lang="en-IN"/>
        </a:p>
      </dgm:t>
    </dgm:pt>
    <dgm:pt modelId="{648B4C22-7974-41AA-AEAE-FFFCE11AF463}" type="parTrans" cxnId="{010444AC-AFA5-4A4A-A6B4-D9802E3E762E}">
      <dgm:prSet/>
      <dgm:spPr/>
      <dgm:t>
        <a:bodyPr/>
        <a:lstStyle/>
        <a:p>
          <a:endParaRPr lang="en-IN"/>
        </a:p>
      </dgm:t>
    </dgm:pt>
    <dgm:pt modelId="{E5BD4AB1-DEA9-4D8F-9DDF-51BCD4A10417}" type="pres">
      <dgm:prSet presAssocID="{7785F7AD-0C4A-4FBA-A1D6-02FE4BD50D10}" presName="Name0" presStyleCnt="0">
        <dgm:presLayoutVars>
          <dgm:dir/>
          <dgm:animLvl val="lvl"/>
          <dgm:resizeHandles val="exact"/>
        </dgm:presLayoutVars>
      </dgm:prSet>
      <dgm:spPr/>
    </dgm:pt>
    <dgm:pt modelId="{932D92F6-71DC-4E71-AFB5-2BE4384A3214}" type="pres">
      <dgm:prSet presAssocID="{7785F7AD-0C4A-4FBA-A1D6-02FE4BD50D10}" presName="tSp" presStyleCnt="0"/>
      <dgm:spPr/>
    </dgm:pt>
    <dgm:pt modelId="{3C91ADD8-4525-43F3-8D90-5F0A3AE786CF}" type="pres">
      <dgm:prSet presAssocID="{7785F7AD-0C4A-4FBA-A1D6-02FE4BD50D10}" presName="bSp" presStyleCnt="0"/>
      <dgm:spPr/>
    </dgm:pt>
    <dgm:pt modelId="{10A18AAB-27BE-42A7-A3D1-81FE832DDFF9}" type="pres">
      <dgm:prSet presAssocID="{7785F7AD-0C4A-4FBA-A1D6-02FE4BD50D10}" presName="process" presStyleCnt="0"/>
      <dgm:spPr/>
    </dgm:pt>
    <dgm:pt modelId="{DD52A478-5619-4C05-99AE-BB1B7DFC46CD}" type="pres">
      <dgm:prSet presAssocID="{DA0C872B-2FCB-4CD4-BE7F-B31BB55663F1}" presName="composite1" presStyleCnt="0"/>
      <dgm:spPr/>
    </dgm:pt>
    <dgm:pt modelId="{157C1794-ECC3-4902-8AC3-3BD8741D9F21}" type="pres">
      <dgm:prSet presAssocID="{DA0C872B-2FCB-4CD4-BE7F-B31BB55663F1}" presName="dummyNode1" presStyleLbl="node1" presStyleIdx="0" presStyleCnt="3"/>
      <dgm:spPr/>
    </dgm:pt>
    <dgm:pt modelId="{3C519BD5-BFAD-4EE2-AE7F-499E240F3338}" type="pres">
      <dgm:prSet presAssocID="{DA0C872B-2FCB-4CD4-BE7F-B31BB55663F1}" presName="childNode1" presStyleLbl="bgAcc1" presStyleIdx="0" presStyleCnt="3" custScaleX="136862" custLinFactNeighborX="2541" custLinFactNeighborY="154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768DAC8-D67C-44E3-A55B-10BBCA502C9A}" type="pres">
      <dgm:prSet presAssocID="{DA0C872B-2FCB-4CD4-BE7F-B31BB55663F1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E59AC319-97C0-4A99-A0B4-FE21176C78DD}" type="pres">
      <dgm:prSet presAssocID="{DA0C872B-2FCB-4CD4-BE7F-B31BB55663F1}" presName="parentNode1" presStyleLbl="node1" presStyleIdx="0" presStyleCnt="3" custScaleX="108229" custScaleY="113805" custLinFactY="-100000" custLinFactNeighborX="-17632" custLinFactNeighborY="-128905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BA4410B-F0B3-441D-9E49-4355ED563C10}" type="pres">
      <dgm:prSet presAssocID="{DA0C872B-2FCB-4CD4-BE7F-B31BB55663F1}" presName="connSite1" presStyleCnt="0"/>
      <dgm:spPr/>
    </dgm:pt>
    <dgm:pt modelId="{2108313C-CAB6-46E8-A847-50DBD018A20C}" type="pres">
      <dgm:prSet presAssocID="{BB1F4749-521C-47EC-94A5-FF18491CA4EE}" presName="Name9" presStyleLbl="sibTrans2D1" presStyleIdx="0" presStyleCnt="2"/>
      <dgm:spPr/>
      <dgm:t>
        <a:bodyPr/>
        <a:lstStyle/>
        <a:p>
          <a:endParaRPr lang="en-IN"/>
        </a:p>
      </dgm:t>
    </dgm:pt>
    <dgm:pt modelId="{0187BA44-360F-42FD-830A-F5BAD7CD5E61}" type="pres">
      <dgm:prSet presAssocID="{9B271A64-2A05-422B-85DC-75CECE882869}" presName="composite2" presStyleCnt="0"/>
      <dgm:spPr/>
    </dgm:pt>
    <dgm:pt modelId="{974D7C4D-CA3F-4F78-B5F8-CA0374B73CB9}" type="pres">
      <dgm:prSet presAssocID="{9B271A64-2A05-422B-85DC-75CECE882869}" presName="dummyNode2" presStyleLbl="node1" presStyleIdx="0" presStyleCnt="3"/>
      <dgm:spPr/>
    </dgm:pt>
    <dgm:pt modelId="{E04105E2-4C57-4226-BC78-C14D85A6BE1D}" type="pres">
      <dgm:prSet presAssocID="{9B271A64-2A05-422B-85DC-75CECE882869}" presName="childNode2" presStyleLbl="bgAcc1" presStyleIdx="1" presStyleCnt="3" custScaleX="18068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39D2D0D-364E-4512-AC32-0B0D41217D67}" type="pres">
      <dgm:prSet presAssocID="{9B271A64-2A05-422B-85DC-75CECE882869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A0A4D4C-5386-4823-9DB3-EDF9596322B9}" type="pres">
      <dgm:prSet presAssocID="{9B271A64-2A05-422B-85DC-75CECE882869}" presName="parentNode2" presStyleLbl="node1" presStyleIdx="1" presStyleCnt="3" custScaleX="128444" custScaleY="113241" custLinFactNeighborX="-25819" custLinFactNeighborY="1797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89D672B-53DB-44A2-90C7-B49BF87D984B}" type="pres">
      <dgm:prSet presAssocID="{9B271A64-2A05-422B-85DC-75CECE882869}" presName="connSite2" presStyleCnt="0"/>
      <dgm:spPr/>
    </dgm:pt>
    <dgm:pt modelId="{E001E088-71EF-4EA2-A441-F0B768AE6EBF}" type="pres">
      <dgm:prSet presAssocID="{FDD0FF11-3738-4DB4-A93D-6A1CB0CF85E0}" presName="Name18" presStyleLbl="sibTrans2D1" presStyleIdx="1" presStyleCnt="2" custAng="0"/>
      <dgm:spPr/>
      <dgm:t>
        <a:bodyPr/>
        <a:lstStyle/>
        <a:p>
          <a:endParaRPr lang="en-IN"/>
        </a:p>
      </dgm:t>
    </dgm:pt>
    <dgm:pt modelId="{48B27878-2540-43EB-88C9-8ADAD35FEE5E}" type="pres">
      <dgm:prSet presAssocID="{61FA9A0C-BD74-4B5D-AA5D-70AAED4DE8EE}" presName="composite1" presStyleCnt="0"/>
      <dgm:spPr/>
    </dgm:pt>
    <dgm:pt modelId="{7137CA74-E651-4044-B3BE-5ACCC3CA1DD3}" type="pres">
      <dgm:prSet presAssocID="{61FA9A0C-BD74-4B5D-AA5D-70AAED4DE8EE}" presName="dummyNode1" presStyleLbl="node1" presStyleIdx="1" presStyleCnt="3"/>
      <dgm:spPr/>
    </dgm:pt>
    <dgm:pt modelId="{2FACF114-8C29-4BEF-83B7-7DCC9DA56B17}" type="pres">
      <dgm:prSet presAssocID="{61FA9A0C-BD74-4B5D-AA5D-70AAED4DE8EE}" presName="childNode1" presStyleLbl="bgAcc1" presStyleIdx="2" presStyleCnt="3" custScaleX="14489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4B529ED-A57C-4C72-951A-5188938F8A6B}" type="pres">
      <dgm:prSet presAssocID="{61FA9A0C-BD74-4B5D-AA5D-70AAED4DE8EE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A4EF4F0-4FD0-43D9-80E1-DAA7EAD86AD1}" type="pres">
      <dgm:prSet presAssocID="{61FA9A0C-BD74-4B5D-AA5D-70AAED4DE8EE}" presName="parentNode1" presStyleLbl="node1" presStyleIdx="2" presStyleCnt="3" custScaleX="117135" custScaleY="108955" custLinFactY="-100000" custLinFactNeighborX="-18076" custLinFactNeighborY="-130918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19C7B6B-61CF-4A68-A286-25E164B346B5}" type="pres">
      <dgm:prSet presAssocID="{61FA9A0C-BD74-4B5D-AA5D-70AAED4DE8EE}" presName="connSite1" presStyleCnt="0"/>
      <dgm:spPr/>
    </dgm:pt>
  </dgm:ptLst>
  <dgm:cxnLst>
    <dgm:cxn modelId="{3B20FD1E-D15F-4DD6-A093-50C3E4ED9F1E}" type="presOf" srcId="{DA0C872B-2FCB-4CD4-BE7F-B31BB55663F1}" destId="{E59AC319-97C0-4A99-A0B4-FE21176C78DD}" srcOrd="0" destOrd="0" presId="urn:microsoft.com/office/officeart/2005/8/layout/hProcess4"/>
    <dgm:cxn modelId="{68AD29A1-56B1-4F4B-BA66-FB1D6E9C27AB}" srcId="{61FA9A0C-BD74-4B5D-AA5D-70AAED4DE8EE}" destId="{DB5735BB-B098-42CF-A86D-A2E55F19EFCF}" srcOrd="2" destOrd="0" parTransId="{CDEDB81C-00C6-410D-B129-6D3DE07AFD03}" sibTransId="{132E6D4A-DF24-481C-BFAC-2E24FBBA10D4}"/>
    <dgm:cxn modelId="{B1753C1A-5AED-4D52-91BF-B5388DE0D399}" srcId="{9B271A64-2A05-422B-85DC-75CECE882869}" destId="{7824F3BE-C082-444E-89FC-F4AA30984D29}" srcOrd="1" destOrd="0" parTransId="{9576BCC1-2693-4C95-A752-B27D0DCB8844}" sibTransId="{DABBF119-36CA-4AAB-AD71-639E85768E1F}"/>
    <dgm:cxn modelId="{25EE57F5-6606-4191-8A83-4A55FAB801BF}" type="presOf" srcId="{B2B53DB9-6BC6-4B05-AECA-5E3E14412A9B}" destId="{2FACF114-8C29-4BEF-83B7-7DCC9DA56B17}" srcOrd="0" destOrd="3" presId="urn:microsoft.com/office/officeart/2005/8/layout/hProcess4"/>
    <dgm:cxn modelId="{A6337A06-BA15-48D0-8EFA-4CC476CCA6EF}" type="presOf" srcId="{61FA9A0C-BD74-4B5D-AA5D-70AAED4DE8EE}" destId="{3A4EF4F0-4FD0-43D9-80E1-DAA7EAD86AD1}" srcOrd="0" destOrd="0" presId="urn:microsoft.com/office/officeart/2005/8/layout/hProcess4"/>
    <dgm:cxn modelId="{41437E59-CF79-4726-9B73-4952AA6D2E4B}" srcId="{DA0C872B-2FCB-4CD4-BE7F-B31BB55663F1}" destId="{F3259B4D-C8A7-4E87-8C6F-C5AB67E66D00}" srcOrd="1" destOrd="0" parTransId="{42D3F0D0-9D77-4A0F-ABF5-2E82DEAF26EB}" sibTransId="{B9D7E6A9-F10F-4723-AEBE-BBCF8312B893}"/>
    <dgm:cxn modelId="{A36E1A04-5D2B-43FF-9BDE-45455635B0B9}" srcId="{DA0C872B-2FCB-4CD4-BE7F-B31BB55663F1}" destId="{1D2BF902-4CA9-4511-8161-3128588E9D79}" srcOrd="3" destOrd="0" parTransId="{BA595704-F922-4B67-B16F-51C3EBDE8FC4}" sibTransId="{0E4340AA-7081-4378-B623-45126FEF5623}"/>
    <dgm:cxn modelId="{804457A9-3BBC-4489-9FA9-76A63EBDF750}" type="presOf" srcId="{B2B53DB9-6BC6-4B05-AECA-5E3E14412A9B}" destId="{A4B529ED-A57C-4C72-951A-5188938F8A6B}" srcOrd="1" destOrd="3" presId="urn:microsoft.com/office/officeart/2005/8/layout/hProcess4"/>
    <dgm:cxn modelId="{11871385-10AE-4EA7-AF5D-58966A861FF8}" type="presOf" srcId="{7824F3BE-C082-444E-89FC-F4AA30984D29}" destId="{E04105E2-4C57-4226-BC78-C14D85A6BE1D}" srcOrd="0" destOrd="1" presId="urn:microsoft.com/office/officeart/2005/8/layout/hProcess4"/>
    <dgm:cxn modelId="{814C524E-24C4-42EA-A16C-2B103BAB0FE6}" type="presOf" srcId="{37177C73-6F85-4A72-B0FF-E0E6DA47A57E}" destId="{D768DAC8-D67C-44E3-A55B-10BBCA502C9A}" srcOrd="1" destOrd="0" presId="urn:microsoft.com/office/officeart/2005/8/layout/hProcess4"/>
    <dgm:cxn modelId="{CCB601BD-DAD7-4428-B8E9-569A02148849}" type="presOf" srcId="{0DE0512D-B249-4AB7-8E17-C5810423F0F7}" destId="{D768DAC8-D67C-44E3-A55B-10BBCA502C9A}" srcOrd="1" destOrd="2" presId="urn:microsoft.com/office/officeart/2005/8/layout/hProcess4"/>
    <dgm:cxn modelId="{819AEBDE-A2AB-468D-B04B-B9DCDFD05826}" srcId="{61FA9A0C-BD74-4B5D-AA5D-70AAED4DE8EE}" destId="{B2B53DB9-6BC6-4B05-AECA-5E3E14412A9B}" srcOrd="3" destOrd="0" parTransId="{053438EA-5656-43BD-BFFF-AF37C3F1A3BB}" sibTransId="{D47936F2-BB2E-4869-BB1E-4F09F3873AA9}"/>
    <dgm:cxn modelId="{B37C1EF2-7331-4332-9CA7-D6E3498B8EDD}" srcId="{DA0C872B-2FCB-4CD4-BE7F-B31BB55663F1}" destId="{37177C73-6F85-4A72-B0FF-E0E6DA47A57E}" srcOrd="0" destOrd="0" parTransId="{6C65F4C3-2D26-4C29-9C9B-172C15062270}" sibTransId="{FE0AEDB7-70CC-465F-B8F0-87F3B8BB9E54}"/>
    <dgm:cxn modelId="{A590BB25-72AF-4508-ABBB-B2C6F69FF3FE}" srcId="{DA0C872B-2FCB-4CD4-BE7F-B31BB55663F1}" destId="{0DE0512D-B249-4AB7-8E17-C5810423F0F7}" srcOrd="2" destOrd="0" parTransId="{4EF5B1BC-8E63-49D7-8FD5-B5A24CC9FA4C}" sibTransId="{6B2E4050-C369-4B25-A0BB-B3AEE49AED29}"/>
    <dgm:cxn modelId="{15B76D29-588D-4444-AB6A-BE0A905CEADD}" type="presOf" srcId="{BB1F4749-521C-47EC-94A5-FF18491CA4EE}" destId="{2108313C-CAB6-46E8-A847-50DBD018A20C}" srcOrd="0" destOrd="0" presId="urn:microsoft.com/office/officeart/2005/8/layout/hProcess4"/>
    <dgm:cxn modelId="{95766A4F-F321-4444-89B8-466E341CB745}" type="presOf" srcId="{9D4BF43E-B518-435A-AEC6-3C5E045DA005}" destId="{A4B529ED-A57C-4C72-951A-5188938F8A6B}" srcOrd="1" destOrd="0" presId="urn:microsoft.com/office/officeart/2005/8/layout/hProcess4"/>
    <dgm:cxn modelId="{B10C2725-6A09-479D-9347-365FBE6C3C76}" srcId="{7785F7AD-0C4A-4FBA-A1D6-02FE4BD50D10}" destId="{61FA9A0C-BD74-4B5D-AA5D-70AAED4DE8EE}" srcOrd="2" destOrd="0" parTransId="{20BB2197-0196-4017-B5E5-4E3538D01403}" sibTransId="{AEEAAB82-5634-4169-83F5-384962B678A9}"/>
    <dgm:cxn modelId="{8EE8361D-29FC-471A-A158-8D9E7D3C6FE1}" type="presOf" srcId="{F3259B4D-C8A7-4E87-8C6F-C5AB67E66D00}" destId="{D768DAC8-D67C-44E3-A55B-10BBCA502C9A}" srcOrd="1" destOrd="1" presId="urn:microsoft.com/office/officeart/2005/8/layout/hProcess4"/>
    <dgm:cxn modelId="{43E868F4-0B12-4DEA-9BEE-7B8DC5B708FB}" type="presOf" srcId="{FDD0FF11-3738-4DB4-A93D-6A1CB0CF85E0}" destId="{E001E088-71EF-4EA2-A441-F0B768AE6EBF}" srcOrd="0" destOrd="0" presId="urn:microsoft.com/office/officeart/2005/8/layout/hProcess4"/>
    <dgm:cxn modelId="{65C067AC-F558-48D7-9FB3-20C770894A23}" srcId="{9B271A64-2A05-422B-85DC-75CECE882869}" destId="{8F8B1C7C-B928-4CF1-9D09-194D9ACAA9A2}" srcOrd="0" destOrd="0" parTransId="{B0C91F95-1DCB-4371-B203-47BDE5F3B33A}" sibTransId="{FFD5E6F8-90B3-4251-86D2-23303803A1B2}"/>
    <dgm:cxn modelId="{DD5CAE6B-EBA2-46D2-9FF3-624324B13FA3}" srcId="{61FA9A0C-BD74-4B5D-AA5D-70AAED4DE8EE}" destId="{9D4BF43E-B518-435A-AEC6-3C5E045DA005}" srcOrd="0" destOrd="0" parTransId="{9E2F9199-5DD5-4DEC-9D6D-2FBF6EABD9BE}" sibTransId="{78B4C4AA-93A2-4E67-B789-C2F01E7A1415}"/>
    <dgm:cxn modelId="{1E43F1D2-2DE5-4D82-9809-6226896AE074}" srcId="{7785F7AD-0C4A-4FBA-A1D6-02FE4BD50D10}" destId="{9B271A64-2A05-422B-85DC-75CECE882869}" srcOrd="1" destOrd="0" parTransId="{54159C68-A9D3-4F21-89B6-0ED4D7CB7FAD}" sibTransId="{FDD0FF11-3738-4DB4-A93D-6A1CB0CF85E0}"/>
    <dgm:cxn modelId="{07E2E6D3-E63A-4E1C-B49C-AF9EBC743D7A}" type="presOf" srcId="{1D2BF902-4CA9-4511-8161-3128588E9D79}" destId="{D768DAC8-D67C-44E3-A55B-10BBCA502C9A}" srcOrd="1" destOrd="3" presId="urn:microsoft.com/office/officeart/2005/8/layout/hProcess4"/>
    <dgm:cxn modelId="{9C1FA943-6A72-4469-BA74-12029D81061E}" type="presOf" srcId="{0DE0512D-B249-4AB7-8E17-C5810423F0F7}" destId="{3C519BD5-BFAD-4EE2-AE7F-499E240F3338}" srcOrd="0" destOrd="2" presId="urn:microsoft.com/office/officeart/2005/8/layout/hProcess4"/>
    <dgm:cxn modelId="{1BD3215F-5D90-4245-9020-BA068737A432}" type="presOf" srcId="{00757DB7-291C-43B0-A4CF-EE031327C688}" destId="{A4B529ED-A57C-4C72-951A-5188938F8A6B}" srcOrd="1" destOrd="1" presId="urn:microsoft.com/office/officeart/2005/8/layout/hProcess4"/>
    <dgm:cxn modelId="{48790EF0-8B7A-427C-A379-244631ABA856}" type="presOf" srcId="{9B271A64-2A05-422B-85DC-75CECE882869}" destId="{8A0A4D4C-5386-4823-9DB3-EDF9596322B9}" srcOrd="0" destOrd="0" presId="urn:microsoft.com/office/officeart/2005/8/layout/hProcess4"/>
    <dgm:cxn modelId="{010444AC-AFA5-4A4A-A6B4-D9802E3E762E}" srcId="{7785F7AD-0C4A-4FBA-A1D6-02FE4BD50D10}" destId="{DA0C872B-2FCB-4CD4-BE7F-B31BB55663F1}" srcOrd="0" destOrd="0" parTransId="{648B4C22-7974-41AA-AEAE-FFFCE11AF463}" sibTransId="{BB1F4749-521C-47EC-94A5-FF18491CA4EE}"/>
    <dgm:cxn modelId="{FAE2694C-53A0-4757-9BEF-53954B2A5595}" type="presOf" srcId="{00757DB7-291C-43B0-A4CF-EE031327C688}" destId="{2FACF114-8C29-4BEF-83B7-7DCC9DA56B17}" srcOrd="0" destOrd="1" presId="urn:microsoft.com/office/officeart/2005/8/layout/hProcess4"/>
    <dgm:cxn modelId="{5B4381CE-F8C2-4FCF-B3B8-B89618EBE1E9}" type="presOf" srcId="{7785F7AD-0C4A-4FBA-A1D6-02FE4BD50D10}" destId="{E5BD4AB1-DEA9-4D8F-9DDF-51BCD4A10417}" srcOrd="0" destOrd="0" presId="urn:microsoft.com/office/officeart/2005/8/layout/hProcess4"/>
    <dgm:cxn modelId="{B64CC652-EDD6-4AF1-AAE8-F9A16450EBA6}" type="presOf" srcId="{37177C73-6F85-4A72-B0FF-E0E6DA47A57E}" destId="{3C519BD5-BFAD-4EE2-AE7F-499E240F3338}" srcOrd="0" destOrd="0" presId="urn:microsoft.com/office/officeart/2005/8/layout/hProcess4"/>
    <dgm:cxn modelId="{477AC522-CD3A-4A7F-AFCE-32CDA2C6256F}" type="presOf" srcId="{F3259B4D-C8A7-4E87-8C6F-C5AB67E66D00}" destId="{3C519BD5-BFAD-4EE2-AE7F-499E240F3338}" srcOrd="0" destOrd="1" presId="urn:microsoft.com/office/officeart/2005/8/layout/hProcess4"/>
    <dgm:cxn modelId="{50038650-C720-4D05-918A-3931FDE97251}" type="presOf" srcId="{8F8B1C7C-B928-4CF1-9D09-194D9ACAA9A2}" destId="{E04105E2-4C57-4226-BC78-C14D85A6BE1D}" srcOrd="0" destOrd="0" presId="urn:microsoft.com/office/officeart/2005/8/layout/hProcess4"/>
    <dgm:cxn modelId="{C5F5D686-9218-4CDA-84AD-9353ED69DE2C}" type="presOf" srcId="{1D2BF902-4CA9-4511-8161-3128588E9D79}" destId="{3C519BD5-BFAD-4EE2-AE7F-499E240F3338}" srcOrd="0" destOrd="3" presId="urn:microsoft.com/office/officeart/2005/8/layout/hProcess4"/>
    <dgm:cxn modelId="{15F37ADB-2269-4829-B0C3-034A325A787B}" type="presOf" srcId="{DB5735BB-B098-42CF-A86D-A2E55F19EFCF}" destId="{2FACF114-8C29-4BEF-83B7-7DCC9DA56B17}" srcOrd="0" destOrd="2" presId="urn:microsoft.com/office/officeart/2005/8/layout/hProcess4"/>
    <dgm:cxn modelId="{81536FD7-5AD8-483B-80B8-AF6E5DAE024B}" type="presOf" srcId="{8F8B1C7C-B928-4CF1-9D09-194D9ACAA9A2}" destId="{739D2D0D-364E-4512-AC32-0B0D41217D67}" srcOrd="1" destOrd="0" presId="urn:microsoft.com/office/officeart/2005/8/layout/hProcess4"/>
    <dgm:cxn modelId="{C2B11B97-6821-457F-B5BF-2A59D01141C2}" type="presOf" srcId="{9D4BF43E-B518-435A-AEC6-3C5E045DA005}" destId="{2FACF114-8C29-4BEF-83B7-7DCC9DA56B17}" srcOrd="0" destOrd="0" presId="urn:microsoft.com/office/officeart/2005/8/layout/hProcess4"/>
    <dgm:cxn modelId="{5DB283C1-050C-4C52-A90D-5BC502EFA5DE}" type="presOf" srcId="{7824F3BE-C082-444E-89FC-F4AA30984D29}" destId="{739D2D0D-364E-4512-AC32-0B0D41217D67}" srcOrd="1" destOrd="1" presId="urn:microsoft.com/office/officeart/2005/8/layout/hProcess4"/>
    <dgm:cxn modelId="{5616AEDB-6C02-4607-BB43-4E3964C9A140}" type="presOf" srcId="{DB5735BB-B098-42CF-A86D-A2E55F19EFCF}" destId="{A4B529ED-A57C-4C72-951A-5188938F8A6B}" srcOrd="1" destOrd="2" presId="urn:microsoft.com/office/officeart/2005/8/layout/hProcess4"/>
    <dgm:cxn modelId="{2BC8E3F0-9A13-49CE-85C2-8EB1610D205B}" srcId="{61FA9A0C-BD74-4B5D-AA5D-70AAED4DE8EE}" destId="{00757DB7-291C-43B0-A4CF-EE031327C688}" srcOrd="1" destOrd="0" parTransId="{236FAC9D-5C9B-44EE-B34B-6B63B097DEF5}" sibTransId="{950628D9-E93B-4BA0-AD97-95A1063F5312}"/>
    <dgm:cxn modelId="{7629CAA0-0BC2-4594-9B81-6C3A4302F76C}" type="presParOf" srcId="{E5BD4AB1-DEA9-4D8F-9DDF-51BCD4A10417}" destId="{932D92F6-71DC-4E71-AFB5-2BE4384A3214}" srcOrd="0" destOrd="0" presId="urn:microsoft.com/office/officeart/2005/8/layout/hProcess4"/>
    <dgm:cxn modelId="{547AB876-709D-497D-AC71-756C514510C0}" type="presParOf" srcId="{E5BD4AB1-DEA9-4D8F-9DDF-51BCD4A10417}" destId="{3C91ADD8-4525-43F3-8D90-5F0A3AE786CF}" srcOrd="1" destOrd="0" presId="urn:microsoft.com/office/officeart/2005/8/layout/hProcess4"/>
    <dgm:cxn modelId="{BD4D0043-C93F-472C-907E-97BF11A83ED6}" type="presParOf" srcId="{E5BD4AB1-DEA9-4D8F-9DDF-51BCD4A10417}" destId="{10A18AAB-27BE-42A7-A3D1-81FE832DDFF9}" srcOrd="2" destOrd="0" presId="urn:microsoft.com/office/officeart/2005/8/layout/hProcess4"/>
    <dgm:cxn modelId="{C332A3DF-386B-42E5-AA1A-4E01DFFD92C4}" type="presParOf" srcId="{10A18AAB-27BE-42A7-A3D1-81FE832DDFF9}" destId="{DD52A478-5619-4C05-99AE-BB1B7DFC46CD}" srcOrd="0" destOrd="0" presId="urn:microsoft.com/office/officeart/2005/8/layout/hProcess4"/>
    <dgm:cxn modelId="{F6679B6C-98D9-4275-B1C8-733C449D0608}" type="presParOf" srcId="{DD52A478-5619-4C05-99AE-BB1B7DFC46CD}" destId="{157C1794-ECC3-4902-8AC3-3BD8741D9F21}" srcOrd="0" destOrd="0" presId="urn:microsoft.com/office/officeart/2005/8/layout/hProcess4"/>
    <dgm:cxn modelId="{793EDEE9-D381-4D17-89B4-FB0344F3E868}" type="presParOf" srcId="{DD52A478-5619-4C05-99AE-BB1B7DFC46CD}" destId="{3C519BD5-BFAD-4EE2-AE7F-499E240F3338}" srcOrd="1" destOrd="0" presId="urn:microsoft.com/office/officeart/2005/8/layout/hProcess4"/>
    <dgm:cxn modelId="{B61DDF21-DE8F-4BCC-8F5D-E52E5C0DA295}" type="presParOf" srcId="{DD52A478-5619-4C05-99AE-BB1B7DFC46CD}" destId="{D768DAC8-D67C-44E3-A55B-10BBCA502C9A}" srcOrd="2" destOrd="0" presId="urn:microsoft.com/office/officeart/2005/8/layout/hProcess4"/>
    <dgm:cxn modelId="{55A06E7F-7549-47CC-AE0C-D37078978EE1}" type="presParOf" srcId="{DD52A478-5619-4C05-99AE-BB1B7DFC46CD}" destId="{E59AC319-97C0-4A99-A0B4-FE21176C78DD}" srcOrd="3" destOrd="0" presId="urn:microsoft.com/office/officeart/2005/8/layout/hProcess4"/>
    <dgm:cxn modelId="{9E554959-DDE6-41DC-B930-3040A05803BF}" type="presParOf" srcId="{DD52A478-5619-4C05-99AE-BB1B7DFC46CD}" destId="{9BA4410B-F0B3-441D-9E49-4355ED563C10}" srcOrd="4" destOrd="0" presId="urn:microsoft.com/office/officeart/2005/8/layout/hProcess4"/>
    <dgm:cxn modelId="{55768D97-0BA5-4146-B0D2-EDE062645A0B}" type="presParOf" srcId="{10A18AAB-27BE-42A7-A3D1-81FE832DDFF9}" destId="{2108313C-CAB6-46E8-A847-50DBD018A20C}" srcOrd="1" destOrd="0" presId="urn:microsoft.com/office/officeart/2005/8/layout/hProcess4"/>
    <dgm:cxn modelId="{1E298B03-CC86-4727-855F-D4775AA6EFB6}" type="presParOf" srcId="{10A18AAB-27BE-42A7-A3D1-81FE832DDFF9}" destId="{0187BA44-360F-42FD-830A-F5BAD7CD5E61}" srcOrd="2" destOrd="0" presId="urn:microsoft.com/office/officeart/2005/8/layout/hProcess4"/>
    <dgm:cxn modelId="{4B4B450A-701D-4BE8-B162-95536CA5F053}" type="presParOf" srcId="{0187BA44-360F-42FD-830A-F5BAD7CD5E61}" destId="{974D7C4D-CA3F-4F78-B5F8-CA0374B73CB9}" srcOrd="0" destOrd="0" presId="urn:microsoft.com/office/officeart/2005/8/layout/hProcess4"/>
    <dgm:cxn modelId="{6FFBF8D3-474E-43A7-8DEE-DB152705BC0A}" type="presParOf" srcId="{0187BA44-360F-42FD-830A-F5BAD7CD5E61}" destId="{E04105E2-4C57-4226-BC78-C14D85A6BE1D}" srcOrd="1" destOrd="0" presId="urn:microsoft.com/office/officeart/2005/8/layout/hProcess4"/>
    <dgm:cxn modelId="{EF41FE93-E9A5-41A7-BAFC-6661C1FBD5BE}" type="presParOf" srcId="{0187BA44-360F-42FD-830A-F5BAD7CD5E61}" destId="{739D2D0D-364E-4512-AC32-0B0D41217D67}" srcOrd="2" destOrd="0" presId="urn:microsoft.com/office/officeart/2005/8/layout/hProcess4"/>
    <dgm:cxn modelId="{18CB2DFA-2E6D-4549-AF81-455769DD3918}" type="presParOf" srcId="{0187BA44-360F-42FD-830A-F5BAD7CD5E61}" destId="{8A0A4D4C-5386-4823-9DB3-EDF9596322B9}" srcOrd="3" destOrd="0" presId="urn:microsoft.com/office/officeart/2005/8/layout/hProcess4"/>
    <dgm:cxn modelId="{1CC7B76E-5BB4-4744-88C5-A2423C4B4376}" type="presParOf" srcId="{0187BA44-360F-42FD-830A-F5BAD7CD5E61}" destId="{B89D672B-53DB-44A2-90C7-B49BF87D984B}" srcOrd="4" destOrd="0" presId="urn:microsoft.com/office/officeart/2005/8/layout/hProcess4"/>
    <dgm:cxn modelId="{2E5D7C6A-FF47-40BB-9D54-81D3D53D34AA}" type="presParOf" srcId="{10A18AAB-27BE-42A7-A3D1-81FE832DDFF9}" destId="{E001E088-71EF-4EA2-A441-F0B768AE6EBF}" srcOrd="3" destOrd="0" presId="urn:microsoft.com/office/officeart/2005/8/layout/hProcess4"/>
    <dgm:cxn modelId="{BDCE53D3-8A0C-48F0-9364-DE66701142E8}" type="presParOf" srcId="{10A18AAB-27BE-42A7-A3D1-81FE832DDFF9}" destId="{48B27878-2540-43EB-88C9-8ADAD35FEE5E}" srcOrd="4" destOrd="0" presId="urn:microsoft.com/office/officeart/2005/8/layout/hProcess4"/>
    <dgm:cxn modelId="{593C32D4-7588-44EA-A772-A9ECC98D9ED5}" type="presParOf" srcId="{48B27878-2540-43EB-88C9-8ADAD35FEE5E}" destId="{7137CA74-E651-4044-B3BE-5ACCC3CA1DD3}" srcOrd="0" destOrd="0" presId="urn:microsoft.com/office/officeart/2005/8/layout/hProcess4"/>
    <dgm:cxn modelId="{9A531042-963B-4A8E-94E3-BDD3144F3AAA}" type="presParOf" srcId="{48B27878-2540-43EB-88C9-8ADAD35FEE5E}" destId="{2FACF114-8C29-4BEF-83B7-7DCC9DA56B17}" srcOrd="1" destOrd="0" presId="urn:microsoft.com/office/officeart/2005/8/layout/hProcess4"/>
    <dgm:cxn modelId="{49AE0F3A-38D2-4388-A133-EA1662CEE262}" type="presParOf" srcId="{48B27878-2540-43EB-88C9-8ADAD35FEE5E}" destId="{A4B529ED-A57C-4C72-951A-5188938F8A6B}" srcOrd="2" destOrd="0" presId="urn:microsoft.com/office/officeart/2005/8/layout/hProcess4"/>
    <dgm:cxn modelId="{66CCBDD4-CDD6-47E2-87F3-5B68269E019C}" type="presParOf" srcId="{48B27878-2540-43EB-88C9-8ADAD35FEE5E}" destId="{3A4EF4F0-4FD0-43D9-80E1-DAA7EAD86AD1}" srcOrd="3" destOrd="0" presId="urn:microsoft.com/office/officeart/2005/8/layout/hProcess4"/>
    <dgm:cxn modelId="{34897978-7601-4668-971F-1868F93B2ABE}" type="presParOf" srcId="{48B27878-2540-43EB-88C9-8ADAD35FEE5E}" destId="{119C7B6B-61CF-4A68-A286-25E164B346B5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409819D-0443-49E2-8A60-8CB8A7486DAB}">
      <dsp:nvSpPr>
        <dsp:cNvPr id="0" name=""/>
        <dsp:cNvSpPr/>
      </dsp:nvSpPr>
      <dsp:spPr>
        <a:xfrm>
          <a:off x="2684826" y="589"/>
          <a:ext cx="2600129" cy="2600129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3094" tIns="25400" rIns="143094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bg1"/>
              </a:solidFill>
            </a:rPr>
            <a:t>Functionality</a:t>
          </a:r>
          <a:endParaRPr lang="en-IN" sz="2000" kern="1200" dirty="0">
            <a:solidFill>
              <a:schemeClr val="bg1"/>
            </a:solidFill>
          </a:endParaRPr>
        </a:p>
      </dsp:txBody>
      <dsp:txXfrm>
        <a:off x="2684826" y="589"/>
        <a:ext cx="2600129" cy="2600129"/>
      </dsp:txXfrm>
    </dsp:sp>
    <dsp:sp modelId="{9901C0DF-62C5-464C-8D4D-457C6C5AAA94}">
      <dsp:nvSpPr>
        <dsp:cNvPr id="0" name=""/>
        <dsp:cNvSpPr/>
      </dsp:nvSpPr>
      <dsp:spPr>
        <a:xfrm>
          <a:off x="4764930" y="589"/>
          <a:ext cx="2600129" cy="2600129"/>
        </a:xfrm>
        <a:prstGeom prst="ellipse">
          <a:avLst/>
        </a:prstGeom>
        <a:solidFill>
          <a:schemeClr val="accent2">
            <a:alpha val="50000"/>
            <a:hueOff val="1146380"/>
            <a:satOff val="18090"/>
            <a:lumOff val="-156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3094" tIns="25400" rIns="143094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bg1"/>
              </a:solidFill>
            </a:rPr>
            <a:t>User Interface</a:t>
          </a:r>
          <a:endParaRPr lang="en-IN" sz="2000" kern="1200" dirty="0">
            <a:solidFill>
              <a:schemeClr val="bg1"/>
            </a:solidFill>
          </a:endParaRPr>
        </a:p>
      </dsp:txBody>
      <dsp:txXfrm>
        <a:off x="4764930" y="589"/>
        <a:ext cx="2600129" cy="2600129"/>
      </dsp:txXfrm>
    </dsp:sp>
    <dsp:sp modelId="{FE78218F-7D98-463A-9A0D-0C1531D7DB3D}">
      <dsp:nvSpPr>
        <dsp:cNvPr id="0" name=""/>
        <dsp:cNvSpPr/>
      </dsp:nvSpPr>
      <dsp:spPr>
        <a:xfrm>
          <a:off x="6845033" y="589"/>
          <a:ext cx="2600129" cy="2600129"/>
        </a:xfrm>
        <a:prstGeom prst="ellipse">
          <a:avLst/>
        </a:prstGeom>
        <a:solidFill>
          <a:schemeClr val="accent2">
            <a:alpha val="50000"/>
            <a:hueOff val="2292760"/>
            <a:satOff val="36179"/>
            <a:lumOff val="-313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3094" tIns="25400" rIns="143094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bg1"/>
              </a:solidFill>
            </a:rPr>
            <a:t>Performance</a:t>
          </a:r>
          <a:endParaRPr lang="en-IN" sz="2000" kern="1200" dirty="0">
            <a:solidFill>
              <a:schemeClr val="bg1"/>
            </a:solidFill>
          </a:endParaRPr>
        </a:p>
      </dsp:txBody>
      <dsp:txXfrm>
        <a:off x="6845033" y="589"/>
        <a:ext cx="2600129" cy="260012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1F24DE2-7B14-45E7-B55A-EF3E0989F1B0}">
      <dsp:nvSpPr>
        <dsp:cNvPr id="0" name=""/>
        <dsp:cNvSpPr/>
      </dsp:nvSpPr>
      <dsp:spPr>
        <a:xfrm>
          <a:off x="774953" y="0"/>
          <a:ext cx="8782811" cy="4556759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FBE6B3-7351-492F-909B-BF91E6B50AEF}">
      <dsp:nvSpPr>
        <dsp:cNvPr id="0" name=""/>
        <dsp:cNvSpPr/>
      </dsp:nvSpPr>
      <dsp:spPr>
        <a:xfrm>
          <a:off x="6414" y="1367027"/>
          <a:ext cx="2467778" cy="182270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Process</a:t>
          </a:r>
          <a:endParaRPr lang="en-IN" sz="2600" kern="1200" dirty="0"/>
        </a:p>
      </dsp:txBody>
      <dsp:txXfrm>
        <a:off x="6414" y="1367027"/>
        <a:ext cx="2467778" cy="1822703"/>
      </dsp:txXfrm>
    </dsp:sp>
    <dsp:sp modelId="{8865CF0F-50D8-4A88-B82D-6CB518E08E0A}">
      <dsp:nvSpPr>
        <dsp:cNvPr id="0" name=""/>
        <dsp:cNvSpPr/>
      </dsp:nvSpPr>
      <dsp:spPr>
        <a:xfrm>
          <a:off x="2623784" y="1367027"/>
          <a:ext cx="2467778" cy="1822703"/>
        </a:xfrm>
        <a:prstGeom prst="roundRect">
          <a:avLst/>
        </a:prstGeom>
        <a:solidFill>
          <a:schemeClr val="accent2">
            <a:hueOff val="764253"/>
            <a:satOff val="12060"/>
            <a:lumOff val="-104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Scenarios</a:t>
          </a:r>
          <a:endParaRPr lang="en-IN" sz="2600" kern="1200" dirty="0"/>
        </a:p>
      </dsp:txBody>
      <dsp:txXfrm>
        <a:off x="2623784" y="1367027"/>
        <a:ext cx="2467778" cy="1822703"/>
      </dsp:txXfrm>
    </dsp:sp>
    <dsp:sp modelId="{6ECB21E2-C8C5-45EE-B1AB-9A21596A49DE}">
      <dsp:nvSpPr>
        <dsp:cNvPr id="0" name=""/>
        <dsp:cNvSpPr/>
      </dsp:nvSpPr>
      <dsp:spPr>
        <a:xfrm>
          <a:off x="5241155" y="1367027"/>
          <a:ext cx="2467778" cy="1822703"/>
        </a:xfrm>
        <a:prstGeom prst="roundRect">
          <a:avLst/>
        </a:prstGeom>
        <a:solidFill>
          <a:schemeClr val="accent2">
            <a:hueOff val="1528507"/>
            <a:satOff val="24119"/>
            <a:lumOff val="-209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Measurement</a:t>
          </a:r>
          <a:endParaRPr lang="en-IN" sz="2600" kern="1200" dirty="0"/>
        </a:p>
      </dsp:txBody>
      <dsp:txXfrm>
        <a:off x="5241155" y="1367027"/>
        <a:ext cx="2467778" cy="1822703"/>
      </dsp:txXfrm>
    </dsp:sp>
    <dsp:sp modelId="{30DDDC9B-434A-44E5-90DE-7F508487BD36}">
      <dsp:nvSpPr>
        <dsp:cNvPr id="0" name=""/>
        <dsp:cNvSpPr/>
      </dsp:nvSpPr>
      <dsp:spPr>
        <a:xfrm>
          <a:off x="7858526" y="1367027"/>
          <a:ext cx="2467778" cy="1822703"/>
        </a:xfrm>
        <a:prstGeom prst="roundRect">
          <a:avLst/>
        </a:prstGeom>
        <a:solidFill>
          <a:schemeClr val="accent2">
            <a:hueOff val="2292760"/>
            <a:satOff val="36179"/>
            <a:lumOff val="-313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Beyond Performance</a:t>
          </a:r>
          <a:endParaRPr lang="en-IN" sz="2600" kern="1200" dirty="0"/>
        </a:p>
      </dsp:txBody>
      <dsp:txXfrm>
        <a:off x="7858526" y="1367027"/>
        <a:ext cx="2467778" cy="1822703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EA0B09-CF74-4CD9-935B-C9E7C24964C3}">
      <dsp:nvSpPr>
        <dsp:cNvPr id="0" name=""/>
        <dsp:cNvSpPr/>
      </dsp:nvSpPr>
      <dsp:spPr>
        <a:xfrm>
          <a:off x="4097176" y="873"/>
          <a:ext cx="1712397" cy="1113058"/>
        </a:xfrm>
        <a:prstGeom prst="roundRect">
          <a:avLst/>
        </a:prstGeom>
        <a:solidFill>
          <a:schemeClr val="accent3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smtClean="0"/>
            <a:t>Clients</a:t>
          </a:r>
          <a:endParaRPr lang="en-IN" sz="2000" kern="1200" dirty="0"/>
        </a:p>
      </dsp:txBody>
      <dsp:txXfrm>
        <a:off x="4097176" y="873"/>
        <a:ext cx="1712397" cy="1113058"/>
      </dsp:txXfrm>
    </dsp:sp>
    <dsp:sp modelId="{CAA47828-6405-4E1B-BDFF-A43748F2CF64}">
      <dsp:nvSpPr>
        <dsp:cNvPr id="0" name=""/>
        <dsp:cNvSpPr/>
      </dsp:nvSpPr>
      <dsp:spPr>
        <a:xfrm>
          <a:off x="3114982" y="557402"/>
          <a:ext cx="3676786" cy="3676786"/>
        </a:xfrm>
        <a:custGeom>
          <a:avLst/>
          <a:gdLst/>
          <a:ahLst/>
          <a:cxnLst/>
          <a:rect l="0" t="0" r="0" b="0"/>
          <a:pathLst>
            <a:path>
              <a:moveTo>
                <a:pt x="2706918" y="218099"/>
              </a:moveTo>
              <a:arcTo wR="1838393" hR="1838393" stAng="17891558" swAng="2625057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EE8145-C96C-423E-B2EB-511E9EC9FD48}">
      <dsp:nvSpPr>
        <dsp:cNvPr id="0" name=""/>
        <dsp:cNvSpPr/>
      </dsp:nvSpPr>
      <dsp:spPr>
        <a:xfrm>
          <a:off x="5935569" y="1839266"/>
          <a:ext cx="1712397" cy="1113058"/>
        </a:xfrm>
        <a:prstGeom prst="roundRect">
          <a:avLst/>
        </a:prstGeom>
        <a:solidFill>
          <a:schemeClr val="accent4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smtClean="0"/>
            <a:t>Transports</a:t>
          </a:r>
          <a:endParaRPr lang="en-IN" sz="2000" kern="1200" dirty="0"/>
        </a:p>
      </dsp:txBody>
      <dsp:txXfrm>
        <a:off x="5935569" y="1839266"/>
        <a:ext cx="1712397" cy="1113058"/>
      </dsp:txXfrm>
    </dsp:sp>
    <dsp:sp modelId="{210FE5C1-C56D-4FAD-928E-A66D92F68728}">
      <dsp:nvSpPr>
        <dsp:cNvPr id="0" name=""/>
        <dsp:cNvSpPr/>
      </dsp:nvSpPr>
      <dsp:spPr>
        <a:xfrm>
          <a:off x="3114982" y="557402"/>
          <a:ext cx="3676786" cy="3676786"/>
        </a:xfrm>
        <a:custGeom>
          <a:avLst/>
          <a:gdLst/>
          <a:ahLst/>
          <a:cxnLst/>
          <a:rect l="0" t="0" r="0" b="0"/>
          <a:pathLst>
            <a:path>
              <a:moveTo>
                <a:pt x="3586248" y="2408209"/>
              </a:moveTo>
              <a:arcTo wR="1838393" hR="1838393" stAng="1083385" swAng="2625057"/>
            </a:path>
          </a:pathLst>
        </a:custGeom>
        <a:noFill/>
        <a:ln w="9525" cap="flat" cmpd="sng" algn="ctr">
          <a:solidFill>
            <a:schemeClr val="accent5">
              <a:hueOff val="3409811"/>
              <a:satOff val="-31749"/>
              <a:lumOff val="-8889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6DAF8E-CE1D-4A28-8051-FDC941CD4A56}">
      <dsp:nvSpPr>
        <dsp:cNvPr id="0" name=""/>
        <dsp:cNvSpPr/>
      </dsp:nvSpPr>
      <dsp:spPr>
        <a:xfrm>
          <a:off x="4097176" y="3677659"/>
          <a:ext cx="1712397" cy="1113058"/>
        </a:xfrm>
        <a:prstGeom prst="roundRect">
          <a:avLst/>
        </a:prstGeom>
        <a:gradFill rotWithShape="0">
          <a:gsLst>
            <a:gs pos="0">
              <a:schemeClr val="accent5">
                <a:hueOff val="6819622"/>
                <a:satOff val="-63499"/>
                <a:lumOff val="-17777"/>
                <a:alphaOff val="0"/>
                <a:shade val="51000"/>
                <a:satMod val="130000"/>
              </a:schemeClr>
            </a:gs>
            <a:gs pos="80000">
              <a:schemeClr val="accent5">
                <a:hueOff val="6819622"/>
                <a:satOff val="-63499"/>
                <a:lumOff val="-17777"/>
                <a:alphaOff val="0"/>
                <a:shade val="93000"/>
                <a:satMod val="130000"/>
              </a:schemeClr>
            </a:gs>
            <a:gs pos="100000">
              <a:schemeClr val="accent5">
                <a:hueOff val="6819622"/>
                <a:satOff val="-63499"/>
                <a:lumOff val="-1777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smtClean="0"/>
            <a:t>Appservers</a:t>
          </a:r>
          <a:endParaRPr lang="en-IN" sz="2000" kern="1200" dirty="0"/>
        </a:p>
      </dsp:txBody>
      <dsp:txXfrm>
        <a:off x="4097176" y="3677659"/>
        <a:ext cx="1712397" cy="1113058"/>
      </dsp:txXfrm>
    </dsp:sp>
    <dsp:sp modelId="{0FDF6EEE-9D1F-41EE-BCFF-1AA711482CF9}">
      <dsp:nvSpPr>
        <dsp:cNvPr id="0" name=""/>
        <dsp:cNvSpPr/>
      </dsp:nvSpPr>
      <dsp:spPr>
        <a:xfrm>
          <a:off x="3114982" y="557402"/>
          <a:ext cx="3676786" cy="3676786"/>
        </a:xfrm>
        <a:custGeom>
          <a:avLst/>
          <a:gdLst/>
          <a:ahLst/>
          <a:cxnLst/>
          <a:rect l="0" t="0" r="0" b="0"/>
          <a:pathLst>
            <a:path>
              <a:moveTo>
                <a:pt x="969867" y="3458686"/>
              </a:moveTo>
              <a:arcTo wR="1838393" hR="1838393" stAng="7091558" swAng="2625057"/>
            </a:path>
          </a:pathLst>
        </a:custGeom>
        <a:noFill/>
        <a:ln w="9525" cap="flat" cmpd="sng" algn="ctr">
          <a:solidFill>
            <a:schemeClr val="accent5">
              <a:hueOff val="6819622"/>
              <a:satOff val="-63499"/>
              <a:lumOff val="-17777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F95DD4-C8D3-4F4E-BBB0-2FE8B93EB356}">
      <dsp:nvSpPr>
        <dsp:cNvPr id="0" name=""/>
        <dsp:cNvSpPr/>
      </dsp:nvSpPr>
      <dsp:spPr>
        <a:xfrm>
          <a:off x="2258783" y="1839266"/>
          <a:ext cx="1712397" cy="1113058"/>
        </a:xfrm>
        <a:prstGeom prst="roundRect">
          <a:avLst/>
        </a:prstGeom>
        <a:gradFill rotWithShape="0">
          <a:gsLst>
            <a:gs pos="0">
              <a:schemeClr val="accent5">
                <a:hueOff val="10229432"/>
                <a:satOff val="-95248"/>
                <a:lumOff val="-26666"/>
                <a:alphaOff val="0"/>
                <a:shade val="51000"/>
                <a:satMod val="130000"/>
              </a:schemeClr>
            </a:gs>
            <a:gs pos="80000">
              <a:schemeClr val="accent5">
                <a:hueOff val="10229432"/>
                <a:satOff val="-95248"/>
                <a:lumOff val="-26666"/>
                <a:alphaOff val="0"/>
                <a:shade val="93000"/>
                <a:satMod val="130000"/>
              </a:schemeClr>
            </a:gs>
            <a:gs pos="100000">
              <a:schemeClr val="accent5">
                <a:hueOff val="10229432"/>
                <a:satOff val="-95248"/>
                <a:lumOff val="-2666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smtClean="0"/>
            <a:t>Operating Modes</a:t>
          </a:r>
          <a:endParaRPr lang="en-IN" sz="2000" kern="1200" dirty="0"/>
        </a:p>
      </dsp:txBody>
      <dsp:txXfrm>
        <a:off x="2258783" y="1839266"/>
        <a:ext cx="1712397" cy="1113058"/>
      </dsp:txXfrm>
    </dsp:sp>
    <dsp:sp modelId="{693CAFD7-4016-404E-8EC2-00701C74E75E}">
      <dsp:nvSpPr>
        <dsp:cNvPr id="0" name=""/>
        <dsp:cNvSpPr/>
      </dsp:nvSpPr>
      <dsp:spPr>
        <a:xfrm>
          <a:off x="3114982" y="557402"/>
          <a:ext cx="3676786" cy="3676786"/>
        </a:xfrm>
        <a:custGeom>
          <a:avLst/>
          <a:gdLst/>
          <a:ahLst/>
          <a:cxnLst/>
          <a:rect l="0" t="0" r="0" b="0"/>
          <a:pathLst>
            <a:path>
              <a:moveTo>
                <a:pt x="90537" y="1268577"/>
              </a:moveTo>
              <a:arcTo wR="1838393" hR="1838393" stAng="11883385" swAng="2625057"/>
            </a:path>
          </a:pathLst>
        </a:custGeom>
        <a:noFill/>
        <a:ln w="9525" cap="flat" cmpd="sng" algn="ctr">
          <a:solidFill>
            <a:schemeClr val="accent5">
              <a:hueOff val="10229432"/>
              <a:satOff val="-95248"/>
              <a:lumOff val="-26666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8880146-52B0-421D-B1AE-F1559C01C3EB}">
      <dsp:nvSpPr>
        <dsp:cNvPr id="0" name=""/>
        <dsp:cNvSpPr/>
      </dsp:nvSpPr>
      <dsp:spPr>
        <a:xfrm>
          <a:off x="0" y="547216"/>
          <a:ext cx="3238003" cy="19428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Profiling</a:t>
          </a:r>
        </a:p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Webserver &amp; Agent</a:t>
          </a:r>
          <a:endParaRPr lang="en-IN" sz="2000" kern="1200" dirty="0"/>
        </a:p>
      </dsp:txBody>
      <dsp:txXfrm>
        <a:off x="0" y="547216"/>
        <a:ext cx="3238003" cy="1942802"/>
      </dsp:txXfrm>
    </dsp:sp>
    <dsp:sp modelId="{7930D48B-B1EA-4C40-BD90-1C2989C898E5}">
      <dsp:nvSpPr>
        <dsp:cNvPr id="0" name=""/>
        <dsp:cNvSpPr/>
      </dsp:nvSpPr>
      <dsp:spPr>
        <a:xfrm>
          <a:off x="3561804" y="547216"/>
          <a:ext cx="3238003" cy="19428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Compression</a:t>
          </a:r>
        </a:p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With various payloads/network</a:t>
          </a:r>
          <a:endParaRPr lang="en-IN" sz="1800" kern="1200" dirty="0"/>
        </a:p>
      </dsp:txBody>
      <dsp:txXfrm>
        <a:off x="3561804" y="547216"/>
        <a:ext cx="3238003" cy="1942802"/>
      </dsp:txXfrm>
    </dsp:sp>
    <dsp:sp modelId="{0950372B-2872-4C65-8403-728DB2425433}">
      <dsp:nvSpPr>
        <dsp:cNvPr id="0" name=""/>
        <dsp:cNvSpPr/>
      </dsp:nvSpPr>
      <dsp:spPr>
        <a:xfrm>
          <a:off x="7123608" y="547216"/>
          <a:ext cx="3238003" cy="19428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Endurance Testing</a:t>
          </a:r>
        </a:p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Running for more than a week</a:t>
          </a:r>
          <a:endParaRPr lang="en-IN" sz="1800" kern="1200" dirty="0"/>
        </a:p>
      </dsp:txBody>
      <dsp:txXfrm>
        <a:off x="7123608" y="547216"/>
        <a:ext cx="3238003" cy="1942802"/>
      </dsp:txXfrm>
    </dsp:sp>
    <dsp:sp modelId="{B3431C90-33A6-45A8-A74C-620A8B4DE9BB}">
      <dsp:nvSpPr>
        <dsp:cNvPr id="0" name=""/>
        <dsp:cNvSpPr/>
      </dsp:nvSpPr>
      <dsp:spPr>
        <a:xfrm>
          <a:off x="1094607" y="2813819"/>
          <a:ext cx="3238003" cy="19428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Load testing</a:t>
          </a:r>
        </a:p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Load by Payload/Clients</a:t>
          </a:r>
          <a:endParaRPr lang="en-IN" sz="1800" kern="1200" dirty="0"/>
        </a:p>
      </dsp:txBody>
      <dsp:txXfrm>
        <a:off x="1094607" y="2813819"/>
        <a:ext cx="3238003" cy="1942802"/>
      </dsp:txXfrm>
    </dsp:sp>
    <dsp:sp modelId="{4BCE36C3-1B9B-4EA8-B2AD-F99D2DEE09B3}">
      <dsp:nvSpPr>
        <dsp:cNvPr id="0" name=""/>
        <dsp:cNvSpPr/>
      </dsp:nvSpPr>
      <dsp:spPr>
        <a:xfrm>
          <a:off x="5129516" y="2829050"/>
          <a:ext cx="3238003" cy="19428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Garbage Collection</a:t>
          </a:r>
        </a:p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Running with different collectors</a:t>
          </a:r>
          <a:endParaRPr lang="en-IN" sz="1800" kern="1200" dirty="0"/>
        </a:p>
      </dsp:txBody>
      <dsp:txXfrm>
        <a:off x="5129516" y="2829050"/>
        <a:ext cx="3238003" cy="1942802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66953A4-0D1D-4079-860D-6C33DC6C7997}">
      <dsp:nvSpPr>
        <dsp:cNvPr id="0" name=""/>
        <dsp:cNvSpPr/>
      </dsp:nvSpPr>
      <dsp:spPr>
        <a:xfrm>
          <a:off x="4523047" y="0"/>
          <a:ext cx="3490486" cy="3490486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8249C2-8652-40C7-AB10-154C20345445}">
      <dsp:nvSpPr>
        <dsp:cNvPr id="0" name=""/>
        <dsp:cNvSpPr/>
      </dsp:nvSpPr>
      <dsp:spPr>
        <a:xfrm>
          <a:off x="6268290" y="349389"/>
          <a:ext cx="2268815" cy="49630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700" kern="1200" dirty="0" smtClean="0"/>
            <a:t>Accurate Calculations</a:t>
          </a:r>
          <a:endParaRPr lang="en-IN" sz="1700" kern="1200" dirty="0"/>
        </a:p>
      </dsp:txBody>
      <dsp:txXfrm>
        <a:off x="6268290" y="349389"/>
        <a:ext cx="2268815" cy="496303"/>
      </dsp:txXfrm>
    </dsp:sp>
    <dsp:sp modelId="{31DB66DC-D700-41F2-9713-21AF3F4C5979}">
      <dsp:nvSpPr>
        <dsp:cNvPr id="0" name=""/>
        <dsp:cNvSpPr/>
      </dsp:nvSpPr>
      <dsp:spPr>
        <a:xfrm>
          <a:off x="6268290" y="907730"/>
          <a:ext cx="2268815" cy="49630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700" kern="1200" dirty="0" smtClean="0"/>
            <a:t>Integration</a:t>
          </a:r>
          <a:endParaRPr lang="en-IN" sz="1700" kern="1200" dirty="0"/>
        </a:p>
      </dsp:txBody>
      <dsp:txXfrm>
        <a:off x="6268290" y="907730"/>
        <a:ext cx="2268815" cy="496303"/>
      </dsp:txXfrm>
    </dsp:sp>
    <dsp:sp modelId="{C23A287F-0422-42BA-B531-94A7692B6EC0}">
      <dsp:nvSpPr>
        <dsp:cNvPr id="0" name=""/>
        <dsp:cNvSpPr/>
      </dsp:nvSpPr>
      <dsp:spPr>
        <a:xfrm>
          <a:off x="6268290" y="1466072"/>
          <a:ext cx="2268815" cy="49630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700" kern="1200" dirty="0" smtClean="0"/>
            <a:t>Platform Independent</a:t>
          </a:r>
          <a:endParaRPr lang="en-IN" sz="1700" kern="1200" dirty="0"/>
        </a:p>
      </dsp:txBody>
      <dsp:txXfrm>
        <a:off x="6268290" y="1466072"/>
        <a:ext cx="2268815" cy="496303"/>
      </dsp:txXfrm>
    </dsp:sp>
    <dsp:sp modelId="{4B80D7F1-FEDA-4D78-81A4-DAD988282F7E}">
      <dsp:nvSpPr>
        <dsp:cNvPr id="0" name=""/>
        <dsp:cNvSpPr/>
      </dsp:nvSpPr>
      <dsp:spPr>
        <a:xfrm>
          <a:off x="6268290" y="2024413"/>
          <a:ext cx="2268815" cy="49630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700" kern="1200" dirty="0" smtClean="0"/>
            <a:t>Concurrency</a:t>
          </a:r>
          <a:endParaRPr lang="en-IN" sz="1700" kern="1200" dirty="0"/>
        </a:p>
      </dsp:txBody>
      <dsp:txXfrm>
        <a:off x="6268290" y="2024413"/>
        <a:ext cx="2268815" cy="496303"/>
      </dsp:txXfrm>
    </dsp:sp>
    <dsp:sp modelId="{2B565D87-9A55-4EF1-9E6E-04B6664FDC3C}">
      <dsp:nvSpPr>
        <dsp:cNvPr id="0" name=""/>
        <dsp:cNvSpPr/>
      </dsp:nvSpPr>
      <dsp:spPr>
        <a:xfrm>
          <a:off x="6268290" y="2582755"/>
          <a:ext cx="2268815" cy="49630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700" kern="1200" dirty="0" smtClean="0"/>
            <a:t>Robust Framework</a:t>
          </a:r>
          <a:endParaRPr lang="en-IN" sz="1700" kern="1200" dirty="0"/>
        </a:p>
      </dsp:txBody>
      <dsp:txXfrm>
        <a:off x="6268290" y="2582755"/>
        <a:ext cx="2268815" cy="496303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2467BB7-544F-4CD2-A2BF-57FC86A66449}">
      <dsp:nvSpPr>
        <dsp:cNvPr id="0" name=""/>
        <dsp:cNvSpPr/>
      </dsp:nvSpPr>
      <dsp:spPr>
        <a:xfrm>
          <a:off x="0" y="629888"/>
          <a:ext cx="3168869" cy="1267547"/>
        </a:xfrm>
        <a:prstGeom prst="leftRightRibb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A60EF7-0BFB-4C88-BB28-DF76E2298848}">
      <dsp:nvSpPr>
        <dsp:cNvPr id="0" name=""/>
        <dsp:cNvSpPr/>
      </dsp:nvSpPr>
      <dsp:spPr>
        <a:xfrm>
          <a:off x="380264" y="851709"/>
          <a:ext cx="1045726" cy="62109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6680" rIns="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3000" kern="1200" dirty="0"/>
        </a:p>
      </dsp:txBody>
      <dsp:txXfrm>
        <a:off x="380264" y="851709"/>
        <a:ext cx="1045726" cy="621098"/>
      </dsp:txXfrm>
    </dsp:sp>
    <dsp:sp modelId="{4501B968-550F-4BF5-B8B7-5F6B82041B72}">
      <dsp:nvSpPr>
        <dsp:cNvPr id="0" name=""/>
        <dsp:cNvSpPr/>
      </dsp:nvSpPr>
      <dsp:spPr>
        <a:xfrm>
          <a:off x="1584434" y="1054517"/>
          <a:ext cx="1235858" cy="62109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6680" rIns="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3000" kern="1200" dirty="0"/>
        </a:p>
      </dsp:txBody>
      <dsp:txXfrm>
        <a:off x="1584434" y="1054517"/>
        <a:ext cx="1235858" cy="621098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C83AE66-7838-4B23-907A-269920B8CB00}">
      <dsp:nvSpPr>
        <dsp:cNvPr id="0" name=""/>
        <dsp:cNvSpPr/>
      </dsp:nvSpPr>
      <dsp:spPr>
        <a:xfrm>
          <a:off x="0" y="58874"/>
          <a:ext cx="2152978" cy="1291787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OE Adapter in Jmeter</a:t>
          </a:r>
          <a:endParaRPr lang="en-IN" sz="2000" kern="1200" dirty="0">
            <a:solidFill>
              <a:schemeClr val="tx1"/>
            </a:solidFill>
          </a:endParaRPr>
        </a:p>
      </dsp:txBody>
      <dsp:txXfrm>
        <a:off x="0" y="58874"/>
        <a:ext cx="2152978" cy="1291787"/>
      </dsp:txXfrm>
    </dsp:sp>
    <dsp:sp modelId="{25279799-CEDD-468F-8B6F-2CC19EEC0E17}">
      <dsp:nvSpPr>
        <dsp:cNvPr id="0" name=""/>
        <dsp:cNvSpPr/>
      </dsp:nvSpPr>
      <dsp:spPr>
        <a:xfrm>
          <a:off x="2368276" y="58874"/>
          <a:ext cx="2152978" cy="1291787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8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OE I/O variable parsing</a:t>
          </a:r>
          <a:endParaRPr lang="en-IN" sz="2000" kern="1200" dirty="0">
            <a:solidFill>
              <a:schemeClr val="tx1"/>
            </a:solidFill>
          </a:endParaRPr>
        </a:p>
      </dsp:txBody>
      <dsp:txXfrm>
        <a:off x="2368276" y="58874"/>
        <a:ext cx="2152978" cy="1291787"/>
      </dsp:txXfrm>
    </dsp:sp>
    <dsp:sp modelId="{E086B42F-4A15-4040-8EFB-8A5377C55E66}">
      <dsp:nvSpPr>
        <dsp:cNvPr id="0" name=""/>
        <dsp:cNvSpPr/>
      </dsp:nvSpPr>
      <dsp:spPr>
        <a:xfrm>
          <a:off x="4736552" y="58874"/>
          <a:ext cx="2152978" cy="1291787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16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Jmeter-OE Serialization</a:t>
          </a:r>
          <a:endParaRPr lang="en-IN" sz="2000" kern="1200" dirty="0">
            <a:solidFill>
              <a:schemeClr val="tx1"/>
            </a:solidFill>
          </a:endParaRPr>
        </a:p>
      </dsp:txBody>
      <dsp:txXfrm>
        <a:off x="4736552" y="58874"/>
        <a:ext cx="2152978" cy="1291787"/>
      </dsp:txXfrm>
    </dsp:sp>
    <dsp:sp modelId="{C3F131C4-C0E2-42F4-9339-B940461D9905}">
      <dsp:nvSpPr>
        <dsp:cNvPr id="0" name=""/>
        <dsp:cNvSpPr/>
      </dsp:nvSpPr>
      <dsp:spPr>
        <a:xfrm>
          <a:off x="4327" y="1566036"/>
          <a:ext cx="2152978" cy="1291787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24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Parameterization for OE</a:t>
          </a:r>
          <a:endParaRPr lang="en-IN" sz="2000" kern="1200" dirty="0">
            <a:solidFill>
              <a:schemeClr val="tx1"/>
            </a:solidFill>
          </a:endParaRPr>
        </a:p>
      </dsp:txBody>
      <dsp:txXfrm>
        <a:off x="4327" y="1566036"/>
        <a:ext cx="2152978" cy="1291787"/>
      </dsp:txXfrm>
    </dsp:sp>
    <dsp:sp modelId="{334E9E80-D5EA-4CF1-A965-B0074AE5837A}">
      <dsp:nvSpPr>
        <dsp:cNvPr id="0" name=""/>
        <dsp:cNvSpPr/>
      </dsp:nvSpPr>
      <dsp:spPr>
        <a:xfrm>
          <a:off x="2368276" y="1565959"/>
          <a:ext cx="2152978" cy="1291787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32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GUI for OE</a:t>
          </a:r>
          <a:endParaRPr lang="en-IN" sz="2000" kern="1200" dirty="0">
            <a:solidFill>
              <a:schemeClr val="tx1"/>
            </a:solidFill>
          </a:endParaRPr>
        </a:p>
      </dsp:txBody>
      <dsp:txXfrm>
        <a:off x="2368276" y="1565959"/>
        <a:ext cx="2152978" cy="1291787"/>
      </dsp:txXfrm>
    </dsp:sp>
    <dsp:sp modelId="{443D0739-1237-4609-8D86-CB81DFE67FC0}">
      <dsp:nvSpPr>
        <dsp:cNvPr id="0" name=""/>
        <dsp:cNvSpPr/>
      </dsp:nvSpPr>
      <dsp:spPr>
        <a:xfrm>
          <a:off x="4736552" y="1565959"/>
          <a:ext cx="2152978" cy="1291787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OE Response Parser</a:t>
          </a:r>
          <a:endParaRPr lang="en-IN" sz="2000" kern="1200" dirty="0">
            <a:solidFill>
              <a:schemeClr val="tx1"/>
            </a:solidFill>
          </a:endParaRPr>
        </a:p>
      </dsp:txBody>
      <dsp:txXfrm>
        <a:off x="4736552" y="1565959"/>
        <a:ext cx="2152978" cy="1291787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C519BD5-BFAD-4EE2-AE7F-499E240F3338}">
      <dsp:nvSpPr>
        <dsp:cNvPr id="0" name=""/>
        <dsp:cNvSpPr/>
      </dsp:nvSpPr>
      <dsp:spPr>
        <a:xfrm>
          <a:off x="55523" y="1678190"/>
          <a:ext cx="2779350" cy="16749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IN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IN" sz="13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Proven Performance testing tool</a:t>
          </a:r>
          <a:endParaRPr lang="en-IN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Mostly used for API’s testing</a:t>
          </a:r>
          <a:endParaRPr lang="en-IN" sz="1800" kern="1200" dirty="0"/>
        </a:p>
      </dsp:txBody>
      <dsp:txXfrm>
        <a:off x="55523" y="1678190"/>
        <a:ext cx="2779350" cy="1316039"/>
      </dsp:txXfrm>
    </dsp:sp>
    <dsp:sp modelId="{2108313C-CAB6-46E8-A847-50DBD018A20C}">
      <dsp:nvSpPr>
        <dsp:cNvPr id="0" name=""/>
        <dsp:cNvSpPr/>
      </dsp:nvSpPr>
      <dsp:spPr>
        <a:xfrm>
          <a:off x="1334888" y="-67076"/>
          <a:ext cx="4197177" cy="4197177"/>
        </a:xfrm>
        <a:prstGeom prst="leftCircularArrow">
          <a:avLst>
            <a:gd name="adj1" fmla="val 1715"/>
            <a:gd name="adj2" fmla="val 204102"/>
            <a:gd name="adj3" fmla="val 3651172"/>
            <a:gd name="adj4" fmla="val 10696048"/>
            <a:gd name="adj5" fmla="val 2000"/>
          </a:avLst>
        </a:prstGeom>
        <a:solidFill>
          <a:schemeClr val="accent2">
            <a:hueOff val="0"/>
            <a:satOff val="0"/>
            <a:lumOff val="0"/>
            <a:alpha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9AC319-97C0-4A99-A0B4-FE21176C78DD}">
      <dsp:nvSpPr>
        <dsp:cNvPr id="0" name=""/>
        <dsp:cNvSpPr/>
      </dsp:nvSpPr>
      <dsp:spPr>
        <a:xfrm>
          <a:off x="436942" y="1275665"/>
          <a:ext cx="1953671" cy="81693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Reliable</a:t>
          </a:r>
          <a:endParaRPr lang="en-IN" sz="2000" kern="1200" dirty="0"/>
        </a:p>
      </dsp:txBody>
      <dsp:txXfrm>
        <a:off x="436942" y="1275665"/>
        <a:ext cx="1953671" cy="816937"/>
      </dsp:txXfrm>
    </dsp:sp>
    <dsp:sp modelId="{E04105E2-4C57-4226-BC78-C14D85A6BE1D}">
      <dsp:nvSpPr>
        <dsp:cNvPr id="0" name=""/>
        <dsp:cNvSpPr/>
      </dsp:nvSpPr>
      <dsp:spPr>
        <a:xfrm>
          <a:off x="3125982" y="1700882"/>
          <a:ext cx="3669253" cy="16749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Calls through Java </a:t>
          </a:r>
          <a:r>
            <a:rPr lang="en-US" sz="1800" kern="1200" dirty="0" err="1" smtClean="0"/>
            <a:t>OpenClient</a:t>
          </a:r>
          <a:r>
            <a:rPr lang="en-US" sz="1800" kern="1200" dirty="0" smtClean="0"/>
            <a:t> to Appserver </a:t>
          </a:r>
          <a:endParaRPr lang="en-IN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Designed Sampler for OpenEdge needs</a:t>
          </a:r>
          <a:endParaRPr lang="en-IN" sz="1800" kern="1200" dirty="0"/>
        </a:p>
      </dsp:txBody>
      <dsp:txXfrm>
        <a:off x="3125982" y="2059802"/>
        <a:ext cx="3669253" cy="1316039"/>
      </dsp:txXfrm>
    </dsp:sp>
    <dsp:sp modelId="{E001E088-71EF-4EA2-A441-F0B768AE6EBF}">
      <dsp:nvSpPr>
        <dsp:cNvPr id="0" name=""/>
        <dsp:cNvSpPr/>
      </dsp:nvSpPr>
      <dsp:spPr>
        <a:xfrm>
          <a:off x="4489378" y="190083"/>
          <a:ext cx="4252022" cy="4252022"/>
        </a:xfrm>
        <a:prstGeom prst="circularArrow">
          <a:avLst>
            <a:gd name="adj1" fmla="val 1693"/>
            <a:gd name="adj2" fmla="val 201368"/>
            <a:gd name="adj3" fmla="val 19618095"/>
            <a:gd name="adj4" fmla="val 12570484"/>
            <a:gd name="adj5" fmla="val 1975"/>
          </a:avLst>
        </a:prstGeom>
        <a:solidFill>
          <a:schemeClr val="accent3">
            <a:hueOff val="0"/>
            <a:satOff val="0"/>
            <a:lumOff val="0"/>
            <a:alpha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0A4D4C-5386-4823-9DB3-EDF9596322B9}">
      <dsp:nvSpPr>
        <dsp:cNvPr id="0" name=""/>
        <dsp:cNvSpPr/>
      </dsp:nvSpPr>
      <dsp:spPr>
        <a:xfrm>
          <a:off x="3673715" y="1307337"/>
          <a:ext cx="2318578" cy="81288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OpenClient</a:t>
          </a:r>
          <a:r>
            <a:rPr lang="en-US" sz="2000" kern="1200" dirty="0" smtClean="0"/>
            <a:t> in Jmeter</a:t>
          </a:r>
          <a:endParaRPr lang="en-IN" sz="2000" kern="1200" dirty="0"/>
        </a:p>
      </dsp:txBody>
      <dsp:txXfrm>
        <a:off x="3673715" y="1307337"/>
        <a:ext cx="2318578" cy="812888"/>
      </dsp:txXfrm>
    </dsp:sp>
    <dsp:sp modelId="{2FACF114-8C29-4BEF-83B7-7DCC9DA56B17}">
      <dsp:nvSpPr>
        <dsp:cNvPr id="0" name=""/>
        <dsp:cNvSpPr/>
      </dsp:nvSpPr>
      <dsp:spPr>
        <a:xfrm>
          <a:off x="7137945" y="1661049"/>
          <a:ext cx="2942461" cy="16749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IN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IN" sz="14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Tool without OE install</a:t>
          </a:r>
          <a:endParaRPr lang="en-IN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Works on all platforms</a:t>
          </a:r>
          <a:endParaRPr lang="en-IN" sz="1800" kern="1200" dirty="0"/>
        </a:p>
      </dsp:txBody>
      <dsp:txXfrm>
        <a:off x="7137945" y="1661049"/>
        <a:ext cx="2942461" cy="1316039"/>
      </dsp:txXfrm>
    </dsp:sp>
    <dsp:sp modelId="{3A4EF4F0-4FD0-43D9-80E1-DAA7EAD86AD1}">
      <dsp:nvSpPr>
        <dsp:cNvPr id="0" name=""/>
        <dsp:cNvSpPr/>
      </dsp:nvSpPr>
      <dsp:spPr>
        <a:xfrm>
          <a:off x="7564124" y="1287326"/>
          <a:ext cx="2114436" cy="78212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Easy to use</a:t>
          </a:r>
          <a:endParaRPr lang="en-IN" sz="2000" kern="1200" dirty="0"/>
        </a:p>
      </dsp:txBody>
      <dsp:txXfrm>
        <a:off x="7564124" y="1287326"/>
        <a:ext cx="2114436" cy="7821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7259" cy="278415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  <a:spAutoFit/>
          </a:bodyPr>
          <a:lstStyle>
            <a:lvl1pPr algn="l" defTabSz="932981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3141" y="0"/>
            <a:ext cx="3037259" cy="278415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  <a:spAutoFit/>
          </a:bodyPr>
          <a:lstStyle>
            <a:lvl1pPr algn="r" defTabSz="932981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017985"/>
            <a:ext cx="3037259" cy="278415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b" anchorCtr="0" compatLnSpc="1">
            <a:prstTxWarp prst="textNoShape">
              <a:avLst/>
            </a:prstTxWarp>
            <a:spAutoFit/>
          </a:bodyPr>
          <a:lstStyle>
            <a:lvl1pPr algn="l" defTabSz="932981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dirty="0" smtClean="0"/>
              <a:t>Progress Software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3141" y="9017985"/>
            <a:ext cx="3037259" cy="278415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b" anchorCtr="0" compatLnSpc="1">
            <a:prstTxWarp prst="textNoShape">
              <a:avLst/>
            </a:prstTxWarp>
            <a:spAutoFit/>
          </a:bodyPr>
          <a:lstStyle>
            <a:lvl1pPr algn="r" defTabSz="932981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=""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7259" cy="464266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</a:bodyPr>
          <a:lstStyle>
            <a:lvl1pPr algn="l" defTabSz="932981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3141" y="0"/>
            <a:ext cx="3037259" cy="464266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</a:bodyPr>
          <a:lstStyle>
            <a:lvl1pPr algn="r" defTabSz="932981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9575" y="698500"/>
            <a:ext cx="6194425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298" y="4416068"/>
            <a:ext cx="5141805" cy="4181557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2134"/>
            <a:ext cx="3037259" cy="464266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b" anchorCtr="0" compatLnSpc="1">
            <a:prstTxWarp prst="textNoShape">
              <a:avLst/>
            </a:prstTxWarp>
          </a:bodyPr>
          <a:lstStyle>
            <a:lvl1pPr algn="l" defTabSz="932981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Progress Software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141" y="8832134"/>
            <a:ext cx="3037259" cy="464266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b" anchorCtr="0" compatLnSpc="1">
            <a:prstTxWarp prst="textNoShape">
              <a:avLst/>
            </a:prstTxWarp>
          </a:bodyPr>
          <a:lstStyle>
            <a:lvl1pPr algn="r" defTabSz="932981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184516-3E2D-4024-AD28-FADB59E517E1}" type="slidenum">
              <a:rPr lang="en-IN" smtClean="0"/>
              <a:pPr/>
              <a:t>16</a:t>
            </a:fld>
            <a:endParaRPr lang="en-I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184516-3E2D-4024-AD28-FADB59E517E1}" type="slidenum">
              <a:rPr lang="en-IN" smtClean="0"/>
              <a:pPr/>
              <a:t>18</a:t>
            </a:fld>
            <a:endParaRPr lang="en-I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88825" cy="6866370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893896" y="1312684"/>
            <a:ext cx="10511966" cy="738664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897233" y="3541836"/>
            <a:ext cx="7729189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362993" y="5043948"/>
            <a:ext cx="2480988" cy="14508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9006117" y="10874476"/>
            <a:ext cx="12684132" cy="713457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1790427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1" y="-1"/>
            <a:ext cx="12188826" cy="68693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1568371"/>
            <a:ext cx="6901583" cy="54373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642554" y="4633860"/>
            <a:ext cx="3070096" cy="179534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716805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200150"/>
            <a:ext cx="10360501" cy="5033502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6932029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197864"/>
            <a:ext cx="10360501" cy="5055452"/>
          </a:xfrm>
        </p:spPr>
        <p:txBody>
          <a:bodyPr/>
          <a:lstStyle>
            <a:lvl1pPr>
              <a:spcBef>
                <a:spcPts val="1800"/>
              </a:spcBef>
              <a:defRPr/>
            </a:lvl1pPr>
            <a:lvl2pPr>
              <a:spcBef>
                <a:spcPts val="1800"/>
              </a:spcBef>
              <a:defRPr/>
            </a:lvl2pPr>
            <a:lvl3pPr>
              <a:spcBef>
                <a:spcPts val="1800"/>
              </a:spcBef>
              <a:defRPr/>
            </a:lvl3pPr>
            <a:lvl4pPr>
              <a:spcBef>
                <a:spcPts val="1800"/>
              </a:spcBef>
              <a:defRPr/>
            </a:lvl4pPr>
            <a:lvl5pPr>
              <a:spcBef>
                <a:spcPts val="1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229182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317061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315175"/>
            <a:ext cx="10801179" cy="535531"/>
          </a:xfrm>
        </p:spPr>
        <p:txBody>
          <a:bodyPr/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0781960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25444553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60043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lain orang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1308882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100528" y="2239348"/>
            <a:ext cx="4245368" cy="248263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5886160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6791324" y="6265333"/>
            <a:ext cx="2203483" cy="592668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6791325" y="880144"/>
            <a:ext cx="4971679" cy="592668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791325" y="0"/>
            <a:ext cx="5397500" cy="6857999"/>
          </a:xfrm>
          <a:noFill/>
          <a:ln>
            <a:noFill/>
          </a:ln>
          <a:effectLst/>
        </p:spPr>
        <p:txBody>
          <a:bodyPr lIns="457200" tIns="457200" rIns="45720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4599157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962" y="1190317"/>
            <a:ext cx="10894238" cy="501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616817" y="367497"/>
            <a:ext cx="1080117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203154" y="6590505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11962" y="6379482"/>
            <a:ext cx="3136093" cy="3202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69" r:id="rId2"/>
    <p:sldLayoutId id="2147483738" r:id="rId3"/>
    <p:sldLayoutId id="2147483734" r:id="rId4"/>
    <p:sldLayoutId id="2147483762" r:id="rId5"/>
    <p:sldLayoutId id="2147483739" r:id="rId6"/>
    <p:sldLayoutId id="2147483755" r:id="rId7"/>
    <p:sldLayoutId id="2147483767" r:id="rId8"/>
    <p:sldLayoutId id="2147483770" r:id="rId9"/>
    <p:sldLayoutId id="2147483714" r:id="rId10"/>
    <p:sldLayoutId id="2147483784" r:id="rId11"/>
    <p:sldLayoutId id="2147483783" r:id="rId12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7.jpeg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notesSlide" Target="../notesSlides/notesSlide1.xml"/><Relationship Id="rId7" Type="http://schemas.openxmlformats.org/officeDocument/2006/relationships/diagramColors" Target="../diagrams/colors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13" Type="http://schemas.microsoft.com/office/2007/relationships/diagramDrawing" Target="../diagrams/drawing7.xml"/><Relationship Id="rId3" Type="http://schemas.openxmlformats.org/officeDocument/2006/relationships/notesSlide" Target="../notesSlides/notesSlide7.xml"/><Relationship Id="rId7" Type="http://schemas.openxmlformats.org/officeDocument/2006/relationships/diagramColors" Target="../diagrams/colors6.xml"/><Relationship Id="rId12" Type="http://schemas.openxmlformats.org/officeDocument/2006/relationships/diagramColors" Target="../diagrams/colors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Relationship Id="rId6" Type="http://schemas.openxmlformats.org/officeDocument/2006/relationships/diagramQuickStyle" Target="../diagrams/quickStyle6.xml"/><Relationship Id="rId11" Type="http://schemas.openxmlformats.org/officeDocument/2006/relationships/diagramQuickStyle" Target="../diagrams/quickStyle7.xml"/><Relationship Id="rId5" Type="http://schemas.openxmlformats.org/officeDocument/2006/relationships/diagramLayout" Target="../diagrams/layout6.xml"/><Relationship Id="rId10" Type="http://schemas.openxmlformats.org/officeDocument/2006/relationships/diagramLayout" Target="../diagrams/layout7.xml"/><Relationship Id="rId4" Type="http://schemas.openxmlformats.org/officeDocument/2006/relationships/diagramData" Target="../diagrams/data6.xml"/><Relationship Id="rId9" Type="http://schemas.openxmlformats.org/officeDocument/2006/relationships/diagramData" Target="../diagrams/data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15.pn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893896" y="943352"/>
            <a:ext cx="10511966" cy="1477328"/>
          </a:xfrm>
        </p:spPr>
        <p:txBody>
          <a:bodyPr/>
          <a:lstStyle/>
          <a:p>
            <a:r>
              <a:rPr lang="en-US" dirty="0" smtClean="0"/>
              <a:t>Performance testing of Progress </a:t>
            </a:r>
            <a:r>
              <a:rPr lang="en-US" dirty="0" err="1" smtClean="0"/>
              <a:t>Appservers</a:t>
            </a:r>
            <a:r>
              <a:rPr lang="en-US" dirty="0" smtClean="0"/>
              <a:t> and a plug-in for Jmeter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824809" y="4429030"/>
            <a:ext cx="7729189" cy="723098"/>
          </a:xfrm>
        </p:spPr>
        <p:txBody>
          <a:bodyPr/>
          <a:lstStyle/>
          <a:p>
            <a:r>
              <a:rPr lang="en-US" dirty="0" smtClean="0"/>
              <a:t>Syed Irfan Pasha</a:t>
            </a:r>
          </a:p>
          <a:p>
            <a:r>
              <a:rPr lang="en-US" dirty="0" smtClean="0"/>
              <a:t>Progress Software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3"/>
          <p:cNvSpPr txBox="1">
            <a:spLocks/>
          </p:cNvSpPr>
          <p:nvPr/>
        </p:nvSpPr>
        <p:spPr bwMode="white">
          <a:xfrm>
            <a:off x="616817" y="367497"/>
            <a:ext cx="1080117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k </a:t>
            </a:r>
            <a:endParaRPr kumimoji="0" lang="en-I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2" descr="http://fishandbicylces.files.wordpress.com/2013/05/tug-o-war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188825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508760" y="3992880"/>
            <a:ext cx="24688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i="0" dirty="0" smtClean="0">
                <a:solidFill>
                  <a:schemeClr val="bg1"/>
                </a:solidFill>
              </a:rPr>
              <a:t>Existing features</a:t>
            </a:r>
            <a:endParaRPr lang="en-IN" sz="4800" i="0" dirty="0" err="1" smtClean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955280" y="3992880"/>
            <a:ext cx="24688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i="0" dirty="0" smtClean="0">
                <a:solidFill>
                  <a:schemeClr val="bg1"/>
                </a:solidFill>
              </a:rPr>
              <a:t>New features</a:t>
            </a:r>
            <a:endParaRPr lang="en-IN" sz="4800" i="0" dirty="0" err="1" smtClean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25440" y="3261360"/>
            <a:ext cx="3581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8800" i="0" dirty="0" smtClean="0">
                <a:solidFill>
                  <a:schemeClr val="bg1"/>
                </a:solidFill>
              </a:rPr>
              <a:t>Vs</a:t>
            </a:r>
            <a:endParaRPr lang="en-IN" sz="8800" i="0" dirty="0" err="1" smtClean="0">
              <a:solidFill>
                <a:schemeClr val="bg1"/>
              </a:solidFill>
            </a:endParaRPr>
          </a:p>
        </p:txBody>
      </p:sp>
      <p:graphicFrame>
        <p:nvGraphicFramePr>
          <p:cNvPr id="10" name="Content Placeholder 6"/>
          <p:cNvGraphicFramePr>
            <a:graphicFrameLocks/>
          </p:cNvGraphicFramePr>
          <p:nvPr/>
        </p:nvGraphicFramePr>
        <p:xfrm>
          <a:off x="0" y="78830"/>
          <a:ext cx="12129990" cy="26013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550920" y="1508760"/>
            <a:ext cx="99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7200" i="0" dirty="0" smtClean="0">
                <a:sym typeface="Wingdings"/>
              </a:rPr>
              <a:t></a:t>
            </a:r>
            <a:endParaRPr lang="en-IN" sz="7200" i="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5638800" y="1524000"/>
            <a:ext cx="99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7200" i="0" dirty="0" smtClean="0">
                <a:sym typeface="Wingdings"/>
              </a:rPr>
              <a:t></a:t>
            </a:r>
            <a:endParaRPr lang="en-IN" sz="7200" i="0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7741920" y="1432560"/>
            <a:ext cx="152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7200" i="0" dirty="0" smtClean="0">
                <a:solidFill>
                  <a:schemeClr val="accent1"/>
                </a:solidFill>
              </a:rPr>
              <a:t>?</a:t>
            </a:r>
            <a:endParaRPr lang="en-IN" sz="7200" i="0" dirty="0" err="1" smtClean="0">
              <a:solidFill>
                <a:schemeClr val="accent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301037776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IN" dirty="0"/>
          </a:p>
        </p:txBody>
      </p:sp>
      <p:sp>
        <p:nvSpPr>
          <p:cNvPr id="22" name="Rounded Rectangle 21"/>
          <p:cNvSpPr/>
          <p:nvPr/>
        </p:nvSpPr>
        <p:spPr bwMode="auto">
          <a:xfrm>
            <a:off x="220401" y="1910349"/>
            <a:ext cx="7263720" cy="715089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IN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Performance testing of </a:t>
            </a:r>
            <a:r>
              <a:rPr kumimoji="0" lang="en-IN" sz="3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Appservers</a:t>
            </a:r>
            <a:endParaRPr kumimoji="0" lang="en-IN" sz="3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lum bright="-4000"/>
          </a:blip>
          <a:srcRect/>
          <a:stretch>
            <a:fillRect/>
          </a:stretch>
        </p:blipFill>
        <p:spPr bwMode="auto">
          <a:xfrm>
            <a:off x="8362480" y="2877258"/>
            <a:ext cx="3467100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6" name="Straight Connector 25"/>
          <p:cNvCxnSpPr/>
          <p:nvPr/>
        </p:nvCxnSpPr>
        <p:spPr bwMode="auto">
          <a:xfrm>
            <a:off x="8057578" y="1738265"/>
            <a:ext cx="18107" cy="410122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 bwMode="auto">
          <a:xfrm>
            <a:off x="278394" y="2859349"/>
            <a:ext cx="7126605" cy="715089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IN" sz="3600" i="0" dirty="0" smtClean="0"/>
              <a:t>  OpenEdge Plug-in “in” Jmeter    </a:t>
            </a:r>
            <a:endParaRPr kumimoji="0" lang="en-IN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Rounded Rectangle 27"/>
          <p:cNvSpPr/>
          <p:nvPr/>
        </p:nvSpPr>
        <p:spPr bwMode="auto">
          <a:xfrm>
            <a:off x="276908" y="3799360"/>
            <a:ext cx="7126605" cy="715089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IN" sz="3600" i="0" dirty="0" smtClean="0"/>
              <a:t>                   Demo                         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followed for OpenEdge </a:t>
            </a:r>
            <a:r>
              <a:rPr lang="en-US" dirty="0" err="1" smtClean="0"/>
              <a:t>Appservers</a:t>
            </a:r>
            <a:r>
              <a:rPr lang="en-US" dirty="0" smtClean="0"/>
              <a:t> </a:t>
            </a:r>
            <a:r>
              <a:rPr lang="en-US" smtClean="0"/>
              <a:t>Performance  testing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045464"/>
            <a:ext cx="11259998" cy="5130582"/>
          </a:xfrm>
        </p:spPr>
        <p:txBody>
          <a:bodyPr>
            <a:normAutofit fontScale="77500" lnSpcReduction="20000"/>
          </a:bodyPr>
          <a:lstStyle/>
          <a:p>
            <a:pPr lvl="1">
              <a:buNone/>
            </a:pPr>
            <a:endParaRPr lang="en-US" sz="3600" dirty="0" smtClean="0">
              <a:solidFill>
                <a:schemeClr val="accent1"/>
              </a:solidFill>
            </a:endParaRPr>
          </a:p>
          <a:p>
            <a:pPr lvl="1">
              <a:buNone/>
            </a:pPr>
            <a:endParaRPr lang="en-US" sz="3600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en-US" sz="3600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en-US" sz="3600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en-US" sz="3600" dirty="0" smtClean="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		       </a:t>
            </a:r>
          </a:p>
          <a:p>
            <a:pPr lvl="1">
              <a:buNone/>
            </a:pPr>
            <a:endParaRPr lang="en-US" sz="3600" dirty="0" smtClean="0">
              <a:solidFill>
                <a:schemeClr val="accent1"/>
              </a:solidFill>
            </a:endParaRPr>
          </a:p>
          <a:p>
            <a:pPr lvl="1">
              <a:buNone/>
            </a:pPr>
            <a:endParaRPr lang="en-US" sz="3600" dirty="0" smtClean="0">
              <a:solidFill>
                <a:schemeClr val="accent1"/>
              </a:solidFill>
            </a:endParaRPr>
          </a:p>
          <a:p>
            <a:pPr lvl="1">
              <a:buNone/>
            </a:pPr>
            <a:r>
              <a:rPr lang="en-US" sz="3600" dirty="0" smtClean="0">
                <a:solidFill>
                  <a:schemeClr val="accent1"/>
                </a:solidFill>
              </a:rPr>
              <a:t>      Emphasizing more on Process than the numbers</a:t>
            </a:r>
          </a:p>
          <a:p>
            <a:endParaRPr lang="en-IN" sz="3600" dirty="0">
              <a:solidFill>
                <a:schemeClr val="accent1"/>
              </a:solidFill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396241" y="1112521"/>
          <a:ext cx="10332719" cy="4556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6240" y="1508760"/>
            <a:ext cx="2788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/>
              <a:t>Process followed by PSC</a:t>
            </a:r>
            <a:endParaRPr lang="en-IN" sz="2000" i="0" dirty="0" err="1" smtClean="0"/>
          </a:p>
        </p:txBody>
      </p:sp>
      <p:sp>
        <p:nvSpPr>
          <p:cNvPr id="6" name="TextBox 5"/>
          <p:cNvSpPr txBox="1"/>
          <p:nvPr/>
        </p:nvSpPr>
        <p:spPr>
          <a:xfrm>
            <a:off x="2910840" y="4572000"/>
            <a:ext cx="2788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Different types of tests and their significance</a:t>
            </a:r>
            <a:endParaRPr lang="en-IN" sz="2000" i="0" dirty="0" err="1" smtClean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37760" y="1478280"/>
            <a:ext cx="2788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Statistics we get out of our Performance tests</a:t>
            </a:r>
            <a:endParaRPr lang="en-IN" sz="2000" i="0" dirty="0" err="1" smtClean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30640" y="4587240"/>
            <a:ext cx="27889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Siblings of Performance like Load, Endurance etc..</a:t>
            </a:r>
            <a:endParaRPr lang="en-IN" sz="2000" i="0" dirty="0" err="1" smtClean="0">
              <a:solidFill>
                <a:srgbClr val="0000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Components involved and factors measured</a:t>
            </a:r>
            <a:endParaRPr lang="en-IN" dirty="0"/>
          </a:p>
        </p:txBody>
      </p:sp>
      <p:graphicFrame>
        <p:nvGraphicFramePr>
          <p:cNvPr id="14" name="Diagram 13"/>
          <p:cNvGraphicFramePr/>
          <p:nvPr/>
        </p:nvGraphicFramePr>
        <p:xfrm>
          <a:off x="-740980" y="1119352"/>
          <a:ext cx="9906751" cy="47915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Content Placeholder 7"/>
          <p:cNvSpPr>
            <a:spLocks noGrp="1"/>
          </p:cNvSpPr>
          <p:nvPr>
            <p:ph idx="1"/>
          </p:nvPr>
        </p:nvSpPr>
        <p:spPr>
          <a:xfrm>
            <a:off x="8620824" y="2610288"/>
            <a:ext cx="4356277" cy="5130582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Client Execution time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Agent Execution time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Throughput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Resource Utilization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Network I/O</a:t>
            </a:r>
          </a:p>
          <a:p>
            <a:pPr>
              <a:buNone/>
            </a:pPr>
            <a:endParaRPr lang="en-IN" dirty="0"/>
          </a:p>
        </p:txBody>
      </p:sp>
      <p:sp>
        <p:nvSpPr>
          <p:cNvPr id="17" name="Rounded Rectangle 16"/>
          <p:cNvSpPr/>
          <p:nvPr/>
        </p:nvSpPr>
        <p:spPr bwMode="auto">
          <a:xfrm>
            <a:off x="5824540" y="4638558"/>
            <a:ext cx="2456177" cy="1464231"/>
          </a:xfrm>
          <a:prstGeom prst="roundRect">
            <a:avLst/>
          </a:prstGeom>
          <a:solidFill>
            <a:schemeClr val="lt1">
              <a:alpha val="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dirty="0" smtClean="0"/>
              <a:t>Direct/Nameserver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AIA/APSV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dirty="0" smtClean="0"/>
              <a:t>REST &amp; SOAP</a:t>
            </a:r>
          </a:p>
        </p:txBody>
      </p:sp>
      <p:sp>
        <p:nvSpPr>
          <p:cNvPr id="18" name="Rounded Rectangle 17"/>
          <p:cNvSpPr/>
          <p:nvPr/>
        </p:nvSpPr>
        <p:spPr bwMode="auto">
          <a:xfrm>
            <a:off x="777766" y="5020427"/>
            <a:ext cx="1939159" cy="953453"/>
          </a:xfrm>
          <a:prstGeom prst="roundRect">
            <a:avLst/>
          </a:prstGeom>
          <a:solidFill>
            <a:schemeClr val="lt1">
              <a:alpha val="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dirty="0" smtClean="0"/>
              <a:t>Classic</a:t>
            </a:r>
            <a:endParaRPr lang="en-US" sz="2000" i="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PAS for OE</a:t>
            </a:r>
            <a:endParaRPr kumimoji="0" lang="en-I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Rounded Rectangle 18"/>
          <p:cNvSpPr/>
          <p:nvPr/>
        </p:nvSpPr>
        <p:spPr bwMode="auto">
          <a:xfrm>
            <a:off x="255253" y="1347945"/>
            <a:ext cx="2554012" cy="953453"/>
          </a:xfrm>
          <a:prstGeom prst="roundRect">
            <a:avLst/>
          </a:prstGeom>
          <a:solidFill>
            <a:schemeClr val="lt1">
              <a:alpha val="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dirty="0" smtClean="0"/>
              <a:t>Session-Managed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Session-free</a:t>
            </a:r>
            <a:endParaRPr kumimoji="0" lang="en-I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Rounded Rectangle 20"/>
          <p:cNvSpPr/>
          <p:nvPr/>
        </p:nvSpPr>
        <p:spPr bwMode="auto">
          <a:xfrm>
            <a:off x="5863272" y="946163"/>
            <a:ext cx="3500394" cy="1464231"/>
          </a:xfrm>
          <a:prstGeom prst="roundRect">
            <a:avLst/>
          </a:prstGeom>
          <a:solidFill>
            <a:schemeClr val="lt1">
              <a:alpha val="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dirty="0" smtClean="0"/>
              <a:t>OpenEdge ABL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Jmeter for SOAP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and REST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baseline="0" dirty="0" smtClean="0"/>
              <a:t>Java</a:t>
            </a:r>
            <a:r>
              <a:rPr lang="en-US" sz="2000" i="0" dirty="0" smtClean="0"/>
              <a:t> </a:t>
            </a:r>
            <a:r>
              <a:rPr lang="en-US" sz="2000" i="0" dirty="0" err="1" smtClean="0"/>
              <a:t>OpenClient</a:t>
            </a:r>
            <a:endParaRPr kumimoji="0" lang="en-I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671052" y="3153103"/>
            <a:ext cx="3673366" cy="4099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0" dirty="0" smtClean="0"/>
              <a:t>Performance Parameters</a:t>
            </a:r>
            <a:endParaRPr lang="en-IN" sz="2000" b="1" i="0" dirty="0" err="1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ounded Rectangle 59"/>
          <p:cNvSpPr/>
          <p:nvPr/>
        </p:nvSpPr>
        <p:spPr bwMode="auto">
          <a:xfrm>
            <a:off x="4105304" y="1667998"/>
            <a:ext cx="1478280" cy="32004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Rounded Rectangle 50"/>
          <p:cNvSpPr/>
          <p:nvPr/>
        </p:nvSpPr>
        <p:spPr bwMode="auto">
          <a:xfrm>
            <a:off x="4124898" y="2510552"/>
            <a:ext cx="1440000" cy="23622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Types of tests followed </a:t>
            </a:r>
            <a:endParaRPr lang="en-IN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11962" y="1197864"/>
            <a:ext cx="11385597" cy="5130582"/>
          </a:xfrm>
        </p:spPr>
        <p:txBody>
          <a:bodyPr/>
          <a:lstStyle/>
          <a:p>
            <a:r>
              <a:rPr lang="en-US" dirty="0" smtClean="0"/>
              <a:t>Types of Tests</a:t>
            </a:r>
          </a:p>
          <a:p>
            <a:endParaRPr lang="en-US" dirty="0" smtClean="0"/>
          </a:p>
          <a:p>
            <a:endParaRPr lang="en-IN" i="1" dirty="0"/>
          </a:p>
        </p:txBody>
      </p:sp>
      <p:pic>
        <p:nvPicPr>
          <p:cNvPr id="46082" name="Picture 2" descr="http://www.jammueye.com/upload/ATMs.png"/>
          <p:cNvPicPr>
            <a:picLocks noChangeAspect="1" noChangeArrowheads="1"/>
          </p:cNvPicPr>
          <p:nvPr/>
        </p:nvPicPr>
        <p:blipFill>
          <a:blip r:embed="rId3" cstate="print">
            <a:lum bright="-4000"/>
          </a:blip>
          <a:srcRect/>
          <a:stretch>
            <a:fillRect/>
          </a:stretch>
        </p:blipFill>
        <p:spPr bwMode="auto">
          <a:xfrm>
            <a:off x="236483" y="1784656"/>
            <a:ext cx="3810000" cy="2857500"/>
          </a:xfrm>
          <a:prstGeom prst="rect">
            <a:avLst/>
          </a:prstGeom>
          <a:noFill/>
        </p:spPr>
      </p:pic>
      <p:grpSp>
        <p:nvGrpSpPr>
          <p:cNvPr id="3" name="Group 34"/>
          <p:cNvGrpSpPr/>
          <p:nvPr/>
        </p:nvGrpSpPr>
        <p:grpSpPr>
          <a:xfrm>
            <a:off x="4608224" y="2739397"/>
            <a:ext cx="579120" cy="1854681"/>
            <a:chOff x="7452360" y="2595399"/>
            <a:chExt cx="701040" cy="3255228"/>
          </a:xfrm>
        </p:grpSpPr>
        <p:sp>
          <p:nvSpPr>
            <p:cNvPr id="31" name="Oval 30"/>
            <p:cNvSpPr/>
            <p:nvPr/>
          </p:nvSpPr>
          <p:spPr bwMode="auto">
            <a:xfrm>
              <a:off x="7452360" y="2595399"/>
              <a:ext cx="655320" cy="649188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C</a:t>
              </a:r>
              <a:endParaRPr kumimoji="0" lang="en-I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2" name="Oval 31"/>
            <p:cNvSpPr/>
            <p:nvPr/>
          </p:nvSpPr>
          <p:spPr bwMode="auto">
            <a:xfrm>
              <a:off x="7467600" y="3448839"/>
              <a:ext cx="655320" cy="649188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i="0" dirty="0" smtClean="0"/>
                <a:t>R</a:t>
              </a:r>
              <a:endParaRPr kumimoji="0" lang="en-I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3" name="Oval 32"/>
            <p:cNvSpPr/>
            <p:nvPr/>
          </p:nvSpPr>
          <p:spPr bwMode="auto">
            <a:xfrm>
              <a:off x="7482840" y="4332759"/>
              <a:ext cx="655320" cy="649188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i="0" dirty="0" smtClean="0"/>
                <a:t>U</a:t>
              </a:r>
              <a:endParaRPr kumimoji="0" lang="en-I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4" name="Oval 33"/>
            <p:cNvSpPr/>
            <p:nvPr/>
          </p:nvSpPr>
          <p:spPr bwMode="auto">
            <a:xfrm>
              <a:off x="7498080" y="5201439"/>
              <a:ext cx="655320" cy="649188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i="0" dirty="0" smtClean="0"/>
                <a:t>D</a:t>
              </a:r>
              <a:endParaRPr kumimoji="0" lang="en-I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37" name="Rounded Rectangle 36"/>
          <p:cNvSpPr/>
          <p:nvPr/>
        </p:nvSpPr>
        <p:spPr bwMode="auto">
          <a:xfrm>
            <a:off x="6536150" y="1532862"/>
            <a:ext cx="2182182" cy="1123712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OpenEdge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baseline="0" dirty="0" smtClean="0"/>
              <a:t>Appserver 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9" name="Flowchart: Magnetic Disk 38"/>
          <p:cNvSpPr/>
          <p:nvPr/>
        </p:nvSpPr>
        <p:spPr bwMode="auto">
          <a:xfrm>
            <a:off x="6780273" y="3074751"/>
            <a:ext cx="1657825" cy="1656000"/>
          </a:xfrm>
          <a:prstGeom prst="flowChartMagneticDisk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OpenEdge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dirty="0" smtClean="0"/>
              <a:t>DB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552065" y="2656574"/>
            <a:ext cx="3777" cy="396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 bwMode="auto">
          <a:xfrm>
            <a:off x="5591142" y="2064238"/>
            <a:ext cx="95400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4151024" y="1759438"/>
            <a:ext cx="1478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0" dirty="0" smtClean="0">
                <a:solidFill>
                  <a:srgbClr val="000000"/>
                </a:solidFill>
              </a:rPr>
              <a:t>OpenEdge Clients</a:t>
            </a:r>
            <a:endParaRPr lang="en-IN" sz="2000" b="1" i="0" dirty="0" err="1" smtClean="0">
              <a:solidFill>
                <a:srgbClr val="000000"/>
              </a:solidFill>
            </a:endParaRPr>
          </a:p>
        </p:txBody>
      </p:sp>
      <p:sp>
        <p:nvSpPr>
          <p:cNvPr id="62" name="Rounded Rectangle 61"/>
          <p:cNvSpPr/>
          <p:nvPr/>
        </p:nvSpPr>
        <p:spPr bwMode="auto">
          <a:xfrm>
            <a:off x="9614939" y="1724154"/>
            <a:ext cx="1754025" cy="112371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dirty="0" smtClean="0">
                <a:solidFill>
                  <a:schemeClr val="tx1"/>
                </a:solidFill>
                <a:latin typeface="Arial" charset="0"/>
              </a:rPr>
              <a:t>OpenEdge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ABL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Client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3" name="Straight Connector 62"/>
          <p:cNvCxnSpPr/>
          <p:nvPr/>
        </p:nvCxnSpPr>
        <p:spPr bwMode="auto">
          <a:xfrm>
            <a:off x="10417185" y="2838728"/>
            <a:ext cx="3777" cy="720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64" name="Rounded Rectangle 63"/>
          <p:cNvSpPr/>
          <p:nvPr/>
        </p:nvSpPr>
        <p:spPr bwMode="auto">
          <a:xfrm>
            <a:off x="9386030" y="3575022"/>
            <a:ext cx="2182182" cy="1123712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OpenEdge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baseline="0" dirty="0" smtClean="0"/>
              <a:t>Appserver 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807720" y="5242560"/>
            <a:ext cx="271272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0" dirty="0" smtClean="0">
                <a:solidFill>
                  <a:schemeClr val="accent1"/>
                </a:solidFill>
              </a:rPr>
              <a:t>ATM tests</a:t>
            </a:r>
            <a:endParaRPr lang="en-IN" sz="2000" b="1" i="0" dirty="0" err="1" smtClean="0">
              <a:solidFill>
                <a:schemeClr val="accent1"/>
              </a:solidFill>
            </a:endParaRPr>
          </a:p>
          <a:p>
            <a:pPr algn="l"/>
            <a:r>
              <a:rPr lang="en-US" sz="2000" b="1" i="0" dirty="0" smtClean="0">
                <a:solidFill>
                  <a:schemeClr val="accent1"/>
                </a:solidFill>
              </a:rPr>
              <a:t>Not the real one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4709160" y="5120640"/>
            <a:ext cx="35052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0" dirty="0" smtClean="0">
                <a:solidFill>
                  <a:schemeClr val="accent1"/>
                </a:solidFill>
              </a:rPr>
              <a:t>CRUD Operation</a:t>
            </a:r>
            <a:endParaRPr lang="en-IN" sz="2000" b="1" i="0" dirty="0" err="1" smtClean="0">
              <a:solidFill>
                <a:schemeClr val="accent1"/>
              </a:solidFill>
            </a:endParaRPr>
          </a:p>
          <a:p>
            <a:pPr algn="l"/>
            <a:r>
              <a:rPr lang="en-US" sz="2000" b="1" i="0" dirty="0" smtClean="0">
                <a:solidFill>
                  <a:schemeClr val="accent1"/>
                </a:solidFill>
              </a:rPr>
              <a:t>Database transactions with datasets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9106696" y="5166360"/>
            <a:ext cx="3505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0" dirty="0" smtClean="0">
                <a:solidFill>
                  <a:schemeClr val="accent1"/>
                </a:solidFill>
              </a:rPr>
              <a:t>Datasets transfer to-fro</a:t>
            </a:r>
          </a:p>
        </p:txBody>
      </p:sp>
      <p:cxnSp>
        <p:nvCxnSpPr>
          <p:cNvPr id="24" name="Straight Connector 23"/>
          <p:cNvCxnSpPr/>
          <p:nvPr/>
        </p:nvCxnSpPr>
        <p:spPr bwMode="auto">
          <a:xfrm>
            <a:off x="3672840" y="4343400"/>
            <a:ext cx="15240" cy="172212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 bwMode="auto">
          <a:xfrm>
            <a:off x="8915400" y="4434840"/>
            <a:ext cx="15240" cy="172212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ounded Rectangle 22"/>
          <p:cNvSpPr/>
          <p:nvPr/>
        </p:nvSpPr>
        <p:spPr bwMode="auto">
          <a:xfrm>
            <a:off x="685800" y="1310640"/>
            <a:ext cx="3124200" cy="3099600"/>
          </a:xfrm>
          <a:prstGeom prst="roundRect">
            <a:avLst/>
          </a:prstGeom>
          <a:ln>
            <a:solidFill>
              <a:schemeClr val="accent1"/>
            </a:solidFill>
            <a:prstDash val="sysDot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0" name="Rounded Rectangle 59"/>
          <p:cNvSpPr/>
          <p:nvPr/>
        </p:nvSpPr>
        <p:spPr bwMode="auto">
          <a:xfrm>
            <a:off x="4105304" y="1347958"/>
            <a:ext cx="1478280" cy="32004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Rounded Rectangle 50"/>
          <p:cNvSpPr/>
          <p:nvPr/>
        </p:nvSpPr>
        <p:spPr bwMode="auto">
          <a:xfrm>
            <a:off x="4124898" y="2201398"/>
            <a:ext cx="1440000" cy="23622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Types of tests - ATM</a:t>
            </a:r>
            <a:endParaRPr lang="en-IN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11962" y="1121664"/>
            <a:ext cx="11385597" cy="5130582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IN" i="1" dirty="0"/>
          </a:p>
        </p:txBody>
      </p:sp>
      <p:pic>
        <p:nvPicPr>
          <p:cNvPr id="46082" name="Picture 2" descr="http://www.jammueye.com/upload/ATM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4643" y="1799896"/>
            <a:ext cx="2933437" cy="2200078"/>
          </a:xfrm>
          <a:prstGeom prst="rect">
            <a:avLst/>
          </a:prstGeom>
          <a:noFill/>
        </p:spPr>
      </p:pic>
      <p:grpSp>
        <p:nvGrpSpPr>
          <p:cNvPr id="3" name="Group 34"/>
          <p:cNvGrpSpPr/>
          <p:nvPr/>
        </p:nvGrpSpPr>
        <p:grpSpPr>
          <a:xfrm>
            <a:off x="4608224" y="2419357"/>
            <a:ext cx="579120" cy="1854681"/>
            <a:chOff x="7452360" y="2595399"/>
            <a:chExt cx="701040" cy="3255228"/>
          </a:xfrm>
        </p:grpSpPr>
        <p:sp>
          <p:nvSpPr>
            <p:cNvPr id="31" name="Oval 30"/>
            <p:cNvSpPr/>
            <p:nvPr/>
          </p:nvSpPr>
          <p:spPr bwMode="auto">
            <a:xfrm>
              <a:off x="7452360" y="2595399"/>
              <a:ext cx="655320" cy="649188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C</a:t>
              </a:r>
              <a:endParaRPr kumimoji="0" lang="en-I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2" name="Oval 31"/>
            <p:cNvSpPr/>
            <p:nvPr/>
          </p:nvSpPr>
          <p:spPr bwMode="auto">
            <a:xfrm>
              <a:off x="7467600" y="3448839"/>
              <a:ext cx="655320" cy="649188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i="0" dirty="0" smtClean="0"/>
                <a:t>R</a:t>
              </a:r>
              <a:endParaRPr kumimoji="0" lang="en-I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3" name="Oval 32"/>
            <p:cNvSpPr/>
            <p:nvPr/>
          </p:nvSpPr>
          <p:spPr bwMode="auto">
            <a:xfrm>
              <a:off x="7482840" y="4332759"/>
              <a:ext cx="655320" cy="649188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i="0" dirty="0" smtClean="0"/>
                <a:t>U</a:t>
              </a:r>
              <a:endParaRPr kumimoji="0" lang="en-I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4" name="Oval 33"/>
            <p:cNvSpPr/>
            <p:nvPr/>
          </p:nvSpPr>
          <p:spPr bwMode="auto">
            <a:xfrm>
              <a:off x="7498080" y="5201439"/>
              <a:ext cx="655320" cy="649188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i="0" dirty="0" smtClean="0"/>
                <a:t>D</a:t>
              </a:r>
              <a:endParaRPr kumimoji="0" lang="en-I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37" name="Rounded Rectangle 36"/>
          <p:cNvSpPr/>
          <p:nvPr/>
        </p:nvSpPr>
        <p:spPr bwMode="auto">
          <a:xfrm>
            <a:off x="6536150" y="1212822"/>
            <a:ext cx="2182182" cy="1123712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OpenEdge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baseline="0" dirty="0" smtClean="0"/>
              <a:t>Appserver 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9" name="Flowchart: Magnetic Disk 38"/>
          <p:cNvSpPr/>
          <p:nvPr/>
        </p:nvSpPr>
        <p:spPr bwMode="auto">
          <a:xfrm>
            <a:off x="6780273" y="2754711"/>
            <a:ext cx="1657825" cy="1656000"/>
          </a:xfrm>
          <a:prstGeom prst="flowChartMagneticDisk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OpenEdge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dirty="0" smtClean="0"/>
              <a:t>DB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552065" y="2336534"/>
            <a:ext cx="3777" cy="396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 bwMode="auto">
          <a:xfrm>
            <a:off x="5591142" y="1744198"/>
            <a:ext cx="95400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4151024" y="1439398"/>
            <a:ext cx="1478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0" dirty="0" smtClean="0">
                <a:solidFill>
                  <a:srgbClr val="000000"/>
                </a:solidFill>
              </a:rPr>
              <a:t>OpenEdge Clients</a:t>
            </a:r>
            <a:endParaRPr lang="en-IN" sz="2000" b="1" i="0" dirty="0" err="1" smtClean="0">
              <a:solidFill>
                <a:srgbClr val="000000"/>
              </a:solidFill>
            </a:endParaRPr>
          </a:p>
        </p:txBody>
      </p:sp>
      <p:sp>
        <p:nvSpPr>
          <p:cNvPr id="62" name="Rounded Rectangle 61"/>
          <p:cNvSpPr/>
          <p:nvPr/>
        </p:nvSpPr>
        <p:spPr bwMode="auto">
          <a:xfrm>
            <a:off x="9614939" y="1404114"/>
            <a:ext cx="1754025" cy="112371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dirty="0" smtClean="0">
                <a:solidFill>
                  <a:schemeClr val="tx1"/>
                </a:solidFill>
                <a:latin typeface="Arial" charset="0"/>
              </a:rPr>
              <a:t>OpenEdge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ABL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Client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3" name="Straight Connector 62"/>
          <p:cNvCxnSpPr/>
          <p:nvPr/>
        </p:nvCxnSpPr>
        <p:spPr bwMode="auto">
          <a:xfrm>
            <a:off x="10417185" y="2518688"/>
            <a:ext cx="3777" cy="720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64" name="Rounded Rectangle 63"/>
          <p:cNvSpPr/>
          <p:nvPr/>
        </p:nvSpPr>
        <p:spPr bwMode="auto">
          <a:xfrm>
            <a:off x="9386030" y="3254982"/>
            <a:ext cx="2182182" cy="1123712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OpenEdge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baseline="0" dirty="0" smtClean="0"/>
              <a:t>Appserver 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Rounded Rectangle 23"/>
          <p:cNvSpPr/>
          <p:nvPr/>
        </p:nvSpPr>
        <p:spPr bwMode="auto">
          <a:xfrm>
            <a:off x="966819" y="4788456"/>
            <a:ext cx="520002" cy="755809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  <a:endParaRPr kumimoji="0" lang="en-IN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30680" y="4572000"/>
            <a:ext cx="10287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800" i="0" dirty="0" smtClean="0"/>
              <a:t>  Adds, deletes and modifies accounts.</a:t>
            </a:r>
          </a:p>
          <a:p>
            <a:pPr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IN" sz="1800" i="0" dirty="0" smtClean="0"/>
              <a:t>  Measures the number of transactions completed and the average seconds for each transaction</a:t>
            </a:r>
          </a:p>
          <a:p>
            <a:pPr algn="l">
              <a:buFont typeface="Arial" pitchFamily="34" charset="0"/>
              <a:buChar char="•"/>
            </a:pPr>
            <a:r>
              <a:rPr lang="en-IN" sz="1800" i="0" dirty="0" smtClean="0">
                <a:solidFill>
                  <a:schemeClr val="accent1"/>
                </a:solidFill>
              </a:rPr>
              <a:t> </a:t>
            </a:r>
            <a:r>
              <a:rPr lang="en-IN" sz="1800" i="0" dirty="0" smtClean="0"/>
              <a:t> Transaction times are measured at the </a:t>
            </a:r>
            <a:r>
              <a:rPr lang="en-IN" sz="1800" i="0" dirty="0" err="1" smtClean="0"/>
              <a:t>AppServer</a:t>
            </a:r>
            <a:r>
              <a:rPr lang="en-IN" sz="1800" i="0" dirty="0" smtClean="0"/>
              <a:t> agent not at the client.</a:t>
            </a:r>
          </a:p>
          <a:p>
            <a:pPr algn="l"/>
            <a:r>
              <a:rPr lang="en-US" sz="1800" i="0" dirty="0" smtClean="0"/>
              <a:t>                         </a:t>
            </a:r>
            <a:r>
              <a:rPr lang="en-US" sz="1800" b="1" i="0" dirty="0" smtClean="0">
                <a:solidFill>
                  <a:schemeClr val="accent1"/>
                </a:solidFill>
              </a:rPr>
              <a:t>Measure  - Transactions per sec(TPS)</a:t>
            </a:r>
          </a:p>
          <a:p>
            <a:pPr algn="l"/>
            <a:endParaRPr lang="en-IN" sz="1800" i="0" dirty="0" err="1" smtClean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ounded Rectangle 22"/>
          <p:cNvSpPr/>
          <p:nvPr/>
        </p:nvSpPr>
        <p:spPr bwMode="auto">
          <a:xfrm>
            <a:off x="3810000" y="1173480"/>
            <a:ext cx="5220000" cy="3459600"/>
          </a:xfrm>
          <a:prstGeom prst="roundRect">
            <a:avLst/>
          </a:prstGeom>
          <a:ln>
            <a:solidFill>
              <a:schemeClr val="accent1"/>
            </a:solidFill>
            <a:prstDash val="sysDot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0" name="Rounded Rectangle 59"/>
          <p:cNvSpPr/>
          <p:nvPr/>
        </p:nvSpPr>
        <p:spPr bwMode="auto">
          <a:xfrm>
            <a:off x="4105304" y="1347958"/>
            <a:ext cx="1478280" cy="32004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Rounded Rectangle 50"/>
          <p:cNvSpPr/>
          <p:nvPr/>
        </p:nvSpPr>
        <p:spPr bwMode="auto">
          <a:xfrm>
            <a:off x="4124898" y="2201398"/>
            <a:ext cx="1440000" cy="23622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tests – CRUD Operation</a:t>
            </a:r>
            <a:endParaRPr lang="en-IN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11961" y="1121664"/>
            <a:ext cx="11381919" cy="5130582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IN" i="1" dirty="0"/>
          </a:p>
        </p:txBody>
      </p:sp>
      <p:pic>
        <p:nvPicPr>
          <p:cNvPr id="46082" name="Picture 2" descr="http://www.jammueye.com/upload/ATMs.png"/>
          <p:cNvPicPr>
            <a:picLocks noChangeAspect="1" noChangeArrowheads="1"/>
          </p:cNvPicPr>
          <p:nvPr/>
        </p:nvPicPr>
        <p:blipFill>
          <a:blip r:embed="rId3" cstate="print">
            <a:lum bright="-4000"/>
          </a:blip>
          <a:srcRect/>
          <a:stretch>
            <a:fillRect/>
          </a:stretch>
        </p:blipFill>
        <p:spPr bwMode="auto">
          <a:xfrm>
            <a:off x="754643" y="1799896"/>
            <a:ext cx="2933437" cy="2200078"/>
          </a:xfrm>
          <a:prstGeom prst="rect">
            <a:avLst/>
          </a:prstGeom>
          <a:noFill/>
        </p:spPr>
      </p:pic>
      <p:grpSp>
        <p:nvGrpSpPr>
          <p:cNvPr id="3" name="Group 34"/>
          <p:cNvGrpSpPr/>
          <p:nvPr/>
        </p:nvGrpSpPr>
        <p:grpSpPr>
          <a:xfrm>
            <a:off x="4608224" y="2419357"/>
            <a:ext cx="579120" cy="1854681"/>
            <a:chOff x="7452360" y="2595399"/>
            <a:chExt cx="701040" cy="3255228"/>
          </a:xfrm>
        </p:grpSpPr>
        <p:sp>
          <p:nvSpPr>
            <p:cNvPr id="31" name="Oval 30"/>
            <p:cNvSpPr/>
            <p:nvPr/>
          </p:nvSpPr>
          <p:spPr bwMode="auto">
            <a:xfrm>
              <a:off x="7452360" y="2595399"/>
              <a:ext cx="655320" cy="649188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C</a:t>
              </a:r>
              <a:endParaRPr kumimoji="0" lang="en-I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2" name="Oval 31"/>
            <p:cNvSpPr/>
            <p:nvPr/>
          </p:nvSpPr>
          <p:spPr bwMode="auto">
            <a:xfrm>
              <a:off x="7467600" y="3448839"/>
              <a:ext cx="655320" cy="649188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i="0" dirty="0" smtClean="0"/>
                <a:t>R</a:t>
              </a:r>
              <a:endParaRPr kumimoji="0" lang="en-I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3" name="Oval 32"/>
            <p:cNvSpPr/>
            <p:nvPr/>
          </p:nvSpPr>
          <p:spPr bwMode="auto">
            <a:xfrm>
              <a:off x="7482840" y="4332759"/>
              <a:ext cx="655320" cy="649188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i="0" dirty="0" smtClean="0"/>
                <a:t>U</a:t>
              </a:r>
              <a:endParaRPr kumimoji="0" lang="en-I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4" name="Oval 33"/>
            <p:cNvSpPr/>
            <p:nvPr/>
          </p:nvSpPr>
          <p:spPr bwMode="auto">
            <a:xfrm>
              <a:off x="7498080" y="5201439"/>
              <a:ext cx="655320" cy="649188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i="0" dirty="0" smtClean="0"/>
                <a:t>D</a:t>
              </a:r>
              <a:endParaRPr kumimoji="0" lang="en-I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37" name="Rounded Rectangle 36"/>
          <p:cNvSpPr/>
          <p:nvPr/>
        </p:nvSpPr>
        <p:spPr bwMode="auto">
          <a:xfrm>
            <a:off x="6536150" y="1212822"/>
            <a:ext cx="2182182" cy="1123712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OpenEdge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baseline="0" dirty="0" smtClean="0"/>
              <a:t>Appserver 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9" name="Flowchart: Magnetic Disk 38"/>
          <p:cNvSpPr/>
          <p:nvPr/>
        </p:nvSpPr>
        <p:spPr bwMode="auto">
          <a:xfrm>
            <a:off x="6780273" y="2754711"/>
            <a:ext cx="1657825" cy="1656000"/>
          </a:xfrm>
          <a:prstGeom prst="flowChartMagneticDisk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OpenEdge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dirty="0" smtClean="0"/>
              <a:t>DB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552065" y="2336534"/>
            <a:ext cx="3777" cy="396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 bwMode="auto">
          <a:xfrm>
            <a:off x="5591142" y="1744198"/>
            <a:ext cx="95400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4151024" y="1439398"/>
            <a:ext cx="1478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0" dirty="0" smtClean="0">
                <a:solidFill>
                  <a:srgbClr val="000000"/>
                </a:solidFill>
              </a:rPr>
              <a:t>OpenEdge Clients</a:t>
            </a:r>
            <a:endParaRPr lang="en-IN" sz="2000" b="1" i="0" dirty="0" err="1" smtClean="0">
              <a:solidFill>
                <a:srgbClr val="000000"/>
              </a:solidFill>
            </a:endParaRPr>
          </a:p>
        </p:txBody>
      </p:sp>
      <p:sp>
        <p:nvSpPr>
          <p:cNvPr id="62" name="Rounded Rectangle 61"/>
          <p:cNvSpPr/>
          <p:nvPr/>
        </p:nvSpPr>
        <p:spPr bwMode="auto">
          <a:xfrm>
            <a:off x="9614939" y="1404114"/>
            <a:ext cx="1754025" cy="112371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dirty="0" smtClean="0">
                <a:solidFill>
                  <a:schemeClr val="tx1"/>
                </a:solidFill>
                <a:latin typeface="Arial" charset="0"/>
              </a:rPr>
              <a:t>OpenEdge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ABL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Client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3" name="Straight Connector 62"/>
          <p:cNvCxnSpPr/>
          <p:nvPr/>
        </p:nvCxnSpPr>
        <p:spPr bwMode="auto">
          <a:xfrm>
            <a:off x="10417185" y="2518688"/>
            <a:ext cx="3777" cy="720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64" name="Rounded Rectangle 63"/>
          <p:cNvSpPr/>
          <p:nvPr/>
        </p:nvSpPr>
        <p:spPr bwMode="auto">
          <a:xfrm>
            <a:off x="9386030" y="3254982"/>
            <a:ext cx="2182182" cy="1123712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OpenEdge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baseline="0" dirty="0" smtClean="0"/>
              <a:t>Appserver 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Rounded Rectangle 23"/>
          <p:cNvSpPr/>
          <p:nvPr/>
        </p:nvSpPr>
        <p:spPr bwMode="auto">
          <a:xfrm>
            <a:off x="966819" y="4925616"/>
            <a:ext cx="520002" cy="755809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4000" i="0" dirty="0" smtClean="0"/>
              <a:t>2</a:t>
            </a:r>
            <a:endParaRPr kumimoji="0" lang="en-IN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06880" y="4770120"/>
            <a:ext cx="100279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800" i="0" dirty="0" smtClean="0"/>
              <a:t>  Huge datasets performing CRUD operations</a:t>
            </a:r>
          </a:p>
          <a:p>
            <a:pPr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800" i="0" dirty="0" smtClean="0"/>
              <a:t>  Runs for all transports ( Direct/Nameserver, AIA/APSV, REST and SOAP)</a:t>
            </a:r>
          </a:p>
          <a:p>
            <a:pPr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800" i="0" dirty="0" smtClean="0"/>
              <a:t>  Measure execution time at the Client &amp; Resource Utilization of all servers</a:t>
            </a:r>
          </a:p>
          <a:p>
            <a:pPr algn="l"/>
            <a:r>
              <a:rPr lang="en-US" sz="1800" i="0" dirty="0" smtClean="0">
                <a:solidFill>
                  <a:srgbClr val="000000"/>
                </a:solidFill>
              </a:rPr>
              <a:t>		</a:t>
            </a:r>
            <a:r>
              <a:rPr lang="en-US" sz="1800" b="1" i="0" dirty="0" smtClean="0">
                <a:solidFill>
                  <a:schemeClr val="accent1"/>
                </a:solidFill>
              </a:rPr>
              <a:t> Measure  - Average client execution time in </a:t>
            </a:r>
            <a:r>
              <a:rPr lang="en-US" sz="1800" b="1" i="0" dirty="0" err="1" smtClean="0">
                <a:solidFill>
                  <a:schemeClr val="accent1"/>
                </a:solidFill>
              </a:rPr>
              <a:t>millisec</a:t>
            </a:r>
            <a:endParaRPr lang="en-US" sz="1800" i="0" dirty="0" smtClean="0">
              <a:solidFill>
                <a:srgbClr val="000000"/>
              </a:solidFill>
            </a:endParaRPr>
          </a:p>
          <a:p>
            <a:pPr algn="l"/>
            <a:endParaRPr lang="en-IN" sz="1800" i="0" dirty="0" err="1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ounded Rectangle 22"/>
          <p:cNvSpPr/>
          <p:nvPr/>
        </p:nvSpPr>
        <p:spPr bwMode="auto">
          <a:xfrm>
            <a:off x="9138305" y="1234440"/>
            <a:ext cx="2700000" cy="3459600"/>
          </a:xfrm>
          <a:prstGeom prst="roundRect">
            <a:avLst/>
          </a:prstGeom>
          <a:ln>
            <a:solidFill>
              <a:schemeClr val="accent1"/>
            </a:solidFill>
            <a:prstDash val="sysDot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0" name="Rounded Rectangle 59"/>
          <p:cNvSpPr/>
          <p:nvPr/>
        </p:nvSpPr>
        <p:spPr bwMode="auto">
          <a:xfrm>
            <a:off x="4105304" y="1347958"/>
            <a:ext cx="1478280" cy="32004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Rounded Rectangle 50"/>
          <p:cNvSpPr/>
          <p:nvPr/>
        </p:nvSpPr>
        <p:spPr bwMode="auto">
          <a:xfrm>
            <a:off x="4124898" y="2201398"/>
            <a:ext cx="1440000" cy="23622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Types of tests – Dataset transfer</a:t>
            </a:r>
            <a:endParaRPr lang="en-IN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11961" y="1121664"/>
            <a:ext cx="11381919" cy="5130582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IN" i="1" dirty="0"/>
          </a:p>
        </p:txBody>
      </p:sp>
      <p:pic>
        <p:nvPicPr>
          <p:cNvPr id="46082" name="Picture 2" descr="http://www.jammueye.com/upload/ATMs.png"/>
          <p:cNvPicPr>
            <a:picLocks noChangeAspect="1" noChangeArrowheads="1"/>
          </p:cNvPicPr>
          <p:nvPr/>
        </p:nvPicPr>
        <p:blipFill>
          <a:blip r:embed="rId3" cstate="print">
            <a:lum bright="-4000"/>
          </a:blip>
          <a:srcRect/>
          <a:stretch>
            <a:fillRect/>
          </a:stretch>
        </p:blipFill>
        <p:spPr bwMode="auto">
          <a:xfrm>
            <a:off x="754643" y="1799896"/>
            <a:ext cx="2933437" cy="2200078"/>
          </a:xfrm>
          <a:prstGeom prst="rect">
            <a:avLst/>
          </a:prstGeom>
          <a:noFill/>
        </p:spPr>
      </p:pic>
      <p:grpSp>
        <p:nvGrpSpPr>
          <p:cNvPr id="3" name="Group 34"/>
          <p:cNvGrpSpPr/>
          <p:nvPr/>
        </p:nvGrpSpPr>
        <p:grpSpPr>
          <a:xfrm>
            <a:off x="4608224" y="2419357"/>
            <a:ext cx="579120" cy="1854681"/>
            <a:chOff x="7452360" y="2595399"/>
            <a:chExt cx="701040" cy="3255228"/>
          </a:xfrm>
        </p:grpSpPr>
        <p:sp>
          <p:nvSpPr>
            <p:cNvPr id="31" name="Oval 30"/>
            <p:cNvSpPr/>
            <p:nvPr/>
          </p:nvSpPr>
          <p:spPr bwMode="auto">
            <a:xfrm>
              <a:off x="7452360" y="2595399"/>
              <a:ext cx="655320" cy="649188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C</a:t>
              </a:r>
              <a:endParaRPr kumimoji="0" lang="en-I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2" name="Oval 31"/>
            <p:cNvSpPr/>
            <p:nvPr/>
          </p:nvSpPr>
          <p:spPr bwMode="auto">
            <a:xfrm>
              <a:off x="7467600" y="3448839"/>
              <a:ext cx="655320" cy="649188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i="0" dirty="0" smtClean="0"/>
                <a:t>R</a:t>
              </a:r>
              <a:endParaRPr kumimoji="0" lang="en-I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3" name="Oval 32"/>
            <p:cNvSpPr/>
            <p:nvPr/>
          </p:nvSpPr>
          <p:spPr bwMode="auto">
            <a:xfrm>
              <a:off x="7482840" y="4332759"/>
              <a:ext cx="655320" cy="649188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i="0" dirty="0" smtClean="0"/>
                <a:t>U</a:t>
              </a:r>
              <a:endParaRPr kumimoji="0" lang="en-I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4" name="Oval 33"/>
            <p:cNvSpPr/>
            <p:nvPr/>
          </p:nvSpPr>
          <p:spPr bwMode="auto">
            <a:xfrm>
              <a:off x="7498080" y="5201439"/>
              <a:ext cx="655320" cy="649188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i="0" dirty="0" smtClean="0"/>
                <a:t>D</a:t>
              </a:r>
              <a:endParaRPr kumimoji="0" lang="en-I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37" name="Rounded Rectangle 36"/>
          <p:cNvSpPr/>
          <p:nvPr/>
        </p:nvSpPr>
        <p:spPr bwMode="auto">
          <a:xfrm>
            <a:off x="6536150" y="1212822"/>
            <a:ext cx="2182182" cy="1123712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OpenEdge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baseline="0" dirty="0" smtClean="0"/>
              <a:t>Appserver 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9" name="Flowchart: Magnetic Disk 38"/>
          <p:cNvSpPr/>
          <p:nvPr/>
        </p:nvSpPr>
        <p:spPr bwMode="auto">
          <a:xfrm>
            <a:off x="6780273" y="2754711"/>
            <a:ext cx="1657825" cy="1656000"/>
          </a:xfrm>
          <a:prstGeom prst="flowChartMagneticDisk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OpenEdge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dirty="0" smtClean="0"/>
              <a:t>DB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552065" y="2336534"/>
            <a:ext cx="3777" cy="396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 bwMode="auto">
          <a:xfrm>
            <a:off x="5591142" y="1744198"/>
            <a:ext cx="95400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4151024" y="1439398"/>
            <a:ext cx="1478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0" dirty="0" smtClean="0">
                <a:solidFill>
                  <a:srgbClr val="000000"/>
                </a:solidFill>
              </a:rPr>
              <a:t>OpenEdge Clients</a:t>
            </a:r>
            <a:endParaRPr lang="en-IN" sz="2000" b="1" i="0" dirty="0" err="1" smtClean="0">
              <a:solidFill>
                <a:srgbClr val="000000"/>
              </a:solidFill>
            </a:endParaRPr>
          </a:p>
        </p:txBody>
      </p:sp>
      <p:sp>
        <p:nvSpPr>
          <p:cNvPr id="62" name="Rounded Rectangle 61"/>
          <p:cNvSpPr/>
          <p:nvPr/>
        </p:nvSpPr>
        <p:spPr bwMode="auto">
          <a:xfrm>
            <a:off x="9614939" y="1404114"/>
            <a:ext cx="1754025" cy="112371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dirty="0" smtClean="0">
                <a:solidFill>
                  <a:schemeClr val="tx1"/>
                </a:solidFill>
                <a:latin typeface="Arial" charset="0"/>
              </a:rPr>
              <a:t>OpenEdge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ABL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Client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3" name="Straight Connector 62"/>
          <p:cNvCxnSpPr/>
          <p:nvPr/>
        </p:nvCxnSpPr>
        <p:spPr bwMode="auto">
          <a:xfrm>
            <a:off x="10417185" y="2518688"/>
            <a:ext cx="3777" cy="720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64" name="Rounded Rectangle 63"/>
          <p:cNvSpPr/>
          <p:nvPr/>
        </p:nvSpPr>
        <p:spPr bwMode="auto">
          <a:xfrm>
            <a:off x="9386030" y="3254982"/>
            <a:ext cx="2182182" cy="1123712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OpenEdge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baseline="0" dirty="0" smtClean="0"/>
              <a:t>Appserver 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Rounded Rectangle 23"/>
          <p:cNvSpPr/>
          <p:nvPr/>
        </p:nvSpPr>
        <p:spPr bwMode="auto">
          <a:xfrm>
            <a:off x="966819" y="4925616"/>
            <a:ext cx="520002" cy="755809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4000" i="0" dirty="0" smtClean="0"/>
              <a:t>3</a:t>
            </a:r>
            <a:endParaRPr kumimoji="0" lang="en-IN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59280" y="4937760"/>
            <a:ext cx="966216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800" i="0" dirty="0" smtClean="0">
                <a:solidFill>
                  <a:srgbClr val="000000"/>
                </a:solidFill>
              </a:rPr>
              <a:t>  Huge payloads of datasets from  Client to Appserver to and fro</a:t>
            </a:r>
          </a:p>
          <a:p>
            <a:pPr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800" i="0" dirty="0" smtClean="0">
                <a:solidFill>
                  <a:srgbClr val="000000"/>
                </a:solidFill>
              </a:rPr>
              <a:t>  Measures Client execution time and Resource Utilization</a:t>
            </a:r>
          </a:p>
          <a:p>
            <a:pPr algn="l">
              <a:buClr>
                <a:schemeClr val="accent1"/>
              </a:buClr>
            </a:pPr>
            <a:r>
              <a:rPr lang="en-US" sz="1800" i="0" dirty="0" smtClean="0">
                <a:solidFill>
                  <a:srgbClr val="000000"/>
                </a:solidFill>
              </a:rPr>
              <a:t>	      </a:t>
            </a:r>
            <a:r>
              <a:rPr lang="en-US" sz="1800" b="1" i="0" dirty="0" smtClean="0">
                <a:solidFill>
                  <a:schemeClr val="accent1"/>
                </a:solidFill>
              </a:rPr>
              <a:t>Measure  - Average client execution time in </a:t>
            </a:r>
            <a:r>
              <a:rPr lang="en-US" sz="1800" b="1" i="0" dirty="0" err="1" smtClean="0">
                <a:solidFill>
                  <a:schemeClr val="accent1"/>
                </a:solidFill>
              </a:rPr>
              <a:t>millisec</a:t>
            </a:r>
            <a:endParaRPr lang="en-US" sz="1800" i="0" dirty="0" smtClean="0">
              <a:solidFill>
                <a:srgbClr val="000000"/>
              </a:solidFill>
            </a:endParaRPr>
          </a:p>
          <a:p>
            <a:pPr algn="l">
              <a:buClr>
                <a:schemeClr val="accent1"/>
              </a:buClr>
            </a:pPr>
            <a:endParaRPr lang="en-IN" sz="1800" i="0" dirty="0" err="1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ounded Rectangle 59"/>
          <p:cNvSpPr/>
          <p:nvPr/>
        </p:nvSpPr>
        <p:spPr bwMode="auto">
          <a:xfrm>
            <a:off x="4105304" y="1347958"/>
            <a:ext cx="1478280" cy="32004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Rounded Rectangle 50"/>
          <p:cNvSpPr/>
          <p:nvPr/>
        </p:nvSpPr>
        <p:spPr bwMode="auto">
          <a:xfrm>
            <a:off x="4124898" y="2201398"/>
            <a:ext cx="1440000" cy="23622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Types of tests – Summary</a:t>
            </a:r>
            <a:endParaRPr lang="en-IN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11961" y="1121664"/>
            <a:ext cx="11381919" cy="5130582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IN" i="1" dirty="0"/>
          </a:p>
        </p:txBody>
      </p:sp>
      <p:pic>
        <p:nvPicPr>
          <p:cNvPr id="46082" name="Picture 2" descr="http://www.jammueye.com/upload/ATMs.png"/>
          <p:cNvPicPr>
            <a:picLocks noChangeAspect="1" noChangeArrowheads="1"/>
          </p:cNvPicPr>
          <p:nvPr/>
        </p:nvPicPr>
        <p:blipFill>
          <a:blip r:embed="rId3" cstate="print">
            <a:lum bright="-4000"/>
          </a:blip>
          <a:srcRect/>
          <a:stretch>
            <a:fillRect/>
          </a:stretch>
        </p:blipFill>
        <p:spPr bwMode="auto">
          <a:xfrm>
            <a:off x="754643" y="1799896"/>
            <a:ext cx="2933437" cy="2200078"/>
          </a:xfrm>
          <a:prstGeom prst="rect">
            <a:avLst/>
          </a:prstGeom>
          <a:noFill/>
        </p:spPr>
      </p:pic>
      <p:grpSp>
        <p:nvGrpSpPr>
          <p:cNvPr id="3" name="Group 34"/>
          <p:cNvGrpSpPr/>
          <p:nvPr/>
        </p:nvGrpSpPr>
        <p:grpSpPr>
          <a:xfrm>
            <a:off x="4608224" y="2419357"/>
            <a:ext cx="579120" cy="1854681"/>
            <a:chOff x="7452360" y="2595399"/>
            <a:chExt cx="701040" cy="3255228"/>
          </a:xfrm>
        </p:grpSpPr>
        <p:sp>
          <p:nvSpPr>
            <p:cNvPr id="31" name="Oval 30"/>
            <p:cNvSpPr/>
            <p:nvPr/>
          </p:nvSpPr>
          <p:spPr bwMode="auto">
            <a:xfrm>
              <a:off x="7452360" y="2595399"/>
              <a:ext cx="655320" cy="649188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C</a:t>
              </a:r>
              <a:endParaRPr kumimoji="0" lang="en-I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2" name="Oval 31"/>
            <p:cNvSpPr/>
            <p:nvPr/>
          </p:nvSpPr>
          <p:spPr bwMode="auto">
            <a:xfrm>
              <a:off x="7467600" y="3448839"/>
              <a:ext cx="655320" cy="649188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i="0" dirty="0" smtClean="0"/>
                <a:t>R</a:t>
              </a:r>
              <a:endParaRPr kumimoji="0" lang="en-I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3" name="Oval 32"/>
            <p:cNvSpPr/>
            <p:nvPr/>
          </p:nvSpPr>
          <p:spPr bwMode="auto">
            <a:xfrm>
              <a:off x="7482840" y="4332759"/>
              <a:ext cx="655320" cy="649188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i="0" dirty="0" smtClean="0"/>
                <a:t>U</a:t>
              </a:r>
              <a:endParaRPr kumimoji="0" lang="en-I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4" name="Oval 33"/>
            <p:cNvSpPr/>
            <p:nvPr/>
          </p:nvSpPr>
          <p:spPr bwMode="auto">
            <a:xfrm>
              <a:off x="7498080" y="5201439"/>
              <a:ext cx="655320" cy="649188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i="0" dirty="0" smtClean="0"/>
                <a:t>D</a:t>
              </a:r>
              <a:endParaRPr kumimoji="0" lang="en-I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37" name="Rounded Rectangle 36"/>
          <p:cNvSpPr/>
          <p:nvPr/>
        </p:nvSpPr>
        <p:spPr bwMode="auto">
          <a:xfrm>
            <a:off x="6536150" y="1212822"/>
            <a:ext cx="2182182" cy="1123712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OpenEdge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baseline="0" dirty="0" smtClean="0"/>
              <a:t>Appserver 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9" name="Flowchart: Magnetic Disk 38"/>
          <p:cNvSpPr/>
          <p:nvPr/>
        </p:nvSpPr>
        <p:spPr bwMode="auto">
          <a:xfrm>
            <a:off x="6780273" y="2754711"/>
            <a:ext cx="1657825" cy="1656000"/>
          </a:xfrm>
          <a:prstGeom prst="flowChartMagneticDisk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OpenEdge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dirty="0" smtClean="0"/>
              <a:t>DB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552065" y="2336534"/>
            <a:ext cx="3777" cy="396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 bwMode="auto">
          <a:xfrm>
            <a:off x="5591142" y="1744198"/>
            <a:ext cx="95400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4151024" y="1439398"/>
            <a:ext cx="1478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0" dirty="0" smtClean="0">
                <a:solidFill>
                  <a:srgbClr val="000000"/>
                </a:solidFill>
              </a:rPr>
              <a:t>OpenEdge Clients</a:t>
            </a:r>
            <a:endParaRPr lang="en-IN" sz="2000" b="1" i="0" dirty="0" err="1" smtClean="0">
              <a:solidFill>
                <a:srgbClr val="000000"/>
              </a:solidFill>
            </a:endParaRPr>
          </a:p>
        </p:txBody>
      </p:sp>
      <p:sp>
        <p:nvSpPr>
          <p:cNvPr id="62" name="Rounded Rectangle 61"/>
          <p:cNvSpPr/>
          <p:nvPr/>
        </p:nvSpPr>
        <p:spPr bwMode="auto">
          <a:xfrm>
            <a:off x="9614939" y="1404114"/>
            <a:ext cx="1754025" cy="112371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dirty="0" smtClean="0">
                <a:solidFill>
                  <a:schemeClr val="tx1"/>
                </a:solidFill>
                <a:latin typeface="Arial" charset="0"/>
              </a:rPr>
              <a:t>OpenEdge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ABL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Client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3" name="Straight Connector 62"/>
          <p:cNvCxnSpPr/>
          <p:nvPr/>
        </p:nvCxnSpPr>
        <p:spPr bwMode="auto">
          <a:xfrm>
            <a:off x="10417185" y="2504174"/>
            <a:ext cx="3777" cy="756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64" name="Rounded Rectangle 63"/>
          <p:cNvSpPr/>
          <p:nvPr/>
        </p:nvSpPr>
        <p:spPr bwMode="auto">
          <a:xfrm>
            <a:off x="9386030" y="3254982"/>
            <a:ext cx="2182182" cy="1123712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OpenEdge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baseline="0" dirty="0" smtClean="0"/>
              <a:t>Appserver 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Rounded Rectangle 23"/>
          <p:cNvSpPr/>
          <p:nvPr/>
        </p:nvSpPr>
        <p:spPr bwMode="auto">
          <a:xfrm>
            <a:off x="3074797" y="5267488"/>
            <a:ext cx="394080" cy="497384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dirty="0" smtClean="0"/>
              <a:t>3</a:t>
            </a:r>
            <a:endParaRPr kumimoji="0" lang="en-IN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Rounded Rectangle 25"/>
          <p:cNvSpPr/>
          <p:nvPr/>
        </p:nvSpPr>
        <p:spPr bwMode="auto">
          <a:xfrm>
            <a:off x="2038477" y="5267488"/>
            <a:ext cx="394080" cy="497384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dirty="0" smtClean="0"/>
              <a:t>2</a:t>
            </a:r>
            <a:endParaRPr kumimoji="0" lang="en-IN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Rounded Rectangle 26"/>
          <p:cNvSpPr/>
          <p:nvPr/>
        </p:nvSpPr>
        <p:spPr bwMode="auto">
          <a:xfrm>
            <a:off x="1063117" y="5267488"/>
            <a:ext cx="394080" cy="497384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i="0" dirty="0" smtClean="0"/>
              <a:t>1</a:t>
            </a:r>
            <a:endParaRPr kumimoji="0" lang="en-IN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Plus 34"/>
          <p:cNvSpPr/>
          <p:nvPr/>
        </p:nvSpPr>
        <p:spPr bwMode="auto">
          <a:xfrm>
            <a:off x="1511617" y="5363780"/>
            <a:ext cx="396240" cy="304800"/>
          </a:xfrm>
          <a:prstGeom prst="mathPlus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Plus 35"/>
          <p:cNvSpPr/>
          <p:nvPr/>
        </p:nvSpPr>
        <p:spPr bwMode="auto">
          <a:xfrm>
            <a:off x="2563177" y="5363780"/>
            <a:ext cx="396240" cy="304800"/>
          </a:xfrm>
          <a:prstGeom prst="mathPlus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794429" y="4846320"/>
            <a:ext cx="865632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All tests run for single-client and multiple concurrent clients</a:t>
            </a:r>
          </a:p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Each test has its own significance</a:t>
            </a:r>
          </a:p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Combined, we could get different Performance Statistics and perform various kinds of Performance testing </a:t>
            </a:r>
            <a:endParaRPr lang="en-IN" sz="2000" i="0" dirty="0" err="1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than Performance tests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578531" y="928007"/>
          <a:ext cx="10361612" cy="53038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3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Performance Results - Good</a:t>
            </a:r>
            <a:endParaRPr lang="en-IN" dirty="0"/>
          </a:p>
        </p:txBody>
      </p:sp>
      <p:cxnSp>
        <p:nvCxnSpPr>
          <p:cNvPr id="44" name="Straight Connector 43"/>
          <p:cNvCxnSpPr/>
          <p:nvPr/>
        </p:nvCxnSpPr>
        <p:spPr bwMode="auto">
          <a:xfrm flipV="1">
            <a:off x="3159679" y="3159660"/>
            <a:ext cx="8691360" cy="905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 bwMode="auto">
          <a:xfrm>
            <a:off x="3449425" y="2562138"/>
            <a:ext cx="1285200" cy="11484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8" name="Oval 47"/>
          <p:cNvSpPr/>
          <p:nvPr/>
        </p:nvSpPr>
        <p:spPr bwMode="auto">
          <a:xfrm>
            <a:off x="5729280" y="2578743"/>
            <a:ext cx="1285200" cy="11484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" name="Oval 48"/>
          <p:cNvSpPr/>
          <p:nvPr/>
        </p:nvSpPr>
        <p:spPr bwMode="auto">
          <a:xfrm>
            <a:off x="8009135" y="2559136"/>
            <a:ext cx="1285200" cy="11484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0" name="Oval 49"/>
          <p:cNvSpPr/>
          <p:nvPr/>
        </p:nvSpPr>
        <p:spPr bwMode="auto">
          <a:xfrm>
            <a:off x="10370467" y="2557635"/>
            <a:ext cx="1285200" cy="11484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612379" y="2942374"/>
            <a:ext cx="1430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 i="0" dirty="0" smtClean="0">
                <a:solidFill>
                  <a:srgbClr val="000000"/>
                </a:solidFill>
              </a:rPr>
              <a:t>Create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837916" y="2949926"/>
            <a:ext cx="1430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 i="0" dirty="0" smtClean="0">
                <a:solidFill>
                  <a:srgbClr val="000000"/>
                </a:solidFill>
              </a:rPr>
              <a:t> Update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181142" y="2939372"/>
            <a:ext cx="1430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 i="0" dirty="0" smtClean="0">
                <a:solidFill>
                  <a:srgbClr val="000000"/>
                </a:solidFill>
              </a:rPr>
              <a:t> Read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479103" y="2955977"/>
            <a:ext cx="1430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 i="0" dirty="0" smtClean="0">
                <a:solidFill>
                  <a:srgbClr val="000000"/>
                </a:solidFill>
              </a:rPr>
              <a:t> Delete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422270" y="3920175"/>
            <a:ext cx="14395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i="0" dirty="0" smtClean="0">
                <a:solidFill>
                  <a:srgbClr val="FF0000"/>
                </a:solidFill>
              </a:rPr>
              <a:t>   52%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792655" y="3909621"/>
            <a:ext cx="14395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i="0" dirty="0" smtClean="0">
                <a:solidFill>
                  <a:srgbClr val="FF0000"/>
                </a:solidFill>
              </a:rPr>
              <a:t>   30%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045351" y="3917173"/>
            <a:ext cx="14395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i="0" dirty="0" smtClean="0">
                <a:solidFill>
                  <a:srgbClr val="FF0000"/>
                </a:solidFill>
              </a:rPr>
              <a:t>   25%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0461001" y="3888513"/>
            <a:ext cx="14395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i="0" dirty="0" smtClean="0">
                <a:solidFill>
                  <a:srgbClr val="FF0000"/>
                </a:solidFill>
              </a:rPr>
              <a:t>   22%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484140" y="1917961"/>
            <a:ext cx="14395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i="0" dirty="0" smtClean="0">
                <a:solidFill>
                  <a:srgbClr val="00B050"/>
                </a:solidFill>
              </a:rPr>
              <a:t>   21%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782101" y="1898354"/>
            <a:ext cx="14395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i="0" dirty="0" smtClean="0">
                <a:solidFill>
                  <a:srgbClr val="00B050"/>
                </a:solidFill>
              </a:rPr>
              <a:t>   10%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043850" y="1851588"/>
            <a:ext cx="14395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i="0" dirty="0" smtClean="0">
                <a:solidFill>
                  <a:srgbClr val="00B050"/>
                </a:solidFill>
              </a:rPr>
              <a:t>   48%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0432341" y="1831981"/>
            <a:ext cx="14395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i="0" dirty="0" smtClean="0">
                <a:solidFill>
                  <a:srgbClr val="00B050"/>
                </a:solidFill>
              </a:rPr>
              <a:t>   28%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068303" y="3817674"/>
            <a:ext cx="3429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800" i="0" dirty="0" smtClean="0">
                <a:solidFill>
                  <a:schemeClr val="accent3"/>
                </a:solidFill>
              </a:rPr>
              <a:t>Initial runs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44264" y="1871911"/>
            <a:ext cx="2558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800" i="0" dirty="0" smtClean="0">
                <a:solidFill>
                  <a:schemeClr val="accent3"/>
                </a:solidFill>
              </a:rPr>
              <a:t>           11.5.1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25512" y="2951445"/>
            <a:ext cx="462632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 b="1" i="0" dirty="0" smtClean="0">
                <a:solidFill>
                  <a:schemeClr val="accent1"/>
                </a:solidFill>
              </a:rPr>
              <a:t>PAS OE Vs Classic</a:t>
            </a:r>
          </a:p>
          <a:p>
            <a:pPr algn="l"/>
            <a:r>
              <a:rPr lang="en-IN" sz="2000" b="1" i="0" dirty="0" smtClean="0">
                <a:solidFill>
                  <a:schemeClr val="accent1"/>
                </a:solidFill>
              </a:rPr>
              <a:t>(APSV          Direct)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22513" y="957940"/>
            <a:ext cx="108033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i="0" dirty="0" smtClean="0">
                <a:solidFill>
                  <a:schemeClr val="accent6"/>
                </a:solidFill>
              </a:rPr>
              <a:t>CRUD -  PAS for OE Response times (%) Improvement</a:t>
            </a:r>
          </a:p>
        </p:txBody>
      </p:sp>
      <p:pic>
        <p:nvPicPr>
          <p:cNvPr id="68" name="Picture 2"/>
          <p:cNvPicPr>
            <a:picLocks noChangeAspect="1" noChangeArrowheads="1"/>
          </p:cNvPicPr>
          <p:nvPr/>
        </p:nvPicPr>
        <p:blipFill>
          <a:blip r:embed="rId3" cstate="print">
            <a:lum bright="-4000"/>
          </a:blip>
          <a:srcRect/>
          <a:stretch>
            <a:fillRect/>
          </a:stretch>
        </p:blipFill>
        <p:spPr bwMode="auto">
          <a:xfrm>
            <a:off x="10282370" y="499297"/>
            <a:ext cx="125730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" name="TextBox 68"/>
          <p:cNvSpPr txBox="1"/>
          <p:nvPr/>
        </p:nvSpPr>
        <p:spPr>
          <a:xfrm>
            <a:off x="2763258" y="4886818"/>
            <a:ext cx="45828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i="0" dirty="0" smtClean="0"/>
              <a:t>MS-Agent = </a:t>
            </a:r>
            <a:r>
              <a:rPr lang="en-IN" sz="5400" i="0" dirty="0" smtClean="0">
                <a:solidFill>
                  <a:srgbClr val="00B050"/>
                </a:solidFill>
              </a:rPr>
              <a:t>8</a:t>
            </a:r>
            <a:r>
              <a:rPr lang="en-IN" i="0" dirty="0" smtClean="0"/>
              <a:t>X Classic-Agent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416406" y="5725015"/>
            <a:ext cx="22315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i="0" dirty="0" smtClean="0">
                <a:solidFill>
                  <a:srgbClr val="000000"/>
                </a:solidFill>
              </a:rPr>
              <a:t>(faster)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4678604" y="5709947"/>
            <a:ext cx="445225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 i="0" dirty="0" smtClean="0">
                <a:solidFill>
                  <a:schemeClr val="accent1"/>
                </a:solidFill>
              </a:rPr>
              <a:t>    Does not apply to the Client</a:t>
            </a:r>
          </a:p>
          <a:p>
            <a:pPr algn="l"/>
            <a:r>
              <a:rPr lang="en-IN" sz="2000" i="0" dirty="0" smtClean="0">
                <a:solidFill>
                  <a:schemeClr val="accent1"/>
                </a:solidFill>
              </a:rPr>
              <a:t>    Response time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48171" y="5492030"/>
            <a:ext cx="108033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i="0" dirty="0" smtClean="0">
                <a:solidFill>
                  <a:schemeClr val="accent6"/>
                </a:solidFill>
              </a:rPr>
              <a:t>ATM Tests</a:t>
            </a:r>
          </a:p>
        </p:txBody>
      </p:sp>
      <p:sp>
        <p:nvSpPr>
          <p:cNvPr id="74" name="Rounded Rectangle 73"/>
          <p:cNvSpPr/>
          <p:nvPr/>
        </p:nvSpPr>
        <p:spPr bwMode="auto">
          <a:xfrm>
            <a:off x="8688014" y="5690497"/>
            <a:ext cx="3347365" cy="868323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IN" sz="1800" i="0" dirty="0" smtClean="0">
                <a:solidFill>
                  <a:schemeClr val="bg1"/>
                </a:solidFill>
              </a:rPr>
              <a:t>PASOE – 1 Agent / n sessions</a:t>
            </a:r>
          </a:p>
          <a:p>
            <a:pPr algn="l"/>
            <a:r>
              <a:rPr kumimoji="0" lang="en-IN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Classic </a:t>
            </a:r>
            <a:r>
              <a:rPr lang="en-IN" sz="1800" i="0" dirty="0" smtClean="0">
                <a:solidFill>
                  <a:schemeClr val="bg1"/>
                </a:solidFill>
              </a:rPr>
              <a:t>–  n Agents</a:t>
            </a:r>
            <a:endParaRPr kumimoji="0" lang="en-IN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cxnSp>
        <p:nvCxnSpPr>
          <p:cNvPr id="76" name="Straight Arrow Connector 75"/>
          <p:cNvCxnSpPr/>
          <p:nvPr/>
        </p:nvCxnSpPr>
        <p:spPr bwMode="auto">
          <a:xfrm>
            <a:off x="2960483" y="3829616"/>
            <a:ext cx="0" cy="49794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 bwMode="auto">
          <a:xfrm>
            <a:off x="2968035" y="1899826"/>
            <a:ext cx="0" cy="497940"/>
          </a:xfrm>
          <a:prstGeom prst="straightConnector1">
            <a:avLst/>
          </a:prstGeom>
          <a:ln>
            <a:solidFill>
              <a:srgbClr val="00B050"/>
            </a:solidFill>
            <a:headEnd type="arrow" w="med" len="me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8" name="Rounded Rectangle 77"/>
          <p:cNvSpPr/>
          <p:nvPr/>
        </p:nvSpPr>
        <p:spPr bwMode="auto">
          <a:xfrm>
            <a:off x="1774483" y="4597732"/>
            <a:ext cx="606582" cy="208230"/>
          </a:xfrm>
          <a:prstGeom prst="roundRect">
            <a:avLst/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9" name="Rounded Rectangle 78"/>
          <p:cNvSpPr/>
          <p:nvPr/>
        </p:nvSpPr>
        <p:spPr bwMode="auto">
          <a:xfrm>
            <a:off x="7213835" y="4588679"/>
            <a:ext cx="606582" cy="208230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553004" y="4499639"/>
            <a:ext cx="421891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IN" sz="1800" i="0" dirty="0" smtClean="0">
                <a:solidFill>
                  <a:srgbClr val="FF0000"/>
                </a:solidFill>
              </a:rPr>
              <a:t>% PASOE slower than Classic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8110045" y="4489085"/>
            <a:ext cx="3499200" cy="36933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IN" sz="1800" i="0" dirty="0" smtClean="0">
                <a:solidFill>
                  <a:srgbClr val="00B050"/>
                </a:solidFill>
              </a:rPr>
              <a:t>% PASOE faster than Classic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  <p:bldP spid="61" grpId="0"/>
      <p:bldP spid="62" grpId="0"/>
      <p:bldP spid="65" grpId="0"/>
      <p:bldP spid="69" grpId="0"/>
      <p:bldP spid="70" grpId="0"/>
      <p:bldP spid="72" grpId="0"/>
      <p:bldP spid="73" grpId="0"/>
      <p:bldP spid="79" grpId="0" animBg="1"/>
      <p:bldP spid="8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Performance Results – Bad &amp; Ugly</a:t>
            </a:r>
            <a:endParaRPr lang="en-IN" dirty="0"/>
          </a:p>
        </p:txBody>
      </p:sp>
      <p:graphicFrame>
        <p:nvGraphicFramePr>
          <p:cNvPr id="48" name="Chart 47"/>
          <p:cNvGraphicFramePr/>
          <p:nvPr/>
        </p:nvGraphicFramePr>
        <p:xfrm>
          <a:off x="640670" y="2096392"/>
          <a:ext cx="5239135" cy="29859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9" name="TextBox 48"/>
          <p:cNvSpPr txBox="1"/>
          <p:nvPr/>
        </p:nvSpPr>
        <p:spPr>
          <a:xfrm rot="16200000">
            <a:off x="-1087907" y="3664601"/>
            <a:ext cx="31664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 i="0" dirty="0" smtClean="0">
                <a:solidFill>
                  <a:srgbClr val="000000"/>
                </a:solidFill>
              </a:rPr>
              <a:t>Response time in </a:t>
            </a:r>
            <a:r>
              <a:rPr lang="en-IN" sz="2000" i="0" dirty="0" err="1" smtClean="0">
                <a:solidFill>
                  <a:srgbClr val="000000"/>
                </a:solidFill>
              </a:rPr>
              <a:t>millisec</a:t>
            </a:r>
            <a:r>
              <a:rPr lang="en-IN" sz="2000" i="0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503239" y="2662450"/>
            <a:ext cx="1458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 i="0" dirty="0" smtClean="0">
                <a:solidFill>
                  <a:srgbClr val="000000"/>
                </a:solidFill>
              </a:rPr>
              <a:t>1263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074115" y="3054596"/>
            <a:ext cx="1458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 i="0" dirty="0" smtClean="0">
                <a:solidFill>
                  <a:srgbClr val="000000"/>
                </a:solidFill>
              </a:rPr>
              <a:t>1029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613331" y="2542696"/>
            <a:ext cx="1458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 i="0" dirty="0" smtClean="0">
                <a:solidFill>
                  <a:srgbClr val="000000"/>
                </a:solidFill>
              </a:rPr>
              <a:t>1281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222237" y="4974246"/>
            <a:ext cx="16328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 i="0" dirty="0" smtClean="0">
                <a:solidFill>
                  <a:srgbClr val="000000"/>
                </a:solidFill>
              </a:rPr>
              <a:t>   APSV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310805" y="4985128"/>
            <a:ext cx="22425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 i="0" dirty="0" smtClean="0">
                <a:solidFill>
                  <a:srgbClr val="000000"/>
                </a:solidFill>
              </a:rPr>
              <a:t>   Classic - Direct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311063" y="4974238"/>
            <a:ext cx="16328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 i="0" dirty="0" smtClean="0">
                <a:solidFill>
                  <a:srgbClr val="000000"/>
                </a:solidFill>
              </a:rPr>
              <a:t>     AIA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289285" y="3536087"/>
            <a:ext cx="7511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 i="0" dirty="0" smtClean="0">
                <a:solidFill>
                  <a:schemeClr val="accent1"/>
                </a:solidFill>
              </a:rPr>
              <a:t>22%</a:t>
            </a:r>
          </a:p>
        </p:txBody>
      </p:sp>
      <p:cxnSp>
        <p:nvCxnSpPr>
          <p:cNvPr id="58" name="Straight Connector 57"/>
          <p:cNvCxnSpPr/>
          <p:nvPr/>
        </p:nvCxnSpPr>
        <p:spPr bwMode="auto">
          <a:xfrm>
            <a:off x="2158656" y="3927968"/>
            <a:ext cx="1045029" cy="0"/>
          </a:xfrm>
          <a:prstGeom prst="line">
            <a:avLst/>
          </a:prstGeom>
          <a:ln>
            <a:headEnd type="arrow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60" name="Chart 59"/>
          <p:cNvGraphicFramePr/>
          <p:nvPr/>
        </p:nvGraphicFramePr>
        <p:xfrm>
          <a:off x="6411686" y="2074622"/>
          <a:ext cx="4933254" cy="2890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1" name="TextBox 60"/>
          <p:cNvSpPr txBox="1"/>
          <p:nvPr/>
        </p:nvSpPr>
        <p:spPr>
          <a:xfrm>
            <a:off x="6914956" y="4847914"/>
            <a:ext cx="1034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 i="0" dirty="0" smtClean="0">
                <a:solidFill>
                  <a:srgbClr val="000000"/>
                </a:solidFill>
              </a:rPr>
              <a:t>Create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146588" y="4847910"/>
            <a:ext cx="1034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 i="0" dirty="0" smtClean="0">
                <a:solidFill>
                  <a:srgbClr val="000000"/>
                </a:solidFill>
              </a:rPr>
              <a:t>Update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9260496" y="4837021"/>
            <a:ext cx="1034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 i="0" dirty="0" smtClean="0">
                <a:solidFill>
                  <a:srgbClr val="000000"/>
                </a:solidFill>
              </a:rPr>
              <a:t>Read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0288079" y="4836763"/>
            <a:ext cx="1034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 i="0" dirty="0" smtClean="0">
                <a:solidFill>
                  <a:srgbClr val="000000"/>
                </a:solidFill>
              </a:rPr>
              <a:t>Delete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594653" y="2430812"/>
            <a:ext cx="31677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i="0" dirty="0" smtClean="0">
                <a:solidFill>
                  <a:schemeClr val="accent1"/>
                </a:solidFill>
              </a:rPr>
              <a:t>2 X PASOE = Classic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153886" y="1617421"/>
            <a:ext cx="4746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 i="0" dirty="0" smtClean="0">
                <a:solidFill>
                  <a:schemeClr val="accent4"/>
                </a:solidFill>
              </a:rPr>
              <a:t>Dataset Transfer to &amp; fro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999547" y="1628312"/>
            <a:ext cx="4746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 i="0" dirty="0" smtClean="0">
                <a:solidFill>
                  <a:schemeClr val="accent4"/>
                </a:solidFill>
              </a:rPr>
              <a:t>CRUD  - SOAP Transport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65488" y="3938854"/>
            <a:ext cx="1077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 i="0" dirty="0" smtClean="0">
                <a:solidFill>
                  <a:srgbClr val="000000"/>
                </a:solidFill>
              </a:rPr>
              <a:t>Vs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lum bright="-4000"/>
          </a:blip>
          <a:srcRect/>
          <a:stretch>
            <a:fillRect/>
          </a:stretch>
        </p:blipFill>
        <p:spPr bwMode="auto">
          <a:xfrm>
            <a:off x="2190938" y="845746"/>
            <a:ext cx="805760" cy="81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lum bright="-4000"/>
          </a:blip>
          <a:srcRect/>
          <a:stretch>
            <a:fillRect/>
          </a:stretch>
        </p:blipFill>
        <p:spPr bwMode="auto">
          <a:xfrm>
            <a:off x="7829661" y="818585"/>
            <a:ext cx="852613" cy="85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23"/>
          <p:cNvSpPr txBox="1"/>
          <p:nvPr/>
        </p:nvSpPr>
        <p:spPr>
          <a:xfrm>
            <a:off x="6957606" y="5475767"/>
            <a:ext cx="5847907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 i="0" dirty="0" smtClean="0">
                <a:solidFill>
                  <a:srgbClr val="000000"/>
                </a:solidFill>
              </a:rPr>
              <a:t>PASOE-SOAP</a:t>
            </a:r>
          </a:p>
          <a:p>
            <a:pPr algn="l"/>
            <a:r>
              <a:rPr lang="en-IN" sz="2000" i="0" dirty="0" smtClean="0">
                <a:solidFill>
                  <a:srgbClr val="000000"/>
                </a:solidFill>
              </a:rPr>
              <a:t>11.5.1 is </a:t>
            </a:r>
            <a:r>
              <a:rPr lang="en-IN" sz="2800" i="0" dirty="0" smtClean="0">
                <a:solidFill>
                  <a:srgbClr val="00B050"/>
                </a:solidFill>
              </a:rPr>
              <a:t>10</a:t>
            </a:r>
            <a:r>
              <a:rPr lang="en-IN" sz="2000" i="0" dirty="0" smtClean="0">
                <a:solidFill>
                  <a:srgbClr val="000000"/>
                </a:solidFill>
              </a:rPr>
              <a:t>% faster than 11.5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72139" y="5486400"/>
            <a:ext cx="60605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 i="0" dirty="0" smtClean="0">
                <a:solidFill>
                  <a:srgbClr val="00B050"/>
                </a:solidFill>
              </a:rPr>
              <a:t>Working on HTTP transport to boost Performance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gloganvlog.com/wp-content/uploads/2012/06/Gifts-ziiip-daniels-gioula-deki-morning-breakfast-Gru%C3%9F-good-mornnig-kiss-flower-white-sleep-hangover-coffee-pot-labr_large.jpg"/>
          <p:cNvPicPr>
            <a:picLocks noChangeAspect="1" noChangeArrowheads="1"/>
          </p:cNvPicPr>
          <p:nvPr/>
        </p:nvPicPr>
        <p:blipFill>
          <a:blip r:embed="rId2" cstate="print">
            <a:lum bright="-4000"/>
          </a:blip>
          <a:srcRect/>
          <a:stretch>
            <a:fillRect/>
          </a:stretch>
        </p:blipFill>
        <p:spPr bwMode="auto">
          <a:xfrm>
            <a:off x="643254" y="1295400"/>
            <a:ext cx="9918065" cy="484632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28518" y="246091"/>
            <a:ext cx="10360501" cy="648072"/>
          </a:xfrm>
        </p:spPr>
        <p:txBody>
          <a:bodyPr>
            <a:normAutofit/>
          </a:bodyPr>
          <a:lstStyle/>
          <a:p>
            <a:r>
              <a:rPr lang="en-US" sz="2500" dirty="0" smtClean="0">
                <a:solidFill>
                  <a:schemeClr val="tx1"/>
                </a:solidFill>
              </a:rPr>
              <a:t>OpenEdge </a:t>
            </a:r>
            <a:r>
              <a:rPr lang="en-US" sz="2500" dirty="0" err="1" smtClean="0">
                <a:solidFill>
                  <a:schemeClr val="tx1"/>
                </a:solidFill>
              </a:rPr>
              <a:t>Apserver</a:t>
            </a:r>
            <a:r>
              <a:rPr lang="en-US" sz="2500" dirty="0" smtClean="0">
                <a:solidFill>
                  <a:schemeClr val="tx1"/>
                </a:solidFill>
              </a:rPr>
              <a:t> Performance tool</a:t>
            </a:r>
            <a:endParaRPr lang="en-IN" sz="25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239287" y="960120"/>
            <a:ext cx="11710251" cy="5709240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</a:pPr>
            <a:endParaRPr lang="en-US" sz="1800" dirty="0" smtClean="0">
              <a:solidFill>
                <a:schemeClr val="accent1"/>
              </a:solidFill>
            </a:endParaRPr>
          </a:p>
          <a:p>
            <a:pPr>
              <a:buClr>
                <a:srgbClr val="FF0000"/>
              </a:buClr>
            </a:pPr>
            <a:r>
              <a:rPr lang="en-US" sz="1800" dirty="0" smtClean="0">
                <a:solidFill>
                  <a:schemeClr val="accent1"/>
                </a:solidFill>
              </a:rPr>
              <a:t>Expectations from a OpenEdge Appserver Performance tool</a:t>
            </a:r>
          </a:p>
          <a:p>
            <a:pPr lvl="1">
              <a:buClr>
                <a:srgbClr val="FF0000"/>
              </a:buClr>
            </a:pPr>
            <a:r>
              <a:rPr lang="en-US" dirty="0" smtClean="0"/>
              <a:t>Performance tool/utility that could be seamlessly easy to run ABL business logic over OE-Transport</a:t>
            </a:r>
          </a:p>
          <a:p>
            <a:pPr lvl="1">
              <a:buClr>
                <a:srgbClr val="FF0000"/>
              </a:buClr>
            </a:pPr>
            <a:r>
              <a:rPr lang="en-US" dirty="0" smtClean="0"/>
              <a:t>Should be very easy to parse/validate the request or response</a:t>
            </a:r>
          </a:p>
          <a:p>
            <a:pPr lvl="1">
              <a:buClr>
                <a:srgbClr val="FF0000"/>
              </a:buClr>
            </a:pPr>
            <a:r>
              <a:rPr lang="en-US" dirty="0" smtClean="0"/>
              <a:t>Parameterization and concurrent clients execution capabilities</a:t>
            </a:r>
          </a:p>
          <a:p>
            <a:pPr lvl="1">
              <a:buClr>
                <a:srgbClr val="FF0000"/>
              </a:buClr>
            </a:pPr>
            <a:endParaRPr lang="en-US" sz="1600" dirty="0" smtClean="0"/>
          </a:p>
          <a:p>
            <a:pPr>
              <a:buClr>
                <a:srgbClr val="FF0000"/>
              </a:buClr>
              <a:buNone/>
            </a:pPr>
            <a:r>
              <a:rPr lang="en-US" sz="1600" dirty="0" smtClean="0"/>
              <a:t>		</a:t>
            </a:r>
          </a:p>
          <a:p>
            <a:pPr>
              <a:buClr>
                <a:srgbClr val="FF0000"/>
              </a:buClr>
              <a:buNone/>
            </a:pPr>
            <a:endParaRPr lang="en-US" sz="2200" dirty="0" smtClean="0"/>
          </a:p>
          <a:p>
            <a:pPr>
              <a:buClr>
                <a:srgbClr val="FF0000"/>
              </a:buClr>
              <a:buNone/>
            </a:pPr>
            <a:r>
              <a:rPr lang="en-US" sz="2200" dirty="0" smtClean="0"/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61661" y="2922511"/>
            <a:ext cx="628638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i="0" dirty="0" smtClean="0"/>
              <a:t>Above all ....</a:t>
            </a:r>
            <a:endParaRPr lang="en-IN" i="0" dirty="0" smtClean="0"/>
          </a:p>
          <a:p>
            <a:r>
              <a:rPr lang="en-IN" sz="2000" i="0" dirty="0" smtClean="0">
                <a:solidFill>
                  <a:srgbClr val="FF0000"/>
                </a:solidFill>
              </a:rPr>
              <a:t>Establish confidence that it can be used for Performance testing</a:t>
            </a:r>
            <a:endParaRPr lang="en-IN" sz="2000" i="0" dirty="0">
              <a:solidFill>
                <a:srgbClr val="FF0000"/>
              </a:solidFill>
            </a:endParaRPr>
          </a:p>
        </p:txBody>
      </p:sp>
      <p:graphicFrame>
        <p:nvGraphicFramePr>
          <p:cNvPr id="16" name="Diagram 15"/>
          <p:cNvGraphicFramePr/>
          <p:nvPr/>
        </p:nvGraphicFramePr>
        <p:xfrm>
          <a:off x="-2544568" y="2799952"/>
          <a:ext cx="13060154" cy="3490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lowchart: Alternate Process 22"/>
          <p:cNvSpPr/>
          <p:nvPr/>
        </p:nvSpPr>
        <p:spPr bwMode="auto">
          <a:xfrm rot="5400000">
            <a:off x="-394482" y="3217080"/>
            <a:ext cx="4175760" cy="180000"/>
          </a:xfrm>
          <a:prstGeom prst="flowChartAlternateProcess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39493" y="1961327"/>
            <a:ext cx="800114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endParaRPr lang="en-IN" sz="1600" dirty="0" smtClean="0"/>
          </a:p>
          <a:p>
            <a:endParaRPr lang="en-IN" sz="1600" dirty="0" smtClean="0"/>
          </a:p>
          <a:p>
            <a:endParaRPr lang="en-IN" sz="1600" dirty="0" smtClean="0"/>
          </a:p>
          <a:p>
            <a:endParaRPr lang="en-IN" sz="1600" dirty="0" smtClean="0"/>
          </a:p>
          <a:p>
            <a:endParaRPr lang="en-IN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4803498" y="2547847"/>
            <a:ext cx="70069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i="0" dirty="0" smtClean="0">
                <a:solidFill>
                  <a:schemeClr val="accent1"/>
                </a:solidFill>
              </a:rPr>
              <a:t>Enhancements to be added to use Jmeter</a:t>
            </a:r>
            <a:endParaRPr lang="en-IN" i="0" dirty="0">
              <a:solidFill>
                <a:schemeClr val="accent1"/>
              </a:solidFill>
            </a:endParaRPr>
          </a:p>
        </p:txBody>
      </p:sp>
      <p:sp>
        <p:nvSpPr>
          <p:cNvPr id="16" name="Title 3"/>
          <p:cNvSpPr txBox="1">
            <a:spLocks/>
          </p:cNvSpPr>
          <p:nvPr/>
        </p:nvSpPr>
        <p:spPr>
          <a:xfrm>
            <a:off x="578048" y="292390"/>
            <a:ext cx="10360501" cy="648072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Considering an</a:t>
            </a:r>
            <a:r>
              <a:rPr kumimoji="0" lang="en-IN" sz="25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Open Source tool and enhancing it</a:t>
            </a:r>
            <a:endParaRPr kumimoji="0" lang="en-IN" sz="2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36829" y="1150880"/>
            <a:ext cx="57071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800" i="0" dirty="0" smtClean="0">
                <a:solidFill>
                  <a:srgbClr val="000000"/>
                </a:solidFill>
              </a:rPr>
              <a:t>  Develop everything from scratch</a:t>
            </a:r>
          </a:p>
          <a:p>
            <a:pPr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800" i="0" dirty="0" smtClean="0">
                <a:solidFill>
                  <a:srgbClr val="000000"/>
                </a:solidFill>
              </a:rPr>
              <a:t>  Define a Standard</a:t>
            </a:r>
          </a:p>
          <a:p>
            <a:pPr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800" i="0" dirty="0" smtClean="0">
                <a:solidFill>
                  <a:srgbClr val="000000"/>
                </a:solidFill>
              </a:rPr>
              <a:t>  Making it Stable</a:t>
            </a:r>
            <a:endParaRPr lang="en-IN" sz="1800" i="0" dirty="0" err="1" smtClean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688881" y="1481957"/>
            <a:ext cx="3499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i="0" dirty="0" smtClean="0">
                <a:solidFill>
                  <a:srgbClr val="000000"/>
                </a:solidFill>
              </a:rPr>
              <a:t>Considering a </a:t>
            </a:r>
            <a:r>
              <a:rPr lang="en-US" sz="1800" i="0" dirty="0" err="1" smtClean="0">
                <a:solidFill>
                  <a:srgbClr val="000000"/>
                </a:solidFill>
              </a:rPr>
              <a:t>OpenSource</a:t>
            </a:r>
            <a:r>
              <a:rPr lang="en-US" sz="1800" i="0" dirty="0" smtClean="0">
                <a:solidFill>
                  <a:srgbClr val="000000"/>
                </a:solidFill>
              </a:rPr>
              <a:t> tool </a:t>
            </a:r>
            <a:r>
              <a:rPr lang="en-US" sz="1800" i="0" smtClean="0">
                <a:solidFill>
                  <a:srgbClr val="000000"/>
                </a:solidFill>
              </a:rPr>
              <a:t>and extending it</a:t>
            </a:r>
            <a:endParaRPr lang="en-IN" sz="1800" i="0" dirty="0" err="1" smtClean="0">
              <a:solidFill>
                <a:srgbClr val="000000"/>
              </a:solidFill>
            </a:endParaRPr>
          </a:p>
        </p:txBody>
      </p:sp>
      <p:sp>
        <p:nvSpPr>
          <p:cNvPr id="50178" name="AutoShape 2" descr="Image result for choice ic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graphicFrame>
        <p:nvGraphicFramePr>
          <p:cNvPr id="13" name="Diagram 12"/>
          <p:cNvGraphicFramePr/>
          <p:nvPr/>
        </p:nvGraphicFramePr>
        <p:xfrm>
          <a:off x="5659821" y="797097"/>
          <a:ext cx="3168869" cy="2527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7" name="Diagram 16"/>
          <p:cNvGraphicFramePr/>
          <p:nvPr/>
        </p:nvGraphicFramePr>
        <p:xfrm>
          <a:off x="4745421" y="3342289"/>
          <a:ext cx="6889531" cy="29166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8" name="Rounded Rectangle 17"/>
          <p:cNvSpPr/>
          <p:nvPr/>
        </p:nvSpPr>
        <p:spPr bwMode="auto">
          <a:xfrm>
            <a:off x="262140" y="1428631"/>
            <a:ext cx="3105900" cy="51077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rPr>
              <a:t>Robust Framework</a:t>
            </a:r>
            <a:endParaRPr kumimoji="0" lang="en-IN" sz="2400" b="0" i="0" u="none" strike="noStrike" cap="none" normalizeH="0" baseline="0" dirty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19" name="Rounded Rectangle 18"/>
          <p:cNvSpPr/>
          <p:nvPr/>
        </p:nvSpPr>
        <p:spPr bwMode="auto">
          <a:xfrm>
            <a:off x="228235" y="2083951"/>
            <a:ext cx="3109325" cy="51077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rPr>
              <a:t>   Accurate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Arial" charset="0"/>
              </a:rPr>
              <a:t> Stats   </a:t>
            </a:r>
            <a:endParaRPr kumimoji="0" lang="en-IN" sz="2400" b="0" i="0" u="none" strike="noStrike" cap="none" normalizeH="0" baseline="0" dirty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20" name="Rounded Rectangle 19"/>
          <p:cNvSpPr/>
          <p:nvPr/>
        </p:nvSpPr>
        <p:spPr bwMode="auto">
          <a:xfrm>
            <a:off x="228599" y="2815471"/>
            <a:ext cx="3145221" cy="51077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rPr>
              <a:t>Concurrent Clients</a:t>
            </a:r>
            <a:endParaRPr kumimoji="0" lang="en-IN" sz="2400" b="0" i="0" u="none" strike="noStrike" cap="none" normalizeH="0" baseline="0" dirty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21" name="Rounded Rectangle 20"/>
          <p:cNvSpPr/>
          <p:nvPr/>
        </p:nvSpPr>
        <p:spPr bwMode="auto">
          <a:xfrm>
            <a:off x="219394" y="3501272"/>
            <a:ext cx="3170192" cy="51077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rPr>
              <a:t>Integration            </a:t>
            </a:r>
            <a:endParaRPr kumimoji="0" lang="en-IN" sz="2400" b="0" i="0" u="none" strike="noStrike" cap="none" normalizeH="0" baseline="0" dirty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22" name="Rounded Rectangle 21"/>
          <p:cNvSpPr/>
          <p:nvPr/>
        </p:nvSpPr>
        <p:spPr bwMode="auto">
          <a:xfrm>
            <a:off x="243840" y="4217551"/>
            <a:ext cx="3159648" cy="51077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rPr>
              <a:t>Platform Independent</a:t>
            </a:r>
            <a:endParaRPr kumimoji="0" lang="en-IN" sz="2400" b="0" i="0" u="none" strike="noStrike" cap="none" normalizeH="0" baseline="0" dirty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24" name="Rounded Rectangle 23"/>
          <p:cNvSpPr/>
          <p:nvPr/>
        </p:nvSpPr>
        <p:spPr bwMode="auto">
          <a:xfrm>
            <a:off x="113218" y="5357932"/>
            <a:ext cx="3300542" cy="851297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   </a:t>
            </a: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Jmeter</a:t>
            </a:r>
            <a:endParaRPr kumimoji="0" lang="en-IN" sz="4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Graphic spid="17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Jmeter and its whereabouts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200150"/>
            <a:ext cx="11293345" cy="5033502"/>
          </a:xfrm>
        </p:spPr>
        <p:txBody>
          <a:bodyPr/>
          <a:lstStyle/>
          <a:p>
            <a:r>
              <a:rPr lang="en-IN" dirty="0" smtClean="0"/>
              <a:t>Apache Jmeter </a:t>
            </a:r>
          </a:p>
          <a:p>
            <a:pPr lvl="1">
              <a:buNone/>
            </a:pPr>
            <a:endParaRPr lang="en-IN" dirty="0" smtClean="0"/>
          </a:p>
          <a:p>
            <a:pPr lvl="1">
              <a:buNone/>
            </a:pPr>
            <a:endParaRPr lang="en-IN" dirty="0"/>
          </a:p>
        </p:txBody>
      </p:sp>
      <p:sp>
        <p:nvSpPr>
          <p:cNvPr id="1026" name="AutoShape 2" descr="Image result for apache jmeter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028" name="AutoShape 4" descr="Image result for apache jmeter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030" name="AutoShape 6" descr="Image result for apache jmeter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032" name="AutoShape 8" descr="Image result for apache jmeter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034" name="AutoShape 10" descr="Image result for apache jmeter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036" name="Picture 12" descr="http://upload.wikimedia.org/wikipedia/en/archive/0/07/20150405162143!Jakarta_jmeter_logo.jpg"/>
          <p:cNvPicPr>
            <a:picLocks noChangeAspect="1" noChangeArrowheads="1"/>
          </p:cNvPicPr>
          <p:nvPr/>
        </p:nvPicPr>
        <p:blipFill>
          <a:blip r:embed="rId2" cstate="print">
            <a:lum bright="-5000"/>
          </a:blip>
          <a:srcRect/>
          <a:stretch>
            <a:fillRect/>
          </a:stretch>
        </p:blipFill>
        <p:spPr bwMode="auto">
          <a:xfrm>
            <a:off x="1350633" y="2178475"/>
            <a:ext cx="3714781" cy="1714516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223850" y="1394234"/>
            <a:ext cx="6545655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IN" sz="2000" i="0" dirty="0" smtClean="0"/>
              <a:t>   Apache Jakarta Project for Performance/load testing of variety of Java Applications(originally)</a:t>
            </a:r>
          </a:p>
          <a:p>
            <a:pPr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IN" sz="2000" i="0" dirty="0" smtClean="0"/>
              <a:t>   Later added support for various services </a:t>
            </a:r>
          </a:p>
          <a:p>
            <a:pPr lvl="1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IN" sz="2000" i="0" dirty="0" smtClean="0"/>
              <a:t> JDBC,JMS, FTP,LDAP,TCP, HTTP, SOAP &amp; REST</a:t>
            </a:r>
          </a:p>
          <a:p>
            <a:pPr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IN" sz="2000" i="0" dirty="0" smtClean="0"/>
              <a:t>   Advanced support for monitoring resources and distributing client load remotely</a:t>
            </a:r>
          </a:p>
          <a:p>
            <a:pPr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IN" sz="2000" i="0" dirty="0" smtClean="0">
                <a:solidFill>
                  <a:srgbClr val="000000"/>
                </a:solidFill>
              </a:rPr>
              <a:t>   Gives all kinds of statistics and reports</a:t>
            </a:r>
          </a:p>
          <a:p>
            <a:pPr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IN" sz="2000" i="0" dirty="0" smtClean="0">
                <a:solidFill>
                  <a:srgbClr val="000000"/>
                </a:solidFill>
              </a:rPr>
              <a:t>   Features like Assertions, Post Processors, Pre-processors</a:t>
            </a:r>
          </a:p>
          <a:p>
            <a:pPr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IN" sz="2000" i="0" dirty="0" smtClean="0">
                <a:solidFill>
                  <a:srgbClr val="000000"/>
                </a:solidFill>
              </a:rPr>
              <a:t>   Many functions &amp; scripting options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80" y="5539563"/>
            <a:ext cx="61456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3200" i="0" dirty="0" smtClean="0">
                <a:solidFill>
                  <a:schemeClr val="accent1"/>
                </a:solidFill>
              </a:rPr>
              <a:t>A </a:t>
            </a:r>
            <a:r>
              <a:rPr lang="en-IN" sz="3200" i="0" dirty="0" smtClean="0">
                <a:solidFill>
                  <a:schemeClr val="accent1"/>
                </a:solidFill>
              </a:rPr>
              <a:t>short tour </a:t>
            </a:r>
            <a:r>
              <a:rPr lang="en-IN" sz="3200" i="0" dirty="0" smtClean="0">
                <a:solidFill>
                  <a:schemeClr val="accent1"/>
                </a:solidFill>
              </a:rPr>
              <a:t>to Jmeter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16944" y="338689"/>
            <a:ext cx="10360501" cy="648072"/>
          </a:xfrm>
        </p:spPr>
        <p:txBody>
          <a:bodyPr>
            <a:normAutofit/>
          </a:bodyPr>
          <a:lstStyle/>
          <a:p>
            <a:r>
              <a:rPr lang="en-IN" sz="2500" dirty="0" smtClean="0">
                <a:solidFill>
                  <a:schemeClr val="tx1"/>
                </a:solidFill>
              </a:rPr>
              <a:t>Considering Jmeter for the Framework</a:t>
            </a:r>
            <a:endParaRPr lang="en-IN" sz="25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239287" y="960120"/>
            <a:ext cx="11710251" cy="5709240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</a:pPr>
            <a:endParaRPr lang="en-US" sz="1800" dirty="0" smtClean="0">
              <a:solidFill>
                <a:schemeClr val="accent1"/>
              </a:solidFill>
            </a:endParaRPr>
          </a:p>
          <a:p>
            <a:pPr>
              <a:buClrTx/>
            </a:pPr>
            <a:r>
              <a:rPr lang="en-US" sz="1800" dirty="0" smtClean="0">
                <a:solidFill>
                  <a:schemeClr val="tx1"/>
                </a:solidFill>
              </a:rPr>
              <a:t>Considering Jmeter </a:t>
            </a:r>
          </a:p>
          <a:p>
            <a:pPr lvl="1">
              <a:buClr>
                <a:srgbClr val="FF0000"/>
              </a:buClr>
              <a:buNone/>
            </a:pPr>
            <a:endParaRPr lang="en-US" sz="1600" dirty="0" smtClean="0"/>
          </a:p>
          <a:p>
            <a:pPr lvl="2">
              <a:buClr>
                <a:srgbClr val="FF0000"/>
              </a:buClr>
              <a:buNone/>
            </a:pPr>
            <a:endParaRPr lang="en-US" sz="1200" dirty="0" smtClean="0">
              <a:solidFill>
                <a:schemeClr val="accent1"/>
              </a:solidFill>
            </a:endParaRPr>
          </a:p>
          <a:p>
            <a:pPr lvl="8">
              <a:buClr>
                <a:srgbClr val="FF0000"/>
              </a:buClr>
              <a:buNone/>
            </a:pPr>
            <a:r>
              <a:rPr lang="en-US" sz="1000" dirty="0" smtClean="0">
                <a:solidFill>
                  <a:schemeClr val="accent1"/>
                </a:solidFill>
              </a:rPr>
              <a:t> </a:t>
            </a:r>
          </a:p>
          <a:p>
            <a:pPr>
              <a:buClr>
                <a:srgbClr val="FF0000"/>
              </a:buClr>
              <a:buNone/>
            </a:pPr>
            <a:r>
              <a:rPr lang="en-US" sz="1600" dirty="0" smtClean="0"/>
              <a:t>	</a:t>
            </a:r>
          </a:p>
          <a:p>
            <a:pPr>
              <a:buClr>
                <a:srgbClr val="FF0000"/>
              </a:buClr>
              <a:buNone/>
            </a:pPr>
            <a:endParaRPr lang="en-US" sz="2200" dirty="0" smtClean="0"/>
          </a:p>
          <a:p>
            <a:pPr>
              <a:buClr>
                <a:srgbClr val="FF0000"/>
              </a:buClr>
              <a:buNone/>
            </a:pPr>
            <a:r>
              <a:rPr lang="en-US" sz="2200" dirty="0" smtClean="0"/>
              <a:t> 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391478" y="4385763"/>
            <a:ext cx="4890041" cy="17281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i="0" dirty="0" smtClean="0"/>
              <a:t>Apache Jmeter</a:t>
            </a:r>
          </a:p>
          <a:p>
            <a:pPr algn="ctr"/>
            <a:endParaRPr lang="en-IN" dirty="0" smtClean="0"/>
          </a:p>
          <a:p>
            <a:pPr algn="ctr"/>
            <a:endParaRPr lang="en-IN" dirty="0"/>
          </a:p>
        </p:txBody>
      </p:sp>
      <p:sp>
        <p:nvSpPr>
          <p:cNvPr id="33" name="Rounded Rectangle 32"/>
          <p:cNvSpPr/>
          <p:nvPr/>
        </p:nvSpPr>
        <p:spPr>
          <a:xfrm>
            <a:off x="2106445" y="5220043"/>
            <a:ext cx="3359498" cy="504056"/>
          </a:xfrm>
          <a:prstGeom prst="roundRect">
            <a:avLst/>
          </a:prstGeom>
          <a:ln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600" dirty="0" smtClean="0"/>
          </a:p>
          <a:p>
            <a:pPr algn="ctr"/>
            <a:r>
              <a:rPr lang="en-IN" sz="1600" i="0" dirty="0" smtClean="0"/>
              <a:t>OpenEdge Plug-in </a:t>
            </a:r>
          </a:p>
          <a:p>
            <a:pPr algn="ctr"/>
            <a:endParaRPr lang="en-IN" sz="1600" dirty="0"/>
          </a:p>
        </p:txBody>
      </p:sp>
      <p:sp>
        <p:nvSpPr>
          <p:cNvPr id="43" name="Rounded Rectangle 42"/>
          <p:cNvSpPr/>
          <p:nvPr/>
        </p:nvSpPr>
        <p:spPr>
          <a:xfrm>
            <a:off x="7328872" y="4591844"/>
            <a:ext cx="3647455" cy="1512168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i="0" dirty="0" smtClean="0"/>
              <a:t>OpenEdge Application Server</a:t>
            </a:r>
            <a:endParaRPr lang="en-IN" i="0" dirty="0"/>
          </a:p>
        </p:txBody>
      </p:sp>
      <p:pic>
        <p:nvPicPr>
          <p:cNvPr id="9" name="Picture 2" descr="http://peterknolle.com/wp-content/uploads/2015/07/plugI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652718">
            <a:off x="5712538" y="4784051"/>
            <a:ext cx="1377383" cy="1377383"/>
          </a:xfrm>
          <a:prstGeom prst="rect">
            <a:avLst/>
          </a:prstGeom>
          <a:noFill/>
        </p:spPr>
      </p:pic>
      <p:graphicFrame>
        <p:nvGraphicFramePr>
          <p:cNvPr id="10" name="Diagram 9"/>
          <p:cNvGraphicFramePr/>
          <p:nvPr/>
        </p:nvGraphicFramePr>
        <p:xfrm>
          <a:off x="797031" y="631368"/>
          <a:ext cx="10084329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6612" y="1040800"/>
            <a:ext cx="11093737" cy="5101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itle 3"/>
          <p:cNvSpPr>
            <a:spLocks noGrp="1"/>
          </p:cNvSpPr>
          <p:nvPr>
            <p:ph type="title"/>
          </p:nvPr>
        </p:nvSpPr>
        <p:spPr>
          <a:xfrm>
            <a:off x="589622" y="338688"/>
            <a:ext cx="10360501" cy="648072"/>
          </a:xfrm>
        </p:spPr>
        <p:txBody>
          <a:bodyPr>
            <a:normAutofit/>
          </a:bodyPr>
          <a:lstStyle/>
          <a:p>
            <a:r>
              <a:rPr lang="en-IN" sz="2500" dirty="0" smtClean="0">
                <a:solidFill>
                  <a:schemeClr val="tx1"/>
                </a:solidFill>
              </a:rPr>
              <a:t>Implementing customized basic Java Sampler</a:t>
            </a:r>
            <a:endParaRPr lang="en-IN" sz="2500" dirty="0">
              <a:solidFill>
                <a:schemeClr val="tx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48672" y="4077073"/>
            <a:ext cx="10078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i="0" dirty="0" smtClean="0">
                <a:solidFill>
                  <a:schemeClr val="accent1"/>
                </a:solidFill>
              </a:rPr>
              <a:t>A custom Java Sampler developed using </a:t>
            </a:r>
            <a:r>
              <a:rPr lang="en-IN" b="1" i="0" dirty="0" err="1" smtClean="0">
                <a:solidFill>
                  <a:schemeClr val="accent1"/>
                </a:solidFill>
              </a:rPr>
              <a:t>AbstractJavaSamplerClient</a:t>
            </a:r>
            <a:r>
              <a:rPr lang="en-IN" b="1" i="0" dirty="0" smtClean="0">
                <a:solidFill>
                  <a:schemeClr val="accent1"/>
                </a:solidFill>
              </a:rPr>
              <a:t> </a:t>
            </a:r>
            <a:r>
              <a:rPr lang="en-IN" i="0" dirty="0" smtClean="0">
                <a:solidFill>
                  <a:schemeClr val="accent1"/>
                </a:solidFill>
              </a:rPr>
              <a:t>Interface</a:t>
            </a:r>
            <a:endParaRPr lang="en-IN" i="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3"/>
          <p:cNvSpPr>
            <a:spLocks noGrp="1"/>
          </p:cNvSpPr>
          <p:nvPr>
            <p:ph type="title"/>
          </p:nvPr>
        </p:nvSpPr>
        <p:spPr>
          <a:xfrm>
            <a:off x="682220" y="338688"/>
            <a:ext cx="10360501" cy="648072"/>
          </a:xfrm>
        </p:spPr>
        <p:txBody>
          <a:bodyPr>
            <a:normAutofit/>
          </a:bodyPr>
          <a:lstStyle/>
          <a:p>
            <a:r>
              <a:rPr lang="en-IN" sz="2500" dirty="0" smtClean="0">
                <a:solidFill>
                  <a:schemeClr val="tx1"/>
                </a:solidFill>
              </a:rPr>
              <a:t>Customized </a:t>
            </a:r>
            <a:r>
              <a:rPr lang="en-IN" sz="2500" dirty="0" err="1" smtClean="0">
                <a:solidFill>
                  <a:schemeClr val="tx1"/>
                </a:solidFill>
              </a:rPr>
              <a:t>JavaSampler</a:t>
            </a:r>
            <a:r>
              <a:rPr lang="en-IN" sz="2500" dirty="0" smtClean="0">
                <a:solidFill>
                  <a:schemeClr val="tx1"/>
                </a:solidFill>
              </a:rPr>
              <a:t> and the Use-case</a:t>
            </a:r>
            <a:endParaRPr lang="en-IN" sz="2500" dirty="0">
              <a:solidFill>
                <a:schemeClr val="tx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239287" y="1052736"/>
            <a:ext cx="11710251" cy="5544616"/>
          </a:xfrm>
        </p:spPr>
        <p:txBody>
          <a:bodyPr>
            <a:normAutofit/>
          </a:bodyPr>
          <a:lstStyle/>
          <a:p>
            <a:r>
              <a:rPr lang="en-IN" sz="2400" b="1" dirty="0" smtClean="0"/>
              <a:t>We were expecting more in this Sampler</a:t>
            </a:r>
          </a:p>
          <a:p>
            <a:endParaRPr lang="en-IN" sz="1800" dirty="0" smtClean="0"/>
          </a:p>
          <a:p>
            <a:pPr marL="800100" lvl="1" indent="-342900">
              <a:buAutoNum type="arabicPeriod"/>
            </a:pPr>
            <a:r>
              <a:rPr lang="en-IN" sz="2000" dirty="0" smtClean="0"/>
              <a:t>A new GUI Interface with a different functionality</a:t>
            </a:r>
          </a:p>
          <a:p>
            <a:pPr marL="800100" lvl="1" indent="-342900">
              <a:buAutoNum type="arabicPeriod"/>
            </a:pPr>
            <a:r>
              <a:rPr lang="en-IN" sz="2000" dirty="0" smtClean="0"/>
              <a:t>Dynamic class reader to parse the input/output variables</a:t>
            </a:r>
          </a:p>
          <a:p>
            <a:pPr marL="800100" lvl="1" indent="-342900">
              <a:buAutoNum type="arabicPeriod"/>
            </a:pPr>
            <a:r>
              <a:rPr lang="en-IN" sz="2000" dirty="0" smtClean="0"/>
              <a:t>Dynamic input  request file parser  for complex </a:t>
            </a:r>
            <a:r>
              <a:rPr lang="en-IN" sz="2000" dirty="0" err="1" smtClean="0"/>
              <a:t>datatypes</a:t>
            </a:r>
            <a:endParaRPr lang="en-IN" sz="2000" dirty="0" smtClean="0"/>
          </a:p>
          <a:p>
            <a:pPr marL="800100" lvl="1" indent="-342900">
              <a:buAutoNum type="arabicPeriod"/>
            </a:pPr>
            <a:r>
              <a:rPr lang="en-IN" sz="2000" dirty="0" smtClean="0"/>
              <a:t>Storing the entire input in one file and passing the input to the sampler in the same format</a:t>
            </a:r>
          </a:p>
          <a:p>
            <a:pPr marL="800100" lvl="1" indent="-342900"/>
            <a:endParaRPr lang="en-IN" sz="1800" dirty="0" smtClean="0">
              <a:solidFill>
                <a:srgbClr val="002060"/>
              </a:solidFill>
            </a:endParaRPr>
          </a:p>
          <a:p>
            <a:pPr marL="800100" lvl="1" indent="-342900">
              <a:buAutoNum type="arabicPeriod"/>
            </a:pPr>
            <a:endParaRPr lang="en-IN" sz="1800" dirty="0" smtClean="0">
              <a:solidFill>
                <a:srgbClr val="002060"/>
              </a:solidFill>
            </a:endParaRPr>
          </a:p>
          <a:p>
            <a:pPr marL="342900" indent="-342900">
              <a:buAutoNum type="arabicPeriod"/>
            </a:pPr>
            <a:endParaRPr lang="en-IN" sz="1800" dirty="0" smtClean="0">
              <a:solidFill>
                <a:srgbClr val="002060"/>
              </a:solidFill>
            </a:endParaRPr>
          </a:p>
          <a:p>
            <a:endParaRPr lang="en-IN" sz="1800" dirty="0"/>
          </a:p>
        </p:txBody>
      </p:sp>
      <p:sp>
        <p:nvSpPr>
          <p:cNvPr id="8" name="TextBox 7"/>
          <p:cNvSpPr txBox="1"/>
          <p:nvPr/>
        </p:nvSpPr>
        <p:spPr>
          <a:xfrm>
            <a:off x="3019004" y="4467656"/>
            <a:ext cx="9790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i="0" dirty="0" smtClean="0"/>
              <a:t>	</a:t>
            </a:r>
            <a:r>
              <a:rPr lang="en-IN" sz="2800" i="0" dirty="0" smtClean="0">
                <a:solidFill>
                  <a:schemeClr val="accent1"/>
                </a:solidFill>
              </a:rPr>
              <a:t>All together, we wanted a new Sampler</a:t>
            </a:r>
            <a:endParaRPr lang="en-IN" sz="2800" i="0" dirty="0">
              <a:solidFill>
                <a:schemeClr val="accent1"/>
              </a:solidFill>
            </a:endParaRPr>
          </a:p>
        </p:txBody>
      </p:sp>
      <p:pic>
        <p:nvPicPr>
          <p:cNvPr id="9" name="Picture 7" descr="http://perfectpitchconcepts.com/wp-content/uploads/2014/05/1399667903_7_idea_lightbulb_game_design_flat_ico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27446" y="3703320"/>
            <a:ext cx="3250353" cy="24384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3"/>
          <p:cNvSpPr>
            <a:spLocks noGrp="1"/>
          </p:cNvSpPr>
          <p:nvPr>
            <p:ph type="title"/>
          </p:nvPr>
        </p:nvSpPr>
        <p:spPr>
          <a:xfrm>
            <a:off x="682220" y="315539"/>
            <a:ext cx="10360501" cy="648072"/>
          </a:xfrm>
        </p:spPr>
        <p:txBody>
          <a:bodyPr>
            <a:normAutofit/>
          </a:bodyPr>
          <a:lstStyle/>
          <a:p>
            <a:r>
              <a:rPr lang="en-IN" sz="2500" dirty="0" smtClean="0">
                <a:solidFill>
                  <a:schemeClr val="tx1"/>
                </a:solidFill>
              </a:rPr>
              <a:t>Framework in a bigger Picture</a:t>
            </a:r>
            <a:endParaRPr lang="en-IN" sz="2500" dirty="0">
              <a:solidFill>
                <a:schemeClr val="tx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 bwMode="auto">
          <a:xfrm>
            <a:off x="904460" y="1032251"/>
            <a:ext cx="6142383" cy="2067339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057400" y="1167612"/>
            <a:ext cx="32302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 b="1" i="0" dirty="0" smtClean="0"/>
              <a:t>        Jmeter Samplers</a:t>
            </a:r>
          </a:p>
        </p:txBody>
      </p:sp>
      <p:sp>
        <p:nvSpPr>
          <p:cNvPr id="24" name="Rounded Rectangle 23"/>
          <p:cNvSpPr/>
          <p:nvPr/>
        </p:nvSpPr>
        <p:spPr bwMode="auto">
          <a:xfrm>
            <a:off x="1470731" y="1947274"/>
            <a:ext cx="825470" cy="408623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IN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HTTP</a:t>
            </a:r>
          </a:p>
        </p:txBody>
      </p:sp>
      <p:sp>
        <p:nvSpPr>
          <p:cNvPr id="29" name="Rounded Rectangle 28"/>
          <p:cNvSpPr/>
          <p:nvPr/>
        </p:nvSpPr>
        <p:spPr bwMode="auto">
          <a:xfrm>
            <a:off x="2481590" y="1940650"/>
            <a:ext cx="857816" cy="408623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IN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SOAP</a:t>
            </a:r>
          </a:p>
        </p:txBody>
      </p:sp>
      <p:sp>
        <p:nvSpPr>
          <p:cNvPr id="32" name="Rounded Rectangle 31"/>
          <p:cNvSpPr/>
          <p:nvPr/>
        </p:nvSpPr>
        <p:spPr bwMode="auto">
          <a:xfrm>
            <a:off x="4160344" y="1753462"/>
            <a:ext cx="2413580" cy="408623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IN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OpenEdge Appserver</a:t>
            </a:r>
          </a:p>
        </p:txBody>
      </p:sp>
      <p:sp>
        <p:nvSpPr>
          <p:cNvPr id="33" name="Rounded Rectangle 32"/>
          <p:cNvSpPr/>
          <p:nvPr/>
        </p:nvSpPr>
        <p:spPr bwMode="auto">
          <a:xfrm>
            <a:off x="3818016" y="2333239"/>
            <a:ext cx="3164503" cy="408623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IN" sz="1800" i="0" dirty="0" smtClean="0"/>
              <a:t>OpenEdge Response Parser</a:t>
            </a:r>
            <a:endParaRPr kumimoji="0" lang="en-I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Rounded Rectangle 33"/>
          <p:cNvSpPr/>
          <p:nvPr/>
        </p:nvSpPr>
        <p:spPr bwMode="auto">
          <a:xfrm>
            <a:off x="545311" y="3557364"/>
            <a:ext cx="10397672" cy="26712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Rounded Rectangle 34"/>
          <p:cNvSpPr/>
          <p:nvPr/>
        </p:nvSpPr>
        <p:spPr bwMode="auto">
          <a:xfrm>
            <a:off x="883789" y="3280285"/>
            <a:ext cx="2413580" cy="408623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IN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OpenEdge Appserver</a:t>
            </a:r>
          </a:p>
        </p:txBody>
      </p:sp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313" y="4178759"/>
            <a:ext cx="2056792" cy="1725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2" descr="https://cdn4.iconfinder.com/data/icons/gray-toolbar-7/512/hitech-51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50904" y="4365168"/>
            <a:ext cx="1566532" cy="1566532"/>
          </a:xfrm>
          <a:prstGeom prst="rect">
            <a:avLst/>
          </a:prstGeom>
          <a:noFill/>
        </p:spPr>
      </p:pic>
      <p:sp>
        <p:nvSpPr>
          <p:cNvPr id="38" name="Rounded Rectangle 37"/>
          <p:cNvSpPr/>
          <p:nvPr/>
        </p:nvSpPr>
        <p:spPr bwMode="auto">
          <a:xfrm>
            <a:off x="6000591" y="4146507"/>
            <a:ext cx="1584176" cy="1739741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1400" b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1400" b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IN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 OE Client        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1400" b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1400" b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39" name="Picture 4" descr="https://speedcon.files.wordpress.com/2014/01/prog_logo_orangebkgd_glow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24729" y="4434539"/>
            <a:ext cx="1288378" cy="360040"/>
          </a:xfrm>
          <a:prstGeom prst="rect">
            <a:avLst/>
          </a:prstGeom>
          <a:noFill/>
        </p:spPr>
      </p:pic>
      <p:sp>
        <p:nvSpPr>
          <p:cNvPr id="40" name="Rounded Rectangle 39"/>
          <p:cNvSpPr/>
          <p:nvPr/>
        </p:nvSpPr>
        <p:spPr bwMode="auto">
          <a:xfrm>
            <a:off x="8071587" y="4086497"/>
            <a:ext cx="2344622" cy="1736646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lang="en-IN" sz="1400" b="1" dirty="0" smtClean="0">
              <a:solidFill>
                <a:schemeClr val="bg1"/>
              </a:solidFill>
              <a:latin typeface="Arial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IN" sz="1600" b="1" i="0" dirty="0" smtClean="0">
                <a:solidFill>
                  <a:schemeClr val="bg1"/>
                </a:solidFill>
                <a:latin typeface="Arial" charset="0"/>
              </a:rPr>
              <a:t>OE Client Response Builder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1400" b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1400" b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41" name="Rounded Rectangle 40"/>
          <p:cNvSpPr/>
          <p:nvPr/>
        </p:nvSpPr>
        <p:spPr bwMode="auto">
          <a:xfrm>
            <a:off x="897564" y="3816284"/>
            <a:ext cx="1986240" cy="340519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IN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GUI Interface</a:t>
            </a:r>
            <a:r>
              <a:rPr kumimoji="0" lang="en-IN" sz="14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for OE </a:t>
            </a:r>
            <a:endParaRPr kumimoji="0" lang="en-IN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42" name="Rounded Rectangle 41"/>
          <p:cNvSpPr/>
          <p:nvPr/>
        </p:nvSpPr>
        <p:spPr bwMode="auto">
          <a:xfrm>
            <a:off x="3447193" y="3855682"/>
            <a:ext cx="2128659" cy="340519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IN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  Sampler Processer   </a:t>
            </a:r>
          </a:p>
        </p:txBody>
      </p:sp>
      <p:cxnSp>
        <p:nvCxnSpPr>
          <p:cNvPr id="43" name="Straight Arrow Connector 42"/>
          <p:cNvCxnSpPr/>
          <p:nvPr/>
        </p:nvCxnSpPr>
        <p:spPr bwMode="auto">
          <a:xfrm>
            <a:off x="6973754" y="2560642"/>
            <a:ext cx="360040" cy="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4" name="Rounded Rectangle 43"/>
          <p:cNvSpPr/>
          <p:nvPr/>
        </p:nvSpPr>
        <p:spPr bwMode="auto">
          <a:xfrm>
            <a:off x="7363949" y="2349754"/>
            <a:ext cx="4125686" cy="44267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IN" sz="2000" i="0" dirty="0" smtClean="0">
                <a:solidFill>
                  <a:srgbClr val="000000"/>
                </a:solidFill>
              </a:rPr>
              <a:t>Customized JSON Parser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Testing an OpenEdge Procedure</a:t>
            </a:r>
            <a:endParaRPr lang="en-IN" dirty="0"/>
          </a:p>
        </p:txBody>
      </p:sp>
      <p:sp>
        <p:nvSpPr>
          <p:cNvPr id="4" name="TextBox 3"/>
          <p:cNvSpPr txBox="1"/>
          <p:nvPr/>
        </p:nvSpPr>
        <p:spPr>
          <a:xfrm>
            <a:off x="769545" y="1557196"/>
            <a:ext cx="2969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IN" sz="2000" i="0" dirty="0" err="1" smtClean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60880" y="1159160"/>
            <a:ext cx="8975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3200" i="0" dirty="0" smtClean="0">
                <a:solidFill>
                  <a:schemeClr val="accent1"/>
                </a:solidFill>
              </a:rPr>
              <a:t>      Create Customers    &amp;  Update Customers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lum bright="-4000"/>
          </a:blip>
          <a:srcRect/>
          <a:stretch>
            <a:fillRect/>
          </a:stretch>
        </p:blipFill>
        <p:spPr bwMode="auto">
          <a:xfrm>
            <a:off x="1391388" y="2513644"/>
            <a:ext cx="9045608" cy="3302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ounded Rectangle 14"/>
          <p:cNvSpPr/>
          <p:nvPr/>
        </p:nvSpPr>
        <p:spPr bwMode="auto">
          <a:xfrm>
            <a:off x="856290" y="2654959"/>
            <a:ext cx="9673200" cy="3236400"/>
          </a:xfrm>
          <a:prstGeom prst="roundRect">
            <a:avLst/>
          </a:prstGeom>
          <a:solidFill>
            <a:schemeClr val="accent1">
              <a:alpha val="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10083" y="1974287"/>
            <a:ext cx="6809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i="0" dirty="0" smtClean="0">
                <a:solidFill>
                  <a:srgbClr val="000000"/>
                </a:solidFill>
              </a:rPr>
              <a:t>Array of Temp-tables  -  “n” elements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Testing OpenEdge Procedure - Scenarios</a:t>
            </a:r>
            <a:endParaRPr lang="en-IN" dirty="0"/>
          </a:p>
        </p:txBody>
      </p:sp>
      <p:sp>
        <p:nvSpPr>
          <p:cNvPr id="4" name="TextBox 3"/>
          <p:cNvSpPr txBox="1"/>
          <p:nvPr/>
        </p:nvSpPr>
        <p:spPr>
          <a:xfrm>
            <a:off x="769545" y="1557196"/>
            <a:ext cx="2969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IN" sz="2000" i="0" dirty="0" err="1" smtClean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9545" y="1557196"/>
            <a:ext cx="2969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IN" sz="2000" i="0" dirty="0" err="1" smtClean="0">
              <a:solidFill>
                <a:srgbClr val="000000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>
            <a:lum bright="-4000"/>
          </a:blip>
          <a:srcRect/>
          <a:stretch>
            <a:fillRect/>
          </a:stretch>
        </p:blipFill>
        <p:spPr bwMode="auto">
          <a:xfrm>
            <a:off x="785332" y="2471115"/>
            <a:ext cx="5638105" cy="2058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ounded Rectangle 13"/>
          <p:cNvSpPr/>
          <p:nvPr/>
        </p:nvSpPr>
        <p:spPr bwMode="auto">
          <a:xfrm>
            <a:off x="707435" y="2539379"/>
            <a:ext cx="5713200" cy="2311200"/>
          </a:xfrm>
          <a:prstGeom prst="roundRect">
            <a:avLst/>
          </a:prstGeom>
          <a:solidFill>
            <a:schemeClr val="accent1">
              <a:alpha val="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66615" y="914400"/>
            <a:ext cx="509299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IN" sz="2000" i="0" dirty="0" smtClean="0">
                <a:solidFill>
                  <a:srgbClr val="000000"/>
                </a:solidFill>
              </a:rPr>
              <a:t>  Execute the dataset procedure</a:t>
            </a:r>
          </a:p>
          <a:p>
            <a:pPr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IN" sz="2000" i="0" dirty="0" smtClean="0">
                <a:solidFill>
                  <a:srgbClr val="000000"/>
                </a:solidFill>
              </a:rPr>
              <a:t>  Validate the output/response</a:t>
            </a:r>
          </a:p>
          <a:p>
            <a:pPr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IN" sz="2000" i="0" dirty="0" smtClean="0">
                <a:solidFill>
                  <a:srgbClr val="000000"/>
                </a:solidFill>
              </a:rPr>
              <a:t>  Stop if your validation is failed</a:t>
            </a:r>
          </a:p>
          <a:p>
            <a:pPr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IN" sz="2000" i="0" dirty="0" smtClean="0">
                <a:solidFill>
                  <a:srgbClr val="000000"/>
                </a:solidFill>
              </a:rPr>
              <a:t>  Pass the output of create to update operation</a:t>
            </a:r>
          </a:p>
          <a:p>
            <a:pPr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IN" sz="2000" i="0" dirty="0" smtClean="0">
                <a:solidFill>
                  <a:srgbClr val="000000"/>
                </a:solidFill>
              </a:rPr>
              <a:t>  Parameterize tt-1 attributes for “</a:t>
            </a:r>
            <a:r>
              <a:rPr lang="en-IN" sz="2000" b="1" i="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n</a:t>
            </a:r>
            <a:r>
              <a:rPr lang="en-IN" sz="2000" i="0" dirty="0" smtClean="0">
                <a:solidFill>
                  <a:srgbClr val="000000"/>
                </a:solidFill>
              </a:rPr>
              <a:t>” elements running with “</a:t>
            </a:r>
            <a:r>
              <a:rPr lang="en-IN" sz="2000" b="1" i="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m</a:t>
            </a:r>
            <a:r>
              <a:rPr lang="en-IN" sz="2000" i="0" dirty="0" smtClean="0">
                <a:solidFill>
                  <a:srgbClr val="000000"/>
                </a:solidFill>
              </a:rPr>
              <a:t>” concurrent users for “</a:t>
            </a:r>
            <a:r>
              <a:rPr lang="en-IN" sz="2000" b="1" i="0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iter</a:t>
            </a:r>
            <a:r>
              <a:rPr lang="en-IN" sz="2000" i="0" dirty="0" smtClean="0">
                <a:solidFill>
                  <a:srgbClr val="000000"/>
                </a:solidFill>
              </a:rPr>
              <a:t>” iterations</a:t>
            </a:r>
          </a:p>
          <a:p>
            <a:pPr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IN" sz="2000" i="0" dirty="0" smtClean="0">
                <a:solidFill>
                  <a:srgbClr val="000000"/>
                </a:solidFill>
              </a:rPr>
              <a:t>  Validate the output/response</a:t>
            </a:r>
          </a:p>
          <a:p>
            <a:pPr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IN" sz="2000" i="0" dirty="0" smtClean="0">
                <a:solidFill>
                  <a:srgbClr val="000000"/>
                </a:solidFill>
              </a:rPr>
              <a:t>  Parse/get a specific elements attribute value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50361" y="5497033"/>
            <a:ext cx="99946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i="0" dirty="0" smtClean="0">
                <a:solidFill>
                  <a:schemeClr val="accent1"/>
                </a:solidFill>
              </a:rPr>
              <a:t>Measure the Performance for every Appserver call with all statistics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2260" y="1392865"/>
            <a:ext cx="57309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 i="0" dirty="0" smtClean="0">
                <a:solidFill>
                  <a:srgbClr val="000000"/>
                </a:solidFill>
              </a:rPr>
              <a:t>Executing a OpenEdge procedure using </a:t>
            </a:r>
            <a:br>
              <a:rPr lang="en-IN" sz="2000" i="0" dirty="0" smtClean="0">
                <a:solidFill>
                  <a:srgbClr val="000000"/>
                </a:solidFill>
              </a:rPr>
            </a:br>
            <a:r>
              <a:rPr lang="en-IN" sz="2800" i="0" dirty="0" smtClean="0">
                <a:solidFill>
                  <a:srgbClr val="00B050"/>
                </a:solidFill>
              </a:rPr>
              <a:t> “OpenEdge Plug-in for Jmeter”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ed Rectangle 27"/>
          <p:cNvSpPr/>
          <p:nvPr/>
        </p:nvSpPr>
        <p:spPr bwMode="auto">
          <a:xfrm>
            <a:off x="3657628" y="2115884"/>
            <a:ext cx="2073349" cy="429555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Rounded Rectangle 25"/>
          <p:cNvSpPr/>
          <p:nvPr/>
        </p:nvSpPr>
        <p:spPr bwMode="auto">
          <a:xfrm>
            <a:off x="7006856" y="2286008"/>
            <a:ext cx="4465674" cy="41148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Testing OpenEdge Procedure – Scenarios(</a:t>
            </a:r>
            <a:r>
              <a:rPr lang="en-IN" dirty="0" err="1" smtClean="0"/>
              <a:t>Cntd</a:t>
            </a:r>
            <a:r>
              <a:rPr lang="en-IN" dirty="0" smtClean="0"/>
              <a:t>..)</a:t>
            </a:r>
            <a:endParaRPr lang="en-IN" dirty="0"/>
          </a:p>
        </p:txBody>
      </p:sp>
      <p:sp>
        <p:nvSpPr>
          <p:cNvPr id="4" name="TextBox 3"/>
          <p:cNvSpPr txBox="1"/>
          <p:nvPr/>
        </p:nvSpPr>
        <p:spPr>
          <a:xfrm>
            <a:off x="769545" y="1557196"/>
            <a:ext cx="2969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IN" sz="2000" i="0" dirty="0" err="1" smtClean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9545" y="1557196"/>
            <a:ext cx="2969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IN" sz="2000" i="0" dirty="0" err="1" smtClean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2262" y="1371600"/>
            <a:ext cx="10398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IN" sz="2000" i="0" dirty="0" smtClean="0">
                <a:solidFill>
                  <a:srgbClr val="000000"/>
                </a:solidFill>
              </a:rPr>
              <a:t>  Parameterize tt-1 attributes for “</a:t>
            </a:r>
            <a:r>
              <a:rPr lang="en-IN" sz="2000" b="1" i="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n</a:t>
            </a:r>
            <a:r>
              <a:rPr lang="en-IN" sz="2000" i="0" dirty="0" smtClean="0">
                <a:solidFill>
                  <a:srgbClr val="000000"/>
                </a:solidFill>
              </a:rPr>
              <a:t>” elements running with “</a:t>
            </a:r>
            <a:r>
              <a:rPr lang="en-IN" sz="2000" b="1" i="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m</a:t>
            </a:r>
            <a:r>
              <a:rPr lang="en-IN" sz="2000" i="0" dirty="0" smtClean="0">
                <a:solidFill>
                  <a:srgbClr val="000000"/>
                </a:solidFill>
              </a:rPr>
              <a:t>” concurrent users for “</a:t>
            </a:r>
            <a:r>
              <a:rPr lang="en-IN" sz="2000" b="1" i="0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iter</a:t>
            </a:r>
            <a:r>
              <a:rPr lang="en-IN" sz="2000" i="0" dirty="0" smtClean="0">
                <a:solidFill>
                  <a:srgbClr val="000000"/>
                </a:solidFill>
              </a:rPr>
              <a:t>” iterations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51073" y="2562456"/>
            <a:ext cx="45720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 b="1" i="0" dirty="0" smtClean="0">
                <a:solidFill>
                  <a:srgbClr val="000000"/>
                </a:solidFill>
              </a:rPr>
              <a:t>Dataset</a:t>
            </a:r>
            <a:r>
              <a:rPr lang="en-IN" sz="2000" i="0" dirty="0" smtClean="0">
                <a:solidFill>
                  <a:srgbClr val="000000"/>
                </a:solidFill>
              </a:rPr>
              <a:t> ds-1</a:t>
            </a:r>
          </a:p>
          <a:p>
            <a:pPr algn="l"/>
            <a:r>
              <a:rPr lang="en-IN" sz="2000" i="0" dirty="0" smtClean="0">
                <a:solidFill>
                  <a:srgbClr val="000000"/>
                </a:solidFill>
              </a:rPr>
              <a:t>         </a:t>
            </a:r>
            <a:r>
              <a:rPr lang="en-IN" sz="2000" b="1" i="0" dirty="0" smtClean="0">
                <a:solidFill>
                  <a:srgbClr val="000000"/>
                </a:solidFill>
              </a:rPr>
              <a:t>temp-table</a:t>
            </a:r>
            <a:r>
              <a:rPr lang="en-IN" sz="2000" i="0" dirty="0" smtClean="0">
                <a:solidFill>
                  <a:srgbClr val="000000"/>
                </a:solidFill>
              </a:rPr>
              <a:t> tt-1[0]</a:t>
            </a:r>
          </a:p>
          <a:p>
            <a:pPr algn="l"/>
            <a:r>
              <a:rPr lang="en-IN" sz="2000" i="0" dirty="0" smtClean="0">
                <a:solidFill>
                  <a:srgbClr val="000000"/>
                </a:solidFill>
              </a:rPr>
              <a:t>		name</a:t>
            </a:r>
          </a:p>
          <a:p>
            <a:pPr algn="l"/>
            <a:r>
              <a:rPr lang="en-IN" sz="2000" i="0" dirty="0" smtClean="0">
                <a:solidFill>
                  <a:srgbClr val="000000"/>
                </a:solidFill>
              </a:rPr>
              <a:t>                           </a:t>
            </a:r>
            <a:r>
              <a:rPr lang="en-IN" sz="2000" i="0" dirty="0" err="1" smtClean="0">
                <a:solidFill>
                  <a:srgbClr val="000000"/>
                </a:solidFill>
              </a:rPr>
              <a:t>custnum</a:t>
            </a:r>
            <a:endParaRPr lang="en-IN" sz="2000" i="0" dirty="0" smtClean="0">
              <a:solidFill>
                <a:srgbClr val="000000"/>
              </a:solidFill>
            </a:endParaRPr>
          </a:p>
          <a:p>
            <a:pPr algn="l"/>
            <a:r>
              <a:rPr lang="en-IN" sz="2000" i="0" dirty="0" smtClean="0">
                <a:solidFill>
                  <a:srgbClr val="000000"/>
                </a:solidFill>
              </a:rPr>
              <a:t>         .............</a:t>
            </a:r>
          </a:p>
          <a:p>
            <a:pPr algn="l"/>
            <a:r>
              <a:rPr lang="en-IN" sz="2000" i="0" dirty="0" smtClean="0">
                <a:solidFill>
                  <a:srgbClr val="000000"/>
                </a:solidFill>
              </a:rPr>
              <a:t>         </a:t>
            </a:r>
            <a:r>
              <a:rPr lang="en-IN" sz="2000" b="1" i="0" dirty="0" smtClean="0">
                <a:solidFill>
                  <a:srgbClr val="000000"/>
                </a:solidFill>
              </a:rPr>
              <a:t>temp-table</a:t>
            </a:r>
            <a:r>
              <a:rPr lang="en-IN" sz="2000" i="0" dirty="0" smtClean="0">
                <a:solidFill>
                  <a:srgbClr val="000000"/>
                </a:solidFill>
              </a:rPr>
              <a:t> tt-1[n]</a:t>
            </a:r>
          </a:p>
          <a:p>
            <a:pPr algn="l"/>
            <a:r>
              <a:rPr lang="en-IN" sz="2000" i="0" dirty="0" smtClean="0">
                <a:solidFill>
                  <a:srgbClr val="000000"/>
                </a:solidFill>
              </a:rPr>
              <a:t>		name</a:t>
            </a:r>
          </a:p>
          <a:p>
            <a:pPr algn="l"/>
            <a:r>
              <a:rPr lang="en-IN" sz="2000" i="0" dirty="0" smtClean="0">
                <a:solidFill>
                  <a:srgbClr val="000000"/>
                </a:solidFill>
              </a:rPr>
              <a:t>                           </a:t>
            </a:r>
            <a:r>
              <a:rPr lang="en-IN" sz="2000" i="0" dirty="0" err="1" smtClean="0">
                <a:solidFill>
                  <a:srgbClr val="000000"/>
                </a:solidFill>
              </a:rPr>
              <a:t>custnum</a:t>
            </a:r>
            <a:endParaRPr lang="en-IN" sz="2000" i="0" dirty="0" smtClean="0">
              <a:solidFill>
                <a:srgbClr val="000000"/>
              </a:solidFill>
            </a:endParaRPr>
          </a:p>
          <a:p>
            <a:pPr algn="l"/>
            <a:endParaRPr lang="en-IN" sz="2000" i="0" dirty="0" smtClean="0">
              <a:solidFill>
                <a:srgbClr val="000000"/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3668260" y="2418699"/>
            <a:ext cx="2509284" cy="3629766"/>
            <a:chOff x="6368902" y="2663248"/>
            <a:chExt cx="2509284" cy="3629766"/>
          </a:xfrm>
        </p:grpSpPr>
        <p:sp>
          <p:nvSpPr>
            <p:cNvPr id="12" name="Rounded Rectangle 11"/>
            <p:cNvSpPr/>
            <p:nvPr/>
          </p:nvSpPr>
          <p:spPr bwMode="auto">
            <a:xfrm>
              <a:off x="6765523" y="2663248"/>
              <a:ext cx="1152524" cy="510778"/>
            </a:xfrm>
            <a:prstGeom prst="round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IN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User-1</a:t>
              </a:r>
            </a:p>
          </p:txBody>
        </p:sp>
        <p:sp>
          <p:nvSpPr>
            <p:cNvPr id="15" name="Rounded Rectangle 14"/>
            <p:cNvSpPr/>
            <p:nvPr/>
          </p:nvSpPr>
          <p:spPr bwMode="auto">
            <a:xfrm>
              <a:off x="6769061" y="3336665"/>
              <a:ext cx="1152524" cy="510778"/>
            </a:xfrm>
            <a:prstGeom prst="round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IN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User-2</a:t>
              </a:r>
            </a:p>
          </p:txBody>
        </p:sp>
        <p:sp>
          <p:nvSpPr>
            <p:cNvPr id="16" name="Rounded Rectangle 15"/>
            <p:cNvSpPr/>
            <p:nvPr/>
          </p:nvSpPr>
          <p:spPr bwMode="auto">
            <a:xfrm>
              <a:off x="6804498" y="4041981"/>
              <a:ext cx="1152524" cy="510778"/>
            </a:xfrm>
            <a:prstGeom prst="round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IN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User-3</a:t>
              </a:r>
            </a:p>
          </p:txBody>
        </p:sp>
        <p:sp>
          <p:nvSpPr>
            <p:cNvPr id="21" name="Rounded Rectangle 20"/>
            <p:cNvSpPr/>
            <p:nvPr/>
          </p:nvSpPr>
          <p:spPr bwMode="auto">
            <a:xfrm>
              <a:off x="6788717" y="5782236"/>
              <a:ext cx="1240770" cy="510778"/>
            </a:xfrm>
            <a:prstGeom prst="round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IN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User-m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368902" y="4965405"/>
              <a:ext cx="25092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IN" sz="2000" i="0" dirty="0" smtClean="0">
                  <a:solidFill>
                    <a:srgbClr val="000000"/>
                  </a:solidFill>
                </a:rPr>
                <a:t>      .............</a:t>
              </a:r>
            </a:p>
          </p:txBody>
        </p:sp>
      </p:grpSp>
      <p:sp>
        <p:nvSpPr>
          <p:cNvPr id="24" name="Rounded Rectangle 23"/>
          <p:cNvSpPr/>
          <p:nvPr/>
        </p:nvSpPr>
        <p:spPr bwMode="auto">
          <a:xfrm>
            <a:off x="331457" y="3099183"/>
            <a:ext cx="1580563" cy="510778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I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Iterations</a:t>
            </a:r>
            <a:r>
              <a:rPr kumimoji="0" lang="en-IN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endParaRPr kumimoji="0" lang="en-I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59489" y="4029740"/>
            <a:ext cx="3009013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 i="0" dirty="0" smtClean="0">
                <a:solidFill>
                  <a:srgbClr val="000000"/>
                </a:solidFill>
              </a:rPr>
              <a:t> DO WHILE </a:t>
            </a:r>
            <a:r>
              <a:rPr lang="en-IN" sz="2000" i="0" dirty="0" err="1" smtClean="0">
                <a:solidFill>
                  <a:srgbClr val="000000"/>
                </a:solidFill>
              </a:rPr>
              <a:t>cnt</a:t>
            </a:r>
            <a:r>
              <a:rPr lang="en-IN" sz="2000" i="0" dirty="0" smtClean="0">
                <a:solidFill>
                  <a:srgbClr val="000000"/>
                </a:solidFill>
              </a:rPr>
              <a:t> &lt;= </a:t>
            </a:r>
            <a:r>
              <a:rPr lang="en-IN" sz="2000" i="0" dirty="0" err="1" smtClean="0">
                <a:solidFill>
                  <a:srgbClr val="000000"/>
                </a:solidFill>
              </a:rPr>
              <a:t>iter</a:t>
            </a:r>
            <a:endParaRPr lang="en-IN" sz="2000" i="0" dirty="0" smtClean="0">
              <a:solidFill>
                <a:srgbClr val="000000"/>
              </a:solidFill>
            </a:endParaRPr>
          </a:p>
          <a:p>
            <a:pPr algn="l"/>
            <a:r>
              <a:rPr lang="en-IN" sz="2000" i="0" dirty="0" smtClean="0">
                <a:solidFill>
                  <a:srgbClr val="000000"/>
                </a:solidFill>
              </a:rPr>
              <a:t>/*  concurrent users execution */</a:t>
            </a:r>
          </a:p>
          <a:p>
            <a:pPr algn="l"/>
            <a:r>
              <a:rPr lang="en-IN" sz="2000" i="0" dirty="0" smtClean="0">
                <a:solidFill>
                  <a:srgbClr val="000000"/>
                </a:solidFill>
              </a:rPr>
              <a:t>Assign </a:t>
            </a:r>
            <a:r>
              <a:rPr lang="en-IN" sz="2000" i="0" dirty="0" err="1" smtClean="0">
                <a:solidFill>
                  <a:srgbClr val="000000"/>
                </a:solidFill>
              </a:rPr>
              <a:t>cnt</a:t>
            </a:r>
            <a:r>
              <a:rPr lang="en-IN" sz="2000" i="0" dirty="0" smtClean="0">
                <a:solidFill>
                  <a:srgbClr val="000000"/>
                </a:solidFill>
              </a:rPr>
              <a:t> = </a:t>
            </a:r>
            <a:r>
              <a:rPr lang="en-IN" sz="2000" i="0" dirty="0" err="1" smtClean="0">
                <a:solidFill>
                  <a:srgbClr val="000000"/>
                </a:solidFill>
              </a:rPr>
              <a:t>cnt</a:t>
            </a:r>
            <a:r>
              <a:rPr lang="en-IN" sz="2000" i="0" dirty="0" smtClean="0">
                <a:solidFill>
                  <a:srgbClr val="000000"/>
                </a:solidFill>
              </a:rPr>
              <a:t> + 1. </a:t>
            </a:r>
          </a:p>
          <a:p>
            <a:pPr algn="l"/>
            <a:r>
              <a:rPr lang="en-IN" sz="2000" i="0" dirty="0" smtClean="0">
                <a:solidFill>
                  <a:srgbClr val="000000"/>
                </a:solidFill>
              </a:rPr>
              <a:t>End.</a:t>
            </a:r>
          </a:p>
        </p:txBody>
      </p:sp>
      <p:sp>
        <p:nvSpPr>
          <p:cNvPr id="29" name="Right Arrow 28"/>
          <p:cNvSpPr/>
          <p:nvPr/>
        </p:nvSpPr>
        <p:spPr bwMode="auto">
          <a:xfrm>
            <a:off x="2658156" y="5146158"/>
            <a:ext cx="925200" cy="457200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Right Arrow 29"/>
          <p:cNvSpPr/>
          <p:nvPr/>
        </p:nvSpPr>
        <p:spPr bwMode="auto">
          <a:xfrm>
            <a:off x="5915392" y="5202861"/>
            <a:ext cx="925200" cy="457200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198242" y="1881963"/>
            <a:ext cx="40935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 b="1" i="0" dirty="0" smtClean="0">
                <a:solidFill>
                  <a:srgbClr val="000000"/>
                </a:solidFill>
              </a:rPr>
              <a:t>           Request Payload</a:t>
            </a:r>
          </a:p>
        </p:txBody>
      </p:sp>
      <p:sp>
        <p:nvSpPr>
          <p:cNvPr id="32" name="Rounded Rectangle 31"/>
          <p:cNvSpPr/>
          <p:nvPr/>
        </p:nvSpPr>
        <p:spPr bwMode="auto">
          <a:xfrm>
            <a:off x="8995143" y="3466214"/>
            <a:ext cx="1339703" cy="435935"/>
          </a:xfrm>
          <a:prstGeom prst="roundRect">
            <a:avLst/>
          </a:prstGeom>
          <a:solidFill>
            <a:schemeClr val="lt1">
              <a:alpha val="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Rounded Rectangle 32"/>
          <p:cNvSpPr/>
          <p:nvPr/>
        </p:nvSpPr>
        <p:spPr bwMode="auto">
          <a:xfrm>
            <a:off x="9019947" y="3958870"/>
            <a:ext cx="1339703" cy="435935"/>
          </a:xfrm>
          <a:prstGeom prst="roundRect">
            <a:avLst/>
          </a:prstGeom>
          <a:solidFill>
            <a:schemeClr val="lt1">
              <a:alpha val="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Rounded Rectangle 33"/>
          <p:cNvSpPr/>
          <p:nvPr/>
        </p:nvSpPr>
        <p:spPr bwMode="auto">
          <a:xfrm>
            <a:off x="9073112" y="5287995"/>
            <a:ext cx="1339703" cy="435935"/>
          </a:xfrm>
          <a:prstGeom prst="roundRect">
            <a:avLst/>
          </a:prstGeom>
          <a:solidFill>
            <a:schemeClr val="lt1">
              <a:alpha val="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Rounded Rectangle 34"/>
          <p:cNvSpPr/>
          <p:nvPr/>
        </p:nvSpPr>
        <p:spPr bwMode="auto">
          <a:xfrm>
            <a:off x="9105011" y="5777113"/>
            <a:ext cx="1339703" cy="435935"/>
          </a:xfrm>
          <a:prstGeom prst="roundRect">
            <a:avLst/>
          </a:prstGeom>
          <a:solidFill>
            <a:schemeClr val="lt1">
              <a:alpha val="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4" grpId="0" animBg="1"/>
      <p:bldP spid="27" grpId="0"/>
      <p:bldP spid="29" grpId="0" animBg="1"/>
      <p:bldP spid="3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0" y="1200150"/>
            <a:ext cx="10361613" cy="5303838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644452" y="1682932"/>
            <a:ext cx="52882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 i="0" dirty="0" smtClean="0">
                <a:solidFill>
                  <a:schemeClr val="accent4"/>
                </a:solidFill>
              </a:rPr>
              <a:t>Time for a Demo</a:t>
            </a:r>
            <a:endParaRPr lang="en-IN" sz="4400" i="0" dirty="0" err="1" smtClean="0">
              <a:solidFill>
                <a:schemeClr val="accent4"/>
              </a:solidFill>
            </a:endParaRPr>
          </a:p>
        </p:txBody>
      </p:sp>
      <p:pic>
        <p:nvPicPr>
          <p:cNvPr id="5" name="Picture 2" descr="http://www.colourbox.com/preview/4822483-679007-3d-human-sitting-on-a-armchair-in-the-cinema-eating-popcorn-with-3d-glass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40935" y="1159045"/>
            <a:ext cx="5196840" cy="519684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574675" y="1447800"/>
            <a:ext cx="11614150" cy="4572000"/>
          </a:xfrm>
        </p:spPr>
        <p:txBody>
          <a:bodyPr>
            <a:normAutofit/>
          </a:bodyPr>
          <a:lstStyle/>
          <a:p>
            <a:pPr>
              <a:buNone/>
            </a:pPr>
            <a:endParaRPr lang="en-IN" sz="4400" dirty="0" smtClean="0"/>
          </a:p>
          <a:p>
            <a:pPr>
              <a:buNone/>
            </a:pPr>
            <a:r>
              <a:rPr lang="en-IN" sz="4400" dirty="0" smtClean="0">
                <a:solidFill>
                  <a:srgbClr val="C00000"/>
                </a:solidFill>
              </a:rPr>
              <a:t>    Code , Time</a:t>
            </a:r>
          </a:p>
          <a:p>
            <a:pPr>
              <a:buNone/>
            </a:pPr>
            <a:r>
              <a:rPr lang="en-IN" sz="4400" dirty="0" smtClean="0">
                <a:solidFill>
                  <a:srgbClr val="C00000"/>
                </a:solidFill>
              </a:rPr>
              <a:t>	        &amp; Effort</a:t>
            </a:r>
          </a:p>
          <a:p>
            <a:pPr>
              <a:buNone/>
            </a:pPr>
            <a:r>
              <a:rPr lang="en-IN" sz="4400" dirty="0" smtClean="0">
                <a:solidFill>
                  <a:srgbClr val="C00000"/>
                </a:solidFill>
              </a:rPr>
              <a:t>                			</a:t>
            </a:r>
          </a:p>
          <a:p>
            <a:pPr>
              <a:buNone/>
            </a:pPr>
            <a:endParaRPr lang="en-IN" sz="4400" dirty="0">
              <a:solidFill>
                <a:srgbClr val="C00000"/>
              </a:solidFill>
            </a:endParaRPr>
          </a:p>
        </p:txBody>
      </p:sp>
      <p:pic>
        <p:nvPicPr>
          <p:cNvPr id="4098" name="Picture 2" descr="http://p5.storage.canalblog.com/50/26/996040/85147804_o.jpg"/>
          <p:cNvPicPr>
            <a:picLocks noChangeAspect="1" noChangeArrowheads="1"/>
          </p:cNvPicPr>
          <p:nvPr/>
        </p:nvPicPr>
        <p:blipFill>
          <a:blip r:embed="rId2" cstate="print">
            <a:lum bright="-4000"/>
          </a:blip>
          <a:srcRect/>
          <a:stretch>
            <a:fillRect/>
          </a:stretch>
        </p:blipFill>
        <p:spPr bwMode="auto">
          <a:xfrm>
            <a:off x="4792889" y="1287461"/>
            <a:ext cx="5298168" cy="4437217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045" y="274902"/>
            <a:ext cx="11710251" cy="743670"/>
          </a:xfrm>
        </p:spPr>
        <p:txBody>
          <a:bodyPr>
            <a:normAutofit/>
          </a:bodyPr>
          <a:lstStyle/>
          <a:p>
            <a:r>
              <a:rPr lang="en-IN" sz="2500" dirty="0" smtClean="0">
                <a:solidFill>
                  <a:schemeClr val="tx1"/>
                </a:solidFill>
              </a:rPr>
              <a:t>Lines of Code and Statistics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527244" y="3780656"/>
            <a:ext cx="0" cy="1152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679072" y="1342125"/>
            <a:ext cx="4895269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8800" i="0" dirty="0" smtClean="0">
                <a:solidFill>
                  <a:srgbClr val="92D050"/>
                </a:solidFill>
              </a:rPr>
              <a:t>4500 </a:t>
            </a:r>
          </a:p>
          <a:p>
            <a:pPr algn="l"/>
            <a:r>
              <a:rPr lang="en-IN" i="0" dirty="0" smtClean="0">
                <a:solidFill>
                  <a:schemeClr val="accent1"/>
                </a:solidFill>
              </a:rPr>
              <a:t>Lines of Code</a:t>
            </a:r>
            <a:endParaRPr lang="en-IN" i="0" dirty="0">
              <a:solidFill>
                <a:schemeClr val="accent1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487101" y="1350508"/>
            <a:ext cx="0" cy="1800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23230" y="3996681"/>
            <a:ext cx="39354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b="1" i="0" dirty="0" smtClean="0">
                <a:solidFill>
                  <a:srgbClr val="92D050"/>
                </a:solidFill>
              </a:rPr>
              <a:t>2000 Lines of Code</a:t>
            </a:r>
          </a:p>
          <a:p>
            <a:pPr algn="l"/>
            <a:r>
              <a:rPr lang="en-IN" b="1" i="0" dirty="0" smtClean="0">
                <a:solidFill>
                  <a:srgbClr val="92D050"/>
                </a:solidFill>
              </a:rPr>
              <a:t>2 ½ Engineers – 5 Days</a:t>
            </a:r>
            <a:endParaRPr lang="en-IN" b="1" i="0" dirty="0">
              <a:solidFill>
                <a:srgbClr val="92D050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7870824" y="3780656"/>
            <a:ext cx="0" cy="1152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966810" y="3996681"/>
            <a:ext cx="38867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b="1" i="0" dirty="0" smtClean="0">
                <a:solidFill>
                  <a:srgbClr val="92D050"/>
                </a:solidFill>
              </a:rPr>
              <a:t>2500 Lines of Code</a:t>
            </a:r>
          </a:p>
          <a:p>
            <a:pPr algn="l"/>
            <a:r>
              <a:rPr lang="en-IN" b="1" i="0" dirty="0" smtClean="0">
                <a:solidFill>
                  <a:srgbClr val="92D050"/>
                </a:solidFill>
              </a:rPr>
              <a:t>1 ½ Engineers – 30 Days</a:t>
            </a:r>
            <a:endParaRPr lang="en-IN" b="1" i="0" dirty="0">
              <a:solidFill>
                <a:srgbClr val="92D05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42081" y="5157192"/>
            <a:ext cx="51832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>
                <a:schemeClr val="accent1"/>
              </a:buClr>
              <a:buFont typeface="Wingdings" pitchFamily="2" charset="2"/>
              <a:buChar char="Ø"/>
            </a:pPr>
            <a:r>
              <a:rPr lang="en-IN" sz="2000" i="0" dirty="0" smtClean="0"/>
              <a:t>  Developing the base framework</a:t>
            </a:r>
            <a:endParaRPr lang="en-IN" sz="2000" i="0" dirty="0"/>
          </a:p>
        </p:txBody>
      </p:sp>
      <p:sp>
        <p:nvSpPr>
          <p:cNvPr id="21" name="TextBox 20"/>
          <p:cNvSpPr txBox="1"/>
          <p:nvPr/>
        </p:nvSpPr>
        <p:spPr>
          <a:xfrm>
            <a:off x="7678853" y="5157192"/>
            <a:ext cx="5710470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>
                <a:schemeClr val="accent1"/>
              </a:buClr>
              <a:buFont typeface="Wingdings" pitchFamily="2" charset="2"/>
              <a:buChar char="Ø"/>
            </a:pPr>
            <a:r>
              <a:rPr lang="en-IN" sz="2000" i="0" dirty="0" smtClean="0"/>
              <a:t>  Make the framework resilient</a:t>
            </a:r>
          </a:p>
          <a:p>
            <a:pPr algn="l">
              <a:buClr>
                <a:schemeClr val="accent1"/>
              </a:buClr>
              <a:buFont typeface="Wingdings" pitchFamily="2" charset="2"/>
              <a:buChar char="Ø"/>
            </a:pPr>
            <a:r>
              <a:rPr lang="en-IN" sz="2000" i="0" dirty="0" smtClean="0"/>
              <a:t>  Things were getting complex</a:t>
            </a:r>
          </a:p>
          <a:p>
            <a:pPr algn="l">
              <a:buClr>
                <a:schemeClr val="accent1"/>
              </a:buClr>
              <a:buFont typeface="Wingdings" pitchFamily="2" charset="2"/>
              <a:buChar char="Ø"/>
            </a:pPr>
            <a:r>
              <a:rPr lang="en-IN" sz="2000" i="0" dirty="0" smtClean="0"/>
              <a:t>   Adding more features</a:t>
            </a:r>
          </a:p>
          <a:p>
            <a:pPr algn="l"/>
            <a:r>
              <a:rPr lang="en-IN" sz="1800" i="0" dirty="0" smtClean="0"/>
              <a:t> </a:t>
            </a:r>
            <a:endParaRPr lang="en-IN" sz="1800" i="0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4171314" y="3140968"/>
            <a:ext cx="7678853" cy="0"/>
          </a:xfrm>
          <a:prstGeom prst="line">
            <a:avLst/>
          </a:prstGeom>
          <a:ln w="3397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6670326" y="3140968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0317782" y="3140968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6190398" y="3491716"/>
            <a:ext cx="1343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i="0" dirty="0" smtClean="0"/>
              <a:t>1500</a:t>
            </a:r>
            <a:endParaRPr lang="en-IN" i="0" dirty="0"/>
          </a:p>
        </p:txBody>
      </p:sp>
      <p:sp>
        <p:nvSpPr>
          <p:cNvPr id="37" name="TextBox 36"/>
          <p:cNvSpPr txBox="1"/>
          <p:nvPr/>
        </p:nvSpPr>
        <p:spPr>
          <a:xfrm>
            <a:off x="9837854" y="3491716"/>
            <a:ext cx="1343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i="0" dirty="0" smtClean="0"/>
              <a:t>3000</a:t>
            </a:r>
            <a:endParaRPr lang="en-IN" i="0" dirty="0"/>
          </a:p>
        </p:txBody>
      </p:sp>
      <p:sp>
        <p:nvSpPr>
          <p:cNvPr id="38" name="TextBox 37"/>
          <p:cNvSpPr txBox="1"/>
          <p:nvPr/>
        </p:nvSpPr>
        <p:spPr>
          <a:xfrm>
            <a:off x="5518498" y="2946430"/>
            <a:ext cx="34554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 i="0" dirty="0" smtClean="0">
                <a:solidFill>
                  <a:schemeClr val="bg1"/>
                </a:solidFill>
              </a:rPr>
              <a:t>OpenEdge Client</a:t>
            </a:r>
            <a:endParaRPr lang="en-IN" sz="2000" i="0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261939" y="2946430"/>
            <a:ext cx="34554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 i="0" dirty="0" smtClean="0">
                <a:solidFill>
                  <a:schemeClr val="bg1"/>
                </a:solidFill>
              </a:rPr>
              <a:t>Jmeter Samplers</a:t>
            </a:r>
            <a:endParaRPr lang="en-IN" sz="2000" i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en.hdyo.org/assets/ask-question-3-049ac6f2a4e25267fa670b61ee734100.jpg"/>
          <p:cNvPicPr>
            <a:picLocks noChangeAspect="1" noChangeArrowheads="1"/>
          </p:cNvPicPr>
          <p:nvPr/>
        </p:nvPicPr>
        <p:blipFill>
          <a:blip r:embed="rId2" cstate="print">
            <a:lum bright="-5000"/>
          </a:blip>
          <a:srcRect/>
          <a:stretch>
            <a:fillRect/>
          </a:stretch>
        </p:blipFill>
        <p:spPr bwMode="auto">
          <a:xfrm>
            <a:off x="1269248" y="1629217"/>
            <a:ext cx="9866381" cy="3937925"/>
          </a:xfrm>
          <a:prstGeom prst="rect">
            <a:avLst/>
          </a:prstGeom>
          <a:noFill/>
        </p:spPr>
      </p:pic>
      <p:sp>
        <p:nvSpPr>
          <p:cNvPr id="1028" name="AutoShape 4" descr="data:image/jpeg;base64,/9j/4AAQSkZJRgABAQAAAQABAAD/2wCEAAkGBxMQDxUSDxAQFRIUFBUYFRQYFxUXGBISFBUXFhUWFRQYHCgiGBonHBYUITEhJSkrLy4vGB8zODMsOCgtLi0BCgoKDg0OGxAQGywkICUtNCwsLCw0LDQ0LS8sLCwsLDQsLDIsLCwtLCwsLCwsLywsLCwsLCwsLCwsLC8sLywsLP/AABEIANUA7QMBEQACEQEDEQH/xAAcAAEAAQUBAQAAAAAAAAAAAAAABQECAwQGBwj/xAA/EAACAQIDBQQHBQYGAwAAAAAAAQIDEQQSMQUGIUFRYXGBkQcTFCIyodFCUnKxwTNikrLh8CMlQ1OC8aKz0v/EABsBAQACAwEBAAAAAAAAAAAAAAAEBQECBgMH/8QANhEBAAIBAgQDBQYGAgMAAAAAAAECAwQRBRIhMUFRcTJhgZHREyKhscHwFBUzQuHxUlMGNEP/2gAMAwEAAhEDEQA/APcQAAAAAAAAAAAAAAITbu81HC+6/fq/7cXp+KX2fz7CXp9HfN17R5q7WcTw6bpPW3lH6+Tidob4Yqq/dmqcekFx/ifHysWuPQYad439XO5+ManJP3Z5Y931RE9o1pfFWrPvnJ/qSYxY47Vj5IM6nNPe8/OWSjtavB3hXrL/AJyt4puzMWwY7d6x8m1NZnpO8Xn5yntmb81oNKvGNWPNq0Zry4Put4kPLw3Hb2Oiz0/HM1OmWOaPlP0dzsralLEwz0ZX6rSUX0kuRUZcN8U7Wh0mn1WLUV5sc7/p6t08kgAslWinZyin0ujPLPk15qx4rzDYAAAAAAAAAAAAAAAAAAADBjcZTowz1ZxhHq3r2Jc32I3pjtedqxu88uamKvNedoc1id/KEXanCrPtsop913f5E6vDck95iFRk47grO1YmURtn0jL1bhRpzhUl9p2eRdV2kjDwza2953h45eMWyYp+xrtPnP6OPhXU7yUrtu7fO7635lptt0c3eLRP3u64NAAAA2dnY6eHqKpSlaS8muakuaPPJjrkry2e2DPfBeL0naf33d5W34pLDxnGN60uDpX+CS1cn93p17ONqevDrzkms9vN09+N4owReI+9Ph5evu/Nxu0tv4jEN+sqyUX9iN4xt0stfG5aYtLix+zHxc/qOIajPP3rdPKOkfv1RliQhNrA7Rq0HejVnDsT4Pvjo/E88mKmT2o3e+HU5cM747TH78uzud298VWkqWJSjN8IzXCMn0a+y/k+wqNToJpHNj6x5Ok0HGIyzGPN0nwnwn6S64rV6AAAAAAAAAAAAAAAANHbO0o4WjKrPjbglzlJ6RX99T1w4Zy3isI+q1NdPinJb/cvKNqbSqYmo6lWV3yXKK6RXJHR4sNcVeWrh9Tqsmovz3n/AB6NGrPLFt8kerwrG87IKcm229WeiyiIiNoVpzcXdOzBasWjaXQ7Jw9TEr/BpTm1weVNpPtei8TwyZKY/anZFrpMt7bUrMpunufjH/pJd84foyNOvwR4/ml14Pq5/t2+MLpbm4v/AG4v/nH6mP5hg8/wZngur8o+cI/G7DxFFXqUKiS1dsyXe43SPampxX6VtCLl0OoxRvek7fP8kXiKuSLl5dr5HvEI1K81tkZhMQ1Uu38Wv6G8x0TMuOJptHglzRBAAAD0zcfbLxFBwqO9SlZN85Qfwt9vBp9y6lBr9PGO/NXtLseEayc+Llt7VfxjwdKQVuAAAAAAAAAAAAAA5zam+WHotxherJfdtlT7Zv8AS5OxaDLfrPSPf9FTqeMafDPLH3p931+m7gd7t75YqUI+qUYwTds17ylzbsuS+bLbSaOMO877zKm1ertrojpyxHh3+iDpbQi9U4/NeZL5VbbT2jt1Npz9xW5v5a/QV7mnj76LN010W42wVjcVlqX9VTjnnbhmV0lG/K7fkmQ9bqJw4947z0hN0OmjNk2t2ju9rw9CNOChTjGMIqyjFJJLsSOatabTvPd01axWNo7L3JLVoxsTMQqGQDzT0t7vKOH9roe5lklViuCkpvKp2X2szS7b9hccN1Vpt9lbr5KnWaLFG+WtYifF5Kqj+8/Nl2reWPJPYTaMrLNxTS7zSaq3Jp67zy9EpTqKSunwNEK1ZrO0rgwAdBuJiHDHQXKcZxflmXziiFr6c2GZ8uq14NkmmqiPOJj9f0eonPuzAAAAAAAAAAAAA8/333icpyw1GVoR4VGvty5x7lz6sudBpYiIyW7+Dl+L8Rm1pwY56R39/u+rji0c+iNor/EfcvyN69k7B7DWNnssrV3HKn8N34DZmtIneY7rww9C9D/7XEfgp/zSKji3s1+K54R3t8Hbb4YmdLBVJUpOMvcWZapSnFOz5cG+JXaOlb5qxaOn+EzieS2PS3tWdp+sxDyicm3eTbb1b4t+J0URt0hw8zMzvLpdwcZOOLVNTlklGV434NpXTtyfDUgcRpWcXNt1XPBMt4z8kT02no9LKJ1zmfSUv8pxP4Yf+yBL0H/sV/fgj6v+jZ8/HUKFJYf4F3GEO/tS3MFXyS7Hr9TWY3eGanNX3pg0QACc3KpOWPpW+znb7EoS/VrzImunbBb9+Ky4RWbauu3hv+UvVTnXbAAAAAAAAAAAA1dq4n1VCpUWsISku9J2+dj0xU57xXzl46jJ9litePCJl4y5Xd27vm+bfadT2fPpmZ6yoGGjtOjdKS5cH3cv77TaspOnvtPKjTdLYMZG8e4Q9MU7WX4aV4L+9AxeNrS63cTeSlgJ1ZVoVZKpGKWRRdnFtu+aS6kHXaW+eIisx0803QaqmCbc2/XydNtvfShjMJOnTp14uTjZzUEvdnGT0m+hE0+gyYssWtMfj5ehxLieHLgtirE7zt5ecT5uQLRzbp9wNm1J4tV7NUqcJrNylOVkorrZXfl1K7iOWsY+Txl0HAsFpvOTbp2elFG6hzPpKf8AlOI7VBLvdWCJmgjfUV/fhKLrLRXDaZ/fV8/JHTqJJTmoRV/DtMIkRNpadTEyfOy7PqZSK46w3qcrpN80jCNMbTMQy060o6Sa/voY2aWpW3eHe+jbadOFWTr+7OaUacvs63afRtqPkVnEcV7Ujl7R1lM4VkwYM8xaesxtHl6fHo9RKF1QAAAAAAAAAAa20cdDD0pVajtGK8W+SXa2emLHbJaK18XjnzVw45yX7Q8p3l3ir4qM05ONOztTi3a3733n3nQafSY8W20bz5uQz8SzajJG87V8o/Xzcaicy3cJjWnabuuvNf0NZhHy4YmN6pJq5oho3E4FrjDiunNfU3iyZjzxPSzSlHkzZIifGGvGSpqz142XVX4B6TE3neGWlNt8YtLv4sNbViO0pSltCKVsjSXTiacqFbT2nru9C3Q3UjVpxxGITcZJOFPirxekpd/QqNZrprM0x/GV1w7hEWiMuf4R9fo7ylTUYqMUlFKySVkl0SRUTMzO8ukrWKxtWNoXGGXnXpX23HJHCQleTkp1bfZS+CL7W3fwXUuOF4J3nLPpCn4pqI5fso7+LzKGAzN1FpHVdX2Fzuo5z7fcnxRtablK78uhsmVrER0WBslKatFLokYQrTvO7dwuCcuMuEfmzWZR8maK9I7pRKystDRCelbi7Zdei6VR3qUrWb1lTej71p5FFr9PGO/NXtP5uv4PrJzY/s7z1r+Mf4dQV65AAAAAAAAAHE+krENRo01o3OT7XGyj/NIteF0je1nO8fyTFaU8J3n5f7cIy4cyhMRRySa8u49IndY4781d2Iy3SFPHpQXOVreXDizTl6otsEzafCGN7Rl0j8/qZ5Ybfw9fNirbUzNQyq7562XcOVvXS7Rzbt+eFhKCUbcFwa/U132lGjLatuqMq03F2krM3TK2i0bwtirtLqxLeI3l9G0oKMVFKySSS6JKyOPmd53dlEbRsxY7GQoU3UqyUYrn+iXNm2PHbJblrHV55s1MNJvedoh5hvL6SqsnKnho+pjpnlZ1H2paR+feXWDhlK9cnWfLwU+Xid8n9GNo83DUqyqyblN8W3KTu229Xfmy022jaFTl5o6z1lJYmcVRtBq3BcPM1juhY4tOTeyKnTT1SZumxaY7M2B2bGUrtPKu18X0MTbZpm1NqxtHdL08NCOkV+f5mm8oFslrd5ZTDQAndycQ4Y6nbSalF9qcW181Eh66vNgn3dVnwjJNNXWI8d4/D6vVDnnagAAAAAAAADkfSLgHOjCrFX9U2pfhnbj4NLzLLhuWK3mk+P6KLjuCb4q5I/t7+kvPC7coxYigpqz8H0ETs3peaTvCE2jRlT4LjfmuncekTuscF636yto0nGKVncyza0TO7PHDyabs0kr3fAxu85yVidt2tSpW46t6sy9bW36N7AV8srPR/J9TWYR82PmjfxSdSmpK0lc0Q62ms7w1Hs33lllzXB9/UzNuiTj1HWN4e/I5F3rzP0r42p7TQoxlaORyfTNOWVO3X3fm+pd8KpHJa3vUHGpidq28Orip7IjLjNty6/XqWnMoY1dq9Kx0YZ4CcdEmuz6GeaG8Z6z3a2Kw1RRuotWa+hmJh7Y8lJttMs+z6Gf42k1quviYmdnlnvyezCYhFJWSsjRBmZmd5VDAAAmtzaTljqVuTlJ9iUX/AEImtttgsseE1m2rp8Z/B6uc67cAAAAAAAAAW1KalFxkk4tNNPimnwaaMxMxO8MWrFomJ7S4TbO40lJywkk4v/Tk7OPYpc13/Mt8HEo22yfNzWq4FbfmwT08p+v1Q9PdHGN29TbtcoW+TJU67BEe1+avrwjVzO3Lt8Y+qK2vsd4fEuNRqU4qOl7K6zcL66nvhzRlpzR2eGqxX01vsZn1297AeiIw439nLuMx3emL24Qp6LAAn4O6T7EeSsmNpbOz8FOvVjSpq8pOyvoubbfRJNmmTJXHWbW7Q9MGG+bJGOneXWrcGduOJjf8D/8Aorf5nX/ivv5Bf/s/D/LkN6t062Bcak5xqQnK2dJpqetnF6aO3HkTdLrKZ94iNpaavQ209d9947MJIc+Aam0q1oZecrruXUzWHvgpvbfyc1TbjU463s/E9Vvba1OiXwuJcH+7zX0NZjdAyY4vHvTJ5oAAA770ebJcYyxE1xmssPw396Xi0vLtKbiWfeYxx4d3UcD0k1rOa3j0j0dmVboAAAAAAAAAAAAAPO/SLgnGvCql7s42b/fh18GvJl3w3JE0mnk5Tj2Ga5YyeExt8Y/w5IslEtqwzRa6poM1naYlBNW1PVZx1VpwzNJc2YYtbljdPJHmrHRej+a9uSur5J8Lq/Ig8R/o/FccEif4nf3S9PKB2DkPSjK2ATtf/Gp/K7LDhn9f4SruKRvp5h5ZHaT5xXmX/K5KdN5S3KGIjPR8enMxMbPC+O1O7S2rHjF8rWM1SNNPSYR08PnatrdW8+Zulxk5InyZ6tGUXZp/XuZjd51vW0dE1TVkl0SPNXTO8r4RbaSTbeiXFvuRiZ26yREzO0Ot3d3NnUaqYpOFPX1f2p9/3V8+4rdTr61jlx9Z817oODXvMXz9I8vGfXy/N6DCCikopJJWSXBJLRJFNM79ZdTEREbQuMMgAAAAAAAAAAAAae19mwxNGVKpo9HzjJaSR64ctsV4tVH1OnpqMc47/wCnlm2diVsLK1SLy392ovhl48n2M6HBqKZo+7PXycXq9Dl01trx08J8Eae6G0sXgJTlelGUna8kk27LWVly6meeI7penvM/dXYLC5OMvi/ITLzy5ebpHZg2hiXfKnwWva+htWHpgxxtzSx7Lx88NWhWou04O65p3VmmujTa8TXJjrkrNLdpTcWW2O8Xr3h2MfSzUzKDwlNvgm1OS959Flf5lZPCa/8AL8FxHFJ5Oaa/iid796K+MywqwhTpxeZQjd3la15SerV301JWl0dMG8xO8q3UcQnVRtHSI8HNE1FVhJp3WqMMTETG0phWqwV+fyZp2lAnfHfokd3tzq+JbqU3BQi7JybV5dlk72I2o1uPFPLbv7lnp9Jm1eOZpER6/o73d/c2FCSqV5KpNaRt7kX14/E+/wAir1Gvtkjlp0j8VvoeD0w258k80/hH1TM9hYZu7w1H+CK/JEWNTmj+6fmsJ0Omn/51+UNnC4GlS/ZUqcPwxSv3tHnfJe/tTMvXHgx4/YrEekNg0eoAAAAAAAAAAAAAAAApKKas0mnqnzETsxMRPSUdPYGFbu8NR/hS+SPeNTmj+6UWdDppnf7OvyhuYXCU6StSpwgukYpfkeVr2vO9p3e+PFTHG1KxHogdsbnUK7coXpTerirxb6uH0sTMOvyY+k9Y/firdVwfBmnmr92fd2+Ty3b+wKmHxM6cnF2d0+KupK6f99C8wZ65aRaFBnr/AA1/sreHj5tGGzZc5Jd3E9uZHnUx4Q1KOGSq2WubXxM79HvfJM4+vkm61JTVpL+h5xKvraazvCOq7Pkvhs15M3iyXXUVnv0YfZJ/dfyM7w3+1p5u43F3T9opupWnanGo1kWsrKLfvclx/wCit1us+ynlrHXZO0XDqauftbT92Om3m9Pw9CNOChCKjGKsktEiitabTvPd1FKVpWK1jaIZDVsAAAAAAAAAAAAAAAAAAAAAAAAHOb67Mo1KDrVZOEqa92aV276Qa53flfvJ2hzZK35K9Yn97qni2mw5MU5LztNe0/p+/q8jr0asnqkuib+nE6GJhytL4qx2aVXCOlLMm7vmuT5o2id0muWMteXbs3sFjMzyy15PqazCNlw8vWG6ao6sYttJJtt2SWrb0SRiZ26yzETM7Q9d3b2d7NhYU38Vrz/HLi14aeBzWpy/a5Jt4eDu9Bp/4fBWk9/H1lJngmAAAAAAAAAAAAAAAAAAAAAAAAAA4r0l12o0YfZk5yffFRS/mZa8LrG9rOe/8gvMVpTwneflt9XBlw5hbUpqSs1wDNbTWd4R88BKLvBp2d+jN+ZKjPWY2s7OhuZi5PjCEV1c1b/xuyvtxDDHjul04LqreER6z9N3W7vbp08K1Um/WVeTtaMPwrr2v5FbqdbbLHLHSF7oeFY9NPPaea35en1dGQVqAAAAAAAAAAAAAAAAAAAAAAAAAAB576Qtr4erCKpyc6lKTvlV45Wve97nxUdLl1w/DlpMzaNolzPGNRgz8tKW3tE/D5uKoYmM/hfHpzLSY2UF8dq92Yw0SOwNmvE4iFNLhdOb6QT95/p3tHhqMsYsc2+Xql6HTTqM1aR28fR7Acy70AAAAAAAAAAAAAAAAAAAAAAAAAGOtWjCOacoxitW2kl4szWs2naIa2vWkb2naGOnjqUoOcatNwj8UlKLUe934G047xPLMTu0rnx2rN4tG0eO7ld795qTwzp4etFznJRdrp5LNys3re1vEsNHpLxk5r16R1U3E+I47YJrhtvM9J28vH6OALpyrUqYJXzQeV/I25nvGadtrdXeYHcSU1GU68VGST4Rbdmr24tWKnJxKKzMRXqucXAZtEWtfpPudjsfZFLCwy0o6/FJ8ZTa6v8ATQrM2e+ad7L7S6TFpq8uOPWfGW+eKUAAAAAAAAAAAAAAAAAAAAAAAAADzT0gYucsX6tt5KcY5VybkruXfxt4F7w6lYxc0d5chxvLe2o5J7RHT4uSxNaUXFRbSlK0lykuFk+vXwLGIiVZi9m0e4xlHPCy1XFd4idmuK/LbqzRjJJKaalZXTVmnbmmY3iesMZK8tpiUlsPZE8XVUIJ5brPPlCPPj16I8M+euGu89/CEjR6O+pyRWsdPGfJ69CCiklokku5HNTO87u8iIiNoXGGQAAAAAAAAAAAAAAAAAAAAAAAAAAITeHdunjLSbcKkVZTSvw6SXNakrTau2HpHWPJX67h2PVdZna0eP1aGz9xqEE/XSdVtWXDKo9qSb97tue+XiOS3s9EXT8Ew44nnnm3+DLg9ycNTmpt1J2d1GTWXxSSua34jltXbpHo3xcF01L807z7p7fkncTgaVX9rSpztpmjGVvNEOuS9PZmYWWTBjye3WJ9YiWWjRjCOWEYxitEkkl4I1m02neW9aVpG1Y2j3LzDYAAAAAAAAAAAAAAAAAAAAAAAAAAAAAAAAAAAAAAAAAAAAAAAAAAAAAAAAAAAAAAAAAAAAAAAAAAAAAAAAAAAAAAAAAAAAAAAFLgLgMwDMBTMAzAMwDMAzAVzAMwC4C4C4FQAAAAAAAAAABRyAtcwKesAo6oFksQgMcsWgMbxiAseNQFrxwFHjgKe3AU9uAe3APbgK+3AV9uAqsaBcsaBcsagLljEBfHFIDJGugMiqAVzgVzAVuBUAAAowMM2BhlJgWOTAw1JsDTq1mGGtKqwMbqMC11GBTOwGZmRTMzAZmAzMyK5mYDMwK5mBVSYFVJgXKTAvUmBkhJgbVGTA3ISYZZFJgXRYGaDAyIAAAowLXEC10wLXSAx1KAGrUwYGJ4ECx4EMKewhk9hDCnsIZV9hDB7CA9hDKvsAYV9gDK72ACqwIFywIFywIFywQF8cGBlhhrAZFSAu9WBVQAuSAuAAAAAAAApYCmUBkApkAerAerAerAerAerAerAZAK5AGQBlArlAZQFgFgK2AAAAAAAAAAAAAAAAAAAAAAAAAAAAAAAAAAAAAAAAAAA//Z"/>
          <p:cNvSpPr>
            <a:spLocks noChangeAspect="1" noChangeArrowheads="1"/>
          </p:cNvSpPr>
          <p:nvPr/>
        </p:nvSpPr>
        <p:spPr bwMode="auto">
          <a:xfrm>
            <a:off x="207379" y="-144462"/>
            <a:ext cx="406294" cy="304801"/>
          </a:xfrm>
          <a:prstGeom prst="rect">
            <a:avLst/>
          </a:prstGeom>
          <a:noFill/>
        </p:spPr>
        <p:txBody>
          <a:bodyPr vert="horz" wrap="square" lIns="108832" tIns="54416" rIns="108832" bIns="54416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4" name="TextBox 3"/>
          <p:cNvSpPr txBox="1"/>
          <p:nvPr/>
        </p:nvSpPr>
        <p:spPr>
          <a:xfrm>
            <a:off x="621092" y="333373"/>
            <a:ext cx="104425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3600" dirty="0" smtClean="0">
                <a:solidFill>
                  <a:schemeClr val="accent1"/>
                </a:solidFill>
              </a:rPr>
              <a:t>Just ask !  I am here to answer now and even later</a:t>
            </a:r>
          </a:p>
          <a:p>
            <a:pPr algn="l"/>
            <a:r>
              <a:rPr lang="en-IN" sz="3600" i="0" dirty="0" smtClean="0">
                <a:solidFill>
                  <a:schemeClr val="accent2"/>
                </a:solidFill>
              </a:rPr>
              <a:t>						</a:t>
            </a:r>
            <a:r>
              <a:rPr lang="en-US" sz="3600" dirty="0" smtClean="0">
                <a:solidFill>
                  <a:schemeClr val="accent2"/>
                </a:solidFill>
              </a:rPr>
              <a:t>isyed@progress.com</a:t>
            </a:r>
          </a:p>
          <a:p>
            <a:pPr algn="l"/>
            <a:endParaRPr lang="en-IN" sz="3600" i="0" dirty="0" smtClean="0">
              <a:solidFill>
                <a:schemeClr val="accent1"/>
              </a:solidFill>
            </a:endParaRPr>
          </a:p>
        </p:txBody>
      </p:sp>
      <p:sp>
        <p:nvSpPr>
          <p:cNvPr id="2" name="AutoShape 2" descr="data:image/jpeg;base64,/9j/4AAQSkZJRgABAQAAAQABAAD/2wCEAAkGBxIQEBAQEBAPEBAQDhAQEBAPDw8PDxAPFBQWFxUUFRQYHCggGBolHRQVITEiJSkrLi4uFyAzODMsNygtLisBCgoKDg0OGxAQGywkICQsLCwvLCwsLCwwLC8sLCwsLCwsLCwsLCwsLCwwLCwsLCwsLCwsLCwsLCwsLCwsLCwsLP/AABEIAM8A8wMBEQACEQEDEQH/xAAcAAEAAQUBAQAAAAAAAAAAAAAABwECBAUGAwj/xAA/EAACAQIDBQQIBAQFBQEAAAAAAQIDEQQFEgYhMUFRE2FxkQcUIjJSgaGxI0JywRVi4fBzgqKy0TNDU5LCFv/EABoBAQACAwEAAAAAAAAAAAAAAAAEBQIDBgH/xAAvEQEAAgIBAwIEBQQDAQAAAAAAAQIDEQQSITEFQRMiUXFhgZGx8BQywdFS4fEk/9oADAMBAAIRAxEAPwCcQAAAAAAAAAAAAAAAAAAAAAAAAAAAAAAAAAAAAAAAAAAAAAAAtc11AKaAuAAAAAAAAAAAAAAAAAAAAAAAAAAAAAAAAGHjcVp9lfMDAeL7wKxxYGVh8Zvs+AGwAAAAAAAAAAAAAAAAAAAAAAAAAAAAAAAOXzXE2qzXSQGA8UAWKA96eKA6vCyvCD6wi/oB6gAAAAAAAAAAAAAAAAAAAAAAAAAAAAAOS2vw0oSVZL2JWUn8MluV/FWA5d4lgI4pgZ+WylVqRpx3uTt4Lm33ICRKcFFKK4JJLwQFwAAAAAAAAAAAAAAAAAAAAAAAAAAAAADGxtWCi4ySlqVnB2aa7wOcp5VSi5OMEru9m3JLuV+QFmIyijL3o274uwGZksaOHuoJXlxk3edul+gHQ05qSut6AuAAAAAAAAAAAAAAAAAAAAAAAAAFlSrGKvJpLvYGgw+d1O0lGpGNl8LUotdU1+4G+oVlOKlF3T+ncBfKVk2+CV2Bx2OzGTxMYJe/dLudr/sBnxhLm0B44ilOzs0wOfnUrR1VXCToxnodRcFLdua481v4Ab/Is43pN3T3AdSmBUAAAAAAAAAAAAAAAAAAAAAAAA5fa2tOnKMmn2bilq/KpJvc3yA1EMcmlvQHphc9VJu07Xe9X3XAzJbRaotOSaa38AMHK6qq1p1OVNWX6pf0X1A3XagVdRNAZ2SRjKjKDSa1zUk0mmpb9658QNDjMmlhJurSTnQve3GdJfvHv8+oGzhnfsJQV3biwLMilXqVpTleNKLaer3pytwXdv4/2g6IAAAAAAAAAAAAAAAAAAAAAABRq+57wMKtk+HnvlQot9ezin5oDKp4eEY6IwiopWUVFKNvADVY3LsI7uVCk3zaio38uIGozCvTgl2UYU4xVlCEVGPe/EDNwNCDinNttq9r2SA8cVSs7w/9b/YDO2cnvqr9D+6f7AbsDjczj6tVnqWmm3qpu3s2e9pd637gNts1iJ1VKpa1L3YfzPm/77wN4AAAAAAAAAAAAAAAAAAAAAAAAAPLFT0wk+777gOZzOvpiBx+Lxzbe8Dq8mxGulCXWKv4rcwPLM8X2c0nwlG/1A2myjlPtKlnodoxb/M1e9gOhAsq0ozTjOMZRfGMkpJ+KYF0YpJJJJJWSSsku4CoAAAAAAAAAAAAAAAAAAAAAAAAAw8yl7KXV/Rf2gOI2tx6o05zk90V5vgl5mNrdMbbcGKcuSKR7onx+eVK05NWpxlJ2hC6il06v5shWzWl0+D03DTvrc/ikT0ZY3XhZQfGlWlH5SSl92yRx7bqqPV8MY88THvEf6ePpUbgsJVV7KdSm7fzJNf7WY8ncREw3ei1pe962j2if5+rB2Z24rUFGGtzgvyVPa3dE+XgR68i0LfP6RhyRuI1P4JSyHaKli4rS9M7e43x8Hz8OJNx5Yu5rl8HJx5794+rcmxCAAAAAAAAAAAAAAAAAAAAAAAACkpWTb4JXAwJY75AeGIxKa377cAI39KlOUsPGcN8I1V2tuSs0m+67X0NHI30rb0ea/HnfnU6/n2RbDiQXUwkz0VUJdniJ2el1IRXfKMXq/3Il8WO0y5z1y0ddI99S63anIvXsJOjujUTU6UpcFUjwv3NNr5m7JTrrpXcLk/0+aL+3v8AZCmJw1TDVZUqsXCpB2lF/Sz5rvKy9ZidS7jj565Kxek7iXQbO5q4yW9p3T481zFLal7ycEXqmTZjPe3ioTf4iW5/Gv8AkscWTq7S4zncP4M9VfH7N+blcAAAAAAAAAAAAAAAAAAAAAAAPLE0tcJQu46otalxT6gR5tFLFYJxdWrTcJtqE00r26xe9fVd5jNojzLbjw5Mm+iszrzpq1n1b4rmTUpiMxjVpzjVtplCSlfhpa3nkxEx3Z47WreJr532R7s1kk8dWVGElBKOqpUkm4whwvbm9+5FdTHN51DsuVy6cenXb8oTtkGCoYOhToU23GC9521Sk98pPvbLCtYrGochnzWzZJyW8y2c8TBp2Zk0oJ9IGOjVzCpo39nGNKT5Ocb38r2+RX8iYm7rvR6Wpx437ztpsLW0yTIsr6k7jSQNmsya0yTs000+9EjHZU83BE7iUu4DFKtThUX5lvXSXNeZY1ncbcbmxzjvNZ9mQetYAAAAAAAAAAAAAAAAAAAAAAAg70nZ36xi5Qi/w6P4cejt7z+bv9Cuz36rOy9K43wcETPme8uRpYypBWhOUV03NLwT4GNclq+JSM3DwZp6r0iZ+v8A4x8VXnU3TqTkujb0+XATe1vMsacXFj/srEfl/ny3+wGPhQr1FOSj2lNKLk7LVF8L/P6G7j2iLalXesYLXxVtWN6lIyzCPHUvMmuYarOdrqOGhJ61OpZ6KcXduXK/Rd5rvkrWEvjcLLnt2jUfVEk6jnKU5O8pycpPrJu7K607dlirFYisez0gzCUqk93SbO4uzSFJ7vOTTqrtL2xOOvqpN8Vrj4rdJfbyZYYLezkPU8OtX/J1hIVAAAAAAAAAAAAAAAAAAAAAABrNpMw9WwtetwcabUf1vdH6swyW6azKTw8Pxs1afi+dMVU1SbfNlW7yI1DHYeaeFWfJHsMLdoeuGwlSb0whfvluibIqh3zRHeZbKeR4iMd9Jyjb/tPU7fp5mU0loryccz5/VqKtFLhZp701zNc9k+vzLFTMW2IXxRi2wzMuraZox8S2zHVVJWzGYaJU5r8rTfeua8rkrFbXdQ87B1Vmv1StCSaTW9NJp9UywclManUqh4AAAAAAAAAAAAAAAAAAAAA4D0vY/Rh6VFP/AKk3N+EVu+svoReVbtEL30PFvJa/0jX6obZBdSskz0YfPvbsjKrRldrlVDSl3Ik1UmTvKXNjcpVGhGrJXq1YqTb4xg/dium6zf8AQk0jUbUvKydV+mPEIy9KmzkcNie1px00cVqqKKXswrq3aRXRO6lbrqInIpqdwvvSOTOSnTbzX9vb/X6OBsRl7EKnjOFU7O5jLZWXW7OY/grmylkblYdxtL+yeYqpS7Nv2oL2e+H9OHkWGK+40431DjzS/XHif3b43K4AAAAAAAAAAAAAAAAAAAABD3pgxWrFQp8oUY+bbf7ogcqfmdX6HTWGbfWUesjLxZV4MEMWn71P9a+6Mqy0Zo7S7/BQVlfhdX8CTCkt5ThBJJJcEkl4E1zUua9ImU+tYCqoq9Sj+PT6uUE9UV4xcl8zVmr1VTfT8/ws8TPie0/m+fq0bPdwe9eBWy7ik7h5mLYBkyMJiXTd0eM+0xqXY5JtV2TjLVpa53NtMswgcngVyRMSkLIdvaGI3NSTVk5xi3C77uPlcnY88W8uW5fpdsM/LP5OwN6pAAAAAAAAAAAAAAAAAAAAg70pyvmFXuVNf6IldyP73Zejx/8ANX8/3cazQtVskBjVIbvB3QgvXfd2uz+MjWprf7SVpLpIk1ncKPPjmlkw7M5oq9GMW/xacVGa5tLcpLuf3JlLbhzvKwzjvuPE/wA03DRmjPnXbTJ/VMXXopWhGeql/gz9qFvC7j/kKzNTptp3Hp3I+NirafPv94/m/wA3PmlZKHj0D1Rysm/kIMk6hJfoxy/W6V1udR1H+mH9Vb5k7BVzHqmbz9tfq7/aba/D4JqnKWuu46lSV3ZcnJrh+5uyZq07e6r4XpuXk/NHav1/0jnNtv69Rv23GPKMHpVvlx+bZCvyLS6bjej4ccd43P4tPDaqpqvrf1v53NXxJT/6LHrWnR5NtxVi1+I2vhm9S+vD5G6nItCv5PpGG8eP07JFyLaCniklujUt7t9z/S/2JuPLF3L8vgX4878w3BtQQAAAAAAAAAAAAAEKelmhpx0pfHTpyXlp/Yr+THzuu9Fvvj6+ky4cjrlQC1o8ZRK6hWdOWunLTPmuUu5oyrMx4as2Olo+Z2uRbRz9mSjKM1zjLh4MlUtKh5GKkbjzCUtls6niozc4adFlrT3Sb5W6/wDJKpaZUXJw1xzGvdy3pgyTXSp4yK30fwq3+DN+zJ/pl9Js08im42sfRuT0ZJxz7+Pv/wBocnGzsQHX1ncLTFkpJh7CyS1ShBc2vqZ1hGz30mPJsZHLcvrYppSnCEMPQj8deW+3hezfcmTonopMuWvjnlciuOPfvP2RdjcXOU5zqTdStUk5VJt3cpMgWmZncuuxY60rFaxqI8QwJSbMW7alzw29KNdxe5hlEut2czhqUfaaaas770zbjtqUHl4ItVNWQZl6xRUn763T8evzLPHfqhw/LwfBya9vZsjNFAAAAAAAAAAAAAjn0wZW5U6WIivcbpz8Hvj/APXmReTXcbXvomfpvOOffuiJkF1SgFsmHrzw8NUjOkIvIvqHX5RQsluJNYUuW25TTs/l/q+Hp0/zW1VP1y3vy4fIlVjUKDNk67zLNxOHjVhOnUipwnGUJxlvUoyVmn8jKY211tNZiY8wgHbTZWpgKzi7yoybdCrx1Q+GX8y4Prx5ldlxTWXY+n+oVzV7+fdzDRHXETErHxD2Z1DY7LYTtcSpNezD2vLh+xIx17qfm5dV07n0jN0qOW4fgtFfFVF1qPSofNapI2cjtEQhekRFsmS/2hG9SV2Q3TQtPHqgAPWXltbTNCPLHJ3qmX0c4tuTjylT+qat92WHHlyPq9I1v8XfEpQgAAAAAAAAAAAAYmbYCOJo1KM/dqRav0fJ/J2Z5avVGmzFlnHeLx7PnjPcsnha1SlUVpQk0+j6NdzRV3pNZ07ni8iubHFoa0wSnjXlyBM6hsMqoXaN9IVPJybSRsJlna4iLa9iilUl01fkXnv/AMrJOONypuXk6afjPZKNyQpy4GJmmXUsTSlRrQU4S5PinyafJnkxExqWePJbHbqrPdEm1Ho1rUXKeGvXpcbJfixXfH83y8iJk4/0X/E9Xjxfsj/F4aVNtSTT4Was0+hGmkxK7ryq5K9nb+j3KdUqcWt9Wa1d0Fvf0TJWKqi52bzP0bv00YZ9rg6qT0ulXpNrhFpwkr+N35Dkx4k9DyRHVX7f5RRLiQXWRPZaePQAB7YNe0vE9iO7XktqExejOk3Ny5RpvzbSX7k/BHdyfqt/l1+KRiUogAAAAAAFtwKagGoCmoBrAprA5XbrZeOOp64WWIpr2XwVSPwN/ZmrLj64T+Dzbce3f+2UI43CTpTlCcXGUW1KLVmmu4rrVmsuxw565K7iWDBapCsGa+odHlVLdck1hTZbblMexmCVDDRb3TrfiS6pP3V5fVslUjUKHlZOvJ+Edm97ZGaMdsA7ZAV7UDW5vk2FxatiKFOp/M1pmvCa3oxmsT5bcebJjndJ0sybI8PhL9lFuXxTeqSXRdBWsQ9y575PLw2zyr1zCVKcd9SP4lLvnHl802vI8yV6q6Z8TP8AByxb2fPuMoOEmmmrO2/cysvXUu54+aL1YxrSgPVGevJnTZZRhnKS8TbSqv5OeIhPOxWW+r4dOStOraTXNQXur6t/MsMddQ4/m5viZO3iHQ6jYhlwK3AXAXAXArcDHdQCjqgWOsBa8QB5SxQHlPG9wGNUzNr8jA5najA08YryoyjVStGrFb/CS/MjC+OLeUrjcvJgn5fH0R29mcRTqOKozkr7pRi7W8eRF+Dasr2fUsWWm5nU/Rv8nyKtGUXUhaGpOUb3k0uW7cbq4p91bm5tO/T3SBHNJfDJG9VL1mL7wLv4h4gV/iPeA/iS6gFmi6gX/wATXUCjzeK/MgOH2zySjiXKvQlCNV75wvaNR/EukvuacmKLd4WXC9Qth+W3hHOJwMoNppprk1YhWxTDpcPPpaN7eHYMx+HKRPLqyMNgnJrdfuM64kTNzoiEk7FbOQg41sQ4bt8KV0231n/wS8eLXlz3L5837V/VI8MYnzXmb1Y9Y1wL1UAvUgKpgVuBW4FQMRoC1xAscALXTAsdEC10ALHhgLXhQKeqAU9U7gHqYD1MCnqYFPUl0AeoroBR4FdALXl66Aecsqi+QHlPIoPjH7gY9bZWjP3oJ+NzyY2yraa+JY3/AOGw3/j/ANUjzor9Gz+oy/8AJkUNkKEPdhbwZ7ERDXa9reZZ1LIYR4J+Z6xZdPLUuoGTDDW6ge0aYHqkBcgLkBcBUDy0gU0gU0gNIFNADQBTQA0AOzAaAHZgOzAdmA7MB2YDswHZgOzAr2YDswGgCugCugCukBpArpArYCtgFgKgAKWAWApYBYBYBYBYBYBYBYBYBYBYBYBYBYBYBYBYCtgFgFgFgK2AWAALAVsAAAAP/9k="/>
          <p:cNvSpPr>
            <a:spLocks noChangeAspect="1" noChangeArrowheads="1"/>
          </p:cNvSpPr>
          <p:nvPr/>
        </p:nvSpPr>
        <p:spPr bwMode="auto">
          <a:xfrm>
            <a:off x="155595" y="-144429"/>
            <a:ext cx="304840" cy="30473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53908279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Performance Results - Good</a:t>
            </a:r>
            <a:endParaRPr lang="en-IN" dirty="0"/>
          </a:p>
        </p:txBody>
      </p:sp>
      <p:sp>
        <p:nvSpPr>
          <p:cNvPr id="9" name="TextBox 8"/>
          <p:cNvSpPr txBox="1"/>
          <p:nvPr/>
        </p:nvSpPr>
        <p:spPr>
          <a:xfrm>
            <a:off x="522514" y="957940"/>
            <a:ext cx="8915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800" i="0" dirty="0" smtClean="0">
                <a:solidFill>
                  <a:schemeClr val="accent6"/>
                </a:solidFill>
              </a:rPr>
              <a:t>CRUD -  PAS for OE Response times (%) Improvement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83062" y="1126612"/>
            <a:ext cx="25361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800" i="0" dirty="0" smtClean="0">
                <a:solidFill>
                  <a:schemeClr val="accent6"/>
                </a:solidFill>
              </a:rPr>
              <a:t>ATM Tests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71652" y="2216183"/>
            <a:ext cx="45828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i="0" dirty="0" smtClean="0"/>
              <a:t>MS-Agent = </a:t>
            </a:r>
            <a:r>
              <a:rPr lang="en-IN" sz="5400" i="0" dirty="0" smtClean="0">
                <a:solidFill>
                  <a:srgbClr val="00B050"/>
                </a:solidFill>
              </a:rPr>
              <a:t>8</a:t>
            </a:r>
            <a:r>
              <a:rPr lang="en-IN" i="0" dirty="0" smtClean="0"/>
              <a:t>X Classic-Agent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109858" y="3609554"/>
            <a:ext cx="445225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 i="0" dirty="0" smtClean="0">
                <a:solidFill>
                  <a:schemeClr val="accent1"/>
                </a:solidFill>
              </a:rPr>
              <a:t>-  Does not apply to the Client</a:t>
            </a:r>
          </a:p>
          <a:p>
            <a:pPr algn="l"/>
            <a:r>
              <a:rPr lang="en-IN" sz="2000" i="0" dirty="0" smtClean="0">
                <a:solidFill>
                  <a:schemeClr val="accent1"/>
                </a:solidFill>
              </a:rPr>
              <a:t>    Response time</a:t>
            </a:r>
          </a:p>
        </p:txBody>
      </p:sp>
      <p:grpSp>
        <p:nvGrpSpPr>
          <p:cNvPr id="3" name="Group 32"/>
          <p:cNvGrpSpPr/>
          <p:nvPr/>
        </p:nvGrpSpPr>
        <p:grpSpPr>
          <a:xfrm>
            <a:off x="206834" y="2558805"/>
            <a:ext cx="1556660" cy="2424894"/>
            <a:chOff x="435429" y="2939143"/>
            <a:chExt cx="1556660" cy="2424894"/>
          </a:xfrm>
        </p:grpSpPr>
        <p:sp>
          <p:nvSpPr>
            <p:cNvPr id="16" name="TextBox 15"/>
            <p:cNvSpPr txBox="1"/>
            <p:nvPr/>
          </p:nvSpPr>
          <p:spPr>
            <a:xfrm>
              <a:off x="435429" y="2939143"/>
              <a:ext cx="15022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IN" sz="2000" i="0" dirty="0" smtClean="0">
                  <a:solidFill>
                    <a:srgbClr val="000000"/>
                  </a:solidFill>
                </a:rPr>
                <a:t>Create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35429" y="3646713"/>
              <a:ext cx="15566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IN" sz="2000" i="0" dirty="0" smtClean="0">
                  <a:solidFill>
                    <a:srgbClr val="000000"/>
                  </a:solidFill>
                </a:rPr>
                <a:t>Update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35429" y="4365171"/>
              <a:ext cx="10450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IN" sz="2000" i="0" dirty="0" smtClean="0">
                  <a:solidFill>
                    <a:srgbClr val="000000"/>
                  </a:solidFill>
                </a:rPr>
                <a:t>Read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35429" y="4963927"/>
              <a:ext cx="13824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IN" sz="2000" i="0" dirty="0" smtClean="0">
                  <a:solidFill>
                    <a:srgbClr val="000000"/>
                  </a:solidFill>
                </a:rPr>
                <a:t>Delete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100943" y="2928257"/>
            <a:ext cx="1404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IN" sz="2000" i="0" dirty="0" err="1" smtClean="0">
              <a:solidFill>
                <a:srgbClr val="0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85304" y="2537033"/>
            <a:ext cx="1632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800" i="0" dirty="0" smtClean="0">
                <a:solidFill>
                  <a:srgbClr val="FF0000"/>
                </a:solidFill>
              </a:rPr>
              <a:t>52%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785304" y="3233733"/>
            <a:ext cx="1632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800" i="0" dirty="0" smtClean="0">
                <a:solidFill>
                  <a:srgbClr val="FF0000"/>
                </a:solidFill>
              </a:rPr>
              <a:t>30%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85304" y="3941319"/>
            <a:ext cx="1632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800" i="0" dirty="0" smtClean="0">
                <a:solidFill>
                  <a:srgbClr val="FF0000"/>
                </a:solidFill>
              </a:rPr>
              <a:t>25%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785304" y="4561817"/>
            <a:ext cx="1632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800" i="0" dirty="0" smtClean="0">
                <a:solidFill>
                  <a:srgbClr val="FF0000"/>
                </a:solidFill>
              </a:rPr>
              <a:t>22% </a:t>
            </a:r>
          </a:p>
        </p:txBody>
      </p:sp>
      <p:sp>
        <p:nvSpPr>
          <p:cNvPr id="28" name="Right Arrow 27"/>
          <p:cNvSpPr/>
          <p:nvPr/>
        </p:nvSpPr>
        <p:spPr bwMode="auto">
          <a:xfrm>
            <a:off x="2948084" y="2896263"/>
            <a:ext cx="2318400" cy="15372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388515" y="2547915"/>
            <a:ext cx="1632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800" i="0" dirty="0" smtClean="0">
                <a:solidFill>
                  <a:srgbClr val="00B050"/>
                </a:solidFill>
              </a:rPr>
              <a:t>21%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66739" y="3244615"/>
            <a:ext cx="1632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800" i="0" dirty="0" smtClean="0">
                <a:solidFill>
                  <a:srgbClr val="00B050"/>
                </a:solidFill>
              </a:rPr>
              <a:t>10%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93894" y="3952201"/>
            <a:ext cx="1632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800" i="0" dirty="0" smtClean="0">
                <a:solidFill>
                  <a:srgbClr val="00B050"/>
                </a:solidFill>
              </a:rPr>
              <a:t>48%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310580" y="4572699"/>
            <a:ext cx="1632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800" i="0" dirty="0" smtClean="0">
                <a:solidFill>
                  <a:srgbClr val="00B050"/>
                </a:solidFill>
              </a:rPr>
              <a:t> 28%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70859" y="1862121"/>
            <a:ext cx="34290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3600" i="0" dirty="0" smtClean="0">
                <a:solidFill>
                  <a:schemeClr val="accent3"/>
                </a:solidFill>
              </a:rPr>
              <a:t>Initial runs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279639" y="1328719"/>
            <a:ext cx="25581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3600" i="0" dirty="0" smtClean="0">
                <a:solidFill>
                  <a:schemeClr val="accent3"/>
                </a:solidFill>
              </a:rPr>
              <a:t>           11.5.1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924800" y="3054380"/>
            <a:ext cx="22315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i="0" dirty="0" smtClean="0">
                <a:solidFill>
                  <a:srgbClr val="000000"/>
                </a:solidFill>
              </a:rPr>
              <a:t>(faster)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408931" y="1575318"/>
            <a:ext cx="46263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 b="1" i="0" dirty="0" smtClean="0">
                <a:solidFill>
                  <a:schemeClr val="accent1"/>
                </a:solidFill>
              </a:rPr>
              <a:t>PASOE –APSV Vs Classic-Direct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2760" y="5803255"/>
            <a:ext cx="876375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 i="0" dirty="0" smtClean="0">
                <a:solidFill>
                  <a:srgbClr val="000000"/>
                </a:solidFill>
              </a:rPr>
              <a:t>                     PAS for OE(MS-Agent  with n sessions) = Classic n Agents</a:t>
            </a:r>
          </a:p>
          <a:p>
            <a:pPr algn="l"/>
            <a:r>
              <a:rPr lang="en-IN" sz="2000" i="0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9" name="Rounded Rectangle 38"/>
          <p:cNvSpPr/>
          <p:nvPr/>
        </p:nvSpPr>
        <p:spPr bwMode="auto">
          <a:xfrm>
            <a:off x="344109" y="5394396"/>
            <a:ext cx="606582" cy="208230"/>
          </a:xfrm>
          <a:prstGeom prst="roundRect">
            <a:avLst/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0" name="Rounded Rectangle 39"/>
          <p:cNvSpPr/>
          <p:nvPr/>
        </p:nvSpPr>
        <p:spPr bwMode="auto">
          <a:xfrm>
            <a:off x="6353800" y="5385343"/>
            <a:ext cx="606582" cy="208230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122630" y="5296303"/>
            <a:ext cx="421891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IN" sz="2000" i="0" dirty="0" smtClean="0">
                <a:solidFill>
                  <a:srgbClr val="FF0000"/>
                </a:solidFill>
              </a:rPr>
              <a:t>% PASOE slower than Classic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250010" y="5285749"/>
            <a:ext cx="4218915" cy="40011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IN" sz="2000" i="0" dirty="0" smtClean="0">
                <a:solidFill>
                  <a:srgbClr val="00B050"/>
                </a:solidFill>
              </a:rPr>
              <a:t>% PASOE faster than Classic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lum bright="-4000"/>
          </a:blip>
          <a:srcRect/>
          <a:stretch>
            <a:fillRect/>
          </a:stretch>
        </p:blipFill>
        <p:spPr bwMode="auto">
          <a:xfrm>
            <a:off x="7204196" y="508356"/>
            <a:ext cx="125730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 build="allAtOnce"/>
      <p:bldP spid="28" grpId="0" animBg="1"/>
      <p:bldP spid="29" grpId="0"/>
      <p:bldP spid="30" grpId="0"/>
      <p:bldP spid="31" grpId="0"/>
      <p:bldP spid="32" grpId="0"/>
      <p:bldP spid="36" grpId="0"/>
      <p:bldP spid="37" grpId="0"/>
      <p:bldP spid="40" grpId="0" animBg="1"/>
      <p:bldP spid="4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0.7|20.7|7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5|0.5|4.4|4.9|16.1|0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5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7.2|5.9|2|1.5|12.4|48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0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3|16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7.2|5.9|2|1.5|12.4|48.3"/>
</p:tagLst>
</file>

<file path=ppt/theme/theme1.xml><?xml version="1.0" encoding="utf-8"?>
<a:theme xmlns:a="http://schemas.openxmlformats.org/drawingml/2006/main" name="PUG_Challenge_Exchange_Template">
  <a:themeElements>
    <a:clrScheme name="Progress Colors 2013 - Sept25">
      <a:dk1>
        <a:srgbClr val="000000"/>
      </a:dk1>
      <a:lt1>
        <a:srgbClr val="FFFFFF"/>
      </a:lt1>
      <a:dk2>
        <a:srgbClr val="005F97"/>
      </a:dk2>
      <a:lt2>
        <a:srgbClr val="FFFFFF"/>
      </a:lt2>
      <a:accent1>
        <a:srgbClr val="FF4E00"/>
      </a:accent1>
      <a:accent2>
        <a:srgbClr val="24A382"/>
      </a:accent2>
      <a:accent3>
        <a:srgbClr val="0072B7"/>
      </a:accent3>
      <a:accent4>
        <a:srgbClr val="C1282D"/>
      </a:accent4>
      <a:accent5>
        <a:srgbClr val="FCDB3F"/>
      </a:accent5>
      <a:accent6>
        <a:srgbClr val="58595B"/>
      </a:accent6>
      <a:hlink>
        <a:srgbClr val="FF4E00"/>
      </a:hlink>
      <a:folHlink>
        <a:srgbClr val="FF4E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2000" i="0" dirty="0" err="1" smtClean="0">
            <a:solidFill>
              <a:srgbClr val="000000"/>
            </a:solidFill>
          </a:defRPr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Presentation2" id="{2AF88128-E61F-4530-8F64-941ED5C5486A}" vid="{4B4C85FE-1A15-492E-A9B0-036AC37BC64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>false</Policy>
    <Location1_0 xmlns="efb4a6a7-40f5-4c55-b7cd-bfe5555b5884">
      <Terms xmlns="http://schemas.microsoft.com/office/infopath/2007/PartnerControls"/>
    </Location1_0>
    <MetaDescription xmlns="7c69e624-827f-471b-adea-ac070ddc6867" xsi:nil="true"/>
    <Category1_0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PowerPoint</TermName>
          <TermId xmlns="http://schemas.microsoft.com/office/infopath/2007/PartnerControls">ef797fd0-0a2c-4c70-979e-7c4753a1af05</TermId>
        </TermInfo>
      </Terms>
    </Category1_0>
    <g7620f54b84d4877b8ce49e3874564d0 xmlns="7c69e624-827f-471b-adea-ac070ddc6867">
      <Terms xmlns="http://schemas.microsoft.com/office/infopath/2007/PartnerControls"/>
    </g7620f54b84d4877b8ce49e3874564d0>
    <c60905045b3141dfb44ebee3a51fd0a7 xmlns="7c69e624-827f-471b-adea-ac070ddc6867">
      <Terms xmlns="http://schemas.microsoft.com/office/infopath/2007/PartnerControls"/>
    </c60905045b3141dfb44ebee3a51fd0a7>
    <Industry_0 xmlns="7c69e624-827f-471b-adea-ac070ddc6867">
      <Terms xmlns="http://schemas.microsoft.com/office/infopath/2007/PartnerControls"/>
    </Industry_0>
    <Summary xmlns="7c69e624-827f-471b-adea-ac070ddc6867" xsi:nil="true"/>
    <TaxCatchAll xmlns="7c69e624-827f-471b-adea-ac070ddc6867">
      <Value>367</Value>
    </TaxCatchAll>
    <ContentType1_0 xmlns="efb4a6a7-40f5-4c55-b7cd-bfe5555b5884">
      <Terms xmlns="http://schemas.microsoft.com/office/infopath/2007/PartnerControls"/>
    </ContentType1_0>
    <Solution_0 xmlns="7c69e624-827f-471b-adea-ac070ddc6867">
      <Terms xmlns="http://schemas.microsoft.com/office/infopath/2007/PartnerControls"/>
    </Solution_0>
    <kb2a064789314f00a60cb6c3cf784453 xmlns="7c69e624-827f-471b-adea-ac070ddc6867">
      <Terms xmlns="http://schemas.microsoft.com/office/infopath/2007/PartnerControls"/>
    </kb2a064789314f00a60cb6c3cf784453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77" ma:contentTypeDescription="Create a new document." ma:contentTypeScope="" ma:versionID="94caf53eca1cada6ad71f226d4f43dce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97bacc91e82c4e25a328ee5bcb735fb9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MetaDescription" minOccurs="0"/>
                <xsd:element ref="ns3:Policy" minOccurs="0"/>
                <xsd:element ref="ns3:Industry_0" minOccurs="0"/>
                <xsd:element ref="ns2:Location1_0" minOccurs="0"/>
                <xsd:element ref="ns3:TaxCatchAll" minOccurs="0"/>
                <xsd:element ref="ns3:TaxCatchAllLabel" minOccurs="0"/>
                <xsd:element ref="ns3:Category1_0" minOccurs="0"/>
                <xsd:element ref="ns2:ContentType1_0" minOccurs="0"/>
                <xsd:element ref="ns3:kb2a064789314f00a60cb6c3cf784453" minOccurs="0"/>
                <xsd:element ref="ns3:Solution_0" minOccurs="0"/>
                <xsd:element ref="ns3:c60905045b3141dfb44ebee3a51fd0a7" minOccurs="0"/>
                <xsd:element ref="ns3:g7620f54b84d4877b8ce49e3874564d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Location1_0" ma:index="13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ontentType1_0" ma:index="21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9" nillable="true" ma:displayName="Summary" ma:internalName="Summary">
      <xsd:simpleType>
        <xsd:restriction base="dms:Unknown"/>
      </xsd:simpleType>
    </xsd:element>
    <xsd:element name="MetaDescription" ma:index="10" nillable="true" ma:displayName="Meta Description" ma:hidden="true" ma:internalName="MetaDescription" ma:readOnly="false">
      <xsd:simpleType>
        <xsd:restriction base="dms:Note"/>
      </xsd:simpleType>
    </xsd:element>
    <xsd:element name="Policy" ma:index="11" nillable="true" ma:displayName="Policy" ma:internalName="Policy">
      <xsd:simpleType>
        <xsd:restriction base="dms:Boolean"/>
      </xsd:simpleType>
    </xsd:element>
    <xsd:element name="Industry_0" ma:index="12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6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7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19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kb2a064789314f00a60cb6c3cf784453" ma:index="22" nillable="true" ma:taxonomy="true" ma:internalName="kb2a064789314f00a60cb6c3cf784453" ma:taxonomyFieldName="GFOAudience" ma:displayName="GFO Audience" ma:default="" ma:fieldId="{4b2a0647-8931-4f00-a60c-b6c3cf784453}" ma:taxonomyMulti="true" ma:sspId="7b600b03-3399-40df-9d9c-caeefc5a4d97" ma:termSetId="7ee8fa4c-c075-492c-99fd-7a826c8a1f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olution_0" ma:index="24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25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7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6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DA4C4B2-98B1-44DF-A244-E8FB7A2D1956}">
  <ds:schemaRefs>
    <ds:schemaRef ds:uri="efb4a6a7-40f5-4c55-b7cd-bfe5555b5884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http://purl.org/dc/dcmitype/"/>
    <ds:schemaRef ds:uri="http://schemas.openxmlformats.org/package/2006/metadata/core-properties"/>
    <ds:schemaRef ds:uri="7c69e624-827f-471b-adea-ac070ddc6867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146AF19-F549-4C4F-B9D8-4238DD1AC4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PUG_Challenge_Exchange_Template</Template>
  <TotalTime>1676</TotalTime>
  <Words>1242</Words>
  <Application>Microsoft Office PowerPoint</Application>
  <PresentationFormat>Custom</PresentationFormat>
  <Paragraphs>407</Paragraphs>
  <Slides>30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PUG_Challenge_Exchange_Template</vt:lpstr>
      <vt:lpstr>Performance testing of Progress Appservers and a plug-in for Jmeter</vt:lpstr>
      <vt:lpstr>Slide 2</vt:lpstr>
      <vt:lpstr>Agenda</vt:lpstr>
      <vt:lpstr>Process followed for OpenEdge Appservers Performance  testing</vt:lpstr>
      <vt:lpstr>Components involved and factors measured</vt:lpstr>
      <vt:lpstr>Types of tests followed </vt:lpstr>
      <vt:lpstr>Types of tests - ATM</vt:lpstr>
      <vt:lpstr>Types of tests – CRUD Operation</vt:lpstr>
      <vt:lpstr>Types of tests – Dataset transfer</vt:lpstr>
      <vt:lpstr>Types of tests – Summary</vt:lpstr>
      <vt:lpstr>More than Performance tests</vt:lpstr>
      <vt:lpstr>Performance Results - Good</vt:lpstr>
      <vt:lpstr>Performance Results – Bad &amp; Ugly</vt:lpstr>
      <vt:lpstr>Slide 14</vt:lpstr>
      <vt:lpstr>OpenEdge Apserver Performance tool</vt:lpstr>
      <vt:lpstr>Slide 16</vt:lpstr>
      <vt:lpstr>Jmeter and its whereabouts </vt:lpstr>
      <vt:lpstr>Considering Jmeter for the Framework</vt:lpstr>
      <vt:lpstr>Implementing customized basic Java Sampler</vt:lpstr>
      <vt:lpstr>Customized JavaSampler and the Use-case</vt:lpstr>
      <vt:lpstr>Framework in a bigger Picture</vt:lpstr>
      <vt:lpstr>Testing an OpenEdge Procedure</vt:lpstr>
      <vt:lpstr>Testing OpenEdge Procedure - Scenarios</vt:lpstr>
      <vt:lpstr>Testing OpenEdge Procedure – Scenarios(Cntd..)</vt:lpstr>
      <vt:lpstr>Slide 25</vt:lpstr>
      <vt:lpstr>Slide 26</vt:lpstr>
      <vt:lpstr>Lines of Code and Statistics</vt:lpstr>
      <vt:lpstr>Slide 28</vt:lpstr>
      <vt:lpstr>Slide 29</vt:lpstr>
      <vt:lpstr>Performance Results - Good</vt:lpstr>
    </vt:vector>
  </TitlesOfParts>
  <Company>Progress Software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isyed</dc:creator>
  <cp:lastModifiedBy>isyed</cp:lastModifiedBy>
  <cp:revision>278</cp:revision>
  <cp:lastPrinted>2013-09-18T03:48:20Z</cp:lastPrinted>
  <dcterms:created xsi:type="dcterms:W3CDTF">2015-06-01T16:25:41Z</dcterms:created>
  <dcterms:modified xsi:type="dcterms:W3CDTF">2015-06-09T17:45:16Z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TaxCatchAll">
    <vt:lpwstr>237;#Template|c9160f8f-74c9-4442-ac41-24463e06691d</vt:lpwstr>
  </property>
  <property fmtid="{D5CDD505-2E9C-101B-9397-08002B2CF9AE}" pid="5" name="Doc ID">
    <vt:lpwstr>101816</vt:lpwstr>
  </property>
  <property fmtid="{D5CDD505-2E9C-101B-9397-08002B2CF9AE}" pid="6" name="Location1">
    <vt:lpwstr/>
  </property>
  <property fmtid="{D5CDD505-2E9C-101B-9397-08002B2CF9AE}" pid="7" name="Tagged Doc ID's">
    <vt:bool>false</vt:bool>
  </property>
  <property fmtid="{D5CDD505-2E9C-101B-9397-08002B2CF9AE}" pid="8" name="ContentType1">
    <vt:lpwstr/>
  </property>
  <property fmtid="{D5CDD505-2E9C-101B-9397-08002B2CF9AE}" pid="9" name="Solution0">
    <vt:lpwstr/>
  </property>
  <property fmtid="{D5CDD505-2E9C-101B-9397-08002B2CF9AE}" pid="10" name="Industry">
    <vt:lpwstr/>
  </property>
  <property fmtid="{D5CDD505-2E9C-101B-9397-08002B2CF9AE}" pid="11" name="IndustrySolution">
    <vt:lpwstr/>
  </property>
  <property fmtid="{D5CDD505-2E9C-101B-9397-08002B2CF9AE}" pid="12" name="Attachment Only ?">
    <vt:bool>true</vt:bool>
  </property>
  <property fmtid="{D5CDD505-2E9C-101B-9397-08002B2CF9AE}" pid="13" name="GFOAudience">
    <vt:lpwstr/>
  </property>
  <property fmtid="{D5CDD505-2E9C-101B-9397-08002B2CF9AE}" pid="14" name="OpenEdgeModule">
    <vt:lpwstr/>
  </property>
</Properties>
</file>