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9" r:id="rId4"/>
    <p:sldId id="273" r:id="rId5"/>
    <p:sldId id="272" r:id="rId6"/>
    <p:sldId id="27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PPP_SBUSC_TLE_Last_Pie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200" y="5029200"/>
            <a:ext cx="11785600" cy="990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algn="ctr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3200" y="6019800"/>
            <a:ext cx="11785600" cy="5334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9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54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152400"/>
            <a:ext cx="24130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36800" y="152400"/>
            <a:ext cx="70358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002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8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21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0000" y="1676400"/>
            <a:ext cx="4622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6000" y="1676400"/>
            <a:ext cx="46228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592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91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117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81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40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51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PPP_SBUSC_TXT_Last_Piec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36800" y="152400"/>
            <a:ext cx="9550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2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40000" y="1676400"/>
            <a:ext cx="9448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6629400"/>
            <a:ext cx="2844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CC4A8D1-57D0-466D-996E-F851C5FF0FDD}" type="datetimeFigureOut">
              <a:rPr lang="en-US" smtClean="0"/>
              <a:t>6/3/2015</a:t>
            </a:fld>
            <a:endParaRPr lang="en-US" dirty="0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629400"/>
            <a:ext cx="3860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44000" y="6629400"/>
            <a:ext cx="2844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4ADE0B-A03B-4545-A839-372E0BD66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319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21274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12747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12747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12747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12747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12747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12747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12747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12747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kern="1200">
          <a:solidFill>
            <a:srgbClr val="212747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kern="1200">
          <a:solidFill>
            <a:srgbClr val="212747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kern="1200">
          <a:solidFill>
            <a:srgbClr val="212747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ern="1200">
          <a:solidFill>
            <a:srgbClr val="212747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ern="1200">
          <a:solidFill>
            <a:srgbClr val="21274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2427" y="1058913"/>
            <a:ext cx="6797615" cy="1893893"/>
          </a:xfrm>
        </p:spPr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Sencha Architect to WebSpeed ABC 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98953" y="2942737"/>
            <a:ext cx="3344562" cy="100318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Gerry Winning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Wolters Kluwer Health</a:t>
            </a:r>
          </a:p>
        </p:txBody>
      </p:sp>
    </p:spTree>
    <p:extLst>
      <p:ext uri="{BB962C8B-B14F-4D97-AF65-F5344CB8AC3E}">
        <p14:creationId xmlns:p14="http://schemas.microsoft.com/office/powerpoint/2010/main" val="49637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6726" y="1987826"/>
            <a:ext cx="7023292" cy="4336774"/>
          </a:xfrm>
        </p:spPr>
        <p:txBody>
          <a:bodyPr/>
          <a:lstStyle/>
          <a:p>
            <a:r>
              <a:rPr lang="en-US" dirty="0" smtClean="0"/>
              <a:t>90% of the challenge can be getting the first 5% of the knowledge</a:t>
            </a:r>
          </a:p>
          <a:p>
            <a:r>
              <a:rPr lang="en-US" dirty="0" smtClean="0"/>
              <a:t>We want “Hello World”</a:t>
            </a:r>
          </a:p>
          <a:p>
            <a:r>
              <a:rPr lang="en-US" dirty="0" smtClean="0"/>
              <a:t>If I can do it, you can do it</a:t>
            </a:r>
          </a:p>
          <a:p>
            <a:pPr lvl="1"/>
            <a:r>
              <a:rPr lang="en-US" dirty="0" smtClean="0"/>
              <a:t>Expert presenters can forget that they know too much</a:t>
            </a:r>
          </a:p>
          <a:p>
            <a:pPr lvl="1"/>
            <a:r>
              <a:rPr lang="en-US" dirty="0" smtClean="0"/>
              <a:t>I guarantee that I do not know too much!!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0447" y="3171686"/>
            <a:ext cx="2466753" cy="355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76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8333" y="152400"/>
            <a:ext cx="9550400" cy="1371600"/>
          </a:xfrm>
        </p:spPr>
        <p:txBody>
          <a:bodyPr/>
          <a:lstStyle/>
          <a:p>
            <a:r>
              <a:rPr lang="en-US" dirty="0" smtClean="0"/>
              <a:t>Sencha ExtJS + Architect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2755" y="1934899"/>
            <a:ext cx="6815468" cy="2589471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i="1" dirty="0"/>
              <a:t>MVC</a:t>
            </a:r>
            <a:r>
              <a:rPr lang="en-US" i="1" dirty="0"/>
              <a:t> (Model View Controller</a:t>
            </a:r>
            <a:r>
              <a:rPr lang="en-US" i="1" dirty="0" smtClean="0"/>
              <a:t>) / </a:t>
            </a:r>
            <a:r>
              <a:rPr lang="en-US" b="1" i="1" dirty="0" smtClean="0"/>
              <a:t>MVVM</a:t>
            </a:r>
            <a:r>
              <a:rPr lang="en-US" i="1" dirty="0" smtClean="0"/>
              <a:t> (Model </a:t>
            </a:r>
            <a:r>
              <a:rPr lang="en-US" i="1" dirty="0"/>
              <a:t>View </a:t>
            </a:r>
            <a:r>
              <a:rPr lang="en-US" i="1" dirty="0" smtClean="0"/>
              <a:t>ViewModel) </a:t>
            </a:r>
            <a:r>
              <a:rPr lang="en-US" i="1" dirty="0"/>
              <a:t>JavaScript </a:t>
            </a:r>
            <a:r>
              <a:rPr lang="en-US" i="1" dirty="0" smtClean="0"/>
              <a:t>framework for building web applications</a:t>
            </a:r>
          </a:p>
          <a:p>
            <a:r>
              <a:rPr lang="en-US" i="1" dirty="0" smtClean="0"/>
              <a:t>Drag and drop interface to build your application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9139" y="583014"/>
            <a:ext cx="4131688" cy="25509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50" y="3572540"/>
            <a:ext cx="2969108" cy="30653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9386" y="4309088"/>
            <a:ext cx="4616191" cy="232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2884" y="184297"/>
            <a:ext cx="9550400" cy="1371600"/>
          </a:xfrm>
        </p:spPr>
        <p:txBody>
          <a:bodyPr/>
          <a:lstStyle/>
          <a:p>
            <a:r>
              <a:rPr lang="en-US" dirty="0" smtClean="0"/>
              <a:t>WebSpeed Arbitrary Web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4556" y="1555897"/>
            <a:ext cx="8889771" cy="4800600"/>
          </a:xfrm>
        </p:spPr>
        <p:txBody>
          <a:bodyPr/>
          <a:lstStyle/>
          <a:p>
            <a:r>
              <a:rPr lang="en-US" dirty="0" smtClean="0"/>
              <a:t>Light </a:t>
            </a:r>
            <a:r>
              <a:rPr lang="en-US" dirty="0"/>
              <a:t>w</a:t>
            </a:r>
            <a:r>
              <a:rPr lang="en-US" dirty="0" smtClean="0"/>
              <a:t>eb services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REST architecture style. 4 verbs per resource (</a:t>
            </a:r>
            <a:r>
              <a:rPr lang="en-US" dirty="0" err="1" smtClean="0"/>
              <a:t>nown</a:t>
            </a:r>
            <a:r>
              <a:rPr lang="en-US" dirty="0" smtClean="0"/>
              <a:t>), etc. – ‘</a:t>
            </a:r>
            <a:r>
              <a:rPr lang="en-US" i="1" dirty="0" smtClean="0"/>
              <a:t>More </a:t>
            </a:r>
            <a:r>
              <a:rPr lang="en-US" i="1" dirty="0"/>
              <a:t>what you'd call </a:t>
            </a:r>
            <a:r>
              <a:rPr lang="en-US" i="1" dirty="0" smtClean="0"/>
              <a:t>guidelines </a:t>
            </a:r>
            <a:r>
              <a:rPr lang="en-US" i="1" dirty="0"/>
              <a:t>than actual </a:t>
            </a:r>
            <a:r>
              <a:rPr lang="en-US" i="1" dirty="0" smtClean="0"/>
              <a:t>rules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RPC/Arbitrary </a:t>
            </a:r>
            <a:r>
              <a:rPr lang="en-US" i="1" dirty="0"/>
              <a:t>Web </a:t>
            </a:r>
            <a:r>
              <a:rPr lang="en-US" i="1" dirty="0" smtClean="0"/>
              <a:t>services</a:t>
            </a:r>
            <a:r>
              <a:rPr lang="en-US" i="1" dirty="0"/>
              <a:t> </a:t>
            </a:r>
            <a:r>
              <a:rPr lang="en-US" i="1" dirty="0" smtClean="0"/>
              <a:t>– hit a URI, get data</a:t>
            </a:r>
            <a:r>
              <a:rPr lang="en-US" dirty="0" smtClean="0"/>
              <a:t>. </a:t>
            </a:r>
            <a:r>
              <a:rPr lang="en-US" dirty="0" err="1" smtClean="0"/>
              <a:t>Nown</a:t>
            </a:r>
            <a:r>
              <a:rPr lang="en-US" dirty="0" smtClean="0"/>
              <a:t> and verb are usually part of the URI </a:t>
            </a:r>
          </a:p>
          <a:p>
            <a:r>
              <a:rPr lang="en-US" dirty="0" smtClean="0">
                <a:effectLst/>
              </a:rPr>
              <a:t>What we need for ExtJS:</a:t>
            </a:r>
          </a:p>
          <a:p>
            <a:pPr lvl="1"/>
            <a:r>
              <a:rPr lang="en-US" dirty="0" smtClean="0"/>
              <a:t>Make requests to a URI (or whatever)</a:t>
            </a:r>
            <a:endParaRPr lang="en-US" dirty="0" smtClean="0">
              <a:effectLst/>
            </a:endParaRPr>
          </a:p>
          <a:p>
            <a:pPr lvl="1"/>
            <a:r>
              <a:rPr lang="en-US" dirty="0" smtClean="0">
                <a:effectLst/>
              </a:rPr>
              <a:t>Get back JSON </a:t>
            </a:r>
          </a:p>
          <a:p>
            <a:pPr lvl="1"/>
            <a:r>
              <a:rPr lang="en-US" dirty="0" smtClean="0"/>
              <a:t>Return </a:t>
            </a:r>
            <a:r>
              <a:rPr lang="en-US" dirty="0"/>
              <a:t>e</a:t>
            </a:r>
            <a:r>
              <a:rPr lang="en-US" dirty="0" smtClean="0"/>
              <a:t>xceptions when “</a:t>
            </a:r>
            <a:r>
              <a:rPr lang="en-US" i="1" dirty="0"/>
              <a:t>disinclined to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acquiesce </a:t>
            </a:r>
            <a:r>
              <a:rPr lang="en-US" i="1" dirty="0"/>
              <a:t>to your </a:t>
            </a:r>
            <a:r>
              <a:rPr lang="en-US" i="1" dirty="0" smtClean="0"/>
              <a:t>request</a:t>
            </a:r>
            <a:r>
              <a:rPr lang="en-US" dirty="0" smtClean="0"/>
              <a:t>”</a:t>
            </a:r>
            <a:endParaRPr lang="en-US" dirty="0"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6259" y="3628328"/>
            <a:ext cx="17335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1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600" y="173666"/>
            <a:ext cx="6257851" cy="1371600"/>
          </a:xfrm>
        </p:spPr>
        <p:txBody>
          <a:bodyPr/>
          <a:lstStyle/>
          <a:p>
            <a:r>
              <a:rPr lang="en-US" dirty="0"/>
              <a:t>WebSpeed Wrapper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4607" y="2398971"/>
            <a:ext cx="8660844" cy="4084674"/>
          </a:xfrm>
        </p:spPr>
        <p:txBody>
          <a:bodyPr/>
          <a:lstStyle/>
          <a:p>
            <a:r>
              <a:rPr lang="en-US" dirty="0" smtClean="0"/>
              <a:t>Existing Frameworks</a:t>
            </a:r>
          </a:p>
          <a:p>
            <a:pPr lvl="1"/>
            <a:r>
              <a:rPr lang="en-US" dirty="0" smtClean="0"/>
              <a:t>baseURL </a:t>
            </a:r>
            <a:r>
              <a:rPr lang="en-US" dirty="0"/>
              <a:t>= </a:t>
            </a:r>
            <a:r>
              <a:rPr lang="en-US" dirty="0" smtClean="0"/>
              <a:t>~"" + </a:t>
            </a:r>
            <a:r>
              <a:rPr lang="en-US" dirty="0"/>
              <a:t>hosturl + appurl + </a:t>
            </a:r>
            <a:r>
              <a:rPr lang="en-US" dirty="0" smtClean="0"/>
              <a:t>"/~"~;</a:t>
            </a:r>
          </a:p>
          <a:p>
            <a:pPr lvl="1"/>
            <a:r>
              <a:rPr lang="en-US" dirty="0" smtClean="0"/>
              <a:t>SessionToken / Client Principal Framework</a:t>
            </a:r>
          </a:p>
          <a:p>
            <a:r>
              <a:rPr lang="en-US" dirty="0" smtClean="0"/>
              <a:t>Embed </a:t>
            </a:r>
            <a:r>
              <a:rPr lang="en-US" dirty="0" err="1" smtClean="0"/>
              <a:t>ExtJS</a:t>
            </a:r>
            <a:r>
              <a:rPr lang="en-US" dirty="0" smtClean="0"/>
              <a:t> screens into an existing WebSpeed application</a:t>
            </a:r>
          </a:p>
          <a:p>
            <a:r>
              <a:rPr lang="en-US" dirty="0" smtClean="0"/>
              <a:t>Just because you want to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9451" y="387479"/>
            <a:ext cx="2777092" cy="252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1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383" y="383060"/>
            <a:ext cx="8685427" cy="745524"/>
          </a:xfrm>
        </p:spPr>
        <p:txBody>
          <a:bodyPr/>
          <a:lstStyle/>
          <a:p>
            <a:r>
              <a:rPr lang="en-US" dirty="0" smtClean="0"/>
              <a:t>IIS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1654" y="1305698"/>
            <a:ext cx="6628714" cy="4007708"/>
          </a:xfrm>
        </p:spPr>
        <p:txBody>
          <a:bodyPr/>
          <a:lstStyle/>
          <a:p>
            <a:r>
              <a:rPr lang="en-US" dirty="0" smtClean="0"/>
              <a:t>Normal WebSpeed setup</a:t>
            </a:r>
          </a:p>
          <a:p>
            <a:pPr lvl="1"/>
            <a:r>
              <a:rPr lang="en-US" dirty="0" smtClean="0"/>
              <a:t>Turn On CGI</a:t>
            </a:r>
          </a:p>
          <a:p>
            <a:pPr lvl="1"/>
            <a:r>
              <a:rPr lang="en-US" dirty="0" smtClean="0"/>
              <a:t>*.wsc file script handler </a:t>
            </a:r>
            <a:r>
              <a:rPr lang="en-US" dirty="0"/>
              <a:t>cgiip.exe %s %</a:t>
            </a:r>
            <a:r>
              <a:rPr lang="en-US" dirty="0" smtClean="0"/>
              <a:t>s</a:t>
            </a:r>
          </a:p>
          <a:p>
            <a:pPr lvl="1"/>
            <a:r>
              <a:rPr lang="en-US" dirty="0" smtClean="0"/>
              <a:t>Cgi.exe script handler – turn on execute</a:t>
            </a:r>
          </a:p>
          <a:p>
            <a:r>
              <a:rPr lang="en-US" dirty="0" smtClean="0"/>
              <a:t>Add “JSON” MIME type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054" y="3562838"/>
            <a:ext cx="3915390" cy="292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51609"/>
      </p:ext>
    </p:extLst>
  </p:cSld>
  <p:clrMapOvr>
    <a:masterClrMapping/>
  </p:clrMapOvr>
</p:sld>
</file>

<file path=ppt/theme/theme1.xml><?xml version="1.0" encoding="utf-8"?>
<a:theme xmlns:a="http://schemas.openxmlformats.org/drawingml/2006/main" name="Last puzzle piece design template">
  <a:themeElements>
    <a:clrScheme name="Office Theme 14">
      <a:dk1>
        <a:srgbClr val="000000"/>
      </a:dk1>
      <a:lt1>
        <a:srgbClr val="FFFFFF"/>
      </a:lt1>
      <a:dk2>
        <a:srgbClr val="8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660033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8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Last puzzle piece design template</Template>
  <TotalTime>3231</TotalTime>
  <Words>228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Last puzzle piece design template</vt:lpstr>
      <vt:lpstr>Sencha Architect to WebSpeed ABC </vt:lpstr>
      <vt:lpstr>Getting Started</vt:lpstr>
      <vt:lpstr>Sencha ExtJS + Architect</vt:lpstr>
      <vt:lpstr>WebSpeed Arbitrary Web Services</vt:lpstr>
      <vt:lpstr>WebSpeed Wrapper</vt:lpstr>
      <vt:lpstr>IIS Configuration</vt:lpstr>
    </vt:vector>
  </TitlesOfParts>
  <Company>Wolters Kluwer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Winning, Gerry Jr</dc:creator>
  <cp:lastModifiedBy>Winning, Gerry Jr</cp:lastModifiedBy>
  <cp:revision>218</cp:revision>
  <dcterms:created xsi:type="dcterms:W3CDTF">2014-03-03T15:54:01Z</dcterms:created>
  <dcterms:modified xsi:type="dcterms:W3CDTF">2015-06-03T13:02:43Z</dcterms:modified>
</cp:coreProperties>
</file>