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notesSlides/notesSlide23.xml" ContentType="application/vnd.openxmlformats-officedocument.presentationml.notesSlide+xml"/>
  <Override PartName="/ppt/diagrams/data6.xml" ContentType="application/vnd.openxmlformats-officedocument.drawingml.diagramData+xml"/>
  <Override PartName="/docProps/custom.xml" ContentType="application/vnd.openxmlformats-officedocument.custom-properties+xml"/>
  <Override PartName="/ppt/commentAuthors.xml" ContentType="application/vnd.openxmlformats-officedocument.presentationml.commentAuthors+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20.xml" ContentType="application/vnd.openxmlformats-officedocument.presentationml.notesSlide+xml"/>
  <Override PartName="/ppt/diagrams/colors7.xml" ContentType="application/vnd.openxmlformats-officedocument.drawingml.diagramColors+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Override PartName="/ppt/diagrams/layout7.xml" ContentType="application/vnd.openxmlformats-officedocument.drawingml.diagramLayout+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4"/>
  </p:sldMasterIdLst>
  <p:notesMasterIdLst>
    <p:notesMasterId r:id="rId33"/>
  </p:notesMasterIdLst>
  <p:handoutMasterIdLst>
    <p:handoutMasterId r:id="rId34"/>
  </p:handoutMasterIdLst>
  <p:sldIdLst>
    <p:sldId id="256" r:id="rId5"/>
    <p:sldId id="340" r:id="rId6"/>
    <p:sldId id="312" r:id="rId7"/>
    <p:sldId id="338" r:id="rId8"/>
    <p:sldId id="275" r:id="rId9"/>
    <p:sldId id="318" r:id="rId10"/>
    <p:sldId id="325" r:id="rId11"/>
    <p:sldId id="366" r:id="rId12"/>
    <p:sldId id="328" r:id="rId13"/>
    <p:sldId id="372" r:id="rId14"/>
    <p:sldId id="361" r:id="rId15"/>
    <p:sldId id="329" r:id="rId16"/>
    <p:sldId id="371" r:id="rId17"/>
    <p:sldId id="368" r:id="rId18"/>
    <p:sldId id="320" r:id="rId19"/>
    <p:sldId id="369" r:id="rId20"/>
    <p:sldId id="352" r:id="rId21"/>
    <p:sldId id="353" r:id="rId22"/>
    <p:sldId id="333" r:id="rId23"/>
    <p:sldId id="373" r:id="rId24"/>
    <p:sldId id="347" r:id="rId25"/>
    <p:sldId id="370" r:id="rId26"/>
    <p:sldId id="358" r:id="rId27"/>
    <p:sldId id="349" r:id="rId28"/>
    <p:sldId id="359" r:id="rId29"/>
    <p:sldId id="348" r:id="rId30"/>
    <p:sldId id="351" r:id="rId31"/>
    <p:sldId id="307" r:id="rId32"/>
  </p:sldIdLst>
  <p:sldSz cx="12188825" cy="6858000"/>
  <p:notesSz cx="6985000" cy="9283700"/>
  <p:custDataLst>
    <p:tags r:id="rId35"/>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4D997"/>
    <a:srgbClr val="23C78C"/>
    <a:srgbClr val="FF4E00"/>
    <a:srgbClr val="2F5662"/>
    <a:srgbClr val="DD461E"/>
    <a:srgbClr val="B0D806"/>
    <a:srgbClr val="AAD204"/>
    <a:srgbClr val="F199AE"/>
    <a:srgbClr val="A21636"/>
    <a:srgbClr val="FFD24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92" autoAdjust="0"/>
    <p:restoredTop sz="78744" autoAdjust="0"/>
  </p:normalViewPr>
  <p:slideViewPr>
    <p:cSldViewPr snapToGrid="0" showGuides="1">
      <p:cViewPr>
        <p:scale>
          <a:sx n="80" d="100"/>
          <a:sy n="80" d="100"/>
        </p:scale>
        <p:origin x="-298" y="163"/>
      </p:cViewPr>
      <p:guideLst>
        <p:guide orient="horz" pos="437"/>
        <p:guide orient="horz" pos="756"/>
        <p:guide orient="horz" pos="3403"/>
        <p:guide pos="3829"/>
      </p:guideLst>
    </p:cSldViewPr>
  </p:slideViewPr>
  <p:outlineViewPr>
    <p:cViewPr>
      <p:scale>
        <a:sx n="33" d="100"/>
        <a:sy n="33" d="100"/>
      </p:scale>
      <p:origin x="0" y="6514"/>
    </p:cViewPr>
  </p:outlineViewPr>
  <p:notesTextViewPr>
    <p:cViewPr>
      <p:scale>
        <a:sx n="100" d="100"/>
        <a:sy n="100" d="100"/>
      </p:scale>
      <p:origin x="0" y="0"/>
    </p:cViewPr>
  </p:notesTextViewPr>
  <p:sorterViewPr>
    <p:cViewPr>
      <p:scale>
        <a:sx n="90" d="100"/>
        <a:sy n="90" d="100"/>
      </p:scale>
      <p:origin x="0" y="0"/>
    </p:cViewPr>
  </p:sorterViewPr>
  <p:notesViewPr>
    <p:cSldViewPr snapToGrid="0" showGuides="1">
      <p:cViewPr varScale="1">
        <p:scale>
          <a:sx n="67" d="100"/>
          <a:sy n="67" d="100"/>
        </p:scale>
        <p:origin x="-2760" y="-96"/>
      </p:cViewPr>
      <p:guideLst>
        <p:guide orient="horz" pos="2924"/>
        <p:guide pos="220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gs" Target="tags/tag1.xml"/></Relationships>
</file>

<file path=ppt/diagrams/_rels/data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 Id="rId4" Type="http://schemas.openxmlformats.org/officeDocument/2006/relationships/image" Target="../media/image12.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 Id="rId4"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718A74-6143-491A-B06F-BE4ADB2969A4}" type="doc">
      <dgm:prSet loTypeId="urn:microsoft.com/office/officeart/2005/8/layout/vList5" loCatId="list" qsTypeId="urn:microsoft.com/office/officeart/2005/8/quickstyle/simple2" qsCatId="simple" csTypeId="urn:microsoft.com/office/officeart/2005/8/colors/colorful1" csCatId="colorful" phldr="1"/>
      <dgm:spPr/>
      <dgm:t>
        <a:bodyPr/>
        <a:lstStyle/>
        <a:p>
          <a:endParaRPr lang="en-IN"/>
        </a:p>
      </dgm:t>
    </dgm:pt>
    <dgm:pt modelId="{4DCBF166-C0BB-4EAC-B4D7-496D2426ED57}">
      <dgm:prSet phldrT="[Text]" custT="1"/>
      <dgm:spPr/>
      <dgm:t>
        <a:bodyPr/>
        <a:lstStyle/>
        <a:p>
          <a:r>
            <a:rPr lang="en-US" sz="2400" dirty="0" smtClean="0"/>
            <a:t>Unit Testing</a:t>
          </a:r>
          <a:endParaRPr lang="en-IN" sz="2400" dirty="0"/>
        </a:p>
      </dgm:t>
    </dgm:pt>
    <dgm:pt modelId="{76573EB7-FA42-4D68-A2ED-C1E2EC3391EE}" type="parTrans" cxnId="{1CE2B668-0955-4A10-B102-F27EFD3BE121}">
      <dgm:prSet/>
      <dgm:spPr/>
      <dgm:t>
        <a:bodyPr/>
        <a:lstStyle/>
        <a:p>
          <a:endParaRPr lang="en-IN" sz="2400"/>
        </a:p>
      </dgm:t>
    </dgm:pt>
    <dgm:pt modelId="{917E9D7B-6719-411C-9738-6F1238552665}" type="sibTrans" cxnId="{1CE2B668-0955-4A10-B102-F27EFD3BE121}">
      <dgm:prSet/>
      <dgm:spPr/>
      <dgm:t>
        <a:bodyPr/>
        <a:lstStyle/>
        <a:p>
          <a:endParaRPr lang="en-IN" sz="2400"/>
        </a:p>
      </dgm:t>
    </dgm:pt>
    <dgm:pt modelId="{F23342DC-0B48-4268-B674-D9E636C116DC}">
      <dgm:prSet phldrT="[Text]" custT="1"/>
      <dgm:spPr/>
      <dgm:t>
        <a:bodyPr/>
        <a:lstStyle/>
        <a:p>
          <a:r>
            <a:rPr lang="en-US" sz="2400" dirty="0" smtClean="0"/>
            <a:t>ABLUnit</a:t>
          </a:r>
          <a:endParaRPr lang="en-IN" sz="2400" dirty="0"/>
        </a:p>
      </dgm:t>
    </dgm:pt>
    <dgm:pt modelId="{26BC0DB6-3513-4569-8415-08151F8E5ECB}" type="parTrans" cxnId="{7EC8E8EF-BFB1-48CC-AA02-CF5C55E7F5A2}">
      <dgm:prSet/>
      <dgm:spPr/>
      <dgm:t>
        <a:bodyPr/>
        <a:lstStyle/>
        <a:p>
          <a:endParaRPr lang="en-IN" sz="2400"/>
        </a:p>
      </dgm:t>
    </dgm:pt>
    <dgm:pt modelId="{7997DF52-D3C4-462F-AE9C-11395B1EE13C}" type="sibTrans" cxnId="{7EC8E8EF-BFB1-48CC-AA02-CF5C55E7F5A2}">
      <dgm:prSet/>
      <dgm:spPr/>
      <dgm:t>
        <a:bodyPr/>
        <a:lstStyle/>
        <a:p>
          <a:endParaRPr lang="en-IN" sz="2400"/>
        </a:p>
      </dgm:t>
    </dgm:pt>
    <dgm:pt modelId="{8D770969-A868-4AE9-A6D5-966053BD5751}">
      <dgm:prSet phldrT="[Text]" custT="1"/>
      <dgm:spPr/>
      <dgm:t>
        <a:bodyPr/>
        <a:lstStyle/>
        <a:p>
          <a:r>
            <a:rPr lang="en-US" sz="2400" dirty="0" smtClean="0"/>
            <a:t>Editor Improvements</a:t>
          </a:r>
          <a:endParaRPr lang="en-IN" sz="2400" dirty="0"/>
        </a:p>
      </dgm:t>
    </dgm:pt>
    <dgm:pt modelId="{4B9E474E-4563-4DED-9D23-E5B93DA7DF7B}" type="parTrans" cxnId="{55D1D8B4-93AE-40AA-9C84-EA6627923B4F}">
      <dgm:prSet/>
      <dgm:spPr/>
      <dgm:t>
        <a:bodyPr/>
        <a:lstStyle/>
        <a:p>
          <a:endParaRPr lang="en-IN" sz="2400"/>
        </a:p>
      </dgm:t>
    </dgm:pt>
    <dgm:pt modelId="{C0E783D9-5AD3-4758-99B7-72B43856A474}" type="sibTrans" cxnId="{55D1D8B4-93AE-40AA-9C84-EA6627923B4F}">
      <dgm:prSet/>
      <dgm:spPr/>
      <dgm:t>
        <a:bodyPr/>
        <a:lstStyle/>
        <a:p>
          <a:endParaRPr lang="en-IN" sz="2400"/>
        </a:p>
      </dgm:t>
    </dgm:pt>
    <dgm:pt modelId="{AA90F650-A114-4DB5-9D50-84D88537FDAA}">
      <dgm:prSet phldrT="[Text]" custT="1"/>
      <dgm:spPr/>
      <dgm:t>
        <a:bodyPr/>
        <a:lstStyle/>
        <a:p>
          <a:r>
            <a:rPr lang="en-US" sz="2400" dirty="0" smtClean="0"/>
            <a:t>Organize USING Statements</a:t>
          </a:r>
          <a:endParaRPr lang="en-IN" sz="2400" dirty="0"/>
        </a:p>
      </dgm:t>
    </dgm:pt>
    <dgm:pt modelId="{BDA0C865-9767-40DC-965B-57188C99DA7D}" type="parTrans" cxnId="{725542E6-DCDD-4807-AAA4-8D3620914E6B}">
      <dgm:prSet/>
      <dgm:spPr/>
      <dgm:t>
        <a:bodyPr/>
        <a:lstStyle/>
        <a:p>
          <a:endParaRPr lang="en-IN" sz="2400"/>
        </a:p>
      </dgm:t>
    </dgm:pt>
    <dgm:pt modelId="{B76AF617-E7DA-4579-928E-559C3424DB75}" type="sibTrans" cxnId="{725542E6-DCDD-4807-AAA4-8D3620914E6B}">
      <dgm:prSet/>
      <dgm:spPr/>
      <dgm:t>
        <a:bodyPr/>
        <a:lstStyle/>
        <a:p>
          <a:endParaRPr lang="en-IN" sz="2400"/>
        </a:p>
      </dgm:t>
    </dgm:pt>
    <dgm:pt modelId="{EF12F2A2-AB90-49B2-BB64-32B5A40E76A3}">
      <dgm:prSet phldrT="[Text]" custT="1"/>
      <dgm:spPr/>
      <dgm:t>
        <a:bodyPr/>
        <a:lstStyle/>
        <a:p>
          <a:r>
            <a:rPr lang="en-US" sz="2400" dirty="0" smtClean="0"/>
            <a:t>Freeform Query</a:t>
          </a:r>
          <a:endParaRPr lang="en-IN" sz="2400" dirty="0"/>
        </a:p>
      </dgm:t>
    </dgm:pt>
    <dgm:pt modelId="{489A9C56-B739-495E-A3E6-F8665546A331}" type="parTrans" cxnId="{947C2186-15B3-4A2C-BE83-5803FD1AC6DE}">
      <dgm:prSet/>
      <dgm:spPr/>
      <dgm:t>
        <a:bodyPr/>
        <a:lstStyle/>
        <a:p>
          <a:endParaRPr lang="en-IN" sz="2400"/>
        </a:p>
      </dgm:t>
    </dgm:pt>
    <dgm:pt modelId="{3FF7A535-C74D-451F-B387-5C3439D8527E}" type="sibTrans" cxnId="{947C2186-15B3-4A2C-BE83-5803FD1AC6DE}">
      <dgm:prSet/>
      <dgm:spPr/>
      <dgm:t>
        <a:bodyPr/>
        <a:lstStyle/>
        <a:p>
          <a:endParaRPr lang="en-IN" sz="2400"/>
        </a:p>
      </dgm:t>
    </dgm:pt>
    <dgm:pt modelId="{A89BF1BD-181B-4C98-B994-06B29C354D9E}">
      <dgm:prSet phldrT="[Text]" custT="1"/>
      <dgm:spPr/>
      <dgm:t>
        <a:bodyPr/>
        <a:lstStyle/>
        <a:p>
          <a:r>
            <a:rPr lang="en-US" sz="2400" dirty="0" smtClean="0"/>
            <a:t>Performance Improvements</a:t>
          </a:r>
          <a:endParaRPr lang="en-IN" sz="2400" dirty="0"/>
        </a:p>
      </dgm:t>
    </dgm:pt>
    <dgm:pt modelId="{4366E4FD-A088-467F-9B3E-AACD9E3D37B2}" type="parTrans" cxnId="{C070BFD7-582A-4D7F-BDA3-B38D3984C819}">
      <dgm:prSet/>
      <dgm:spPr/>
      <dgm:t>
        <a:bodyPr/>
        <a:lstStyle/>
        <a:p>
          <a:endParaRPr lang="en-IN" sz="2400"/>
        </a:p>
      </dgm:t>
    </dgm:pt>
    <dgm:pt modelId="{3AF05150-08AB-46C8-88B0-E4CBF9079641}" type="sibTrans" cxnId="{C070BFD7-582A-4D7F-BDA3-B38D3984C819}">
      <dgm:prSet/>
      <dgm:spPr/>
      <dgm:t>
        <a:bodyPr/>
        <a:lstStyle/>
        <a:p>
          <a:endParaRPr lang="en-IN" sz="2400"/>
        </a:p>
      </dgm:t>
    </dgm:pt>
    <dgm:pt modelId="{51A8FCE9-823C-474C-8C6A-8EA631D04DBE}">
      <dgm:prSet phldrT="[Text]" custT="1"/>
      <dgm:spPr/>
      <dgm:t>
        <a:bodyPr/>
        <a:lstStyle/>
        <a:p>
          <a:r>
            <a:rPr lang="en-US" sz="2400" dirty="0" smtClean="0"/>
            <a:t>Exclude from OpenEdge Tooling</a:t>
          </a:r>
          <a:endParaRPr lang="en-IN" sz="2400" dirty="0"/>
        </a:p>
      </dgm:t>
    </dgm:pt>
    <dgm:pt modelId="{B59CDA58-2811-4C5B-93BA-4147515FF505}" type="parTrans" cxnId="{5C125CA1-A936-4CA6-A205-94921CA92DA2}">
      <dgm:prSet/>
      <dgm:spPr/>
      <dgm:t>
        <a:bodyPr/>
        <a:lstStyle/>
        <a:p>
          <a:endParaRPr lang="en-IN" sz="2400"/>
        </a:p>
      </dgm:t>
    </dgm:pt>
    <dgm:pt modelId="{99D0D0E7-963D-4004-9EC1-08A4B1B87A55}" type="sibTrans" cxnId="{5C125CA1-A936-4CA6-A205-94921CA92DA2}">
      <dgm:prSet/>
      <dgm:spPr/>
      <dgm:t>
        <a:bodyPr/>
        <a:lstStyle/>
        <a:p>
          <a:endParaRPr lang="en-IN" sz="2400"/>
        </a:p>
      </dgm:t>
    </dgm:pt>
    <dgm:pt modelId="{E76B53EB-67F3-4206-8984-CF1DF285DEAF}">
      <dgm:prSet phldrT="[Text]" custT="1"/>
      <dgm:spPr/>
      <dgm:t>
        <a:bodyPr/>
        <a:lstStyle/>
        <a:p>
          <a:r>
            <a:rPr lang="en-US" sz="2400" dirty="0" smtClean="0"/>
            <a:t>Miscellaneous Updates</a:t>
          </a:r>
          <a:endParaRPr lang="en-IN" sz="2400" dirty="0"/>
        </a:p>
      </dgm:t>
    </dgm:pt>
    <dgm:pt modelId="{74A94D4E-9CB9-42F4-BCE4-5D5495F8F239}" type="parTrans" cxnId="{C07A21FD-6455-4C99-A6E4-8630209D5978}">
      <dgm:prSet/>
      <dgm:spPr/>
      <dgm:t>
        <a:bodyPr/>
        <a:lstStyle/>
        <a:p>
          <a:endParaRPr lang="en-IN" sz="2400"/>
        </a:p>
      </dgm:t>
    </dgm:pt>
    <dgm:pt modelId="{3F647926-B995-4DB1-8197-250D7D50C0B8}" type="sibTrans" cxnId="{C07A21FD-6455-4C99-A6E4-8630209D5978}">
      <dgm:prSet/>
      <dgm:spPr/>
      <dgm:t>
        <a:bodyPr/>
        <a:lstStyle/>
        <a:p>
          <a:endParaRPr lang="en-IN" sz="2400"/>
        </a:p>
      </dgm:t>
    </dgm:pt>
    <dgm:pt modelId="{A69CCC6C-CA5C-4251-B478-D277E52563BF}">
      <dgm:prSet phldrT="[Text]" custT="1"/>
      <dgm:spPr/>
      <dgm:t>
        <a:bodyPr/>
        <a:lstStyle/>
        <a:p>
          <a:r>
            <a:rPr lang="en-US" sz="2400" dirty="0" smtClean="0"/>
            <a:t>General</a:t>
          </a:r>
          <a:endParaRPr lang="en-IN" sz="2400" dirty="0"/>
        </a:p>
      </dgm:t>
    </dgm:pt>
    <dgm:pt modelId="{CDBE4123-164E-439D-AA6F-F72C10453F67}" type="parTrans" cxnId="{38F2143C-BB5E-4D6B-98A6-CBBC0D83FF2A}">
      <dgm:prSet/>
      <dgm:spPr/>
      <dgm:t>
        <a:bodyPr/>
        <a:lstStyle/>
        <a:p>
          <a:endParaRPr lang="en-IN" sz="2400"/>
        </a:p>
      </dgm:t>
    </dgm:pt>
    <dgm:pt modelId="{09BE1330-EC33-4A63-AF40-D336FFABE7FD}" type="sibTrans" cxnId="{38F2143C-BB5E-4D6B-98A6-CBBC0D83FF2A}">
      <dgm:prSet/>
      <dgm:spPr/>
      <dgm:t>
        <a:bodyPr/>
        <a:lstStyle/>
        <a:p>
          <a:endParaRPr lang="en-IN" sz="2400"/>
        </a:p>
      </dgm:t>
    </dgm:pt>
    <dgm:pt modelId="{3E31A94B-8254-408B-ACFE-D1FFD8C49A2F}">
      <dgm:prSet phldrT="[Text]" custT="1"/>
      <dgm:spPr/>
      <dgm:t>
        <a:bodyPr/>
        <a:lstStyle/>
        <a:p>
          <a:r>
            <a:rPr lang="en-US" sz="2400" dirty="0" smtClean="0"/>
            <a:t>Mobile</a:t>
          </a:r>
          <a:endParaRPr lang="en-IN" sz="2400" dirty="0"/>
        </a:p>
      </dgm:t>
    </dgm:pt>
    <dgm:pt modelId="{8FC1C878-26D4-4584-9F96-0E0FC077A354}" type="parTrans" cxnId="{12CE0897-6A34-456D-9FB7-695B215B0158}">
      <dgm:prSet/>
      <dgm:spPr/>
      <dgm:t>
        <a:bodyPr/>
        <a:lstStyle/>
        <a:p>
          <a:endParaRPr lang="en-IN" sz="2400"/>
        </a:p>
      </dgm:t>
    </dgm:pt>
    <dgm:pt modelId="{67529D3D-35B6-49B7-AA17-037C33233539}" type="sibTrans" cxnId="{12CE0897-6A34-456D-9FB7-695B215B0158}">
      <dgm:prSet/>
      <dgm:spPr/>
      <dgm:t>
        <a:bodyPr/>
        <a:lstStyle/>
        <a:p>
          <a:endParaRPr lang="en-IN" sz="2400"/>
        </a:p>
      </dgm:t>
    </dgm:pt>
    <dgm:pt modelId="{4D57B115-1FE5-416E-B8F5-0CB1966CF8DD}">
      <dgm:prSet phldrT="[Text]" custT="1"/>
      <dgm:spPr/>
      <dgm:t>
        <a:bodyPr/>
        <a:lstStyle/>
        <a:p>
          <a:r>
            <a:rPr lang="en-US" sz="2400" dirty="0" smtClean="0"/>
            <a:t>Find References</a:t>
          </a:r>
          <a:endParaRPr lang="en-IN" sz="2400" dirty="0"/>
        </a:p>
      </dgm:t>
    </dgm:pt>
    <dgm:pt modelId="{ED43A4DB-0770-4462-A6F5-2E5A1D18BAB6}" type="parTrans" cxnId="{0F71F41A-F46D-4BD3-B915-9400C9C350D9}">
      <dgm:prSet/>
      <dgm:spPr/>
      <dgm:t>
        <a:bodyPr/>
        <a:lstStyle/>
        <a:p>
          <a:endParaRPr lang="en-IN"/>
        </a:p>
      </dgm:t>
    </dgm:pt>
    <dgm:pt modelId="{CA03D1EF-BE6F-4EAD-9C90-0DBCBF7738BD}" type="sibTrans" cxnId="{0F71F41A-F46D-4BD3-B915-9400C9C350D9}">
      <dgm:prSet/>
      <dgm:spPr/>
      <dgm:t>
        <a:bodyPr/>
        <a:lstStyle/>
        <a:p>
          <a:endParaRPr lang="en-IN"/>
        </a:p>
      </dgm:t>
    </dgm:pt>
    <dgm:pt modelId="{824C35D6-0F91-4196-BE09-D65C352B2EF6}" type="pres">
      <dgm:prSet presAssocID="{FF718A74-6143-491A-B06F-BE4ADB2969A4}" presName="Name0" presStyleCnt="0">
        <dgm:presLayoutVars>
          <dgm:dir/>
          <dgm:animLvl val="lvl"/>
          <dgm:resizeHandles val="exact"/>
        </dgm:presLayoutVars>
      </dgm:prSet>
      <dgm:spPr/>
      <dgm:t>
        <a:bodyPr/>
        <a:lstStyle/>
        <a:p>
          <a:endParaRPr lang="en-IN"/>
        </a:p>
      </dgm:t>
    </dgm:pt>
    <dgm:pt modelId="{38307D15-1F05-48CE-B883-252E62EEE957}" type="pres">
      <dgm:prSet presAssocID="{4DCBF166-C0BB-4EAC-B4D7-496D2426ED57}" presName="linNode" presStyleCnt="0"/>
      <dgm:spPr/>
    </dgm:pt>
    <dgm:pt modelId="{2545F16D-E21E-4A83-B762-940CD3EDA377}" type="pres">
      <dgm:prSet presAssocID="{4DCBF166-C0BB-4EAC-B4D7-496D2426ED57}" presName="parentText" presStyleLbl="node1" presStyleIdx="0" presStyleCnt="4">
        <dgm:presLayoutVars>
          <dgm:chMax val="1"/>
          <dgm:bulletEnabled val="1"/>
        </dgm:presLayoutVars>
      </dgm:prSet>
      <dgm:spPr/>
      <dgm:t>
        <a:bodyPr/>
        <a:lstStyle/>
        <a:p>
          <a:endParaRPr lang="en-IN"/>
        </a:p>
      </dgm:t>
    </dgm:pt>
    <dgm:pt modelId="{EF36CA8E-7741-4A60-9C4D-24C42D045BAA}" type="pres">
      <dgm:prSet presAssocID="{4DCBF166-C0BB-4EAC-B4D7-496D2426ED57}" presName="descendantText" presStyleLbl="alignAccFollowNode1" presStyleIdx="0" presStyleCnt="4">
        <dgm:presLayoutVars>
          <dgm:bulletEnabled val="1"/>
        </dgm:presLayoutVars>
      </dgm:prSet>
      <dgm:spPr/>
      <dgm:t>
        <a:bodyPr/>
        <a:lstStyle/>
        <a:p>
          <a:endParaRPr lang="en-IN"/>
        </a:p>
      </dgm:t>
    </dgm:pt>
    <dgm:pt modelId="{AA65B1D2-E60F-4A15-990E-F893F8F6CE1A}" type="pres">
      <dgm:prSet presAssocID="{917E9D7B-6719-411C-9738-6F1238552665}" presName="sp" presStyleCnt="0"/>
      <dgm:spPr/>
    </dgm:pt>
    <dgm:pt modelId="{E43D8AD2-136C-4FDD-A674-E69165DFADA4}" type="pres">
      <dgm:prSet presAssocID="{8D770969-A868-4AE9-A6D5-966053BD5751}" presName="linNode" presStyleCnt="0"/>
      <dgm:spPr/>
    </dgm:pt>
    <dgm:pt modelId="{02BEABF8-F9F9-476B-9B9D-8FD8F3C31D9A}" type="pres">
      <dgm:prSet presAssocID="{8D770969-A868-4AE9-A6D5-966053BD5751}" presName="parentText" presStyleLbl="node1" presStyleIdx="1" presStyleCnt="4">
        <dgm:presLayoutVars>
          <dgm:chMax val="1"/>
          <dgm:bulletEnabled val="1"/>
        </dgm:presLayoutVars>
      </dgm:prSet>
      <dgm:spPr/>
      <dgm:t>
        <a:bodyPr/>
        <a:lstStyle/>
        <a:p>
          <a:endParaRPr lang="en-IN"/>
        </a:p>
      </dgm:t>
    </dgm:pt>
    <dgm:pt modelId="{615C031C-30B8-4822-9C81-E28F89E666E9}" type="pres">
      <dgm:prSet presAssocID="{8D770969-A868-4AE9-A6D5-966053BD5751}" presName="descendantText" presStyleLbl="alignAccFollowNode1" presStyleIdx="1" presStyleCnt="4" custScaleY="112137">
        <dgm:presLayoutVars>
          <dgm:bulletEnabled val="1"/>
        </dgm:presLayoutVars>
      </dgm:prSet>
      <dgm:spPr/>
      <dgm:t>
        <a:bodyPr/>
        <a:lstStyle/>
        <a:p>
          <a:endParaRPr lang="en-IN"/>
        </a:p>
      </dgm:t>
    </dgm:pt>
    <dgm:pt modelId="{38FB912D-0219-4E45-9765-D6C400817E39}" type="pres">
      <dgm:prSet presAssocID="{C0E783D9-5AD3-4758-99B7-72B43856A474}" presName="sp" presStyleCnt="0"/>
      <dgm:spPr/>
    </dgm:pt>
    <dgm:pt modelId="{780D50C2-ED45-4333-9069-E5C31E59BC36}" type="pres">
      <dgm:prSet presAssocID="{A89BF1BD-181B-4C98-B994-06B29C354D9E}" presName="linNode" presStyleCnt="0"/>
      <dgm:spPr/>
    </dgm:pt>
    <dgm:pt modelId="{2CAA8F23-0C48-49FE-B3FA-8218A429496E}" type="pres">
      <dgm:prSet presAssocID="{A89BF1BD-181B-4C98-B994-06B29C354D9E}" presName="parentText" presStyleLbl="node1" presStyleIdx="2" presStyleCnt="4">
        <dgm:presLayoutVars>
          <dgm:chMax val="1"/>
          <dgm:bulletEnabled val="1"/>
        </dgm:presLayoutVars>
      </dgm:prSet>
      <dgm:spPr/>
      <dgm:t>
        <a:bodyPr/>
        <a:lstStyle/>
        <a:p>
          <a:endParaRPr lang="en-IN"/>
        </a:p>
      </dgm:t>
    </dgm:pt>
    <dgm:pt modelId="{8795A588-FB54-4A46-AAAD-99E4DE8DDDD5}" type="pres">
      <dgm:prSet presAssocID="{A89BF1BD-181B-4C98-B994-06B29C354D9E}" presName="descendantText" presStyleLbl="alignAccFollowNode1" presStyleIdx="2" presStyleCnt="4">
        <dgm:presLayoutVars>
          <dgm:bulletEnabled val="1"/>
        </dgm:presLayoutVars>
      </dgm:prSet>
      <dgm:spPr/>
      <dgm:t>
        <a:bodyPr/>
        <a:lstStyle/>
        <a:p>
          <a:endParaRPr lang="en-IN"/>
        </a:p>
      </dgm:t>
    </dgm:pt>
    <dgm:pt modelId="{CFF750E2-57E9-4FC0-9DDF-F35CEA80F402}" type="pres">
      <dgm:prSet presAssocID="{3AF05150-08AB-46C8-88B0-E4CBF9079641}" presName="sp" presStyleCnt="0"/>
      <dgm:spPr/>
    </dgm:pt>
    <dgm:pt modelId="{FC0C9B57-9086-4784-9CC8-032CBD1643C6}" type="pres">
      <dgm:prSet presAssocID="{E76B53EB-67F3-4206-8984-CF1DF285DEAF}" presName="linNode" presStyleCnt="0"/>
      <dgm:spPr/>
    </dgm:pt>
    <dgm:pt modelId="{B0A902E6-7D07-44E3-926F-BF11B0AEEACB}" type="pres">
      <dgm:prSet presAssocID="{E76B53EB-67F3-4206-8984-CF1DF285DEAF}" presName="parentText" presStyleLbl="node1" presStyleIdx="3" presStyleCnt="4">
        <dgm:presLayoutVars>
          <dgm:chMax val="1"/>
          <dgm:bulletEnabled val="1"/>
        </dgm:presLayoutVars>
      </dgm:prSet>
      <dgm:spPr/>
      <dgm:t>
        <a:bodyPr/>
        <a:lstStyle/>
        <a:p>
          <a:endParaRPr lang="en-IN"/>
        </a:p>
      </dgm:t>
    </dgm:pt>
    <dgm:pt modelId="{0AFBFB56-4514-40B2-8E96-A1DBE29BC63F}" type="pres">
      <dgm:prSet presAssocID="{E76B53EB-67F3-4206-8984-CF1DF285DEAF}" presName="descendantText" presStyleLbl="alignAccFollowNode1" presStyleIdx="3" presStyleCnt="4">
        <dgm:presLayoutVars>
          <dgm:bulletEnabled val="1"/>
        </dgm:presLayoutVars>
      </dgm:prSet>
      <dgm:spPr/>
      <dgm:t>
        <a:bodyPr/>
        <a:lstStyle/>
        <a:p>
          <a:endParaRPr lang="en-IN"/>
        </a:p>
      </dgm:t>
    </dgm:pt>
  </dgm:ptLst>
  <dgm:cxnLst>
    <dgm:cxn modelId="{55D1D8B4-93AE-40AA-9C84-EA6627923B4F}" srcId="{FF718A74-6143-491A-B06F-BE4ADB2969A4}" destId="{8D770969-A868-4AE9-A6D5-966053BD5751}" srcOrd="1" destOrd="0" parTransId="{4B9E474E-4563-4DED-9D23-E5B93DA7DF7B}" sibTransId="{C0E783D9-5AD3-4758-99B7-72B43856A474}"/>
    <dgm:cxn modelId="{516326E8-2C80-40E8-B2BA-92FF88A340A6}" type="presOf" srcId="{3E31A94B-8254-408B-ACFE-D1FFD8C49A2F}" destId="{0AFBFB56-4514-40B2-8E96-A1DBE29BC63F}" srcOrd="0" destOrd="1" presId="urn:microsoft.com/office/officeart/2005/8/layout/vList5"/>
    <dgm:cxn modelId="{1CE2B668-0955-4A10-B102-F27EFD3BE121}" srcId="{FF718A74-6143-491A-B06F-BE4ADB2969A4}" destId="{4DCBF166-C0BB-4EAC-B4D7-496D2426ED57}" srcOrd="0" destOrd="0" parTransId="{76573EB7-FA42-4D68-A2ED-C1E2EC3391EE}" sibTransId="{917E9D7B-6719-411C-9738-6F1238552665}"/>
    <dgm:cxn modelId="{12CE0897-6A34-456D-9FB7-695B215B0158}" srcId="{E76B53EB-67F3-4206-8984-CF1DF285DEAF}" destId="{3E31A94B-8254-408B-ACFE-D1FFD8C49A2F}" srcOrd="1" destOrd="0" parTransId="{8FC1C878-26D4-4584-9F96-0E0FC077A354}" sibTransId="{67529D3D-35B6-49B7-AA17-037C33233539}"/>
    <dgm:cxn modelId="{5C125CA1-A936-4CA6-A205-94921CA92DA2}" srcId="{A89BF1BD-181B-4C98-B994-06B29C354D9E}" destId="{51A8FCE9-823C-474C-8C6A-8EA631D04DBE}" srcOrd="0" destOrd="0" parTransId="{B59CDA58-2811-4C5B-93BA-4147515FF505}" sibTransId="{99D0D0E7-963D-4004-9EC1-08A4B1B87A55}"/>
    <dgm:cxn modelId="{B9C7E8A5-6603-490E-850A-B44B9093F4A5}" type="presOf" srcId="{A69CCC6C-CA5C-4251-B478-D277E52563BF}" destId="{0AFBFB56-4514-40B2-8E96-A1DBE29BC63F}" srcOrd="0" destOrd="0" presId="urn:microsoft.com/office/officeart/2005/8/layout/vList5"/>
    <dgm:cxn modelId="{19811E65-BE3B-4C35-B241-87E0BD7AB571}" type="presOf" srcId="{E76B53EB-67F3-4206-8984-CF1DF285DEAF}" destId="{B0A902E6-7D07-44E3-926F-BF11B0AEEACB}" srcOrd="0" destOrd="0" presId="urn:microsoft.com/office/officeart/2005/8/layout/vList5"/>
    <dgm:cxn modelId="{C13BCF6B-6F54-4E15-8B90-49CFE340E687}" type="presOf" srcId="{A89BF1BD-181B-4C98-B994-06B29C354D9E}" destId="{2CAA8F23-0C48-49FE-B3FA-8218A429496E}" srcOrd="0" destOrd="0" presId="urn:microsoft.com/office/officeart/2005/8/layout/vList5"/>
    <dgm:cxn modelId="{7EC8E8EF-BFB1-48CC-AA02-CF5C55E7F5A2}" srcId="{4DCBF166-C0BB-4EAC-B4D7-496D2426ED57}" destId="{F23342DC-0B48-4268-B674-D9E636C116DC}" srcOrd="0" destOrd="0" parTransId="{26BC0DB6-3513-4569-8415-08151F8E5ECB}" sibTransId="{7997DF52-D3C4-462F-AE9C-11395B1EE13C}"/>
    <dgm:cxn modelId="{38F2143C-BB5E-4D6B-98A6-CBBC0D83FF2A}" srcId="{E76B53EB-67F3-4206-8984-CF1DF285DEAF}" destId="{A69CCC6C-CA5C-4251-B478-D277E52563BF}" srcOrd="0" destOrd="0" parTransId="{CDBE4123-164E-439D-AA6F-F72C10453F67}" sibTransId="{09BE1330-EC33-4A63-AF40-D336FFABE7FD}"/>
    <dgm:cxn modelId="{50DE68DD-ADCC-493D-85B4-C0D03DE82EEB}" type="presOf" srcId="{4DCBF166-C0BB-4EAC-B4D7-496D2426ED57}" destId="{2545F16D-E21E-4A83-B762-940CD3EDA377}" srcOrd="0" destOrd="0" presId="urn:microsoft.com/office/officeart/2005/8/layout/vList5"/>
    <dgm:cxn modelId="{947C2186-15B3-4A2C-BE83-5803FD1AC6DE}" srcId="{8D770969-A868-4AE9-A6D5-966053BD5751}" destId="{EF12F2A2-AB90-49B2-BB64-32B5A40E76A3}" srcOrd="2" destOrd="0" parTransId="{489A9C56-B739-495E-A3E6-F8665546A331}" sibTransId="{3FF7A535-C74D-451F-B387-5C3439D8527E}"/>
    <dgm:cxn modelId="{1087DDA8-4994-4E50-9A25-D8C131C88920}" type="presOf" srcId="{FF718A74-6143-491A-B06F-BE4ADB2969A4}" destId="{824C35D6-0F91-4196-BE09-D65C352B2EF6}" srcOrd="0" destOrd="0" presId="urn:microsoft.com/office/officeart/2005/8/layout/vList5"/>
    <dgm:cxn modelId="{725542E6-DCDD-4807-AAA4-8D3620914E6B}" srcId="{8D770969-A868-4AE9-A6D5-966053BD5751}" destId="{AA90F650-A114-4DB5-9D50-84D88537FDAA}" srcOrd="1" destOrd="0" parTransId="{BDA0C865-9767-40DC-965B-57188C99DA7D}" sibTransId="{B76AF617-E7DA-4579-928E-559C3424DB75}"/>
    <dgm:cxn modelId="{1C62EA92-A99C-46A3-911E-DF1A66969A51}" type="presOf" srcId="{8D770969-A868-4AE9-A6D5-966053BD5751}" destId="{02BEABF8-F9F9-476B-9B9D-8FD8F3C31D9A}" srcOrd="0" destOrd="0" presId="urn:microsoft.com/office/officeart/2005/8/layout/vList5"/>
    <dgm:cxn modelId="{0F71F41A-F46D-4BD3-B915-9400C9C350D9}" srcId="{8D770969-A868-4AE9-A6D5-966053BD5751}" destId="{4D57B115-1FE5-416E-B8F5-0CB1966CF8DD}" srcOrd="0" destOrd="0" parTransId="{ED43A4DB-0770-4462-A6F5-2E5A1D18BAB6}" sibTransId="{CA03D1EF-BE6F-4EAD-9C90-0DBCBF7738BD}"/>
    <dgm:cxn modelId="{89EFE8BE-186E-49D7-A734-BEF36810F808}" type="presOf" srcId="{51A8FCE9-823C-474C-8C6A-8EA631D04DBE}" destId="{8795A588-FB54-4A46-AAAD-99E4DE8DDDD5}" srcOrd="0" destOrd="0" presId="urn:microsoft.com/office/officeart/2005/8/layout/vList5"/>
    <dgm:cxn modelId="{7D2D0BB7-6F34-4085-AED2-82ED070C8D9F}" type="presOf" srcId="{F23342DC-0B48-4268-B674-D9E636C116DC}" destId="{EF36CA8E-7741-4A60-9C4D-24C42D045BAA}" srcOrd="0" destOrd="0" presId="urn:microsoft.com/office/officeart/2005/8/layout/vList5"/>
    <dgm:cxn modelId="{C07A21FD-6455-4C99-A6E4-8630209D5978}" srcId="{FF718A74-6143-491A-B06F-BE4ADB2969A4}" destId="{E76B53EB-67F3-4206-8984-CF1DF285DEAF}" srcOrd="3" destOrd="0" parTransId="{74A94D4E-9CB9-42F4-BCE4-5D5495F8F239}" sibTransId="{3F647926-B995-4DB1-8197-250D7D50C0B8}"/>
    <dgm:cxn modelId="{D4140BE2-C882-4AFC-9B21-A3EF3F3541A2}" type="presOf" srcId="{4D57B115-1FE5-416E-B8F5-0CB1966CF8DD}" destId="{615C031C-30B8-4822-9C81-E28F89E666E9}" srcOrd="0" destOrd="0" presId="urn:microsoft.com/office/officeart/2005/8/layout/vList5"/>
    <dgm:cxn modelId="{525AE5B7-0AB0-4FF5-B85E-E4B09DE85076}" type="presOf" srcId="{EF12F2A2-AB90-49B2-BB64-32B5A40E76A3}" destId="{615C031C-30B8-4822-9C81-E28F89E666E9}" srcOrd="0" destOrd="2" presId="urn:microsoft.com/office/officeart/2005/8/layout/vList5"/>
    <dgm:cxn modelId="{4761349F-D64C-401E-98D9-A633ECF2A3FB}" type="presOf" srcId="{AA90F650-A114-4DB5-9D50-84D88537FDAA}" destId="{615C031C-30B8-4822-9C81-E28F89E666E9}" srcOrd="0" destOrd="1" presId="urn:microsoft.com/office/officeart/2005/8/layout/vList5"/>
    <dgm:cxn modelId="{C070BFD7-582A-4D7F-BDA3-B38D3984C819}" srcId="{FF718A74-6143-491A-B06F-BE4ADB2969A4}" destId="{A89BF1BD-181B-4C98-B994-06B29C354D9E}" srcOrd="2" destOrd="0" parTransId="{4366E4FD-A088-467F-9B3E-AACD9E3D37B2}" sibTransId="{3AF05150-08AB-46C8-88B0-E4CBF9079641}"/>
    <dgm:cxn modelId="{DCFF93A3-9392-4759-A547-295AE7921739}" type="presParOf" srcId="{824C35D6-0F91-4196-BE09-D65C352B2EF6}" destId="{38307D15-1F05-48CE-B883-252E62EEE957}" srcOrd="0" destOrd="0" presId="urn:microsoft.com/office/officeart/2005/8/layout/vList5"/>
    <dgm:cxn modelId="{164EEE7E-E965-4482-A0C9-F486A6B7DF8B}" type="presParOf" srcId="{38307D15-1F05-48CE-B883-252E62EEE957}" destId="{2545F16D-E21E-4A83-B762-940CD3EDA377}" srcOrd="0" destOrd="0" presId="urn:microsoft.com/office/officeart/2005/8/layout/vList5"/>
    <dgm:cxn modelId="{1119E989-6285-4EEE-99D5-EC5C33330BFD}" type="presParOf" srcId="{38307D15-1F05-48CE-B883-252E62EEE957}" destId="{EF36CA8E-7741-4A60-9C4D-24C42D045BAA}" srcOrd="1" destOrd="0" presId="urn:microsoft.com/office/officeart/2005/8/layout/vList5"/>
    <dgm:cxn modelId="{099EC727-E338-42DC-AFE8-9A055284C943}" type="presParOf" srcId="{824C35D6-0F91-4196-BE09-D65C352B2EF6}" destId="{AA65B1D2-E60F-4A15-990E-F893F8F6CE1A}" srcOrd="1" destOrd="0" presId="urn:microsoft.com/office/officeart/2005/8/layout/vList5"/>
    <dgm:cxn modelId="{CAA3C58D-C6F1-4EA6-B51C-F722C87EC2C3}" type="presParOf" srcId="{824C35D6-0F91-4196-BE09-D65C352B2EF6}" destId="{E43D8AD2-136C-4FDD-A674-E69165DFADA4}" srcOrd="2" destOrd="0" presId="urn:microsoft.com/office/officeart/2005/8/layout/vList5"/>
    <dgm:cxn modelId="{532D3805-91C2-4DA2-8F3E-D4EC75C1D8D6}" type="presParOf" srcId="{E43D8AD2-136C-4FDD-A674-E69165DFADA4}" destId="{02BEABF8-F9F9-476B-9B9D-8FD8F3C31D9A}" srcOrd="0" destOrd="0" presId="urn:microsoft.com/office/officeart/2005/8/layout/vList5"/>
    <dgm:cxn modelId="{D25DB6DF-0F50-4DB8-AE61-818F26F65B48}" type="presParOf" srcId="{E43D8AD2-136C-4FDD-A674-E69165DFADA4}" destId="{615C031C-30B8-4822-9C81-E28F89E666E9}" srcOrd="1" destOrd="0" presId="urn:microsoft.com/office/officeart/2005/8/layout/vList5"/>
    <dgm:cxn modelId="{5DA5479D-45E8-4C3C-B49A-FBBD70B0B8AE}" type="presParOf" srcId="{824C35D6-0F91-4196-BE09-D65C352B2EF6}" destId="{38FB912D-0219-4E45-9765-D6C400817E39}" srcOrd="3" destOrd="0" presId="urn:microsoft.com/office/officeart/2005/8/layout/vList5"/>
    <dgm:cxn modelId="{27E116E8-D772-47B0-B3E2-9214A15D3211}" type="presParOf" srcId="{824C35D6-0F91-4196-BE09-D65C352B2EF6}" destId="{780D50C2-ED45-4333-9069-E5C31E59BC36}" srcOrd="4" destOrd="0" presId="urn:microsoft.com/office/officeart/2005/8/layout/vList5"/>
    <dgm:cxn modelId="{CA3C40A0-FABA-4CCC-B58C-6F38867F7CAE}" type="presParOf" srcId="{780D50C2-ED45-4333-9069-E5C31E59BC36}" destId="{2CAA8F23-0C48-49FE-B3FA-8218A429496E}" srcOrd="0" destOrd="0" presId="urn:microsoft.com/office/officeart/2005/8/layout/vList5"/>
    <dgm:cxn modelId="{C70EEE18-EE99-41C6-8E68-0573542A216D}" type="presParOf" srcId="{780D50C2-ED45-4333-9069-E5C31E59BC36}" destId="{8795A588-FB54-4A46-AAAD-99E4DE8DDDD5}" srcOrd="1" destOrd="0" presId="urn:microsoft.com/office/officeart/2005/8/layout/vList5"/>
    <dgm:cxn modelId="{9C05BD81-3D9C-4DEB-80DA-65827C85BCE9}" type="presParOf" srcId="{824C35D6-0F91-4196-BE09-D65C352B2EF6}" destId="{CFF750E2-57E9-4FC0-9DDF-F35CEA80F402}" srcOrd="5" destOrd="0" presId="urn:microsoft.com/office/officeart/2005/8/layout/vList5"/>
    <dgm:cxn modelId="{E47DD61F-D3AC-4C88-8A19-C09EC8E2BE58}" type="presParOf" srcId="{824C35D6-0F91-4196-BE09-D65C352B2EF6}" destId="{FC0C9B57-9086-4784-9CC8-032CBD1643C6}" srcOrd="6" destOrd="0" presId="urn:microsoft.com/office/officeart/2005/8/layout/vList5"/>
    <dgm:cxn modelId="{73440F36-E99B-4C86-9F01-9174373AE55D}" type="presParOf" srcId="{FC0C9B57-9086-4784-9CC8-032CBD1643C6}" destId="{B0A902E6-7D07-44E3-926F-BF11B0AEEACB}" srcOrd="0" destOrd="0" presId="urn:microsoft.com/office/officeart/2005/8/layout/vList5"/>
    <dgm:cxn modelId="{3251925A-D2FF-48F6-BB33-281A4429A562}" type="presParOf" srcId="{FC0C9B57-9086-4784-9CC8-032CBD1643C6}" destId="{0AFBFB56-4514-40B2-8E96-A1DBE29BC63F}"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718A74-6143-491A-B06F-BE4ADB2969A4}" type="doc">
      <dgm:prSet loTypeId="urn:microsoft.com/office/officeart/2005/8/layout/vList5" loCatId="list" qsTypeId="urn:microsoft.com/office/officeart/2005/8/quickstyle/simple2" qsCatId="simple" csTypeId="urn:microsoft.com/office/officeart/2005/8/colors/colorful1" csCatId="colorful" phldr="1"/>
      <dgm:spPr/>
      <dgm:t>
        <a:bodyPr/>
        <a:lstStyle/>
        <a:p>
          <a:endParaRPr lang="en-IN"/>
        </a:p>
      </dgm:t>
    </dgm:pt>
    <dgm:pt modelId="{4DCBF166-C0BB-4EAC-B4D7-496D2426ED57}">
      <dgm:prSet phldrT="[Text]" custT="1"/>
      <dgm:spPr/>
      <dgm:t>
        <a:bodyPr/>
        <a:lstStyle/>
        <a:p>
          <a:r>
            <a:rPr lang="en-US" sz="2400" dirty="0" smtClean="0"/>
            <a:t>Unit Testing</a:t>
          </a:r>
          <a:endParaRPr lang="en-IN" sz="2400" dirty="0"/>
        </a:p>
      </dgm:t>
    </dgm:pt>
    <dgm:pt modelId="{76573EB7-FA42-4D68-A2ED-C1E2EC3391EE}" type="parTrans" cxnId="{1CE2B668-0955-4A10-B102-F27EFD3BE121}">
      <dgm:prSet/>
      <dgm:spPr/>
      <dgm:t>
        <a:bodyPr/>
        <a:lstStyle/>
        <a:p>
          <a:endParaRPr lang="en-IN" sz="2400"/>
        </a:p>
      </dgm:t>
    </dgm:pt>
    <dgm:pt modelId="{917E9D7B-6719-411C-9738-6F1238552665}" type="sibTrans" cxnId="{1CE2B668-0955-4A10-B102-F27EFD3BE121}">
      <dgm:prSet/>
      <dgm:spPr/>
      <dgm:t>
        <a:bodyPr/>
        <a:lstStyle/>
        <a:p>
          <a:endParaRPr lang="en-IN" sz="2400"/>
        </a:p>
      </dgm:t>
    </dgm:pt>
    <dgm:pt modelId="{F23342DC-0B48-4268-B674-D9E636C116DC}">
      <dgm:prSet phldrT="[Text]" custT="1"/>
      <dgm:spPr/>
      <dgm:t>
        <a:bodyPr/>
        <a:lstStyle/>
        <a:p>
          <a:r>
            <a:rPr lang="en-US" sz="2400" dirty="0" smtClean="0"/>
            <a:t>ABLUnit</a:t>
          </a:r>
          <a:endParaRPr lang="en-IN" sz="2400" dirty="0"/>
        </a:p>
      </dgm:t>
    </dgm:pt>
    <dgm:pt modelId="{26BC0DB6-3513-4569-8415-08151F8E5ECB}" type="parTrans" cxnId="{7EC8E8EF-BFB1-48CC-AA02-CF5C55E7F5A2}">
      <dgm:prSet/>
      <dgm:spPr/>
      <dgm:t>
        <a:bodyPr/>
        <a:lstStyle/>
        <a:p>
          <a:endParaRPr lang="en-IN" sz="2400"/>
        </a:p>
      </dgm:t>
    </dgm:pt>
    <dgm:pt modelId="{7997DF52-D3C4-462F-AE9C-11395B1EE13C}" type="sibTrans" cxnId="{7EC8E8EF-BFB1-48CC-AA02-CF5C55E7F5A2}">
      <dgm:prSet/>
      <dgm:spPr/>
      <dgm:t>
        <a:bodyPr/>
        <a:lstStyle/>
        <a:p>
          <a:endParaRPr lang="en-IN" sz="2400"/>
        </a:p>
      </dgm:t>
    </dgm:pt>
    <dgm:pt modelId="{8D770969-A868-4AE9-A6D5-966053BD5751}">
      <dgm:prSet phldrT="[Text]" custT="1"/>
      <dgm:spPr>
        <a:solidFill>
          <a:schemeClr val="bg2">
            <a:lumMod val="85000"/>
          </a:schemeClr>
        </a:solidFill>
      </dgm:spPr>
      <dgm:t>
        <a:bodyPr/>
        <a:lstStyle/>
        <a:p>
          <a:r>
            <a:rPr lang="en-US" sz="2400" dirty="0" smtClean="0">
              <a:solidFill>
                <a:schemeClr val="bg2"/>
              </a:solidFill>
            </a:rPr>
            <a:t>Editor Improvements</a:t>
          </a:r>
          <a:endParaRPr lang="en-IN" sz="2400" dirty="0">
            <a:solidFill>
              <a:schemeClr val="bg2"/>
            </a:solidFill>
          </a:endParaRPr>
        </a:p>
      </dgm:t>
    </dgm:pt>
    <dgm:pt modelId="{4B9E474E-4563-4DED-9D23-E5B93DA7DF7B}" type="parTrans" cxnId="{55D1D8B4-93AE-40AA-9C84-EA6627923B4F}">
      <dgm:prSet/>
      <dgm:spPr/>
      <dgm:t>
        <a:bodyPr/>
        <a:lstStyle/>
        <a:p>
          <a:endParaRPr lang="en-IN" sz="2400"/>
        </a:p>
      </dgm:t>
    </dgm:pt>
    <dgm:pt modelId="{C0E783D9-5AD3-4758-99B7-72B43856A474}" type="sibTrans" cxnId="{55D1D8B4-93AE-40AA-9C84-EA6627923B4F}">
      <dgm:prSet/>
      <dgm:spPr/>
      <dgm:t>
        <a:bodyPr/>
        <a:lstStyle/>
        <a:p>
          <a:endParaRPr lang="en-IN" sz="2400"/>
        </a:p>
      </dgm:t>
    </dgm:pt>
    <dgm:pt modelId="{AA90F650-A114-4DB5-9D50-84D88537FDAA}">
      <dgm:prSet phldrT="[Text]" custT="1"/>
      <dgm:spPr>
        <a:solidFill>
          <a:schemeClr val="bg2">
            <a:lumMod val="85000"/>
          </a:schemeClr>
        </a:solidFill>
      </dgm:spPr>
      <dgm:t>
        <a:bodyPr/>
        <a:lstStyle/>
        <a:p>
          <a:r>
            <a:rPr lang="en-US" sz="2400" dirty="0" smtClean="0">
              <a:solidFill>
                <a:schemeClr val="bg2"/>
              </a:solidFill>
            </a:rPr>
            <a:t>Organize USING Statements</a:t>
          </a:r>
          <a:endParaRPr lang="en-IN" sz="2400" dirty="0">
            <a:solidFill>
              <a:schemeClr val="bg2"/>
            </a:solidFill>
          </a:endParaRPr>
        </a:p>
      </dgm:t>
    </dgm:pt>
    <dgm:pt modelId="{BDA0C865-9767-40DC-965B-57188C99DA7D}" type="parTrans" cxnId="{725542E6-DCDD-4807-AAA4-8D3620914E6B}">
      <dgm:prSet/>
      <dgm:spPr/>
      <dgm:t>
        <a:bodyPr/>
        <a:lstStyle/>
        <a:p>
          <a:endParaRPr lang="en-IN" sz="2400"/>
        </a:p>
      </dgm:t>
    </dgm:pt>
    <dgm:pt modelId="{B76AF617-E7DA-4579-928E-559C3424DB75}" type="sibTrans" cxnId="{725542E6-DCDD-4807-AAA4-8D3620914E6B}">
      <dgm:prSet/>
      <dgm:spPr/>
      <dgm:t>
        <a:bodyPr/>
        <a:lstStyle/>
        <a:p>
          <a:endParaRPr lang="en-IN" sz="2400"/>
        </a:p>
      </dgm:t>
    </dgm:pt>
    <dgm:pt modelId="{EF12F2A2-AB90-49B2-BB64-32B5A40E76A3}">
      <dgm:prSet phldrT="[Text]" custT="1"/>
      <dgm:spPr>
        <a:solidFill>
          <a:schemeClr val="bg2">
            <a:lumMod val="85000"/>
          </a:schemeClr>
        </a:solidFill>
      </dgm:spPr>
      <dgm:t>
        <a:bodyPr/>
        <a:lstStyle/>
        <a:p>
          <a:r>
            <a:rPr lang="en-US" sz="2400" dirty="0" smtClean="0">
              <a:solidFill>
                <a:schemeClr val="bg2"/>
              </a:solidFill>
            </a:rPr>
            <a:t>Freeform Query</a:t>
          </a:r>
          <a:endParaRPr lang="en-IN" sz="2400" dirty="0">
            <a:solidFill>
              <a:schemeClr val="bg2"/>
            </a:solidFill>
          </a:endParaRPr>
        </a:p>
      </dgm:t>
    </dgm:pt>
    <dgm:pt modelId="{489A9C56-B739-495E-A3E6-F8665546A331}" type="parTrans" cxnId="{947C2186-15B3-4A2C-BE83-5803FD1AC6DE}">
      <dgm:prSet/>
      <dgm:spPr/>
      <dgm:t>
        <a:bodyPr/>
        <a:lstStyle/>
        <a:p>
          <a:endParaRPr lang="en-IN" sz="2400"/>
        </a:p>
      </dgm:t>
    </dgm:pt>
    <dgm:pt modelId="{3FF7A535-C74D-451F-B387-5C3439D8527E}" type="sibTrans" cxnId="{947C2186-15B3-4A2C-BE83-5803FD1AC6DE}">
      <dgm:prSet/>
      <dgm:spPr/>
      <dgm:t>
        <a:bodyPr/>
        <a:lstStyle/>
        <a:p>
          <a:endParaRPr lang="en-IN" sz="2400"/>
        </a:p>
      </dgm:t>
    </dgm:pt>
    <dgm:pt modelId="{A89BF1BD-181B-4C98-B994-06B29C354D9E}">
      <dgm:prSet phldrT="[Text]" custT="1"/>
      <dgm:spPr>
        <a:solidFill>
          <a:schemeClr val="bg2">
            <a:lumMod val="85000"/>
          </a:schemeClr>
        </a:solidFill>
      </dgm:spPr>
      <dgm:t>
        <a:bodyPr/>
        <a:lstStyle/>
        <a:p>
          <a:r>
            <a:rPr lang="en-US" sz="2400" dirty="0" smtClean="0">
              <a:solidFill>
                <a:schemeClr val="bg2"/>
              </a:solidFill>
            </a:rPr>
            <a:t>Performance Improvements</a:t>
          </a:r>
          <a:endParaRPr lang="en-IN" sz="2400" dirty="0">
            <a:solidFill>
              <a:schemeClr val="bg2"/>
            </a:solidFill>
          </a:endParaRPr>
        </a:p>
      </dgm:t>
    </dgm:pt>
    <dgm:pt modelId="{4366E4FD-A088-467F-9B3E-AACD9E3D37B2}" type="parTrans" cxnId="{C070BFD7-582A-4D7F-BDA3-B38D3984C819}">
      <dgm:prSet/>
      <dgm:spPr/>
      <dgm:t>
        <a:bodyPr/>
        <a:lstStyle/>
        <a:p>
          <a:endParaRPr lang="en-IN" sz="2400"/>
        </a:p>
      </dgm:t>
    </dgm:pt>
    <dgm:pt modelId="{3AF05150-08AB-46C8-88B0-E4CBF9079641}" type="sibTrans" cxnId="{C070BFD7-582A-4D7F-BDA3-B38D3984C819}">
      <dgm:prSet/>
      <dgm:spPr/>
      <dgm:t>
        <a:bodyPr/>
        <a:lstStyle/>
        <a:p>
          <a:endParaRPr lang="en-IN" sz="2400"/>
        </a:p>
      </dgm:t>
    </dgm:pt>
    <dgm:pt modelId="{51A8FCE9-823C-474C-8C6A-8EA631D04DBE}">
      <dgm:prSet phldrT="[Text]" custT="1"/>
      <dgm:spPr>
        <a:solidFill>
          <a:schemeClr val="bg2">
            <a:lumMod val="85000"/>
          </a:schemeClr>
        </a:solidFill>
      </dgm:spPr>
      <dgm:t>
        <a:bodyPr/>
        <a:lstStyle/>
        <a:p>
          <a:r>
            <a:rPr lang="en-US" sz="2400" dirty="0" smtClean="0">
              <a:solidFill>
                <a:schemeClr val="bg2"/>
              </a:solidFill>
            </a:rPr>
            <a:t>Exclude from OpenEdge Tooling</a:t>
          </a:r>
          <a:endParaRPr lang="en-IN" sz="2400" dirty="0">
            <a:solidFill>
              <a:schemeClr val="bg2"/>
            </a:solidFill>
          </a:endParaRPr>
        </a:p>
      </dgm:t>
    </dgm:pt>
    <dgm:pt modelId="{B59CDA58-2811-4C5B-93BA-4147515FF505}" type="parTrans" cxnId="{5C125CA1-A936-4CA6-A205-94921CA92DA2}">
      <dgm:prSet/>
      <dgm:spPr/>
      <dgm:t>
        <a:bodyPr/>
        <a:lstStyle/>
        <a:p>
          <a:endParaRPr lang="en-IN" sz="2400"/>
        </a:p>
      </dgm:t>
    </dgm:pt>
    <dgm:pt modelId="{99D0D0E7-963D-4004-9EC1-08A4B1B87A55}" type="sibTrans" cxnId="{5C125CA1-A936-4CA6-A205-94921CA92DA2}">
      <dgm:prSet/>
      <dgm:spPr/>
      <dgm:t>
        <a:bodyPr/>
        <a:lstStyle/>
        <a:p>
          <a:endParaRPr lang="en-IN" sz="2400"/>
        </a:p>
      </dgm:t>
    </dgm:pt>
    <dgm:pt modelId="{E76B53EB-67F3-4206-8984-CF1DF285DEAF}">
      <dgm:prSet phldrT="[Text]" custT="1"/>
      <dgm:spPr>
        <a:solidFill>
          <a:schemeClr val="bg2">
            <a:lumMod val="85000"/>
          </a:schemeClr>
        </a:solidFill>
      </dgm:spPr>
      <dgm:t>
        <a:bodyPr/>
        <a:lstStyle/>
        <a:p>
          <a:r>
            <a:rPr lang="en-US" sz="2400" dirty="0" smtClean="0">
              <a:solidFill>
                <a:schemeClr val="bg2"/>
              </a:solidFill>
            </a:rPr>
            <a:t>Miscellaneous Updates</a:t>
          </a:r>
          <a:endParaRPr lang="en-IN" sz="2400" dirty="0">
            <a:solidFill>
              <a:schemeClr val="bg2"/>
            </a:solidFill>
          </a:endParaRPr>
        </a:p>
      </dgm:t>
    </dgm:pt>
    <dgm:pt modelId="{74A94D4E-9CB9-42F4-BCE4-5D5495F8F239}" type="parTrans" cxnId="{C07A21FD-6455-4C99-A6E4-8630209D5978}">
      <dgm:prSet/>
      <dgm:spPr/>
      <dgm:t>
        <a:bodyPr/>
        <a:lstStyle/>
        <a:p>
          <a:endParaRPr lang="en-IN" sz="2400"/>
        </a:p>
      </dgm:t>
    </dgm:pt>
    <dgm:pt modelId="{3F647926-B995-4DB1-8197-250D7D50C0B8}" type="sibTrans" cxnId="{C07A21FD-6455-4C99-A6E4-8630209D5978}">
      <dgm:prSet/>
      <dgm:spPr/>
      <dgm:t>
        <a:bodyPr/>
        <a:lstStyle/>
        <a:p>
          <a:endParaRPr lang="en-IN" sz="2400"/>
        </a:p>
      </dgm:t>
    </dgm:pt>
    <dgm:pt modelId="{A69CCC6C-CA5C-4251-B478-D277E52563BF}">
      <dgm:prSet phldrT="[Text]" custT="1"/>
      <dgm:spPr>
        <a:solidFill>
          <a:schemeClr val="bg2">
            <a:lumMod val="85000"/>
          </a:schemeClr>
        </a:solidFill>
      </dgm:spPr>
      <dgm:t>
        <a:bodyPr/>
        <a:lstStyle/>
        <a:p>
          <a:r>
            <a:rPr lang="en-US" sz="2400" dirty="0" smtClean="0">
              <a:solidFill>
                <a:schemeClr val="bg2"/>
              </a:solidFill>
            </a:rPr>
            <a:t>General</a:t>
          </a:r>
          <a:endParaRPr lang="en-IN" sz="2400" dirty="0">
            <a:solidFill>
              <a:schemeClr val="bg2"/>
            </a:solidFill>
          </a:endParaRPr>
        </a:p>
      </dgm:t>
    </dgm:pt>
    <dgm:pt modelId="{CDBE4123-164E-439D-AA6F-F72C10453F67}" type="parTrans" cxnId="{38F2143C-BB5E-4D6B-98A6-CBBC0D83FF2A}">
      <dgm:prSet/>
      <dgm:spPr/>
      <dgm:t>
        <a:bodyPr/>
        <a:lstStyle/>
        <a:p>
          <a:endParaRPr lang="en-IN" sz="2400"/>
        </a:p>
      </dgm:t>
    </dgm:pt>
    <dgm:pt modelId="{09BE1330-EC33-4A63-AF40-D336FFABE7FD}" type="sibTrans" cxnId="{38F2143C-BB5E-4D6B-98A6-CBBC0D83FF2A}">
      <dgm:prSet/>
      <dgm:spPr/>
      <dgm:t>
        <a:bodyPr/>
        <a:lstStyle/>
        <a:p>
          <a:endParaRPr lang="en-IN" sz="2400"/>
        </a:p>
      </dgm:t>
    </dgm:pt>
    <dgm:pt modelId="{3E31A94B-8254-408B-ACFE-D1FFD8C49A2F}">
      <dgm:prSet phldrT="[Text]" custT="1"/>
      <dgm:spPr>
        <a:solidFill>
          <a:schemeClr val="bg2">
            <a:lumMod val="85000"/>
          </a:schemeClr>
        </a:solidFill>
      </dgm:spPr>
      <dgm:t>
        <a:bodyPr/>
        <a:lstStyle/>
        <a:p>
          <a:r>
            <a:rPr lang="en-US" sz="2400" dirty="0" smtClean="0">
              <a:solidFill>
                <a:schemeClr val="bg2"/>
              </a:solidFill>
            </a:rPr>
            <a:t>Mobile</a:t>
          </a:r>
          <a:endParaRPr lang="en-IN" sz="2400" dirty="0">
            <a:solidFill>
              <a:schemeClr val="bg2"/>
            </a:solidFill>
          </a:endParaRPr>
        </a:p>
      </dgm:t>
    </dgm:pt>
    <dgm:pt modelId="{8FC1C878-26D4-4584-9F96-0E0FC077A354}" type="parTrans" cxnId="{12CE0897-6A34-456D-9FB7-695B215B0158}">
      <dgm:prSet/>
      <dgm:spPr/>
      <dgm:t>
        <a:bodyPr/>
        <a:lstStyle/>
        <a:p>
          <a:endParaRPr lang="en-IN" sz="2400"/>
        </a:p>
      </dgm:t>
    </dgm:pt>
    <dgm:pt modelId="{67529D3D-35B6-49B7-AA17-037C33233539}" type="sibTrans" cxnId="{12CE0897-6A34-456D-9FB7-695B215B0158}">
      <dgm:prSet/>
      <dgm:spPr/>
      <dgm:t>
        <a:bodyPr/>
        <a:lstStyle/>
        <a:p>
          <a:endParaRPr lang="en-IN" sz="2400"/>
        </a:p>
      </dgm:t>
    </dgm:pt>
    <dgm:pt modelId="{4D57B115-1FE5-416E-B8F5-0CB1966CF8DD}">
      <dgm:prSet phldrT="[Text]" custT="1"/>
      <dgm:spPr>
        <a:solidFill>
          <a:schemeClr val="bg2">
            <a:lumMod val="85000"/>
          </a:schemeClr>
        </a:solidFill>
      </dgm:spPr>
      <dgm:t>
        <a:bodyPr/>
        <a:lstStyle/>
        <a:p>
          <a:r>
            <a:rPr lang="en-US" sz="2400" dirty="0" smtClean="0">
              <a:solidFill>
                <a:schemeClr val="bg2"/>
              </a:solidFill>
            </a:rPr>
            <a:t>Find References</a:t>
          </a:r>
          <a:endParaRPr lang="en-IN" sz="2400" dirty="0">
            <a:solidFill>
              <a:schemeClr val="bg2"/>
            </a:solidFill>
          </a:endParaRPr>
        </a:p>
      </dgm:t>
    </dgm:pt>
    <dgm:pt modelId="{ED43A4DB-0770-4462-A6F5-2E5A1D18BAB6}" type="parTrans" cxnId="{0F71F41A-F46D-4BD3-B915-9400C9C350D9}">
      <dgm:prSet/>
      <dgm:spPr/>
      <dgm:t>
        <a:bodyPr/>
        <a:lstStyle/>
        <a:p>
          <a:endParaRPr lang="en-IN"/>
        </a:p>
      </dgm:t>
    </dgm:pt>
    <dgm:pt modelId="{CA03D1EF-BE6F-4EAD-9C90-0DBCBF7738BD}" type="sibTrans" cxnId="{0F71F41A-F46D-4BD3-B915-9400C9C350D9}">
      <dgm:prSet/>
      <dgm:spPr/>
      <dgm:t>
        <a:bodyPr/>
        <a:lstStyle/>
        <a:p>
          <a:endParaRPr lang="en-IN"/>
        </a:p>
      </dgm:t>
    </dgm:pt>
    <dgm:pt modelId="{824C35D6-0F91-4196-BE09-D65C352B2EF6}" type="pres">
      <dgm:prSet presAssocID="{FF718A74-6143-491A-B06F-BE4ADB2969A4}" presName="Name0" presStyleCnt="0">
        <dgm:presLayoutVars>
          <dgm:dir/>
          <dgm:animLvl val="lvl"/>
          <dgm:resizeHandles val="exact"/>
        </dgm:presLayoutVars>
      </dgm:prSet>
      <dgm:spPr/>
      <dgm:t>
        <a:bodyPr/>
        <a:lstStyle/>
        <a:p>
          <a:endParaRPr lang="en-IN"/>
        </a:p>
      </dgm:t>
    </dgm:pt>
    <dgm:pt modelId="{38307D15-1F05-48CE-B883-252E62EEE957}" type="pres">
      <dgm:prSet presAssocID="{4DCBF166-C0BB-4EAC-B4D7-496D2426ED57}" presName="linNode" presStyleCnt="0"/>
      <dgm:spPr/>
    </dgm:pt>
    <dgm:pt modelId="{2545F16D-E21E-4A83-B762-940CD3EDA377}" type="pres">
      <dgm:prSet presAssocID="{4DCBF166-C0BB-4EAC-B4D7-496D2426ED57}" presName="parentText" presStyleLbl="node1" presStyleIdx="0" presStyleCnt="4">
        <dgm:presLayoutVars>
          <dgm:chMax val="1"/>
          <dgm:bulletEnabled val="1"/>
        </dgm:presLayoutVars>
      </dgm:prSet>
      <dgm:spPr/>
      <dgm:t>
        <a:bodyPr/>
        <a:lstStyle/>
        <a:p>
          <a:endParaRPr lang="en-IN"/>
        </a:p>
      </dgm:t>
    </dgm:pt>
    <dgm:pt modelId="{EF36CA8E-7741-4A60-9C4D-24C42D045BAA}" type="pres">
      <dgm:prSet presAssocID="{4DCBF166-C0BB-4EAC-B4D7-496D2426ED57}" presName="descendantText" presStyleLbl="alignAccFollowNode1" presStyleIdx="0" presStyleCnt="4">
        <dgm:presLayoutVars>
          <dgm:bulletEnabled val="1"/>
        </dgm:presLayoutVars>
      </dgm:prSet>
      <dgm:spPr/>
      <dgm:t>
        <a:bodyPr/>
        <a:lstStyle/>
        <a:p>
          <a:endParaRPr lang="en-IN"/>
        </a:p>
      </dgm:t>
    </dgm:pt>
    <dgm:pt modelId="{AA65B1D2-E60F-4A15-990E-F893F8F6CE1A}" type="pres">
      <dgm:prSet presAssocID="{917E9D7B-6719-411C-9738-6F1238552665}" presName="sp" presStyleCnt="0"/>
      <dgm:spPr/>
    </dgm:pt>
    <dgm:pt modelId="{E43D8AD2-136C-4FDD-A674-E69165DFADA4}" type="pres">
      <dgm:prSet presAssocID="{8D770969-A868-4AE9-A6D5-966053BD5751}" presName="linNode" presStyleCnt="0"/>
      <dgm:spPr/>
    </dgm:pt>
    <dgm:pt modelId="{02BEABF8-F9F9-476B-9B9D-8FD8F3C31D9A}" type="pres">
      <dgm:prSet presAssocID="{8D770969-A868-4AE9-A6D5-966053BD5751}" presName="parentText" presStyleLbl="node1" presStyleIdx="1" presStyleCnt="4">
        <dgm:presLayoutVars>
          <dgm:chMax val="1"/>
          <dgm:bulletEnabled val="1"/>
        </dgm:presLayoutVars>
      </dgm:prSet>
      <dgm:spPr/>
      <dgm:t>
        <a:bodyPr/>
        <a:lstStyle/>
        <a:p>
          <a:endParaRPr lang="en-IN"/>
        </a:p>
      </dgm:t>
    </dgm:pt>
    <dgm:pt modelId="{615C031C-30B8-4822-9C81-E28F89E666E9}" type="pres">
      <dgm:prSet presAssocID="{8D770969-A868-4AE9-A6D5-966053BD5751}" presName="descendantText" presStyleLbl="alignAccFollowNode1" presStyleIdx="1" presStyleCnt="4" custScaleY="112137">
        <dgm:presLayoutVars>
          <dgm:bulletEnabled val="1"/>
        </dgm:presLayoutVars>
      </dgm:prSet>
      <dgm:spPr/>
      <dgm:t>
        <a:bodyPr/>
        <a:lstStyle/>
        <a:p>
          <a:endParaRPr lang="en-IN"/>
        </a:p>
      </dgm:t>
    </dgm:pt>
    <dgm:pt modelId="{38FB912D-0219-4E45-9765-D6C400817E39}" type="pres">
      <dgm:prSet presAssocID="{C0E783D9-5AD3-4758-99B7-72B43856A474}" presName="sp" presStyleCnt="0"/>
      <dgm:spPr/>
    </dgm:pt>
    <dgm:pt modelId="{780D50C2-ED45-4333-9069-E5C31E59BC36}" type="pres">
      <dgm:prSet presAssocID="{A89BF1BD-181B-4C98-B994-06B29C354D9E}" presName="linNode" presStyleCnt="0"/>
      <dgm:spPr/>
    </dgm:pt>
    <dgm:pt modelId="{2CAA8F23-0C48-49FE-B3FA-8218A429496E}" type="pres">
      <dgm:prSet presAssocID="{A89BF1BD-181B-4C98-B994-06B29C354D9E}" presName="parentText" presStyleLbl="node1" presStyleIdx="2" presStyleCnt="4">
        <dgm:presLayoutVars>
          <dgm:chMax val="1"/>
          <dgm:bulletEnabled val="1"/>
        </dgm:presLayoutVars>
      </dgm:prSet>
      <dgm:spPr/>
      <dgm:t>
        <a:bodyPr/>
        <a:lstStyle/>
        <a:p>
          <a:endParaRPr lang="en-IN"/>
        </a:p>
      </dgm:t>
    </dgm:pt>
    <dgm:pt modelId="{8795A588-FB54-4A46-AAAD-99E4DE8DDDD5}" type="pres">
      <dgm:prSet presAssocID="{A89BF1BD-181B-4C98-B994-06B29C354D9E}" presName="descendantText" presStyleLbl="alignAccFollowNode1" presStyleIdx="2" presStyleCnt="4">
        <dgm:presLayoutVars>
          <dgm:bulletEnabled val="1"/>
        </dgm:presLayoutVars>
      </dgm:prSet>
      <dgm:spPr/>
      <dgm:t>
        <a:bodyPr/>
        <a:lstStyle/>
        <a:p>
          <a:endParaRPr lang="en-IN"/>
        </a:p>
      </dgm:t>
    </dgm:pt>
    <dgm:pt modelId="{CFF750E2-57E9-4FC0-9DDF-F35CEA80F402}" type="pres">
      <dgm:prSet presAssocID="{3AF05150-08AB-46C8-88B0-E4CBF9079641}" presName="sp" presStyleCnt="0"/>
      <dgm:spPr/>
    </dgm:pt>
    <dgm:pt modelId="{FC0C9B57-9086-4784-9CC8-032CBD1643C6}" type="pres">
      <dgm:prSet presAssocID="{E76B53EB-67F3-4206-8984-CF1DF285DEAF}" presName="linNode" presStyleCnt="0"/>
      <dgm:spPr/>
    </dgm:pt>
    <dgm:pt modelId="{B0A902E6-7D07-44E3-926F-BF11B0AEEACB}" type="pres">
      <dgm:prSet presAssocID="{E76B53EB-67F3-4206-8984-CF1DF285DEAF}" presName="parentText" presStyleLbl="node1" presStyleIdx="3" presStyleCnt="4">
        <dgm:presLayoutVars>
          <dgm:chMax val="1"/>
          <dgm:bulletEnabled val="1"/>
        </dgm:presLayoutVars>
      </dgm:prSet>
      <dgm:spPr/>
      <dgm:t>
        <a:bodyPr/>
        <a:lstStyle/>
        <a:p>
          <a:endParaRPr lang="en-IN"/>
        </a:p>
      </dgm:t>
    </dgm:pt>
    <dgm:pt modelId="{0AFBFB56-4514-40B2-8E96-A1DBE29BC63F}" type="pres">
      <dgm:prSet presAssocID="{E76B53EB-67F3-4206-8984-CF1DF285DEAF}" presName="descendantText" presStyleLbl="alignAccFollowNode1" presStyleIdx="3" presStyleCnt="4">
        <dgm:presLayoutVars>
          <dgm:bulletEnabled val="1"/>
        </dgm:presLayoutVars>
      </dgm:prSet>
      <dgm:spPr/>
      <dgm:t>
        <a:bodyPr/>
        <a:lstStyle/>
        <a:p>
          <a:endParaRPr lang="en-IN"/>
        </a:p>
      </dgm:t>
    </dgm:pt>
  </dgm:ptLst>
  <dgm:cxnLst>
    <dgm:cxn modelId="{55D1D8B4-93AE-40AA-9C84-EA6627923B4F}" srcId="{FF718A74-6143-491A-B06F-BE4ADB2969A4}" destId="{8D770969-A868-4AE9-A6D5-966053BD5751}" srcOrd="1" destOrd="0" parTransId="{4B9E474E-4563-4DED-9D23-E5B93DA7DF7B}" sibTransId="{C0E783D9-5AD3-4758-99B7-72B43856A474}"/>
    <dgm:cxn modelId="{7600F6A2-B878-4329-B17E-CDC8FB360450}" type="presOf" srcId="{FF718A74-6143-491A-B06F-BE4ADB2969A4}" destId="{824C35D6-0F91-4196-BE09-D65C352B2EF6}" srcOrd="0" destOrd="0" presId="urn:microsoft.com/office/officeart/2005/8/layout/vList5"/>
    <dgm:cxn modelId="{1CE2B668-0955-4A10-B102-F27EFD3BE121}" srcId="{FF718A74-6143-491A-B06F-BE4ADB2969A4}" destId="{4DCBF166-C0BB-4EAC-B4D7-496D2426ED57}" srcOrd="0" destOrd="0" parTransId="{76573EB7-FA42-4D68-A2ED-C1E2EC3391EE}" sibTransId="{917E9D7B-6719-411C-9738-6F1238552665}"/>
    <dgm:cxn modelId="{12CE0897-6A34-456D-9FB7-695B215B0158}" srcId="{E76B53EB-67F3-4206-8984-CF1DF285DEAF}" destId="{3E31A94B-8254-408B-ACFE-D1FFD8C49A2F}" srcOrd="1" destOrd="0" parTransId="{8FC1C878-26D4-4584-9F96-0E0FC077A354}" sibTransId="{67529D3D-35B6-49B7-AA17-037C33233539}"/>
    <dgm:cxn modelId="{1AED3299-C99E-4673-A83B-54081AAFDB6F}" type="presOf" srcId="{EF12F2A2-AB90-49B2-BB64-32B5A40E76A3}" destId="{615C031C-30B8-4822-9C81-E28F89E666E9}" srcOrd="0" destOrd="2" presId="urn:microsoft.com/office/officeart/2005/8/layout/vList5"/>
    <dgm:cxn modelId="{92911042-CA8A-4B2A-AC12-FB56657F207F}" type="presOf" srcId="{8D770969-A868-4AE9-A6D5-966053BD5751}" destId="{02BEABF8-F9F9-476B-9B9D-8FD8F3C31D9A}" srcOrd="0" destOrd="0" presId="urn:microsoft.com/office/officeart/2005/8/layout/vList5"/>
    <dgm:cxn modelId="{6809A46B-BB54-4CD5-AD51-7C569C812C7E}" type="presOf" srcId="{3E31A94B-8254-408B-ACFE-D1FFD8C49A2F}" destId="{0AFBFB56-4514-40B2-8E96-A1DBE29BC63F}" srcOrd="0" destOrd="1" presId="urn:microsoft.com/office/officeart/2005/8/layout/vList5"/>
    <dgm:cxn modelId="{5C125CA1-A936-4CA6-A205-94921CA92DA2}" srcId="{A89BF1BD-181B-4C98-B994-06B29C354D9E}" destId="{51A8FCE9-823C-474C-8C6A-8EA631D04DBE}" srcOrd="0" destOrd="0" parTransId="{B59CDA58-2811-4C5B-93BA-4147515FF505}" sibTransId="{99D0D0E7-963D-4004-9EC1-08A4B1B87A55}"/>
    <dgm:cxn modelId="{71FC106E-9586-4B10-A0DE-BE136FD1F095}" type="presOf" srcId="{AA90F650-A114-4DB5-9D50-84D88537FDAA}" destId="{615C031C-30B8-4822-9C81-E28F89E666E9}" srcOrd="0" destOrd="1" presId="urn:microsoft.com/office/officeart/2005/8/layout/vList5"/>
    <dgm:cxn modelId="{F3B760C2-820E-4A39-8A8E-21A4F087C236}" type="presOf" srcId="{A89BF1BD-181B-4C98-B994-06B29C354D9E}" destId="{2CAA8F23-0C48-49FE-B3FA-8218A429496E}" srcOrd="0" destOrd="0" presId="urn:microsoft.com/office/officeart/2005/8/layout/vList5"/>
    <dgm:cxn modelId="{0603B115-98DA-4056-A189-D31C9554C073}" type="presOf" srcId="{4D57B115-1FE5-416E-B8F5-0CB1966CF8DD}" destId="{615C031C-30B8-4822-9C81-E28F89E666E9}" srcOrd="0" destOrd="0" presId="urn:microsoft.com/office/officeart/2005/8/layout/vList5"/>
    <dgm:cxn modelId="{7EC8E8EF-BFB1-48CC-AA02-CF5C55E7F5A2}" srcId="{4DCBF166-C0BB-4EAC-B4D7-496D2426ED57}" destId="{F23342DC-0B48-4268-B674-D9E636C116DC}" srcOrd="0" destOrd="0" parTransId="{26BC0DB6-3513-4569-8415-08151F8E5ECB}" sibTransId="{7997DF52-D3C4-462F-AE9C-11395B1EE13C}"/>
    <dgm:cxn modelId="{38F2143C-BB5E-4D6B-98A6-CBBC0D83FF2A}" srcId="{E76B53EB-67F3-4206-8984-CF1DF285DEAF}" destId="{A69CCC6C-CA5C-4251-B478-D277E52563BF}" srcOrd="0" destOrd="0" parTransId="{CDBE4123-164E-439D-AA6F-F72C10453F67}" sibTransId="{09BE1330-EC33-4A63-AF40-D336FFABE7FD}"/>
    <dgm:cxn modelId="{F9819375-84E4-42CB-B98F-77D807DD4414}" type="presOf" srcId="{51A8FCE9-823C-474C-8C6A-8EA631D04DBE}" destId="{8795A588-FB54-4A46-AAAD-99E4DE8DDDD5}" srcOrd="0" destOrd="0" presId="urn:microsoft.com/office/officeart/2005/8/layout/vList5"/>
    <dgm:cxn modelId="{725542E6-DCDD-4807-AAA4-8D3620914E6B}" srcId="{8D770969-A868-4AE9-A6D5-966053BD5751}" destId="{AA90F650-A114-4DB5-9D50-84D88537FDAA}" srcOrd="1" destOrd="0" parTransId="{BDA0C865-9767-40DC-965B-57188C99DA7D}" sibTransId="{B76AF617-E7DA-4579-928E-559C3424DB75}"/>
    <dgm:cxn modelId="{947C2186-15B3-4A2C-BE83-5803FD1AC6DE}" srcId="{8D770969-A868-4AE9-A6D5-966053BD5751}" destId="{EF12F2A2-AB90-49B2-BB64-32B5A40E76A3}" srcOrd="2" destOrd="0" parTransId="{489A9C56-B739-495E-A3E6-F8665546A331}" sibTransId="{3FF7A535-C74D-451F-B387-5C3439D8527E}"/>
    <dgm:cxn modelId="{0F71F41A-F46D-4BD3-B915-9400C9C350D9}" srcId="{8D770969-A868-4AE9-A6D5-966053BD5751}" destId="{4D57B115-1FE5-416E-B8F5-0CB1966CF8DD}" srcOrd="0" destOrd="0" parTransId="{ED43A4DB-0770-4462-A6F5-2E5A1D18BAB6}" sibTransId="{CA03D1EF-BE6F-4EAD-9C90-0DBCBF7738BD}"/>
    <dgm:cxn modelId="{183AC147-E659-4C78-87F7-4113C8C92633}" type="presOf" srcId="{F23342DC-0B48-4268-B674-D9E636C116DC}" destId="{EF36CA8E-7741-4A60-9C4D-24C42D045BAA}" srcOrd="0" destOrd="0" presId="urn:microsoft.com/office/officeart/2005/8/layout/vList5"/>
    <dgm:cxn modelId="{6385B114-AEC2-4510-9555-87432937C757}" type="presOf" srcId="{4DCBF166-C0BB-4EAC-B4D7-496D2426ED57}" destId="{2545F16D-E21E-4A83-B762-940CD3EDA377}" srcOrd="0" destOrd="0" presId="urn:microsoft.com/office/officeart/2005/8/layout/vList5"/>
    <dgm:cxn modelId="{C07A21FD-6455-4C99-A6E4-8630209D5978}" srcId="{FF718A74-6143-491A-B06F-BE4ADB2969A4}" destId="{E76B53EB-67F3-4206-8984-CF1DF285DEAF}" srcOrd="3" destOrd="0" parTransId="{74A94D4E-9CB9-42F4-BCE4-5D5495F8F239}" sibTransId="{3F647926-B995-4DB1-8197-250D7D50C0B8}"/>
    <dgm:cxn modelId="{FB883626-06A7-48A3-9209-83F89323FE3D}" type="presOf" srcId="{A69CCC6C-CA5C-4251-B478-D277E52563BF}" destId="{0AFBFB56-4514-40B2-8E96-A1DBE29BC63F}" srcOrd="0" destOrd="0" presId="urn:microsoft.com/office/officeart/2005/8/layout/vList5"/>
    <dgm:cxn modelId="{0F0A7A23-4E31-49A5-B2B0-F53EA23B8AF4}" type="presOf" srcId="{E76B53EB-67F3-4206-8984-CF1DF285DEAF}" destId="{B0A902E6-7D07-44E3-926F-BF11B0AEEACB}" srcOrd="0" destOrd="0" presId="urn:microsoft.com/office/officeart/2005/8/layout/vList5"/>
    <dgm:cxn modelId="{C070BFD7-582A-4D7F-BDA3-B38D3984C819}" srcId="{FF718A74-6143-491A-B06F-BE4ADB2969A4}" destId="{A89BF1BD-181B-4C98-B994-06B29C354D9E}" srcOrd="2" destOrd="0" parTransId="{4366E4FD-A088-467F-9B3E-AACD9E3D37B2}" sibTransId="{3AF05150-08AB-46C8-88B0-E4CBF9079641}"/>
    <dgm:cxn modelId="{0027C89F-D494-4E3E-991E-214846065F3A}" type="presParOf" srcId="{824C35D6-0F91-4196-BE09-D65C352B2EF6}" destId="{38307D15-1F05-48CE-B883-252E62EEE957}" srcOrd="0" destOrd="0" presId="urn:microsoft.com/office/officeart/2005/8/layout/vList5"/>
    <dgm:cxn modelId="{EB9FF909-FA25-45DC-8F41-87FFD268FCFB}" type="presParOf" srcId="{38307D15-1F05-48CE-B883-252E62EEE957}" destId="{2545F16D-E21E-4A83-B762-940CD3EDA377}" srcOrd="0" destOrd="0" presId="urn:microsoft.com/office/officeart/2005/8/layout/vList5"/>
    <dgm:cxn modelId="{4B5B4F9E-A3BC-43ED-A4D0-4E9442F5ABCD}" type="presParOf" srcId="{38307D15-1F05-48CE-B883-252E62EEE957}" destId="{EF36CA8E-7741-4A60-9C4D-24C42D045BAA}" srcOrd="1" destOrd="0" presId="urn:microsoft.com/office/officeart/2005/8/layout/vList5"/>
    <dgm:cxn modelId="{F7712335-F64A-4E4B-84BA-8BD816C208DD}" type="presParOf" srcId="{824C35D6-0F91-4196-BE09-D65C352B2EF6}" destId="{AA65B1D2-E60F-4A15-990E-F893F8F6CE1A}" srcOrd="1" destOrd="0" presId="urn:microsoft.com/office/officeart/2005/8/layout/vList5"/>
    <dgm:cxn modelId="{4778C9F1-043B-4FB3-A067-55882ABFA55C}" type="presParOf" srcId="{824C35D6-0F91-4196-BE09-D65C352B2EF6}" destId="{E43D8AD2-136C-4FDD-A674-E69165DFADA4}" srcOrd="2" destOrd="0" presId="urn:microsoft.com/office/officeart/2005/8/layout/vList5"/>
    <dgm:cxn modelId="{CCAEA404-9A31-475F-8BAA-E87E6F77C606}" type="presParOf" srcId="{E43D8AD2-136C-4FDD-A674-E69165DFADA4}" destId="{02BEABF8-F9F9-476B-9B9D-8FD8F3C31D9A}" srcOrd="0" destOrd="0" presId="urn:microsoft.com/office/officeart/2005/8/layout/vList5"/>
    <dgm:cxn modelId="{8C3F6F1A-93E0-4E84-A6C2-A5B157FFE6A0}" type="presParOf" srcId="{E43D8AD2-136C-4FDD-A674-E69165DFADA4}" destId="{615C031C-30B8-4822-9C81-E28F89E666E9}" srcOrd="1" destOrd="0" presId="urn:microsoft.com/office/officeart/2005/8/layout/vList5"/>
    <dgm:cxn modelId="{E8B32822-B989-444C-92EE-FC75F410CE71}" type="presParOf" srcId="{824C35D6-0F91-4196-BE09-D65C352B2EF6}" destId="{38FB912D-0219-4E45-9765-D6C400817E39}" srcOrd="3" destOrd="0" presId="urn:microsoft.com/office/officeart/2005/8/layout/vList5"/>
    <dgm:cxn modelId="{FC0AA0FF-CA4A-4935-AEBE-7B2488BA8CA4}" type="presParOf" srcId="{824C35D6-0F91-4196-BE09-D65C352B2EF6}" destId="{780D50C2-ED45-4333-9069-E5C31E59BC36}" srcOrd="4" destOrd="0" presId="urn:microsoft.com/office/officeart/2005/8/layout/vList5"/>
    <dgm:cxn modelId="{4ADF570E-8523-4414-8B94-7A4AFAD85F53}" type="presParOf" srcId="{780D50C2-ED45-4333-9069-E5C31E59BC36}" destId="{2CAA8F23-0C48-49FE-B3FA-8218A429496E}" srcOrd="0" destOrd="0" presId="urn:microsoft.com/office/officeart/2005/8/layout/vList5"/>
    <dgm:cxn modelId="{9CA27376-0AF2-4A4C-BF8C-4D1D448111B6}" type="presParOf" srcId="{780D50C2-ED45-4333-9069-E5C31E59BC36}" destId="{8795A588-FB54-4A46-AAAD-99E4DE8DDDD5}" srcOrd="1" destOrd="0" presId="urn:microsoft.com/office/officeart/2005/8/layout/vList5"/>
    <dgm:cxn modelId="{DB0053EE-2BB4-436B-8317-FB057DD5DA3B}" type="presParOf" srcId="{824C35D6-0F91-4196-BE09-D65C352B2EF6}" destId="{CFF750E2-57E9-4FC0-9DDF-F35CEA80F402}" srcOrd="5" destOrd="0" presId="urn:microsoft.com/office/officeart/2005/8/layout/vList5"/>
    <dgm:cxn modelId="{E0533401-3228-4D49-A1B1-A991FEE3B6F2}" type="presParOf" srcId="{824C35D6-0F91-4196-BE09-D65C352B2EF6}" destId="{FC0C9B57-9086-4784-9CC8-032CBD1643C6}" srcOrd="6" destOrd="0" presId="urn:microsoft.com/office/officeart/2005/8/layout/vList5"/>
    <dgm:cxn modelId="{F3ECD309-1543-4DCD-956E-E1F1E4A72C74}" type="presParOf" srcId="{FC0C9B57-9086-4784-9CC8-032CBD1643C6}" destId="{B0A902E6-7D07-44E3-926F-BF11B0AEEACB}" srcOrd="0" destOrd="0" presId="urn:microsoft.com/office/officeart/2005/8/layout/vList5"/>
    <dgm:cxn modelId="{2A47FBBD-57CE-4C1A-AF57-781A2F66C899}" type="presParOf" srcId="{FC0C9B57-9086-4784-9CC8-032CBD1643C6}" destId="{0AFBFB56-4514-40B2-8E96-A1DBE29BC63F}"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115209-F9B2-48E0-BA2B-F0C2CF33D954}" type="doc">
      <dgm:prSet loTypeId="urn:microsoft.com/office/officeart/2005/8/layout/chevron1" loCatId="process" qsTypeId="urn:microsoft.com/office/officeart/2005/8/quickstyle/simple3" qsCatId="simple" csTypeId="urn:microsoft.com/office/officeart/2005/8/colors/colorful1" csCatId="colorful" phldr="1"/>
      <dgm:spPr/>
    </dgm:pt>
    <dgm:pt modelId="{23AF7144-C735-40BE-9D8D-E1FEAB657122}">
      <dgm:prSet phldrT="[Text]" custT="1"/>
      <dgm:spPr/>
      <dgm:t>
        <a:bodyPr/>
        <a:lstStyle/>
        <a:p>
          <a:r>
            <a:rPr lang="en-US" sz="2000" dirty="0" smtClean="0"/>
            <a:t>Write Unit Tests</a:t>
          </a:r>
          <a:endParaRPr lang="en-US" sz="2000" dirty="0"/>
        </a:p>
      </dgm:t>
    </dgm:pt>
    <dgm:pt modelId="{35BAF411-DD36-4E84-8425-12D8C0C32AB8}" type="parTrans" cxnId="{E39A9E70-465D-4691-A7F1-86778D93B5FC}">
      <dgm:prSet/>
      <dgm:spPr/>
      <dgm:t>
        <a:bodyPr/>
        <a:lstStyle/>
        <a:p>
          <a:endParaRPr lang="en-US" sz="1050"/>
        </a:p>
      </dgm:t>
    </dgm:pt>
    <dgm:pt modelId="{E069B09D-8DAD-4FB5-B493-897367C6FC74}" type="sibTrans" cxnId="{E39A9E70-465D-4691-A7F1-86778D93B5FC}">
      <dgm:prSet/>
      <dgm:spPr/>
      <dgm:t>
        <a:bodyPr/>
        <a:lstStyle/>
        <a:p>
          <a:endParaRPr lang="en-US" sz="1050"/>
        </a:p>
      </dgm:t>
    </dgm:pt>
    <dgm:pt modelId="{F8696351-A7BA-4721-A2BC-44A0243F5FE6}">
      <dgm:prSet phldrT="[Text]" custT="1"/>
      <dgm:spPr/>
      <dgm:t>
        <a:bodyPr/>
        <a:lstStyle/>
        <a:p>
          <a:r>
            <a:rPr lang="en-US" sz="2000" dirty="0" smtClean="0"/>
            <a:t>Include in nightly builds</a:t>
          </a:r>
          <a:endParaRPr lang="en-US" sz="2000" dirty="0"/>
        </a:p>
      </dgm:t>
    </dgm:pt>
    <dgm:pt modelId="{F6ACD2F9-A124-4257-94BA-F20959268D4C}" type="parTrans" cxnId="{7A59D7CF-B060-415E-A5A5-96AECBA0AED1}">
      <dgm:prSet/>
      <dgm:spPr/>
      <dgm:t>
        <a:bodyPr/>
        <a:lstStyle/>
        <a:p>
          <a:endParaRPr lang="en-IN"/>
        </a:p>
      </dgm:t>
    </dgm:pt>
    <dgm:pt modelId="{DFF135A1-E367-4E4C-9283-28F042D3F296}" type="sibTrans" cxnId="{7A59D7CF-B060-415E-A5A5-96AECBA0AED1}">
      <dgm:prSet/>
      <dgm:spPr/>
      <dgm:t>
        <a:bodyPr/>
        <a:lstStyle/>
        <a:p>
          <a:endParaRPr lang="en-IN"/>
        </a:p>
      </dgm:t>
    </dgm:pt>
    <dgm:pt modelId="{4106C79B-D90F-4D59-9857-1F09510D94D7}">
      <dgm:prSet phldrT="[Text]" custT="1"/>
      <dgm:spPr/>
      <dgm:t>
        <a:bodyPr/>
        <a:lstStyle/>
        <a:p>
          <a:r>
            <a:rPr lang="en-US" sz="2000" dirty="0" smtClean="0"/>
            <a:t>Organize and run</a:t>
          </a:r>
          <a:endParaRPr lang="en-US" sz="2000" dirty="0"/>
        </a:p>
      </dgm:t>
    </dgm:pt>
    <dgm:pt modelId="{5DF51E01-3E93-4770-93B1-7D88B7707671}" type="parTrans" cxnId="{596B35BF-D489-45BD-85F5-521F6A4CF2DB}">
      <dgm:prSet/>
      <dgm:spPr/>
      <dgm:t>
        <a:bodyPr/>
        <a:lstStyle/>
        <a:p>
          <a:endParaRPr lang="en-IN"/>
        </a:p>
      </dgm:t>
    </dgm:pt>
    <dgm:pt modelId="{E2E2CC05-93AD-4B00-BCB6-9AFEEB20F782}" type="sibTrans" cxnId="{596B35BF-D489-45BD-85F5-521F6A4CF2DB}">
      <dgm:prSet/>
      <dgm:spPr/>
      <dgm:t>
        <a:bodyPr/>
        <a:lstStyle/>
        <a:p>
          <a:endParaRPr lang="en-IN"/>
        </a:p>
      </dgm:t>
    </dgm:pt>
    <dgm:pt modelId="{3AEC5A9E-D854-4D72-BB4C-9D38F9259BAF}">
      <dgm:prSet phldrT="[Text]" custT="1"/>
      <dgm:spPr/>
      <dgm:t>
        <a:bodyPr/>
        <a:lstStyle/>
        <a:p>
          <a:r>
            <a:rPr lang="en-US" sz="2000" dirty="0" smtClean="0"/>
            <a:t>Environment Setup</a:t>
          </a:r>
          <a:endParaRPr lang="en-US" sz="2000" dirty="0"/>
        </a:p>
      </dgm:t>
    </dgm:pt>
    <dgm:pt modelId="{9F93376B-12C2-4A62-8254-CBCDCCFADBE4}" type="sibTrans" cxnId="{73C7DE15-266F-4AAA-B579-42895DB3A8BF}">
      <dgm:prSet/>
      <dgm:spPr/>
      <dgm:t>
        <a:bodyPr/>
        <a:lstStyle/>
        <a:p>
          <a:endParaRPr lang="en-US" sz="1050"/>
        </a:p>
      </dgm:t>
    </dgm:pt>
    <dgm:pt modelId="{0B74AFE0-D320-4927-B0D2-A7309E0B2B19}" type="parTrans" cxnId="{73C7DE15-266F-4AAA-B579-42895DB3A8BF}">
      <dgm:prSet/>
      <dgm:spPr/>
      <dgm:t>
        <a:bodyPr/>
        <a:lstStyle/>
        <a:p>
          <a:endParaRPr lang="en-US" sz="1050"/>
        </a:p>
      </dgm:t>
    </dgm:pt>
    <dgm:pt modelId="{0D5F6203-81A4-497B-B94B-B04F2DCAF94D}" type="pres">
      <dgm:prSet presAssocID="{8B115209-F9B2-48E0-BA2B-F0C2CF33D954}" presName="Name0" presStyleCnt="0">
        <dgm:presLayoutVars>
          <dgm:dir/>
          <dgm:animLvl val="lvl"/>
          <dgm:resizeHandles val="exact"/>
        </dgm:presLayoutVars>
      </dgm:prSet>
      <dgm:spPr/>
    </dgm:pt>
    <dgm:pt modelId="{67359127-D52E-45DA-B68A-2393DB657CDE}" type="pres">
      <dgm:prSet presAssocID="{3AEC5A9E-D854-4D72-BB4C-9D38F9259BAF}" presName="parTxOnly" presStyleLbl="node1" presStyleIdx="0" presStyleCnt="4">
        <dgm:presLayoutVars>
          <dgm:chMax val="0"/>
          <dgm:chPref val="0"/>
          <dgm:bulletEnabled val="1"/>
        </dgm:presLayoutVars>
      </dgm:prSet>
      <dgm:spPr/>
      <dgm:t>
        <a:bodyPr/>
        <a:lstStyle/>
        <a:p>
          <a:endParaRPr lang="en-US"/>
        </a:p>
      </dgm:t>
    </dgm:pt>
    <dgm:pt modelId="{17CB8B3C-2AD9-4F51-A63C-8ED0D2DBD9C1}" type="pres">
      <dgm:prSet presAssocID="{9F93376B-12C2-4A62-8254-CBCDCCFADBE4}" presName="parTxOnlySpace" presStyleCnt="0"/>
      <dgm:spPr/>
    </dgm:pt>
    <dgm:pt modelId="{24226890-C203-4F09-83E0-D2150693E056}" type="pres">
      <dgm:prSet presAssocID="{23AF7144-C735-40BE-9D8D-E1FEAB657122}" presName="parTxOnly" presStyleLbl="node1" presStyleIdx="1" presStyleCnt="4" custScaleX="83879">
        <dgm:presLayoutVars>
          <dgm:chMax val="0"/>
          <dgm:chPref val="0"/>
          <dgm:bulletEnabled val="1"/>
        </dgm:presLayoutVars>
      </dgm:prSet>
      <dgm:spPr/>
      <dgm:t>
        <a:bodyPr/>
        <a:lstStyle/>
        <a:p>
          <a:endParaRPr lang="en-US"/>
        </a:p>
      </dgm:t>
    </dgm:pt>
    <dgm:pt modelId="{70EE78BF-670E-4EA0-AFD9-15DC2FDF7684}" type="pres">
      <dgm:prSet presAssocID="{E069B09D-8DAD-4FB5-B493-897367C6FC74}" presName="parTxOnlySpace" presStyleCnt="0"/>
      <dgm:spPr/>
    </dgm:pt>
    <dgm:pt modelId="{C5685D49-68AB-4B0E-8412-19379383277C}" type="pres">
      <dgm:prSet presAssocID="{4106C79B-D90F-4D59-9857-1F09510D94D7}" presName="parTxOnly" presStyleLbl="node1" presStyleIdx="2" presStyleCnt="4" custScaleX="91330">
        <dgm:presLayoutVars>
          <dgm:chMax val="0"/>
          <dgm:chPref val="0"/>
          <dgm:bulletEnabled val="1"/>
        </dgm:presLayoutVars>
      </dgm:prSet>
      <dgm:spPr/>
      <dgm:t>
        <a:bodyPr/>
        <a:lstStyle/>
        <a:p>
          <a:endParaRPr lang="en-IN"/>
        </a:p>
      </dgm:t>
    </dgm:pt>
    <dgm:pt modelId="{40DDA862-8548-48E7-8914-0504CE79A03C}" type="pres">
      <dgm:prSet presAssocID="{E2E2CC05-93AD-4B00-BCB6-9AFEEB20F782}" presName="parTxOnlySpace" presStyleCnt="0"/>
      <dgm:spPr/>
    </dgm:pt>
    <dgm:pt modelId="{4AD69081-FCF0-441E-9EE2-C3D95900BECB}" type="pres">
      <dgm:prSet presAssocID="{F8696351-A7BA-4721-A2BC-44A0243F5FE6}" presName="parTxOnly" presStyleLbl="node1" presStyleIdx="3" presStyleCnt="4">
        <dgm:presLayoutVars>
          <dgm:chMax val="0"/>
          <dgm:chPref val="0"/>
          <dgm:bulletEnabled val="1"/>
        </dgm:presLayoutVars>
      </dgm:prSet>
      <dgm:spPr/>
      <dgm:t>
        <a:bodyPr/>
        <a:lstStyle/>
        <a:p>
          <a:endParaRPr lang="en-IN"/>
        </a:p>
      </dgm:t>
    </dgm:pt>
  </dgm:ptLst>
  <dgm:cxnLst>
    <dgm:cxn modelId="{7A59D7CF-B060-415E-A5A5-96AECBA0AED1}" srcId="{8B115209-F9B2-48E0-BA2B-F0C2CF33D954}" destId="{F8696351-A7BA-4721-A2BC-44A0243F5FE6}" srcOrd="3" destOrd="0" parTransId="{F6ACD2F9-A124-4257-94BA-F20959268D4C}" sibTransId="{DFF135A1-E367-4E4C-9283-28F042D3F296}"/>
    <dgm:cxn modelId="{38133C31-BE7E-4A22-A496-28E5AE64F30D}" type="presOf" srcId="{4106C79B-D90F-4D59-9857-1F09510D94D7}" destId="{C5685D49-68AB-4B0E-8412-19379383277C}" srcOrd="0" destOrd="0" presId="urn:microsoft.com/office/officeart/2005/8/layout/chevron1"/>
    <dgm:cxn modelId="{733644A5-B3A1-4A31-AC79-31B7AC92D808}" type="presOf" srcId="{23AF7144-C735-40BE-9D8D-E1FEAB657122}" destId="{24226890-C203-4F09-83E0-D2150693E056}" srcOrd="0" destOrd="0" presId="urn:microsoft.com/office/officeart/2005/8/layout/chevron1"/>
    <dgm:cxn modelId="{E39A9E70-465D-4691-A7F1-86778D93B5FC}" srcId="{8B115209-F9B2-48E0-BA2B-F0C2CF33D954}" destId="{23AF7144-C735-40BE-9D8D-E1FEAB657122}" srcOrd="1" destOrd="0" parTransId="{35BAF411-DD36-4E84-8425-12D8C0C32AB8}" sibTransId="{E069B09D-8DAD-4FB5-B493-897367C6FC74}"/>
    <dgm:cxn modelId="{78ACBA43-6177-4828-A26C-D368EA4B2EA3}" type="presOf" srcId="{8B115209-F9B2-48E0-BA2B-F0C2CF33D954}" destId="{0D5F6203-81A4-497B-B94B-B04F2DCAF94D}" srcOrd="0" destOrd="0" presId="urn:microsoft.com/office/officeart/2005/8/layout/chevron1"/>
    <dgm:cxn modelId="{596B35BF-D489-45BD-85F5-521F6A4CF2DB}" srcId="{8B115209-F9B2-48E0-BA2B-F0C2CF33D954}" destId="{4106C79B-D90F-4D59-9857-1F09510D94D7}" srcOrd="2" destOrd="0" parTransId="{5DF51E01-3E93-4770-93B1-7D88B7707671}" sibTransId="{E2E2CC05-93AD-4B00-BCB6-9AFEEB20F782}"/>
    <dgm:cxn modelId="{73DBADC0-39FE-43BB-BD63-65B446A82B70}" type="presOf" srcId="{3AEC5A9E-D854-4D72-BB4C-9D38F9259BAF}" destId="{67359127-D52E-45DA-B68A-2393DB657CDE}" srcOrd="0" destOrd="0" presId="urn:microsoft.com/office/officeart/2005/8/layout/chevron1"/>
    <dgm:cxn modelId="{73C7DE15-266F-4AAA-B579-42895DB3A8BF}" srcId="{8B115209-F9B2-48E0-BA2B-F0C2CF33D954}" destId="{3AEC5A9E-D854-4D72-BB4C-9D38F9259BAF}" srcOrd="0" destOrd="0" parTransId="{0B74AFE0-D320-4927-B0D2-A7309E0B2B19}" sibTransId="{9F93376B-12C2-4A62-8254-CBCDCCFADBE4}"/>
    <dgm:cxn modelId="{D4E39230-01CA-4925-83CA-6F59F3EFC20F}" type="presOf" srcId="{F8696351-A7BA-4721-A2BC-44A0243F5FE6}" destId="{4AD69081-FCF0-441E-9EE2-C3D95900BECB}" srcOrd="0" destOrd="0" presId="urn:microsoft.com/office/officeart/2005/8/layout/chevron1"/>
    <dgm:cxn modelId="{B1092812-11E7-44A9-AC8A-47B819CE01E0}" type="presParOf" srcId="{0D5F6203-81A4-497B-B94B-B04F2DCAF94D}" destId="{67359127-D52E-45DA-B68A-2393DB657CDE}" srcOrd="0" destOrd="0" presId="urn:microsoft.com/office/officeart/2005/8/layout/chevron1"/>
    <dgm:cxn modelId="{5E546988-59F0-4DFD-AB72-1E452F1C54CE}" type="presParOf" srcId="{0D5F6203-81A4-497B-B94B-B04F2DCAF94D}" destId="{17CB8B3C-2AD9-4F51-A63C-8ED0D2DBD9C1}" srcOrd="1" destOrd="0" presId="urn:microsoft.com/office/officeart/2005/8/layout/chevron1"/>
    <dgm:cxn modelId="{9CC95540-0EC3-46A1-A997-8A172921C286}" type="presParOf" srcId="{0D5F6203-81A4-497B-B94B-B04F2DCAF94D}" destId="{24226890-C203-4F09-83E0-D2150693E056}" srcOrd="2" destOrd="0" presId="urn:microsoft.com/office/officeart/2005/8/layout/chevron1"/>
    <dgm:cxn modelId="{2467B945-98E3-42D7-A402-C86C88B949C1}" type="presParOf" srcId="{0D5F6203-81A4-497B-B94B-B04F2DCAF94D}" destId="{70EE78BF-670E-4EA0-AFD9-15DC2FDF7684}" srcOrd="3" destOrd="0" presId="urn:microsoft.com/office/officeart/2005/8/layout/chevron1"/>
    <dgm:cxn modelId="{9027BC1C-AF29-4064-AADD-504C3D91E1BA}" type="presParOf" srcId="{0D5F6203-81A4-497B-B94B-B04F2DCAF94D}" destId="{C5685D49-68AB-4B0E-8412-19379383277C}" srcOrd="4" destOrd="0" presId="urn:microsoft.com/office/officeart/2005/8/layout/chevron1"/>
    <dgm:cxn modelId="{04720EA3-D371-49AB-AC79-99BE6E0CA79F}" type="presParOf" srcId="{0D5F6203-81A4-497B-B94B-B04F2DCAF94D}" destId="{40DDA862-8548-48E7-8914-0504CE79A03C}" srcOrd="5" destOrd="0" presId="urn:microsoft.com/office/officeart/2005/8/layout/chevron1"/>
    <dgm:cxn modelId="{70176159-68D0-4B5C-A038-ED3539673E70}" type="presParOf" srcId="{0D5F6203-81A4-497B-B94B-B04F2DCAF94D}" destId="{4AD69081-FCF0-441E-9EE2-C3D95900BECB}" srcOrd="6" destOrd="0" presId="urn:microsoft.com/office/officeart/2005/8/layout/chevr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AE20943-CDF5-4441-B956-C099738DA1F0}" type="doc">
      <dgm:prSet loTypeId="urn:microsoft.com/office/officeart/2005/8/layout/hProcess4" loCatId="process" qsTypeId="urn:microsoft.com/office/officeart/2005/8/quickstyle/simple3" qsCatId="simple" csTypeId="urn:microsoft.com/office/officeart/2005/8/colors/colorful1" csCatId="colorful" phldr="1"/>
      <dgm:spPr/>
      <dgm:t>
        <a:bodyPr/>
        <a:lstStyle/>
        <a:p>
          <a:endParaRPr lang="en-US"/>
        </a:p>
      </dgm:t>
    </dgm:pt>
    <dgm:pt modelId="{ABCE3C84-691F-4304-B149-77A8017B568F}">
      <dgm:prSet phldrT="[Text]" custT="1"/>
      <dgm:spPr/>
      <dgm:t>
        <a:bodyPr/>
        <a:lstStyle/>
        <a:p>
          <a:r>
            <a:rPr lang="en-US" sz="1600" dirty="0" smtClean="0"/>
            <a:t>Setup the environment</a:t>
          </a:r>
          <a:endParaRPr lang="en-US" sz="1600" dirty="0"/>
        </a:p>
      </dgm:t>
    </dgm:pt>
    <dgm:pt modelId="{8CEC6C98-93F5-4852-A326-A8CD937E117F}" type="sibTrans" cxnId="{D97A330E-7077-4EF3-ACE8-5C71F2412FCD}">
      <dgm:prSet/>
      <dgm:spPr/>
      <dgm:t>
        <a:bodyPr/>
        <a:lstStyle/>
        <a:p>
          <a:endParaRPr lang="en-US"/>
        </a:p>
      </dgm:t>
    </dgm:pt>
    <dgm:pt modelId="{3B258D45-420E-4D5B-9B45-5461DC0E600B}" type="parTrans" cxnId="{D97A330E-7077-4EF3-ACE8-5C71F2412FCD}">
      <dgm:prSet/>
      <dgm:spPr/>
      <dgm:t>
        <a:bodyPr/>
        <a:lstStyle/>
        <a:p>
          <a:endParaRPr lang="en-US"/>
        </a:p>
      </dgm:t>
    </dgm:pt>
    <dgm:pt modelId="{A05E630D-3863-4A5B-BB10-426D3325CAAC}">
      <dgm:prSet phldrT="[Text]" custT="1"/>
      <dgm:spPr/>
      <dgm:t>
        <a:bodyPr/>
        <a:lstStyle/>
        <a:p>
          <a:r>
            <a:rPr lang="en-US" sz="1600" dirty="0" smtClean="0"/>
            <a:t>Organize and run tests</a:t>
          </a:r>
          <a:endParaRPr lang="en-US" sz="1600" dirty="0"/>
        </a:p>
      </dgm:t>
    </dgm:pt>
    <dgm:pt modelId="{680C02F6-7693-4E91-B7FF-197FDE77C2F3}" type="parTrans" cxnId="{73473F09-9D67-4CBB-9F48-0944ACA98372}">
      <dgm:prSet/>
      <dgm:spPr/>
      <dgm:t>
        <a:bodyPr/>
        <a:lstStyle/>
        <a:p>
          <a:endParaRPr lang="en-IN"/>
        </a:p>
      </dgm:t>
    </dgm:pt>
    <dgm:pt modelId="{AF315AFD-137D-4174-A10E-C56328B4D773}" type="sibTrans" cxnId="{73473F09-9D67-4CBB-9F48-0944ACA98372}">
      <dgm:prSet/>
      <dgm:spPr/>
      <dgm:t>
        <a:bodyPr/>
        <a:lstStyle/>
        <a:p>
          <a:endParaRPr lang="en-IN"/>
        </a:p>
      </dgm:t>
    </dgm:pt>
    <dgm:pt modelId="{19BCAFDF-62A3-468A-AB4E-0F3CF3E0F3BD}">
      <dgm:prSet phldrT="[Text]" custT="1"/>
      <dgm:spPr/>
      <dgm:t>
        <a:bodyPr/>
        <a:lstStyle/>
        <a:p>
          <a:r>
            <a:rPr lang="en-US" sz="1600" dirty="0" smtClean="0"/>
            <a:t>Include tests in nightly builds</a:t>
          </a:r>
          <a:endParaRPr lang="en-US" sz="1600" dirty="0"/>
        </a:p>
      </dgm:t>
    </dgm:pt>
    <dgm:pt modelId="{472346C2-DF13-4F57-B567-0D9850966582}" type="parTrans" cxnId="{0742E87A-EEA5-45C7-9C38-B4C90FE5329F}">
      <dgm:prSet/>
      <dgm:spPr/>
      <dgm:t>
        <a:bodyPr/>
        <a:lstStyle/>
        <a:p>
          <a:endParaRPr lang="en-IN"/>
        </a:p>
      </dgm:t>
    </dgm:pt>
    <dgm:pt modelId="{AF7B7D56-02A9-489C-BE9F-B72346FB7001}" type="sibTrans" cxnId="{0742E87A-EEA5-45C7-9C38-B4C90FE5329F}">
      <dgm:prSet/>
      <dgm:spPr/>
      <dgm:t>
        <a:bodyPr/>
        <a:lstStyle/>
        <a:p>
          <a:endParaRPr lang="en-IN"/>
        </a:p>
      </dgm:t>
    </dgm:pt>
    <dgm:pt modelId="{0661B808-7608-4C93-9B80-718FA83524B7}">
      <dgm:prSet phldrT="[Text]" custT="1"/>
      <dgm:spPr/>
      <dgm:t>
        <a:bodyPr/>
        <a:lstStyle/>
        <a:p>
          <a:r>
            <a:rPr lang="en-US" sz="1600" dirty="0" smtClean="0"/>
            <a:t>Write unit tests</a:t>
          </a:r>
          <a:endParaRPr lang="en-US" sz="1600" dirty="0"/>
        </a:p>
      </dgm:t>
    </dgm:pt>
    <dgm:pt modelId="{E1ADA682-177B-4C3C-8AFA-FF49D51063FA}" type="sibTrans" cxnId="{618CED58-C8E3-483B-9644-531A1E936793}">
      <dgm:prSet/>
      <dgm:spPr/>
      <dgm:t>
        <a:bodyPr/>
        <a:lstStyle/>
        <a:p>
          <a:endParaRPr lang="en-US"/>
        </a:p>
      </dgm:t>
    </dgm:pt>
    <dgm:pt modelId="{C1AC12AE-9458-4BD2-AC80-B119EBE53B05}" type="parTrans" cxnId="{618CED58-C8E3-483B-9644-531A1E936793}">
      <dgm:prSet/>
      <dgm:spPr/>
      <dgm:t>
        <a:bodyPr/>
        <a:lstStyle/>
        <a:p>
          <a:endParaRPr lang="en-US"/>
        </a:p>
      </dgm:t>
    </dgm:pt>
    <dgm:pt modelId="{94157911-FFDF-4544-B229-C57F1A179742}" type="pres">
      <dgm:prSet presAssocID="{9AE20943-CDF5-4441-B956-C099738DA1F0}" presName="Name0" presStyleCnt="0">
        <dgm:presLayoutVars>
          <dgm:dir/>
          <dgm:animLvl val="lvl"/>
          <dgm:resizeHandles val="exact"/>
        </dgm:presLayoutVars>
      </dgm:prSet>
      <dgm:spPr/>
      <dgm:t>
        <a:bodyPr/>
        <a:lstStyle/>
        <a:p>
          <a:endParaRPr lang="en-US"/>
        </a:p>
      </dgm:t>
    </dgm:pt>
    <dgm:pt modelId="{0E1C4DE9-E1D7-4EEB-AA38-BA6168338C90}" type="pres">
      <dgm:prSet presAssocID="{9AE20943-CDF5-4441-B956-C099738DA1F0}" presName="tSp" presStyleCnt="0"/>
      <dgm:spPr/>
      <dgm:t>
        <a:bodyPr/>
        <a:lstStyle/>
        <a:p>
          <a:endParaRPr lang="en-IN"/>
        </a:p>
      </dgm:t>
    </dgm:pt>
    <dgm:pt modelId="{D2DBF410-C6AF-471F-AF02-0FBAD8F3180C}" type="pres">
      <dgm:prSet presAssocID="{9AE20943-CDF5-4441-B956-C099738DA1F0}" presName="bSp" presStyleCnt="0"/>
      <dgm:spPr/>
      <dgm:t>
        <a:bodyPr/>
        <a:lstStyle/>
        <a:p>
          <a:endParaRPr lang="en-IN"/>
        </a:p>
      </dgm:t>
    </dgm:pt>
    <dgm:pt modelId="{F948247E-13F9-49D3-9493-C6C084C254B0}" type="pres">
      <dgm:prSet presAssocID="{9AE20943-CDF5-4441-B956-C099738DA1F0}" presName="process" presStyleCnt="0"/>
      <dgm:spPr/>
      <dgm:t>
        <a:bodyPr/>
        <a:lstStyle/>
        <a:p>
          <a:endParaRPr lang="en-IN"/>
        </a:p>
      </dgm:t>
    </dgm:pt>
    <dgm:pt modelId="{F80C00F4-7979-437F-A319-B1D13C383823}" type="pres">
      <dgm:prSet presAssocID="{ABCE3C84-691F-4304-B149-77A8017B568F}" presName="composite1" presStyleCnt="0"/>
      <dgm:spPr/>
      <dgm:t>
        <a:bodyPr/>
        <a:lstStyle/>
        <a:p>
          <a:endParaRPr lang="en-IN"/>
        </a:p>
      </dgm:t>
    </dgm:pt>
    <dgm:pt modelId="{2D1D68E9-8AC7-4FA1-BAAE-036C1A26E85B}" type="pres">
      <dgm:prSet presAssocID="{ABCE3C84-691F-4304-B149-77A8017B568F}" presName="dummyNode1" presStyleLbl="node1" presStyleIdx="0" presStyleCnt="4"/>
      <dgm:spPr/>
      <dgm:t>
        <a:bodyPr/>
        <a:lstStyle/>
        <a:p>
          <a:endParaRPr lang="en-IN"/>
        </a:p>
      </dgm:t>
    </dgm:pt>
    <dgm:pt modelId="{D3CC7F57-4F64-4271-A181-95D4B2427D60}" type="pres">
      <dgm:prSet presAssocID="{ABCE3C84-691F-4304-B149-77A8017B568F}" presName="childNode1" presStyleLbl="bgAcc1" presStyleIdx="0" presStyleCnt="4" custScaleX="165679" custScaleY="198634">
        <dgm:presLayoutVars>
          <dgm:bulletEnabled val="1"/>
        </dgm:presLayoutVars>
      </dgm:prSet>
      <dgm:spPr>
        <a:blipFill rotWithShape="0">
          <a:blip xmlns:r="http://schemas.openxmlformats.org/officeDocument/2006/relationships" r:embed="rId1"/>
          <a:stretch>
            <a:fillRect/>
          </a:stretch>
        </a:blipFill>
      </dgm:spPr>
      <dgm:t>
        <a:bodyPr/>
        <a:lstStyle/>
        <a:p>
          <a:endParaRPr lang="en-US"/>
        </a:p>
      </dgm:t>
    </dgm:pt>
    <dgm:pt modelId="{80F4AA84-756D-4D09-A0F2-E6B345ADE1D7}" type="pres">
      <dgm:prSet presAssocID="{ABCE3C84-691F-4304-B149-77A8017B568F}" presName="childNode1tx" presStyleLbl="bgAcc1" presStyleIdx="0" presStyleCnt="4">
        <dgm:presLayoutVars>
          <dgm:bulletEnabled val="1"/>
        </dgm:presLayoutVars>
      </dgm:prSet>
      <dgm:spPr/>
      <dgm:t>
        <a:bodyPr/>
        <a:lstStyle/>
        <a:p>
          <a:endParaRPr lang="en-US"/>
        </a:p>
      </dgm:t>
    </dgm:pt>
    <dgm:pt modelId="{55749A7E-ECA5-4B6A-845F-0ECE9750BC60}" type="pres">
      <dgm:prSet presAssocID="{ABCE3C84-691F-4304-B149-77A8017B568F}" presName="parentNode1" presStyleLbl="node1" presStyleIdx="0" presStyleCnt="4" custLinFactY="64167" custLinFactNeighborX="11541" custLinFactNeighborY="100000">
        <dgm:presLayoutVars>
          <dgm:chMax val="1"/>
          <dgm:bulletEnabled val="1"/>
        </dgm:presLayoutVars>
      </dgm:prSet>
      <dgm:spPr/>
      <dgm:t>
        <a:bodyPr/>
        <a:lstStyle/>
        <a:p>
          <a:endParaRPr lang="en-US"/>
        </a:p>
      </dgm:t>
    </dgm:pt>
    <dgm:pt modelId="{8CC1E331-10B9-4617-A80A-3230D325FB2B}" type="pres">
      <dgm:prSet presAssocID="{ABCE3C84-691F-4304-B149-77A8017B568F}" presName="connSite1" presStyleCnt="0"/>
      <dgm:spPr/>
      <dgm:t>
        <a:bodyPr/>
        <a:lstStyle/>
        <a:p>
          <a:endParaRPr lang="en-IN"/>
        </a:p>
      </dgm:t>
    </dgm:pt>
    <dgm:pt modelId="{9785483D-0139-4731-87B3-046560CC0D8D}" type="pres">
      <dgm:prSet presAssocID="{8CEC6C98-93F5-4852-A326-A8CD937E117F}" presName="Name9" presStyleLbl="sibTrans2D1" presStyleIdx="0" presStyleCnt="3"/>
      <dgm:spPr/>
      <dgm:t>
        <a:bodyPr/>
        <a:lstStyle/>
        <a:p>
          <a:endParaRPr lang="en-US"/>
        </a:p>
      </dgm:t>
    </dgm:pt>
    <dgm:pt modelId="{4594EBFF-C1D6-4052-BEC0-0836A8F946AF}" type="pres">
      <dgm:prSet presAssocID="{0661B808-7608-4C93-9B80-718FA83524B7}" presName="composite2" presStyleCnt="0"/>
      <dgm:spPr/>
      <dgm:t>
        <a:bodyPr/>
        <a:lstStyle/>
        <a:p>
          <a:endParaRPr lang="en-IN"/>
        </a:p>
      </dgm:t>
    </dgm:pt>
    <dgm:pt modelId="{2BE9A0E1-E2AE-47CA-A4A0-0CBC92C7F0FE}" type="pres">
      <dgm:prSet presAssocID="{0661B808-7608-4C93-9B80-718FA83524B7}" presName="dummyNode2" presStyleLbl="node1" presStyleIdx="0" presStyleCnt="4"/>
      <dgm:spPr/>
      <dgm:t>
        <a:bodyPr/>
        <a:lstStyle/>
        <a:p>
          <a:endParaRPr lang="en-IN"/>
        </a:p>
      </dgm:t>
    </dgm:pt>
    <dgm:pt modelId="{200DD29D-0CF4-4254-B7DE-90C0BD00F9E3}" type="pres">
      <dgm:prSet presAssocID="{0661B808-7608-4C93-9B80-718FA83524B7}" presName="childNode2" presStyleLbl="bgAcc1" presStyleIdx="1" presStyleCnt="4" custScaleX="162636" custScaleY="196629" custLinFactNeighborX="-5109">
        <dgm:presLayoutVars>
          <dgm:bulletEnabled val="1"/>
        </dgm:presLayoutVars>
      </dgm:prSet>
      <dgm:spPr>
        <a:blipFill rotWithShape="0">
          <a:blip xmlns:r="http://schemas.openxmlformats.org/officeDocument/2006/relationships" r:embed="rId2"/>
          <a:stretch>
            <a:fillRect/>
          </a:stretch>
        </a:blipFill>
      </dgm:spPr>
      <dgm:t>
        <a:bodyPr/>
        <a:lstStyle/>
        <a:p>
          <a:endParaRPr lang="en-US"/>
        </a:p>
      </dgm:t>
    </dgm:pt>
    <dgm:pt modelId="{B61C5B6F-061C-423A-81D5-626358525265}" type="pres">
      <dgm:prSet presAssocID="{0661B808-7608-4C93-9B80-718FA83524B7}" presName="childNode2tx" presStyleLbl="bgAcc1" presStyleIdx="1" presStyleCnt="4">
        <dgm:presLayoutVars>
          <dgm:bulletEnabled val="1"/>
        </dgm:presLayoutVars>
      </dgm:prSet>
      <dgm:spPr/>
      <dgm:t>
        <a:bodyPr/>
        <a:lstStyle/>
        <a:p>
          <a:endParaRPr lang="en-IN"/>
        </a:p>
      </dgm:t>
    </dgm:pt>
    <dgm:pt modelId="{D5B9AEA5-415F-4DB0-B8AF-FF401E988F0F}" type="pres">
      <dgm:prSet presAssocID="{0661B808-7608-4C93-9B80-718FA83524B7}" presName="parentNode2" presStyleLbl="node1" presStyleIdx="1" presStyleCnt="4" custLinFactY="-48463" custLinFactNeighborX="14316" custLinFactNeighborY="-100000">
        <dgm:presLayoutVars>
          <dgm:chMax val="0"/>
          <dgm:bulletEnabled val="1"/>
        </dgm:presLayoutVars>
      </dgm:prSet>
      <dgm:spPr/>
      <dgm:t>
        <a:bodyPr/>
        <a:lstStyle/>
        <a:p>
          <a:endParaRPr lang="en-US"/>
        </a:p>
      </dgm:t>
    </dgm:pt>
    <dgm:pt modelId="{E3455EA1-3E55-4277-90DF-968F7AA82713}" type="pres">
      <dgm:prSet presAssocID="{0661B808-7608-4C93-9B80-718FA83524B7}" presName="connSite2" presStyleCnt="0"/>
      <dgm:spPr/>
      <dgm:t>
        <a:bodyPr/>
        <a:lstStyle/>
        <a:p>
          <a:endParaRPr lang="en-IN"/>
        </a:p>
      </dgm:t>
    </dgm:pt>
    <dgm:pt modelId="{4DF10A2D-6B90-4885-9E20-185925B717C3}" type="pres">
      <dgm:prSet presAssocID="{E1ADA682-177B-4C3C-8AFA-FF49D51063FA}" presName="Name18" presStyleLbl="sibTrans2D1" presStyleIdx="1" presStyleCnt="3"/>
      <dgm:spPr/>
      <dgm:t>
        <a:bodyPr/>
        <a:lstStyle/>
        <a:p>
          <a:endParaRPr lang="en-US"/>
        </a:p>
      </dgm:t>
    </dgm:pt>
    <dgm:pt modelId="{DC8E3F1B-8256-489B-A3E5-6F92652B4D1F}" type="pres">
      <dgm:prSet presAssocID="{A05E630D-3863-4A5B-BB10-426D3325CAAC}" presName="composite1" presStyleCnt="0"/>
      <dgm:spPr/>
      <dgm:t>
        <a:bodyPr/>
        <a:lstStyle/>
        <a:p>
          <a:endParaRPr lang="en-IN"/>
        </a:p>
      </dgm:t>
    </dgm:pt>
    <dgm:pt modelId="{14F34A0D-0E11-4BAF-BEA3-CC067242C26A}" type="pres">
      <dgm:prSet presAssocID="{A05E630D-3863-4A5B-BB10-426D3325CAAC}" presName="dummyNode1" presStyleLbl="node1" presStyleIdx="1" presStyleCnt="4"/>
      <dgm:spPr/>
      <dgm:t>
        <a:bodyPr/>
        <a:lstStyle/>
        <a:p>
          <a:endParaRPr lang="en-IN"/>
        </a:p>
      </dgm:t>
    </dgm:pt>
    <dgm:pt modelId="{4E340229-82DA-419A-91E8-70FA1C9EF64E}" type="pres">
      <dgm:prSet presAssocID="{A05E630D-3863-4A5B-BB10-426D3325CAAC}" presName="childNode1" presStyleLbl="bgAcc1" presStyleIdx="2" presStyleCnt="4" custScaleX="176199" custScaleY="199541" custLinFactNeighborX="-10300">
        <dgm:presLayoutVars>
          <dgm:bulletEnabled val="1"/>
        </dgm:presLayoutVars>
      </dgm:prSet>
      <dgm:spPr>
        <a:blipFill rotWithShape="0">
          <a:blip xmlns:r="http://schemas.openxmlformats.org/officeDocument/2006/relationships" r:embed="rId3"/>
          <a:stretch>
            <a:fillRect/>
          </a:stretch>
        </a:blipFill>
      </dgm:spPr>
      <dgm:t>
        <a:bodyPr/>
        <a:lstStyle/>
        <a:p>
          <a:endParaRPr lang="en-IN"/>
        </a:p>
      </dgm:t>
    </dgm:pt>
    <dgm:pt modelId="{B47EC215-1518-4878-9486-22E5ABE6AD12}" type="pres">
      <dgm:prSet presAssocID="{A05E630D-3863-4A5B-BB10-426D3325CAAC}" presName="childNode1tx" presStyleLbl="bgAcc1" presStyleIdx="2" presStyleCnt="4">
        <dgm:presLayoutVars>
          <dgm:bulletEnabled val="1"/>
        </dgm:presLayoutVars>
      </dgm:prSet>
      <dgm:spPr/>
      <dgm:t>
        <a:bodyPr/>
        <a:lstStyle/>
        <a:p>
          <a:endParaRPr lang="en-IN"/>
        </a:p>
      </dgm:t>
    </dgm:pt>
    <dgm:pt modelId="{9DFB3D3C-7C7F-40C1-A5ED-004BEC94E30A}" type="pres">
      <dgm:prSet presAssocID="{A05E630D-3863-4A5B-BB10-426D3325CAAC}" presName="parentNode1" presStyleLbl="node1" presStyleIdx="2" presStyleCnt="4" custLinFactY="58204" custLinFactNeighborX="12959" custLinFactNeighborY="100000">
        <dgm:presLayoutVars>
          <dgm:chMax val="1"/>
          <dgm:bulletEnabled val="1"/>
        </dgm:presLayoutVars>
      </dgm:prSet>
      <dgm:spPr/>
      <dgm:t>
        <a:bodyPr/>
        <a:lstStyle/>
        <a:p>
          <a:endParaRPr lang="en-IN"/>
        </a:p>
      </dgm:t>
    </dgm:pt>
    <dgm:pt modelId="{3530137B-CE2B-4D4C-A881-815D2916072F}" type="pres">
      <dgm:prSet presAssocID="{A05E630D-3863-4A5B-BB10-426D3325CAAC}" presName="connSite1" presStyleCnt="0"/>
      <dgm:spPr/>
      <dgm:t>
        <a:bodyPr/>
        <a:lstStyle/>
        <a:p>
          <a:endParaRPr lang="en-IN"/>
        </a:p>
      </dgm:t>
    </dgm:pt>
    <dgm:pt modelId="{2085763A-8B85-4739-BDAC-2FD543E255F0}" type="pres">
      <dgm:prSet presAssocID="{AF315AFD-137D-4174-A10E-C56328B4D773}" presName="Name9" presStyleLbl="sibTrans2D1" presStyleIdx="2" presStyleCnt="3"/>
      <dgm:spPr/>
      <dgm:t>
        <a:bodyPr/>
        <a:lstStyle/>
        <a:p>
          <a:endParaRPr lang="en-IN"/>
        </a:p>
      </dgm:t>
    </dgm:pt>
    <dgm:pt modelId="{930E3E3B-4856-410A-98B7-A8A6F57DB755}" type="pres">
      <dgm:prSet presAssocID="{19BCAFDF-62A3-468A-AB4E-0F3CF3E0F3BD}" presName="composite2" presStyleCnt="0"/>
      <dgm:spPr/>
      <dgm:t>
        <a:bodyPr/>
        <a:lstStyle/>
        <a:p>
          <a:endParaRPr lang="en-IN"/>
        </a:p>
      </dgm:t>
    </dgm:pt>
    <dgm:pt modelId="{E3C5C3D5-98C3-4CBE-9F8D-2EA4D90B1ABF}" type="pres">
      <dgm:prSet presAssocID="{19BCAFDF-62A3-468A-AB4E-0F3CF3E0F3BD}" presName="dummyNode2" presStyleLbl="node1" presStyleIdx="2" presStyleCnt="4"/>
      <dgm:spPr/>
      <dgm:t>
        <a:bodyPr/>
        <a:lstStyle/>
        <a:p>
          <a:endParaRPr lang="en-IN"/>
        </a:p>
      </dgm:t>
    </dgm:pt>
    <dgm:pt modelId="{734B305A-6189-4A39-925A-BAD2A9E845A6}" type="pres">
      <dgm:prSet presAssocID="{19BCAFDF-62A3-468A-AB4E-0F3CF3E0F3BD}" presName="childNode2" presStyleLbl="bgAcc1" presStyleIdx="3" presStyleCnt="4" custScaleX="172395" custScaleY="202953" custLinFactNeighborX="-2250">
        <dgm:presLayoutVars>
          <dgm:bulletEnabled val="1"/>
        </dgm:presLayoutVars>
      </dgm:prSet>
      <dgm:spPr>
        <a:blipFill rotWithShape="0">
          <a:blip xmlns:r="http://schemas.openxmlformats.org/officeDocument/2006/relationships" r:embed="rId4"/>
          <a:stretch>
            <a:fillRect/>
          </a:stretch>
        </a:blipFill>
      </dgm:spPr>
      <dgm:t>
        <a:bodyPr/>
        <a:lstStyle/>
        <a:p>
          <a:endParaRPr lang="en-IN"/>
        </a:p>
      </dgm:t>
    </dgm:pt>
    <dgm:pt modelId="{45C14C38-A115-4869-9DE8-C10BC838E6DF}" type="pres">
      <dgm:prSet presAssocID="{19BCAFDF-62A3-468A-AB4E-0F3CF3E0F3BD}" presName="childNode2tx" presStyleLbl="bgAcc1" presStyleIdx="3" presStyleCnt="4">
        <dgm:presLayoutVars>
          <dgm:bulletEnabled val="1"/>
        </dgm:presLayoutVars>
      </dgm:prSet>
      <dgm:spPr/>
      <dgm:t>
        <a:bodyPr/>
        <a:lstStyle/>
        <a:p>
          <a:endParaRPr lang="en-IN"/>
        </a:p>
      </dgm:t>
    </dgm:pt>
    <dgm:pt modelId="{E8EF7607-7CDE-42A4-9B73-842B5081311F}" type="pres">
      <dgm:prSet presAssocID="{19BCAFDF-62A3-468A-AB4E-0F3CF3E0F3BD}" presName="parentNode2" presStyleLbl="node1" presStyleIdx="3" presStyleCnt="4" custScaleX="112756" custLinFactY="-69640" custLinFactNeighborX="16022" custLinFactNeighborY="-100000">
        <dgm:presLayoutVars>
          <dgm:chMax val="0"/>
          <dgm:bulletEnabled val="1"/>
        </dgm:presLayoutVars>
      </dgm:prSet>
      <dgm:spPr/>
      <dgm:t>
        <a:bodyPr/>
        <a:lstStyle/>
        <a:p>
          <a:endParaRPr lang="en-IN"/>
        </a:p>
      </dgm:t>
    </dgm:pt>
    <dgm:pt modelId="{BB54B9A2-81C1-4CC8-A83B-CAA4F2103776}" type="pres">
      <dgm:prSet presAssocID="{19BCAFDF-62A3-468A-AB4E-0F3CF3E0F3BD}" presName="connSite2" presStyleCnt="0"/>
      <dgm:spPr/>
      <dgm:t>
        <a:bodyPr/>
        <a:lstStyle/>
        <a:p>
          <a:endParaRPr lang="en-IN"/>
        </a:p>
      </dgm:t>
    </dgm:pt>
  </dgm:ptLst>
  <dgm:cxnLst>
    <dgm:cxn modelId="{D97A330E-7077-4EF3-ACE8-5C71F2412FCD}" srcId="{9AE20943-CDF5-4441-B956-C099738DA1F0}" destId="{ABCE3C84-691F-4304-B149-77A8017B568F}" srcOrd="0" destOrd="0" parTransId="{3B258D45-420E-4D5B-9B45-5461DC0E600B}" sibTransId="{8CEC6C98-93F5-4852-A326-A8CD937E117F}"/>
    <dgm:cxn modelId="{E05C0D06-6266-4F31-BAA2-7C84743E9653}" type="presOf" srcId="{19BCAFDF-62A3-468A-AB4E-0F3CF3E0F3BD}" destId="{E8EF7607-7CDE-42A4-9B73-842B5081311F}" srcOrd="0" destOrd="0" presId="urn:microsoft.com/office/officeart/2005/8/layout/hProcess4"/>
    <dgm:cxn modelId="{618CED58-C8E3-483B-9644-531A1E936793}" srcId="{9AE20943-CDF5-4441-B956-C099738DA1F0}" destId="{0661B808-7608-4C93-9B80-718FA83524B7}" srcOrd="1" destOrd="0" parTransId="{C1AC12AE-9458-4BD2-AC80-B119EBE53B05}" sibTransId="{E1ADA682-177B-4C3C-8AFA-FF49D51063FA}"/>
    <dgm:cxn modelId="{0742E87A-EEA5-45C7-9C38-B4C90FE5329F}" srcId="{9AE20943-CDF5-4441-B956-C099738DA1F0}" destId="{19BCAFDF-62A3-468A-AB4E-0F3CF3E0F3BD}" srcOrd="3" destOrd="0" parTransId="{472346C2-DF13-4F57-B567-0D9850966582}" sibTransId="{AF7B7D56-02A9-489C-BE9F-B72346FB7001}"/>
    <dgm:cxn modelId="{F90119C2-83E1-4A7C-AEDB-29D038931F52}" type="presOf" srcId="{ABCE3C84-691F-4304-B149-77A8017B568F}" destId="{55749A7E-ECA5-4B6A-845F-0ECE9750BC60}" srcOrd="0" destOrd="0" presId="urn:microsoft.com/office/officeart/2005/8/layout/hProcess4"/>
    <dgm:cxn modelId="{3F4B5B23-ADCA-4044-A29D-8141D4498ABC}" type="presOf" srcId="{A05E630D-3863-4A5B-BB10-426D3325CAAC}" destId="{9DFB3D3C-7C7F-40C1-A5ED-004BEC94E30A}" srcOrd="0" destOrd="0" presId="urn:microsoft.com/office/officeart/2005/8/layout/hProcess4"/>
    <dgm:cxn modelId="{73473F09-9D67-4CBB-9F48-0944ACA98372}" srcId="{9AE20943-CDF5-4441-B956-C099738DA1F0}" destId="{A05E630D-3863-4A5B-BB10-426D3325CAAC}" srcOrd="2" destOrd="0" parTransId="{680C02F6-7693-4E91-B7FF-197FDE77C2F3}" sibTransId="{AF315AFD-137D-4174-A10E-C56328B4D773}"/>
    <dgm:cxn modelId="{F4F842E2-0FF4-4EF1-982C-5A43B25F9BAF}" type="presOf" srcId="{9AE20943-CDF5-4441-B956-C099738DA1F0}" destId="{94157911-FFDF-4544-B229-C57F1A179742}" srcOrd="0" destOrd="0" presId="urn:microsoft.com/office/officeart/2005/8/layout/hProcess4"/>
    <dgm:cxn modelId="{9E2C5A4B-C45D-4D93-B895-7FA590EC0CE1}" type="presOf" srcId="{8CEC6C98-93F5-4852-A326-A8CD937E117F}" destId="{9785483D-0139-4731-87B3-046560CC0D8D}" srcOrd="0" destOrd="0" presId="urn:microsoft.com/office/officeart/2005/8/layout/hProcess4"/>
    <dgm:cxn modelId="{1683CDC1-842D-41C3-928D-5CF4F6F8BB18}" type="presOf" srcId="{E1ADA682-177B-4C3C-8AFA-FF49D51063FA}" destId="{4DF10A2D-6B90-4885-9E20-185925B717C3}" srcOrd="0" destOrd="0" presId="urn:microsoft.com/office/officeart/2005/8/layout/hProcess4"/>
    <dgm:cxn modelId="{3400AFC6-BEBB-40BA-B28C-5588854D5957}" type="presOf" srcId="{0661B808-7608-4C93-9B80-718FA83524B7}" destId="{D5B9AEA5-415F-4DB0-B8AF-FF401E988F0F}" srcOrd="0" destOrd="0" presId="urn:microsoft.com/office/officeart/2005/8/layout/hProcess4"/>
    <dgm:cxn modelId="{5A22ED51-CE30-4E0B-B212-67544005A4B5}" type="presOf" srcId="{AF315AFD-137D-4174-A10E-C56328B4D773}" destId="{2085763A-8B85-4739-BDAC-2FD543E255F0}" srcOrd="0" destOrd="0" presId="urn:microsoft.com/office/officeart/2005/8/layout/hProcess4"/>
    <dgm:cxn modelId="{413A831E-50F9-4E7A-8110-E4A1073A4619}" type="presParOf" srcId="{94157911-FFDF-4544-B229-C57F1A179742}" destId="{0E1C4DE9-E1D7-4EEB-AA38-BA6168338C90}" srcOrd="0" destOrd="0" presId="urn:microsoft.com/office/officeart/2005/8/layout/hProcess4"/>
    <dgm:cxn modelId="{EE5E81BD-A769-4E6E-BA67-F52300925A7D}" type="presParOf" srcId="{94157911-FFDF-4544-B229-C57F1A179742}" destId="{D2DBF410-C6AF-471F-AF02-0FBAD8F3180C}" srcOrd="1" destOrd="0" presId="urn:microsoft.com/office/officeart/2005/8/layout/hProcess4"/>
    <dgm:cxn modelId="{418B37E2-2747-4E3F-B30F-10355F41DB30}" type="presParOf" srcId="{94157911-FFDF-4544-B229-C57F1A179742}" destId="{F948247E-13F9-49D3-9493-C6C084C254B0}" srcOrd="2" destOrd="0" presId="urn:microsoft.com/office/officeart/2005/8/layout/hProcess4"/>
    <dgm:cxn modelId="{805AA861-60AD-447A-8EB5-3D97D78A4CFD}" type="presParOf" srcId="{F948247E-13F9-49D3-9493-C6C084C254B0}" destId="{F80C00F4-7979-437F-A319-B1D13C383823}" srcOrd="0" destOrd="0" presId="urn:microsoft.com/office/officeart/2005/8/layout/hProcess4"/>
    <dgm:cxn modelId="{77AF86F6-D6EF-45FC-BB74-1AE4E61D0F20}" type="presParOf" srcId="{F80C00F4-7979-437F-A319-B1D13C383823}" destId="{2D1D68E9-8AC7-4FA1-BAAE-036C1A26E85B}" srcOrd="0" destOrd="0" presId="urn:microsoft.com/office/officeart/2005/8/layout/hProcess4"/>
    <dgm:cxn modelId="{066177DD-0B58-422D-94BD-75A0038AEE94}" type="presParOf" srcId="{F80C00F4-7979-437F-A319-B1D13C383823}" destId="{D3CC7F57-4F64-4271-A181-95D4B2427D60}" srcOrd="1" destOrd="0" presId="urn:microsoft.com/office/officeart/2005/8/layout/hProcess4"/>
    <dgm:cxn modelId="{6FC30E24-3C08-4EE8-9A4F-7DC804661012}" type="presParOf" srcId="{F80C00F4-7979-437F-A319-B1D13C383823}" destId="{80F4AA84-756D-4D09-A0F2-E6B345ADE1D7}" srcOrd="2" destOrd="0" presId="urn:microsoft.com/office/officeart/2005/8/layout/hProcess4"/>
    <dgm:cxn modelId="{38481B96-BE92-4D44-9481-BD13A64CEDF5}" type="presParOf" srcId="{F80C00F4-7979-437F-A319-B1D13C383823}" destId="{55749A7E-ECA5-4B6A-845F-0ECE9750BC60}" srcOrd="3" destOrd="0" presId="urn:microsoft.com/office/officeart/2005/8/layout/hProcess4"/>
    <dgm:cxn modelId="{5EFB37CB-AAFF-4631-A55E-745C1D66843C}" type="presParOf" srcId="{F80C00F4-7979-437F-A319-B1D13C383823}" destId="{8CC1E331-10B9-4617-A80A-3230D325FB2B}" srcOrd="4" destOrd="0" presId="urn:microsoft.com/office/officeart/2005/8/layout/hProcess4"/>
    <dgm:cxn modelId="{DA209AD3-4FCB-40A1-992D-7EB8EC26661F}" type="presParOf" srcId="{F948247E-13F9-49D3-9493-C6C084C254B0}" destId="{9785483D-0139-4731-87B3-046560CC0D8D}" srcOrd="1" destOrd="0" presId="urn:microsoft.com/office/officeart/2005/8/layout/hProcess4"/>
    <dgm:cxn modelId="{DB662E1D-AA58-4C6C-A4EC-1B11BF214D1D}" type="presParOf" srcId="{F948247E-13F9-49D3-9493-C6C084C254B0}" destId="{4594EBFF-C1D6-4052-BEC0-0836A8F946AF}" srcOrd="2" destOrd="0" presId="urn:microsoft.com/office/officeart/2005/8/layout/hProcess4"/>
    <dgm:cxn modelId="{0DD12D34-B3B8-4EE8-AF77-BE24FE9C24B5}" type="presParOf" srcId="{4594EBFF-C1D6-4052-BEC0-0836A8F946AF}" destId="{2BE9A0E1-E2AE-47CA-A4A0-0CBC92C7F0FE}" srcOrd="0" destOrd="0" presId="urn:microsoft.com/office/officeart/2005/8/layout/hProcess4"/>
    <dgm:cxn modelId="{1B31EDEE-892C-4DD0-A289-F8FC4FEFB78F}" type="presParOf" srcId="{4594EBFF-C1D6-4052-BEC0-0836A8F946AF}" destId="{200DD29D-0CF4-4254-B7DE-90C0BD00F9E3}" srcOrd="1" destOrd="0" presId="urn:microsoft.com/office/officeart/2005/8/layout/hProcess4"/>
    <dgm:cxn modelId="{7BBF762F-77A0-4ABE-81BD-A76DC2832A6A}" type="presParOf" srcId="{4594EBFF-C1D6-4052-BEC0-0836A8F946AF}" destId="{B61C5B6F-061C-423A-81D5-626358525265}" srcOrd="2" destOrd="0" presId="urn:microsoft.com/office/officeart/2005/8/layout/hProcess4"/>
    <dgm:cxn modelId="{A84C3406-1D87-40DA-AF2B-182EA0BC7DCA}" type="presParOf" srcId="{4594EBFF-C1D6-4052-BEC0-0836A8F946AF}" destId="{D5B9AEA5-415F-4DB0-B8AF-FF401E988F0F}" srcOrd="3" destOrd="0" presId="urn:microsoft.com/office/officeart/2005/8/layout/hProcess4"/>
    <dgm:cxn modelId="{7E183333-8630-4892-AF16-6342A234F727}" type="presParOf" srcId="{4594EBFF-C1D6-4052-BEC0-0836A8F946AF}" destId="{E3455EA1-3E55-4277-90DF-968F7AA82713}" srcOrd="4" destOrd="0" presId="urn:microsoft.com/office/officeart/2005/8/layout/hProcess4"/>
    <dgm:cxn modelId="{D17E9AEB-05D9-4348-B04B-35064191BB88}" type="presParOf" srcId="{F948247E-13F9-49D3-9493-C6C084C254B0}" destId="{4DF10A2D-6B90-4885-9E20-185925B717C3}" srcOrd="3" destOrd="0" presId="urn:microsoft.com/office/officeart/2005/8/layout/hProcess4"/>
    <dgm:cxn modelId="{1C5F8158-F99F-4F7B-B56A-B89CB3957BC4}" type="presParOf" srcId="{F948247E-13F9-49D3-9493-C6C084C254B0}" destId="{DC8E3F1B-8256-489B-A3E5-6F92652B4D1F}" srcOrd="4" destOrd="0" presId="urn:microsoft.com/office/officeart/2005/8/layout/hProcess4"/>
    <dgm:cxn modelId="{37F3EACC-5322-48A7-BEE6-32D6AF4B82DD}" type="presParOf" srcId="{DC8E3F1B-8256-489B-A3E5-6F92652B4D1F}" destId="{14F34A0D-0E11-4BAF-BEA3-CC067242C26A}" srcOrd="0" destOrd="0" presId="urn:microsoft.com/office/officeart/2005/8/layout/hProcess4"/>
    <dgm:cxn modelId="{AA66EC46-3F77-49B2-9757-9F595273B119}" type="presParOf" srcId="{DC8E3F1B-8256-489B-A3E5-6F92652B4D1F}" destId="{4E340229-82DA-419A-91E8-70FA1C9EF64E}" srcOrd="1" destOrd="0" presId="urn:microsoft.com/office/officeart/2005/8/layout/hProcess4"/>
    <dgm:cxn modelId="{B9855791-5606-4185-9F17-57B7C92FF152}" type="presParOf" srcId="{DC8E3F1B-8256-489B-A3E5-6F92652B4D1F}" destId="{B47EC215-1518-4878-9486-22E5ABE6AD12}" srcOrd="2" destOrd="0" presId="urn:microsoft.com/office/officeart/2005/8/layout/hProcess4"/>
    <dgm:cxn modelId="{5F526BCC-8285-4AFD-9E75-91CC53915B5A}" type="presParOf" srcId="{DC8E3F1B-8256-489B-A3E5-6F92652B4D1F}" destId="{9DFB3D3C-7C7F-40C1-A5ED-004BEC94E30A}" srcOrd="3" destOrd="0" presId="urn:microsoft.com/office/officeart/2005/8/layout/hProcess4"/>
    <dgm:cxn modelId="{5872AE63-3B66-44BD-8808-3C9323104236}" type="presParOf" srcId="{DC8E3F1B-8256-489B-A3E5-6F92652B4D1F}" destId="{3530137B-CE2B-4D4C-A881-815D2916072F}" srcOrd="4" destOrd="0" presId="urn:microsoft.com/office/officeart/2005/8/layout/hProcess4"/>
    <dgm:cxn modelId="{7D8BA5C7-7857-4D97-B201-2C2258186B74}" type="presParOf" srcId="{F948247E-13F9-49D3-9493-C6C084C254B0}" destId="{2085763A-8B85-4739-BDAC-2FD543E255F0}" srcOrd="5" destOrd="0" presId="urn:microsoft.com/office/officeart/2005/8/layout/hProcess4"/>
    <dgm:cxn modelId="{A733C84E-0A16-4646-A26C-8E4D51229C5A}" type="presParOf" srcId="{F948247E-13F9-49D3-9493-C6C084C254B0}" destId="{930E3E3B-4856-410A-98B7-A8A6F57DB755}" srcOrd="6" destOrd="0" presId="urn:microsoft.com/office/officeart/2005/8/layout/hProcess4"/>
    <dgm:cxn modelId="{41D94590-00C9-49AF-8194-DFFF946C5A7F}" type="presParOf" srcId="{930E3E3B-4856-410A-98B7-A8A6F57DB755}" destId="{E3C5C3D5-98C3-4CBE-9F8D-2EA4D90B1ABF}" srcOrd="0" destOrd="0" presId="urn:microsoft.com/office/officeart/2005/8/layout/hProcess4"/>
    <dgm:cxn modelId="{F210BDA8-0297-4A87-B415-49C69673EC52}" type="presParOf" srcId="{930E3E3B-4856-410A-98B7-A8A6F57DB755}" destId="{734B305A-6189-4A39-925A-BAD2A9E845A6}" srcOrd="1" destOrd="0" presId="urn:microsoft.com/office/officeart/2005/8/layout/hProcess4"/>
    <dgm:cxn modelId="{32B42E2A-EFA7-4C51-9F19-4BDFBB4A2CCA}" type="presParOf" srcId="{930E3E3B-4856-410A-98B7-A8A6F57DB755}" destId="{45C14C38-A115-4869-9DE8-C10BC838E6DF}" srcOrd="2" destOrd="0" presId="urn:microsoft.com/office/officeart/2005/8/layout/hProcess4"/>
    <dgm:cxn modelId="{00F6F7E4-7A9A-4A87-96FC-02EF5E2855E5}" type="presParOf" srcId="{930E3E3B-4856-410A-98B7-A8A6F57DB755}" destId="{E8EF7607-7CDE-42A4-9B73-842B5081311F}" srcOrd="3" destOrd="0" presId="urn:microsoft.com/office/officeart/2005/8/layout/hProcess4"/>
    <dgm:cxn modelId="{36D24730-0F4C-47A7-8146-45A0836F86F9}" type="presParOf" srcId="{930E3E3B-4856-410A-98B7-A8A6F57DB755}" destId="{BB54B9A2-81C1-4CC8-A83B-CAA4F2103776}" srcOrd="4" destOrd="0" presId="urn:microsoft.com/office/officeart/2005/8/layout/hProcess4"/>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F718A74-6143-491A-B06F-BE4ADB2969A4}" type="doc">
      <dgm:prSet loTypeId="urn:microsoft.com/office/officeart/2005/8/layout/vList5" loCatId="list" qsTypeId="urn:microsoft.com/office/officeart/2005/8/quickstyle/simple2" qsCatId="simple" csTypeId="urn:microsoft.com/office/officeart/2005/8/colors/colorful1" csCatId="colorful" phldr="1"/>
      <dgm:spPr/>
      <dgm:t>
        <a:bodyPr/>
        <a:lstStyle/>
        <a:p>
          <a:endParaRPr lang="en-IN"/>
        </a:p>
      </dgm:t>
    </dgm:pt>
    <dgm:pt modelId="{4DCBF166-C0BB-4EAC-B4D7-496D2426ED57}">
      <dgm:prSet phldrT="[Text]" custT="1"/>
      <dgm:spPr>
        <a:solidFill>
          <a:schemeClr val="bg2">
            <a:lumMod val="95000"/>
          </a:schemeClr>
        </a:solidFill>
      </dgm:spPr>
      <dgm:t>
        <a:bodyPr/>
        <a:lstStyle/>
        <a:p>
          <a:r>
            <a:rPr lang="en-US" sz="2400" dirty="0" smtClean="0">
              <a:solidFill>
                <a:schemeClr val="bg2"/>
              </a:solidFill>
            </a:rPr>
            <a:t>Unit Testing</a:t>
          </a:r>
          <a:endParaRPr lang="en-IN" sz="2400" dirty="0">
            <a:solidFill>
              <a:schemeClr val="bg2"/>
            </a:solidFill>
          </a:endParaRPr>
        </a:p>
      </dgm:t>
    </dgm:pt>
    <dgm:pt modelId="{76573EB7-FA42-4D68-A2ED-C1E2EC3391EE}" type="parTrans" cxnId="{1CE2B668-0955-4A10-B102-F27EFD3BE121}">
      <dgm:prSet/>
      <dgm:spPr/>
      <dgm:t>
        <a:bodyPr/>
        <a:lstStyle/>
        <a:p>
          <a:endParaRPr lang="en-IN" sz="2400"/>
        </a:p>
      </dgm:t>
    </dgm:pt>
    <dgm:pt modelId="{917E9D7B-6719-411C-9738-6F1238552665}" type="sibTrans" cxnId="{1CE2B668-0955-4A10-B102-F27EFD3BE121}">
      <dgm:prSet/>
      <dgm:spPr/>
      <dgm:t>
        <a:bodyPr/>
        <a:lstStyle/>
        <a:p>
          <a:endParaRPr lang="en-IN" sz="2400"/>
        </a:p>
      </dgm:t>
    </dgm:pt>
    <dgm:pt modelId="{F23342DC-0B48-4268-B674-D9E636C116DC}">
      <dgm:prSet phldrT="[Text]" custT="1"/>
      <dgm:spPr>
        <a:solidFill>
          <a:schemeClr val="bg2">
            <a:lumMod val="95000"/>
          </a:schemeClr>
        </a:solidFill>
      </dgm:spPr>
      <dgm:t>
        <a:bodyPr/>
        <a:lstStyle/>
        <a:p>
          <a:r>
            <a:rPr lang="en-US" sz="2400" dirty="0" smtClean="0">
              <a:solidFill>
                <a:schemeClr val="bg2"/>
              </a:solidFill>
            </a:rPr>
            <a:t>ABLUnit</a:t>
          </a:r>
          <a:endParaRPr lang="en-IN" sz="2400" dirty="0">
            <a:solidFill>
              <a:schemeClr val="bg2"/>
            </a:solidFill>
          </a:endParaRPr>
        </a:p>
      </dgm:t>
    </dgm:pt>
    <dgm:pt modelId="{26BC0DB6-3513-4569-8415-08151F8E5ECB}" type="parTrans" cxnId="{7EC8E8EF-BFB1-48CC-AA02-CF5C55E7F5A2}">
      <dgm:prSet/>
      <dgm:spPr/>
      <dgm:t>
        <a:bodyPr/>
        <a:lstStyle/>
        <a:p>
          <a:endParaRPr lang="en-IN" sz="2400"/>
        </a:p>
      </dgm:t>
    </dgm:pt>
    <dgm:pt modelId="{7997DF52-D3C4-462F-AE9C-11395B1EE13C}" type="sibTrans" cxnId="{7EC8E8EF-BFB1-48CC-AA02-CF5C55E7F5A2}">
      <dgm:prSet/>
      <dgm:spPr/>
      <dgm:t>
        <a:bodyPr/>
        <a:lstStyle/>
        <a:p>
          <a:endParaRPr lang="en-IN" sz="2400"/>
        </a:p>
      </dgm:t>
    </dgm:pt>
    <dgm:pt modelId="{8D770969-A868-4AE9-A6D5-966053BD5751}">
      <dgm:prSet phldrT="[Text]" custT="1"/>
      <dgm:spPr/>
      <dgm:t>
        <a:bodyPr/>
        <a:lstStyle/>
        <a:p>
          <a:r>
            <a:rPr lang="en-US" sz="2400" dirty="0" smtClean="0"/>
            <a:t>Editor Improvements</a:t>
          </a:r>
          <a:endParaRPr lang="en-IN" sz="2400" dirty="0"/>
        </a:p>
      </dgm:t>
    </dgm:pt>
    <dgm:pt modelId="{4B9E474E-4563-4DED-9D23-E5B93DA7DF7B}" type="parTrans" cxnId="{55D1D8B4-93AE-40AA-9C84-EA6627923B4F}">
      <dgm:prSet/>
      <dgm:spPr/>
      <dgm:t>
        <a:bodyPr/>
        <a:lstStyle/>
        <a:p>
          <a:endParaRPr lang="en-IN" sz="2400"/>
        </a:p>
      </dgm:t>
    </dgm:pt>
    <dgm:pt modelId="{C0E783D9-5AD3-4758-99B7-72B43856A474}" type="sibTrans" cxnId="{55D1D8B4-93AE-40AA-9C84-EA6627923B4F}">
      <dgm:prSet/>
      <dgm:spPr/>
      <dgm:t>
        <a:bodyPr/>
        <a:lstStyle/>
        <a:p>
          <a:endParaRPr lang="en-IN" sz="2400"/>
        </a:p>
      </dgm:t>
    </dgm:pt>
    <dgm:pt modelId="{AA90F650-A114-4DB5-9D50-84D88537FDAA}">
      <dgm:prSet phldrT="[Text]" custT="1"/>
      <dgm:spPr/>
      <dgm:t>
        <a:bodyPr/>
        <a:lstStyle/>
        <a:p>
          <a:r>
            <a:rPr lang="en-US" sz="2400" dirty="0" smtClean="0"/>
            <a:t>Organize USING Statements</a:t>
          </a:r>
          <a:endParaRPr lang="en-IN" sz="2400" dirty="0"/>
        </a:p>
      </dgm:t>
    </dgm:pt>
    <dgm:pt modelId="{BDA0C865-9767-40DC-965B-57188C99DA7D}" type="parTrans" cxnId="{725542E6-DCDD-4807-AAA4-8D3620914E6B}">
      <dgm:prSet/>
      <dgm:spPr/>
      <dgm:t>
        <a:bodyPr/>
        <a:lstStyle/>
        <a:p>
          <a:endParaRPr lang="en-IN" sz="2400"/>
        </a:p>
      </dgm:t>
    </dgm:pt>
    <dgm:pt modelId="{B76AF617-E7DA-4579-928E-559C3424DB75}" type="sibTrans" cxnId="{725542E6-DCDD-4807-AAA4-8D3620914E6B}">
      <dgm:prSet/>
      <dgm:spPr/>
      <dgm:t>
        <a:bodyPr/>
        <a:lstStyle/>
        <a:p>
          <a:endParaRPr lang="en-IN" sz="2400"/>
        </a:p>
      </dgm:t>
    </dgm:pt>
    <dgm:pt modelId="{EF12F2A2-AB90-49B2-BB64-32B5A40E76A3}">
      <dgm:prSet phldrT="[Text]" custT="1"/>
      <dgm:spPr/>
      <dgm:t>
        <a:bodyPr/>
        <a:lstStyle/>
        <a:p>
          <a:r>
            <a:rPr lang="en-US" sz="2400" dirty="0" smtClean="0"/>
            <a:t>Freeform Query</a:t>
          </a:r>
          <a:endParaRPr lang="en-IN" sz="2400" dirty="0"/>
        </a:p>
      </dgm:t>
    </dgm:pt>
    <dgm:pt modelId="{489A9C56-B739-495E-A3E6-F8665546A331}" type="parTrans" cxnId="{947C2186-15B3-4A2C-BE83-5803FD1AC6DE}">
      <dgm:prSet/>
      <dgm:spPr/>
      <dgm:t>
        <a:bodyPr/>
        <a:lstStyle/>
        <a:p>
          <a:endParaRPr lang="en-IN" sz="2400"/>
        </a:p>
      </dgm:t>
    </dgm:pt>
    <dgm:pt modelId="{3FF7A535-C74D-451F-B387-5C3439D8527E}" type="sibTrans" cxnId="{947C2186-15B3-4A2C-BE83-5803FD1AC6DE}">
      <dgm:prSet/>
      <dgm:spPr/>
      <dgm:t>
        <a:bodyPr/>
        <a:lstStyle/>
        <a:p>
          <a:endParaRPr lang="en-IN" sz="2400"/>
        </a:p>
      </dgm:t>
    </dgm:pt>
    <dgm:pt modelId="{A89BF1BD-181B-4C98-B994-06B29C354D9E}">
      <dgm:prSet phldrT="[Text]" custT="1"/>
      <dgm:spPr>
        <a:solidFill>
          <a:schemeClr val="bg2">
            <a:lumMod val="95000"/>
          </a:schemeClr>
        </a:solidFill>
      </dgm:spPr>
      <dgm:t>
        <a:bodyPr/>
        <a:lstStyle/>
        <a:p>
          <a:r>
            <a:rPr lang="en-US" sz="2400" dirty="0" smtClean="0">
              <a:solidFill>
                <a:schemeClr val="bg2"/>
              </a:solidFill>
            </a:rPr>
            <a:t>Performance Improvements</a:t>
          </a:r>
          <a:endParaRPr lang="en-IN" sz="2400" dirty="0">
            <a:solidFill>
              <a:schemeClr val="bg2"/>
            </a:solidFill>
          </a:endParaRPr>
        </a:p>
      </dgm:t>
    </dgm:pt>
    <dgm:pt modelId="{4366E4FD-A088-467F-9B3E-AACD9E3D37B2}" type="parTrans" cxnId="{C070BFD7-582A-4D7F-BDA3-B38D3984C819}">
      <dgm:prSet/>
      <dgm:spPr/>
      <dgm:t>
        <a:bodyPr/>
        <a:lstStyle/>
        <a:p>
          <a:endParaRPr lang="en-IN" sz="2400"/>
        </a:p>
      </dgm:t>
    </dgm:pt>
    <dgm:pt modelId="{3AF05150-08AB-46C8-88B0-E4CBF9079641}" type="sibTrans" cxnId="{C070BFD7-582A-4D7F-BDA3-B38D3984C819}">
      <dgm:prSet/>
      <dgm:spPr/>
      <dgm:t>
        <a:bodyPr/>
        <a:lstStyle/>
        <a:p>
          <a:endParaRPr lang="en-IN" sz="2400"/>
        </a:p>
      </dgm:t>
    </dgm:pt>
    <dgm:pt modelId="{51A8FCE9-823C-474C-8C6A-8EA631D04DBE}">
      <dgm:prSet phldrT="[Text]" custT="1"/>
      <dgm:spPr>
        <a:solidFill>
          <a:schemeClr val="bg2">
            <a:lumMod val="95000"/>
          </a:schemeClr>
        </a:solidFill>
      </dgm:spPr>
      <dgm:t>
        <a:bodyPr/>
        <a:lstStyle/>
        <a:p>
          <a:r>
            <a:rPr lang="en-US" sz="2400" dirty="0" smtClean="0">
              <a:solidFill>
                <a:schemeClr val="bg2"/>
              </a:solidFill>
            </a:rPr>
            <a:t>Exclude from OpenEdge Tooling</a:t>
          </a:r>
          <a:endParaRPr lang="en-IN" sz="2400" dirty="0">
            <a:solidFill>
              <a:schemeClr val="bg2"/>
            </a:solidFill>
          </a:endParaRPr>
        </a:p>
      </dgm:t>
    </dgm:pt>
    <dgm:pt modelId="{B59CDA58-2811-4C5B-93BA-4147515FF505}" type="parTrans" cxnId="{5C125CA1-A936-4CA6-A205-94921CA92DA2}">
      <dgm:prSet/>
      <dgm:spPr/>
      <dgm:t>
        <a:bodyPr/>
        <a:lstStyle/>
        <a:p>
          <a:endParaRPr lang="en-IN" sz="2400"/>
        </a:p>
      </dgm:t>
    </dgm:pt>
    <dgm:pt modelId="{99D0D0E7-963D-4004-9EC1-08A4B1B87A55}" type="sibTrans" cxnId="{5C125CA1-A936-4CA6-A205-94921CA92DA2}">
      <dgm:prSet/>
      <dgm:spPr/>
      <dgm:t>
        <a:bodyPr/>
        <a:lstStyle/>
        <a:p>
          <a:endParaRPr lang="en-IN" sz="2400"/>
        </a:p>
      </dgm:t>
    </dgm:pt>
    <dgm:pt modelId="{E76B53EB-67F3-4206-8984-CF1DF285DEAF}">
      <dgm:prSet phldrT="[Text]" custT="1"/>
      <dgm:spPr>
        <a:solidFill>
          <a:schemeClr val="bg2">
            <a:lumMod val="95000"/>
          </a:schemeClr>
        </a:solidFill>
      </dgm:spPr>
      <dgm:t>
        <a:bodyPr/>
        <a:lstStyle/>
        <a:p>
          <a:r>
            <a:rPr lang="en-US" sz="2400" dirty="0" smtClean="0">
              <a:solidFill>
                <a:schemeClr val="bg2"/>
              </a:solidFill>
            </a:rPr>
            <a:t>Miscellaneous Updates</a:t>
          </a:r>
          <a:endParaRPr lang="en-IN" sz="2400" dirty="0">
            <a:solidFill>
              <a:schemeClr val="bg2"/>
            </a:solidFill>
          </a:endParaRPr>
        </a:p>
      </dgm:t>
    </dgm:pt>
    <dgm:pt modelId="{74A94D4E-9CB9-42F4-BCE4-5D5495F8F239}" type="parTrans" cxnId="{C07A21FD-6455-4C99-A6E4-8630209D5978}">
      <dgm:prSet/>
      <dgm:spPr/>
      <dgm:t>
        <a:bodyPr/>
        <a:lstStyle/>
        <a:p>
          <a:endParaRPr lang="en-IN" sz="2400"/>
        </a:p>
      </dgm:t>
    </dgm:pt>
    <dgm:pt modelId="{3F647926-B995-4DB1-8197-250D7D50C0B8}" type="sibTrans" cxnId="{C07A21FD-6455-4C99-A6E4-8630209D5978}">
      <dgm:prSet/>
      <dgm:spPr/>
      <dgm:t>
        <a:bodyPr/>
        <a:lstStyle/>
        <a:p>
          <a:endParaRPr lang="en-IN" sz="2400"/>
        </a:p>
      </dgm:t>
    </dgm:pt>
    <dgm:pt modelId="{A69CCC6C-CA5C-4251-B478-D277E52563BF}">
      <dgm:prSet phldrT="[Text]" custT="1"/>
      <dgm:spPr>
        <a:solidFill>
          <a:schemeClr val="bg2">
            <a:lumMod val="95000"/>
          </a:schemeClr>
        </a:solidFill>
      </dgm:spPr>
      <dgm:t>
        <a:bodyPr/>
        <a:lstStyle/>
        <a:p>
          <a:r>
            <a:rPr lang="en-US" sz="2400" dirty="0" smtClean="0">
              <a:solidFill>
                <a:schemeClr val="bg2"/>
              </a:solidFill>
            </a:rPr>
            <a:t>General</a:t>
          </a:r>
          <a:endParaRPr lang="en-IN" sz="2400" dirty="0">
            <a:solidFill>
              <a:schemeClr val="bg2"/>
            </a:solidFill>
          </a:endParaRPr>
        </a:p>
      </dgm:t>
    </dgm:pt>
    <dgm:pt modelId="{CDBE4123-164E-439D-AA6F-F72C10453F67}" type="parTrans" cxnId="{38F2143C-BB5E-4D6B-98A6-CBBC0D83FF2A}">
      <dgm:prSet/>
      <dgm:spPr/>
      <dgm:t>
        <a:bodyPr/>
        <a:lstStyle/>
        <a:p>
          <a:endParaRPr lang="en-IN" sz="2400"/>
        </a:p>
      </dgm:t>
    </dgm:pt>
    <dgm:pt modelId="{09BE1330-EC33-4A63-AF40-D336FFABE7FD}" type="sibTrans" cxnId="{38F2143C-BB5E-4D6B-98A6-CBBC0D83FF2A}">
      <dgm:prSet/>
      <dgm:spPr/>
      <dgm:t>
        <a:bodyPr/>
        <a:lstStyle/>
        <a:p>
          <a:endParaRPr lang="en-IN" sz="2400"/>
        </a:p>
      </dgm:t>
    </dgm:pt>
    <dgm:pt modelId="{3E31A94B-8254-408B-ACFE-D1FFD8C49A2F}">
      <dgm:prSet phldrT="[Text]" custT="1"/>
      <dgm:spPr>
        <a:solidFill>
          <a:schemeClr val="bg2">
            <a:lumMod val="95000"/>
          </a:schemeClr>
        </a:solidFill>
      </dgm:spPr>
      <dgm:t>
        <a:bodyPr/>
        <a:lstStyle/>
        <a:p>
          <a:r>
            <a:rPr lang="en-US" sz="2400" dirty="0" smtClean="0">
              <a:solidFill>
                <a:schemeClr val="bg2"/>
              </a:solidFill>
            </a:rPr>
            <a:t>Mobile</a:t>
          </a:r>
          <a:endParaRPr lang="en-IN" sz="2400" dirty="0">
            <a:solidFill>
              <a:schemeClr val="bg2"/>
            </a:solidFill>
          </a:endParaRPr>
        </a:p>
      </dgm:t>
    </dgm:pt>
    <dgm:pt modelId="{8FC1C878-26D4-4584-9F96-0E0FC077A354}" type="parTrans" cxnId="{12CE0897-6A34-456D-9FB7-695B215B0158}">
      <dgm:prSet/>
      <dgm:spPr/>
      <dgm:t>
        <a:bodyPr/>
        <a:lstStyle/>
        <a:p>
          <a:endParaRPr lang="en-IN" sz="2400"/>
        </a:p>
      </dgm:t>
    </dgm:pt>
    <dgm:pt modelId="{67529D3D-35B6-49B7-AA17-037C33233539}" type="sibTrans" cxnId="{12CE0897-6A34-456D-9FB7-695B215B0158}">
      <dgm:prSet/>
      <dgm:spPr/>
      <dgm:t>
        <a:bodyPr/>
        <a:lstStyle/>
        <a:p>
          <a:endParaRPr lang="en-IN" sz="2400"/>
        </a:p>
      </dgm:t>
    </dgm:pt>
    <dgm:pt modelId="{4D57B115-1FE5-416E-B8F5-0CB1966CF8DD}">
      <dgm:prSet phldrT="[Text]" custT="1"/>
      <dgm:spPr/>
      <dgm:t>
        <a:bodyPr/>
        <a:lstStyle/>
        <a:p>
          <a:r>
            <a:rPr lang="en-US" sz="2400" dirty="0" smtClean="0"/>
            <a:t>Find References</a:t>
          </a:r>
          <a:endParaRPr lang="en-IN" sz="2400" dirty="0"/>
        </a:p>
      </dgm:t>
    </dgm:pt>
    <dgm:pt modelId="{ED43A4DB-0770-4462-A6F5-2E5A1D18BAB6}" type="parTrans" cxnId="{0F71F41A-F46D-4BD3-B915-9400C9C350D9}">
      <dgm:prSet/>
      <dgm:spPr/>
      <dgm:t>
        <a:bodyPr/>
        <a:lstStyle/>
        <a:p>
          <a:endParaRPr lang="en-IN"/>
        </a:p>
      </dgm:t>
    </dgm:pt>
    <dgm:pt modelId="{CA03D1EF-BE6F-4EAD-9C90-0DBCBF7738BD}" type="sibTrans" cxnId="{0F71F41A-F46D-4BD3-B915-9400C9C350D9}">
      <dgm:prSet/>
      <dgm:spPr/>
      <dgm:t>
        <a:bodyPr/>
        <a:lstStyle/>
        <a:p>
          <a:endParaRPr lang="en-IN"/>
        </a:p>
      </dgm:t>
    </dgm:pt>
    <dgm:pt modelId="{824C35D6-0F91-4196-BE09-D65C352B2EF6}" type="pres">
      <dgm:prSet presAssocID="{FF718A74-6143-491A-B06F-BE4ADB2969A4}" presName="Name0" presStyleCnt="0">
        <dgm:presLayoutVars>
          <dgm:dir/>
          <dgm:animLvl val="lvl"/>
          <dgm:resizeHandles val="exact"/>
        </dgm:presLayoutVars>
      </dgm:prSet>
      <dgm:spPr/>
      <dgm:t>
        <a:bodyPr/>
        <a:lstStyle/>
        <a:p>
          <a:endParaRPr lang="en-IN"/>
        </a:p>
      </dgm:t>
    </dgm:pt>
    <dgm:pt modelId="{38307D15-1F05-48CE-B883-252E62EEE957}" type="pres">
      <dgm:prSet presAssocID="{4DCBF166-C0BB-4EAC-B4D7-496D2426ED57}" presName="linNode" presStyleCnt="0"/>
      <dgm:spPr/>
    </dgm:pt>
    <dgm:pt modelId="{2545F16D-E21E-4A83-B762-940CD3EDA377}" type="pres">
      <dgm:prSet presAssocID="{4DCBF166-C0BB-4EAC-B4D7-496D2426ED57}" presName="parentText" presStyleLbl="node1" presStyleIdx="0" presStyleCnt="4">
        <dgm:presLayoutVars>
          <dgm:chMax val="1"/>
          <dgm:bulletEnabled val="1"/>
        </dgm:presLayoutVars>
      </dgm:prSet>
      <dgm:spPr/>
      <dgm:t>
        <a:bodyPr/>
        <a:lstStyle/>
        <a:p>
          <a:endParaRPr lang="en-IN"/>
        </a:p>
      </dgm:t>
    </dgm:pt>
    <dgm:pt modelId="{EF36CA8E-7741-4A60-9C4D-24C42D045BAA}" type="pres">
      <dgm:prSet presAssocID="{4DCBF166-C0BB-4EAC-B4D7-496D2426ED57}" presName="descendantText" presStyleLbl="alignAccFollowNode1" presStyleIdx="0" presStyleCnt="4">
        <dgm:presLayoutVars>
          <dgm:bulletEnabled val="1"/>
        </dgm:presLayoutVars>
      </dgm:prSet>
      <dgm:spPr/>
      <dgm:t>
        <a:bodyPr/>
        <a:lstStyle/>
        <a:p>
          <a:endParaRPr lang="en-IN"/>
        </a:p>
      </dgm:t>
    </dgm:pt>
    <dgm:pt modelId="{AA65B1D2-E60F-4A15-990E-F893F8F6CE1A}" type="pres">
      <dgm:prSet presAssocID="{917E9D7B-6719-411C-9738-6F1238552665}" presName="sp" presStyleCnt="0"/>
      <dgm:spPr/>
    </dgm:pt>
    <dgm:pt modelId="{E43D8AD2-136C-4FDD-A674-E69165DFADA4}" type="pres">
      <dgm:prSet presAssocID="{8D770969-A868-4AE9-A6D5-966053BD5751}" presName="linNode" presStyleCnt="0"/>
      <dgm:spPr/>
    </dgm:pt>
    <dgm:pt modelId="{02BEABF8-F9F9-476B-9B9D-8FD8F3C31D9A}" type="pres">
      <dgm:prSet presAssocID="{8D770969-A868-4AE9-A6D5-966053BD5751}" presName="parentText" presStyleLbl="node1" presStyleIdx="1" presStyleCnt="4">
        <dgm:presLayoutVars>
          <dgm:chMax val="1"/>
          <dgm:bulletEnabled val="1"/>
        </dgm:presLayoutVars>
      </dgm:prSet>
      <dgm:spPr/>
      <dgm:t>
        <a:bodyPr/>
        <a:lstStyle/>
        <a:p>
          <a:endParaRPr lang="en-IN"/>
        </a:p>
      </dgm:t>
    </dgm:pt>
    <dgm:pt modelId="{615C031C-30B8-4822-9C81-E28F89E666E9}" type="pres">
      <dgm:prSet presAssocID="{8D770969-A868-4AE9-A6D5-966053BD5751}" presName="descendantText" presStyleLbl="alignAccFollowNode1" presStyleIdx="1" presStyleCnt="4" custScaleY="112137">
        <dgm:presLayoutVars>
          <dgm:bulletEnabled val="1"/>
        </dgm:presLayoutVars>
      </dgm:prSet>
      <dgm:spPr/>
      <dgm:t>
        <a:bodyPr/>
        <a:lstStyle/>
        <a:p>
          <a:endParaRPr lang="en-IN"/>
        </a:p>
      </dgm:t>
    </dgm:pt>
    <dgm:pt modelId="{38FB912D-0219-4E45-9765-D6C400817E39}" type="pres">
      <dgm:prSet presAssocID="{C0E783D9-5AD3-4758-99B7-72B43856A474}" presName="sp" presStyleCnt="0"/>
      <dgm:spPr/>
    </dgm:pt>
    <dgm:pt modelId="{780D50C2-ED45-4333-9069-E5C31E59BC36}" type="pres">
      <dgm:prSet presAssocID="{A89BF1BD-181B-4C98-B994-06B29C354D9E}" presName="linNode" presStyleCnt="0"/>
      <dgm:spPr/>
    </dgm:pt>
    <dgm:pt modelId="{2CAA8F23-0C48-49FE-B3FA-8218A429496E}" type="pres">
      <dgm:prSet presAssocID="{A89BF1BD-181B-4C98-B994-06B29C354D9E}" presName="parentText" presStyleLbl="node1" presStyleIdx="2" presStyleCnt="4">
        <dgm:presLayoutVars>
          <dgm:chMax val="1"/>
          <dgm:bulletEnabled val="1"/>
        </dgm:presLayoutVars>
      </dgm:prSet>
      <dgm:spPr/>
      <dgm:t>
        <a:bodyPr/>
        <a:lstStyle/>
        <a:p>
          <a:endParaRPr lang="en-IN"/>
        </a:p>
      </dgm:t>
    </dgm:pt>
    <dgm:pt modelId="{8795A588-FB54-4A46-AAAD-99E4DE8DDDD5}" type="pres">
      <dgm:prSet presAssocID="{A89BF1BD-181B-4C98-B994-06B29C354D9E}" presName="descendantText" presStyleLbl="alignAccFollowNode1" presStyleIdx="2" presStyleCnt="4">
        <dgm:presLayoutVars>
          <dgm:bulletEnabled val="1"/>
        </dgm:presLayoutVars>
      </dgm:prSet>
      <dgm:spPr/>
      <dgm:t>
        <a:bodyPr/>
        <a:lstStyle/>
        <a:p>
          <a:endParaRPr lang="en-IN"/>
        </a:p>
      </dgm:t>
    </dgm:pt>
    <dgm:pt modelId="{CFF750E2-57E9-4FC0-9DDF-F35CEA80F402}" type="pres">
      <dgm:prSet presAssocID="{3AF05150-08AB-46C8-88B0-E4CBF9079641}" presName="sp" presStyleCnt="0"/>
      <dgm:spPr/>
    </dgm:pt>
    <dgm:pt modelId="{FC0C9B57-9086-4784-9CC8-032CBD1643C6}" type="pres">
      <dgm:prSet presAssocID="{E76B53EB-67F3-4206-8984-CF1DF285DEAF}" presName="linNode" presStyleCnt="0"/>
      <dgm:spPr/>
    </dgm:pt>
    <dgm:pt modelId="{B0A902E6-7D07-44E3-926F-BF11B0AEEACB}" type="pres">
      <dgm:prSet presAssocID="{E76B53EB-67F3-4206-8984-CF1DF285DEAF}" presName="parentText" presStyleLbl="node1" presStyleIdx="3" presStyleCnt="4">
        <dgm:presLayoutVars>
          <dgm:chMax val="1"/>
          <dgm:bulletEnabled val="1"/>
        </dgm:presLayoutVars>
      </dgm:prSet>
      <dgm:spPr/>
      <dgm:t>
        <a:bodyPr/>
        <a:lstStyle/>
        <a:p>
          <a:endParaRPr lang="en-IN"/>
        </a:p>
      </dgm:t>
    </dgm:pt>
    <dgm:pt modelId="{0AFBFB56-4514-40B2-8E96-A1DBE29BC63F}" type="pres">
      <dgm:prSet presAssocID="{E76B53EB-67F3-4206-8984-CF1DF285DEAF}" presName="descendantText" presStyleLbl="alignAccFollowNode1" presStyleIdx="3" presStyleCnt="4">
        <dgm:presLayoutVars>
          <dgm:bulletEnabled val="1"/>
        </dgm:presLayoutVars>
      </dgm:prSet>
      <dgm:spPr/>
      <dgm:t>
        <a:bodyPr/>
        <a:lstStyle/>
        <a:p>
          <a:endParaRPr lang="en-IN"/>
        </a:p>
      </dgm:t>
    </dgm:pt>
  </dgm:ptLst>
  <dgm:cxnLst>
    <dgm:cxn modelId="{55D1D8B4-93AE-40AA-9C84-EA6627923B4F}" srcId="{FF718A74-6143-491A-B06F-BE4ADB2969A4}" destId="{8D770969-A868-4AE9-A6D5-966053BD5751}" srcOrd="1" destOrd="0" parTransId="{4B9E474E-4563-4DED-9D23-E5B93DA7DF7B}" sibTransId="{C0E783D9-5AD3-4758-99B7-72B43856A474}"/>
    <dgm:cxn modelId="{1CE2B668-0955-4A10-B102-F27EFD3BE121}" srcId="{FF718A74-6143-491A-B06F-BE4ADB2969A4}" destId="{4DCBF166-C0BB-4EAC-B4D7-496D2426ED57}" srcOrd="0" destOrd="0" parTransId="{76573EB7-FA42-4D68-A2ED-C1E2EC3391EE}" sibTransId="{917E9D7B-6719-411C-9738-6F1238552665}"/>
    <dgm:cxn modelId="{9A54224B-EB4B-4589-AA50-5635426718A7}" type="presOf" srcId="{AA90F650-A114-4DB5-9D50-84D88537FDAA}" destId="{615C031C-30B8-4822-9C81-E28F89E666E9}" srcOrd="0" destOrd="1" presId="urn:microsoft.com/office/officeart/2005/8/layout/vList5"/>
    <dgm:cxn modelId="{12CE0897-6A34-456D-9FB7-695B215B0158}" srcId="{E76B53EB-67F3-4206-8984-CF1DF285DEAF}" destId="{3E31A94B-8254-408B-ACFE-D1FFD8C49A2F}" srcOrd="1" destOrd="0" parTransId="{8FC1C878-26D4-4584-9F96-0E0FC077A354}" sibTransId="{67529D3D-35B6-49B7-AA17-037C33233539}"/>
    <dgm:cxn modelId="{066C663D-1B9C-4578-A643-5196660D3EC9}" type="presOf" srcId="{4DCBF166-C0BB-4EAC-B4D7-496D2426ED57}" destId="{2545F16D-E21E-4A83-B762-940CD3EDA377}" srcOrd="0" destOrd="0" presId="urn:microsoft.com/office/officeart/2005/8/layout/vList5"/>
    <dgm:cxn modelId="{8E9F3CB0-D8E5-433D-A0F1-0C617DFB4D35}" type="presOf" srcId="{F23342DC-0B48-4268-B674-D9E636C116DC}" destId="{EF36CA8E-7741-4A60-9C4D-24C42D045BAA}" srcOrd="0" destOrd="0" presId="urn:microsoft.com/office/officeart/2005/8/layout/vList5"/>
    <dgm:cxn modelId="{5C125CA1-A936-4CA6-A205-94921CA92DA2}" srcId="{A89BF1BD-181B-4C98-B994-06B29C354D9E}" destId="{51A8FCE9-823C-474C-8C6A-8EA631D04DBE}" srcOrd="0" destOrd="0" parTransId="{B59CDA58-2811-4C5B-93BA-4147515FF505}" sibTransId="{99D0D0E7-963D-4004-9EC1-08A4B1B87A55}"/>
    <dgm:cxn modelId="{FE65FCD7-3D30-4A5A-829C-602C1BCB230D}" type="presOf" srcId="{A69CCC6C-CA5C-4251-B478-D277E52563BF}" destId="{0AFBFB56-4514-40B2-8E96-A1DBE29BC63F}" srcOrd="0" destOrd="0" presId="urn:microsoft.com/office/officeart/2005/8/layout/vList5"/>
    <dgm:cxn modelId="{73C178B2-1966-4B1C-9602-B21C04AE6F5F}" type="presOf" srcId="{A89BF1BD-181B-4C98-B994-06B29C354D9E}" destId="{2CAA8F23-0C48-49FE-B3FA-8218A429496E}" srcOrd="0" destOrd="0" presId="urn:microsoft.com/office/officeart/2005/8/layout/vList5"/>
    <dgm:cxn modelId="{70732434-FEFE-44B1-A369-1B12446BD858}" type="presOf" srcId="{3E31A94B-8254-408B-ACFE-D1FFD8C49A2F}" destId="{0AFBFB56-4514-40B2-8E96-A1DBE29BC63F}" srcOrd="0" destOrd="1" presId="urn:microsoft.com/office/officeart/2005/8/layout/vList5"/>
    <dgm:cxn modelId="{2440B314-57EB-448D-9851-EAEFCF9ECFBB}" type="presOf" srcId="{EF12F2A2-AB90-49B2-BB64-32B5A40E76A3}" destId="{615C031C-30B8-4822-9C81-E28F89E666E9}" srcOrd="0" destOrd="2" presId="urn:microsoft.com/office/officeart/2005/8/layout/vList5"/>
    <dgm:cxn modelId="{94A2031D-ECE1-4C27-BD43-EFDC899A6570}" type="presOf" srcId="{FF718A74-6143-491A-B06F-BE4ADB2969A4}" destId="{824C35D6-0F91-4196-BE09-D65C352B2EF6}" srcOrd="0" destOrd="0" presId="urn:microsoft.com/office/officeart/2005/8/layout/vList5"/>
    <dgm:cxn modelId="{7EC8E8EF-BFB1-48CC-AA02-CF5C55E7F5A2}" srcId="{4DCBF166-C0BB-4EAC-B4D7-496D2426ED57}" destId="{F23342DC-0B48-4268-B674-D9E636C116DC}" srcOrd="0" destOrd="0" parTransId="{26BC0DB6-3513-4569-8415-08151F8E5ECB}" sibTransId="{7997DF52-D3C4-462F-AE9C-11395B1EE13C}"/>
    <dgm:cxn modelId="{38F2143C-BB5E-4D6B-98A6-CBBC0D83FF2A}" srcId="{E76B53EB-67F3-4206-8984-CF1DF285DEAF}" destId="{A69CCC6C-CA5C-4251-B478-D277E52563BF}" srcOrd="0" destOrd="0" parTransId="{CDBE4123-164E-439D-AA6F-F72C10453F67}" sibTransId="{09BE1330-EC33-4A63-AF40-D336FFABE7FD}"/>
    <dgm:cxn modelId="{947C2186-15B3-4A2C-BE83-5803FD1AC6DE}" srcId="{8D770969-A868-4AE9-A6D5-966053BD5751}" destId="{EF12F2A2-AB90-49B2-BB64-32B5A40E76A3}" srcOrd="2" destOrd="0" parTransId="{489A9C56-B739-495E-A3E6-F8665546A331}" sibTransId="{3FF7A535-C74D-451F-B387-5C3439D8527E}"/>
    <dgm:cxn modelId="{725542E6-DCDD-4807-AAA4-8D3620914E6B}" srcId="{8D770969-A868-4AE9-A6D5-966053BD5751}" destId="{AA90F650-A114-4DB5-9D50-84D88537FDAA}" srcOrd="1" destOrd="0" parTransId="{BDA0C865-9767-40DC-965B-57188C99DA7D}" sibTransId="{B76AF617-E7DA-4579-928E-559C3424DB75}"/>
    <dgm:cxn modelId="{0F71F41A-F46D-4BD3-B915-9400C9C350D9}" srcId="{8D770969-A868-4AE9-A6D5-966053BD5751}" destId="{4D57B115-1FE5-416E-B8F5-0CB1966CF8DD}" srcOrd="0" destOrd="0" parTransId="{ED43A4DB-0770-4462-A6F5-2E5A1D18BAB6}" sibTransId="{CA03D1EF-BE6F-4EAD-9C90-0DBCBF7738BD}"/>
    <dgm:cxn modelId="{C07A21FD-6455-4C99-A6E4-8630209D5978}" srcId="{FF718A74-6143-491A-B06F-BE4ADB2969A4}" destId="{E76B53EB-67F3-4206-8984-CF1DF285DEAF}" srcOrd="3" destOrd="0" parTransId="{74A94D4E-9CB9-42F4-BCE4-5D5495F8F239}" sibTransId="{3F647926-B995-4DB1-8197-250D7D50C0B8}"/>
    <dgm:cxn modelId="{0FEB4645-33CE-4D74-8C4B-AE6749E4B69D}" type="presOf" srcId="{E76B53EB-67F3-4206-8984-CF1DF285DEAF}" destId="{B0A902E6-7D07-44E3-926F-BF11B0AEEACB}" srcOrd="0" destOrd="0" presId="urn:microsoft.com/office/officeart/2005/8/layout/vList5"/>
    <dgm:cxn modelId="{4193A1E9-0866-4260-84CF-D38A635870EA}" type="presOf" srcId="{8D770969-A868-4AE9-A6D5-966053BD5751}" destId="{02BEABF8-F9F9-476B-9B9D-8FD8F3C31D9A}" srcOrd="0" destOrd="0" presId="urn:microsoft.com/office/officeart/2005/8/layout/vList5"/>
    <dgm:cxn modelId="{C070BFD7-582A-4D7F-BDA3-B38D3984C819}" srcId="{FF718A74-6143-491A-B06F-BE4ADB2969A4}" destId="{A89BF1BD-181B-4C98-B994-06B29C354D9E}" srcOrd="2" destOrd="0" parTransId="{4366E4FD-A088-467F-9B3E-AACD9E3D37B2}" sibTransId="{3AF05150-08AB-46C8-88B0-E4CBF9079641}"/>
    <dgm:cxn modelId="{CCDE01E6-2835-4F6D-A931-DBD17AFFA685}" type="presOf" srcId="{51A8FCE9-823C-474C-8C6A-8EA631D04DBE}" destId="{8795A588-FB54-4A46-AAAD-99E4DE8DDDD5}" srcOrd="0" destOrd="0" presId="urn:microsoft.com/office/officeart/2005/8/layout/vList5"/>
    <dgm:cxn modelId="{6BC21CD6-5F72-4D46-8D01-D1D5B2815A82}" type="presOf" srcId="{4D57B115-1FE5-416E-B8F5-0CB1966CF8DD}" destId="{615C031C-30B8-4822-9C81-E28F89E666E9}" srcOrd="0" destOrd="0" presId="urn:microsoft.com/office/officeart/2005/8/layout/vList5"/>
    <dgm:cxn modelId="{27DDC799-91A3-4567-B393-68DAEE1CB4B6}" type="presParOf" srcId="{824C35D6-0F91-4196-BE09-D65C352B2EF6}" destId="{38307D15-1F05-48CE-B883-252E62EEE957}" srcOrd="0" destOrd="0" presId="urn:microsoft.com/office/officeart/2005/8/layout/vList5"/>
    <dgm:cxn modelId="{3B6B4855-C1E1-4424-A461-3B54C02EC900}" type="presParOf" srcId="{38307D15-1F05-48CE-B883-252E62EEE957}" destId="{2545F16D-E21E-4A83-B762-940CD3EDA377}" srcOrd="0" destOrd="0" presId="urn:microsoft.com/office/officeart/2005/8/layout/vList5"/>
    <dgm:cxn modelId="{DE333EFD-92EA-4592-899E-9176680EC70D}" type="presParOf" srcId="{38307D15-1F05-48CE-B883-252E62EEE957}" destId="{EF36CA8E-7741-4A60-9C4D-24C42D045BAA}" srcOrd="1" destOrd="0" presId="urn:microsoft.com/office/officeart/2005/8/layout/vList5"/>
    <dgm:cxn modelId="{2444A9B9-7D87-4A5C-B0FE-78AAF684B0DF}" type="presParOf" srcId="{824C35D6-0F91-4196-BE09-D65C352B2EF6}" destId="{AA65B1D2-E60F-4A15-990E-F893F8F6CE1A}" srcOrd="1" destOrd="0" presId="urn:microsoft.com/office/officeart/2005/8/layout/vList5"/>
    <dgm:cxn modelId="{6C7F7E85-7E2A-4A59-A5D4-651C9C867B4A}" type="presParOf" srcId="{824C35D6-0F91-4196-BE09-D65C352B2EF6}" destId="{E43D8AD2-136C-4FDD-A674-E69165DFADA4}" srcOrd="2" destOrd="0" presId="urn:microsoft.com/office/officeart/2005/8/layout/vList5"/>
    <dgm:cxn modelId="{53B8F297-829F-4FE7-9D6C-5229262D64D2}" type="presParOf" srcId="{E43D8AD2-136C-4FDD-A674-E69165DFADA4}" destId="{02BEABF8-F9F9-476B-9B9D-8FD8F3C31D9A}" srcOrd="0" destOrd="0" presId="urn:microsoft.com/office/officeart/2005/8/layout/vList5"/>
    <dgm:cxn modelId="{303F8007-473A-4F5B-8A16-ED2493017D77}" type="presParOf" srcId="{E43D8AD2-136C-4FDD-A674-E69165DFADA4}" destId="{615C031C-30B8-4822-9C81-E28F89E666E9}" srcOrd="1" destOrd="0" presId="urn:microsoft.com/office/officeart/2005/8/layout/vList5"/>
    <dgm:cxn modelId="{1DE4CF3F-45D7-4DAD-B92E-2B46E17D7CB3}" type="presParOf" srcId="{824C35D6-0F91-4196-BE09-D65C352B2EF6}" destId="{38FB912D-0219-4E45-9765-D6C400817E39}" srcOrd="3" destOrd="0" presId="urn:microsoft.com/office/officeart/2005/8/layout/vList5"/>
    <dgm:cxn modelId="{95D85677-3662-49D0-B4C7-2DF3E3F51E88}" type="presParOf" srcId="{824C35D6-0F91-4196-BE09-D65C352B2EF6}" destId="{780D50C2-ED45-4333-9069-E5C31E59BC36}" srcOrd="4" destOrd="0" presId="urn:microsoft.com/office/officeart/2005/8/layout/vList5"/>
    <dgm:cxn modelId="{736C4D14-4854-4C49-A2BA-E8E17B483132}" type="presParOf" srcId="{780D50C2-ED45-4333-9069-E5C31E59BC36}" destId="{2CAA8F23-0C48-49FE-B3FA-8218A429496E}" srcOrd="0" destOrd="0" presId="urn:microsoft.com/office/officeart/2005/8/layout/vList5"/>
    <dgm:cxn modelId="{2FDF4128-BB14-44BA-AA55-0FAB738F32C9}" type="presParOf" srcId="{780D50C2-ED45-4333-9069-E5C31E59BC36}" destId="{8795A588-FB54-4A46-AAAD-99E4DE8DDDD5}" srcOrd="1" destOrd="0" presId="urn:microsoft.com/office/officeart/2005/8/layout/vList5"/>
    <dgm:cxn modelId="{E4696762-C0D0-45EC-9919-A7941C3A2A2D}" type="presParOf" srcId="{824C35D6-0F91-4196-BE09-D65C352B2EF6}" destId="{CFF750E2-57E9-4FC0-9DDF-F35CEA80F402}" srcOrd="5" destOrd="0" presId="urn:microsoft.com/office/officeart/2005/8/layout/vList5"/>
    <dgm:cxn modelId="{E02A3E72-E9E8-41AB-A46B-1AD479DCF53F}" type="presParOf" srcId="{824C35D6-0F91-4196-BE09-D65C352B2EF6}" destId="{FC0C9B57-9086-4784-9CC8-032CBD1643C6}" srcOrd="6" destOrd="0" presId="urn:microsoft.com/office/officeart/2005/8/layout/vList5"/>
    <dgm:cxn modelId="{89199158-70AE-4F03-9468-93E0B3229770}" type="presParOf" srcId="{FC0C9B57-9086-4784-9CC8-032CBD1643C6}" destId="{B0A902E6-7D07-44E3-926F-BF11B0AEEACB}" srcOrd="0" destOrd="0" presId="urn:microsoft.com/office/officeart/2005/8/layout/vList5"/>
    <dgm:cxn modelId="{8FBE8D18-3D7C-4FE8-AD21-291585FA7DE6}" type="presParOf" srcId="{FC0C9B57-9086-4784-9CC8-032CBD1643C6}" destId="{0AFBFB56-4514-40B2-8E96-A1DBE29BC63F}"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F718A74-6143-491A-B06F-BE4ADB2969A4}" type="doc">
      <dgm:prSet loTypeId="urn:microsoft.com/office/officeart/2005/8/layout/vList5" loCatId="list" qsTypeId="urn:microsoft.com/office/officeart/2005/8/quickstyle/simple2" qsCatId="simple" csTypeId="urn:microsoft.com/office/officeart/2005/8/colors/colorful1" csCatId="colorful" phldr="1"/>
      <dgm:spPr/>
      <dgm:t>
        <a:bodyPr/>
        <a:lstStyle/>
        <a:p>
          <a:endParaRPr lang="en-IN"/>
        </a:p>
      </dgm:t>
    </dgm:pt>
    <dgm:pt modelId="{4DCBF166-C0BB-4EAC-B4D7-496D2426ED57}">
      <dgm:prSet phldrT="[Text]" custT="1"/>
      <dgm:spPr>
        <a:solidFill>
          <a:schemeClr val="bg2">
            <a:lumMod val="85000"/>
          </a:schemeClr>
        </a:solidFill>
      </dgm:spPr>
      <dgm:t>
        <a:bodyPr/>
        <a:lstStyle/>
        <a:p>
          <a:r>
            <a:rPr lang="en-US" sz="2400" dirty="0" smtClean="0">
              <a:solidFill>
                <a:schemeClr val="bg2"/>
              </a:solidFill>
            </a:rPr>
            <a:t>Unit Testing</a:t>
          </a:r>
          <a:endParaRPr lang="en-IN" sz="2400" dirty="0">
            <a:solidFill>
              <a:schemeClr val="bg2"/>
            </a:solidFill>
          </a:endParaRPr>
        </a:p>
      </dgm:t>
    </dgm:pt>
    <dgm:pt modelId="{76573EB7-FA42-4D68-A2ED-C1E2EC3391EE}" type="parTrans" cxnId="{1CE2B668-0955-4A10-B102-F27EFD3BE121}">
      <dgm:prSet/>
      <dgm:spPr/>
      <dgm:t>
        <a:bodyPr/>
        <a:lstStyle/>
        <a:p>
          <a:endParaRPr lang="en-IN" sz="2400"/>
        </a:p>
      </dgm:t>
    </dgm:pt>
    <dgm:pt modelId="{917E9D7B-6719-411C-9738-6F1238552665}" type="sibTrans" cxnId="{1CE2B668-0955-4A10-B102-F27EFD3BE121}">
      <dgm:prSet/>
      <dgm:spPr/>
      <dgm:t>
        <a:bodyPr/>
        <a:lstStyle/>
        <a:p>
          <a:endParaRPr lang="en-IN" sz="2400"/>
        </a:p>
      </dgm:t>
    </dgm:pt>
    <dgm:pt modelId="{F23342DC-0B48-4268-B674-D9E636C116DC}">
      <dgm:prSet phldrT="[Text]" custT="1"/>
      <dgm:spPr>
        <a:solidFill>
          <a:schemeClr val="bg2">
            <a:lumMod val="85000"/>
          </a:schemeClr>
        </a:solidFill>
      </dgm:spPr>
      <dgm:t>
        <a:bodyPr/>
        <a:lstStyle/>
        <a:p>
          <a:r>
            <a:rPr lang="en-US" sz="2400" dirty="0" smtClean="0">
              <a:solidFill>
                <a:schemeClr val="bg2"/>
              </a:solidFill>
            </a:rPr>
            <a:t>ABLUnit</a:t>
          </a:r>
          <a:endParaRPr lang="en-IN" sz="2400" dirty="0">
            <a:solidFill>
              <a:schemeClr val="bg2"/>
            </a:solidFill>
          </a:endParaRPr>
        </a:p>
      </dgm:t>
    </dgm:pt>
    <dgm:pt modelId="{26BC0DB6-3513-4569-8415-08151F8E5ECB}" type="parTrans" cxnId="{7EC8E8EF-BFB1-48CC-AA02-CF5C55E7F5A2}">
      <dgm:prSet/>
      <dgm:spPr/>
      <dgm:t>
        <a:bodyPr/>
        <a:lstStyle/>
        <a:p>
          <a:endParaRPr lang="en-IN" sz="2400"/>
        </a:p>
      </dgm:t>
    </dgm:pt>
    <dgm:pt modelId="{7997DF52-D3C4-462F-AE9C-11395B1EE13C}" type="sibTrans" cxnId="{7EC8E8EF-BFB1-48CC-AA02-CF5C55E7F5A2}">
      <dgm:prSet/>
      <dgm:spPr/>
      <dgm:t>
        <a:bodyPr/>
        <a:lstStyle/>
        <a:p>
          <a:endParaRPr lang="en-IN" sz="2400"/>
        </a:p>
      </dgm:t>
    </dgm:pt>
    <dgm:pt modelId="{8D770969-A868-4AE9-A6D5-966053BD5751}">
      <dgm:prSet phldrT="[Text]" custT="1"/>
      <dgm:spPr>
        <a:solidFill>
          <a:schemeClr val="bg2">
            <a:lumMod val="85000"/>
          </a:schemeClr>
        </a:solidFill>
      </dgm:spPr>
      <dgm:t>
        <a:bodyPr/>
        <a:lstStyle/>
        <a:p>
          <a:r>
            <a:rPr lang="en-US" sz="2400" dirty="0" smtClean="0">
              <a:solidFill>
                <a:schemeClr val="bg2"/>
              </a:solidFill>
            </a:rPr>
            <a:t>Editor Improvements</a:t>
          </a:r>
          <a:endParaRPr lang="en-IN" sz="2400" dirty="0">
            <a:solidFill>
              <a:schemeClr val="bg2"/>
            </a:solidFill>
          </a:endParaRPr>
        </a:p>
      </dgm:t>
    </dgm:pt>
    <dgm:pt modelId="{4B9E474E-4563-4DED-9D23-E5B93DA7DF7B}" type="parTrans" cxnId="{55D1D8B4-93AE-40AA-9C84-EA6627923B4F}">
      <dgm:prSet/>
      <dgm:spPr/>
      <dgm:t>
        <a:bodyPr/>
        <a:lstStyle/>
        <a:p>
          <a:endParaRPr lang="en-IN" sz="2400"/>
        </a:p>
      </dgm:t>
    </dgm:pt>
    <dgm:pt modelId="{C0E783D9-5AD3-4758-99B7-72B43856A474}" type="sibTrans" cxnId="{55D1D8B4-93AE-40AA-9C84-EA6627923B4F}">
      <dgm:prSet/>
      <dgm:spPr/>
      <dgm:t>
        <a:bodyPr/>
        <a:lstStyle/>
        <a:p>
          <a:endParaRPr lang="en-IN" sz="2400"/>
        </a:p>
      </dgm:t>
    </dgm:pt>
    <dgm:pt modelId="{AA90F650-A114-4DB5-9D50-84D88537FDAA}">
      <dgm:prSet phldrT="[Text]" custT="1"/>
      <dgm:spPr>
        <a:solidFill>
          <a:schemeClr val="bg2">
            <a:lumMod val="85000"/>
          </a:schemeClr>
        </a:solidFill>
      </dgm:spPr>
      <dgm:t>
        <a:bodyPr/>
        <a:lstStyle/>
        <a:p>
          <a:r>
            <a:rPr lang="en-US" sz="2400" dirty="0" smtClean="0">
              <a:solidFill>
                <a:schemeClr val="bg2"/>
              </a:solidFill>
            </a:rPr>
            <a:t>Organize USING Statements</a:t>
          </a:r>
          <a:endParaRPr lang="en-IN" sz="2400" dirty="0">
            <a:solidFill>
              <a:schemeClr val="bg2"/>
            </a:solidFill>
          </a:endParaRPr>
        </a:p>
      </dgm:t>
    </dgm:pt>
    <dgm:pt modelId="{BDA0C865-9767-40DC-965B-57188C99DA7D}" type="parTrans" cxnId="{725542E6-DCDD-4807-AAA4-8D3620914E6B}">
      <dgm:prSet/>
      <dgm:spPr/>
      <dgm:t>
        <a:bodyPr/>
        <a:lstStyle/>
        <a:p>
          <a:endParaRPr lang="en-IN" sz="2400"/>
        </a:p>
      </dgm:t>
    </dgm:pt>
    <dgm:pt modelId="{B76AF617-E7DA-4579-928E-559C3424DB75}" type="sibTrans" cxnId="{725542E6-DCDD-4807-AAA4-8D3620914E6B}">
      <dgm:prSet/>
      <dgm:spPr/>
      <dgm:t>
        <a:bodyPr/>
        <a:lstStyle/>
        <a:p>
          <a:endParaRPr lang="en-IN" sz="2400"/>
        </a:p>
      </dgm:t>
    </dgm:pt>
    <dgm:pt modelId="{EF12F2A2-AB90-49B2-BB64-32B5A40E76A3}">
      <dgm:prSet phldrT="[Text]" custT="1"/>
      <dgm:spPr>
        <a:solidFill>
          <a:schemeClr val="bg2">
            <a:lumMod val="85000"/>
          </a:schemeClr>
        </a:solidFill>
      </dgm:spPr>
      <dgm:t>
        <a:bodyPr/>
        <a:lstStyle/>
        <a:p>
          <a:r>
            <a:rPr lang="en-US" sz="2400" dirty="0" smtClean="0">
              <a:solidFill>
                <a:schemeClr val="bg2"/>
              </a:solidFill>
            </a:rPr>
            <a:t>Freeform Query</a:t>
          </a:r>
          <a:endParaRPr lang="en-IN" sz="2400" dirty="0">
            <a:solidFill>
              <a:schemeClr val="bg2"/>
            </a:solidFill>
          </a:endParaRPr>
        </a:p>
      </dgm:t>
    </dgm:pt>
    <dgm:pt modelId="{489A9C56-B739-495E-A3E6-F8665546A331}" type="parTrans" cxnId="{947C2186-15B3-4A2C-BE83-5803FD1AC6DE}">
      <dgm:prSet/>
      <dgm:spPr/>
      <dgm:t>
        <a:bodyPr/>
        <a:lstStyle/>
        <a:p>
          <a:endParaRPr lang="en-IN" sz="2400"/>
        </a:p>
      </dgm:t>
    </dgm:pt>
    <dgm:pt modelId="{3FF7A535-C74D-451F-B387-5C3439D8527E}" type="sibTrans" cxnId="{947C2186-15B3-4A2C-BE83-5803FD1AC6DE}">
      <dgm:prSet/>
      <dgm:spPr/>
      <dgm:t>
        <a:bodyPr/>
        <a:lstStyle/>
        <a:p>
          <a:endParaRPr lang="en-IN" sz="2400"/>
        </a:p>
      </dgm:t>
    </dgm:pt>
    <dgm:pt modelId="{A89BF1BD-181B-4C98-B994-06B29C354D9E}">
      <dgm:prSet phldrT="[Text]" custT="1"/>
      <dgm:spPr/>
      <dgm:t>
        <a:bodyPr/>
        <a:lstStyle/>
        <a:p>
          <a:r>
            <a:rPr lang="en-US" sz="2400" dirty="0" smtClean="0"/>
            <a:t>Performance Improvements</a:t>
          </a:r>
          <a:endParaRPr lang="en-IN" sz="2400" dirty="0"/>
        </a:p>
      </dgm:t>
    </dgm:pt>
    <dgm:pt modelId="{4366E4FD-A088-467F-9B3E-AACD9E3D37B2}" type="parTrans" cxnId="{C070BFD7-582A-4D7F-BDA3-B38D3984C819}">
      <dgm:prSet/>
      <dgm:spPr/>
      <dgm:t>
        <a:bodyPr/>
        <a:lstStyle/>
        <a:p>
          <a:endParaRPr lang="en-IN" sz="2400"/>
        </a:p>
      </dgm:t>
    </dgm:pt>
    <dgm:pt modelId="{3AF05150-08AB-46C8-88B0-E4CBF9079641}" type="sibTrans" cxnId="{C070BFD7-582A-4D7F-BDA3-B38D3984C819}">
      <dgm:prSet/>
      <dgm:spPr/>
      <dgm:t>
        <a:bodyPr/>
        <a:lstStyle/>
        <a:p>
          <a:endParaRPr lang="en-IN" sz="2400"/>
        </a:p>
      </dgm:t>
    </dgm:pt>
    <dgm:pt modelId="{51A8FCE9-823C-474C-8C6A-8EA631D04DBE}">
      <dgm:prSet phldrT="[Text]" custT="1"/>
      <dgm:spPr/>
      <dgm:t>
        <a:bodyPr/>
        <a:lstStyle/>
        <a:p>
          <a:r>
            <a:rPr lang="en-US" sz="2400" dirty="0" smtClean="0"/>
            <a:t>Exclude from OpenEdge Tooling</a:t>
          </a:r>
          <a:endParaRPr lang="en-IN" sz="2400" dirty="0"/>
        </a:p>
      </dgm:t>
    </dgm:pt>
    <dgm:pt modelId="{B59CDA58-2811-4C5B-93BA-4147515FF505}" type="parTrans" cxnId="{5C125CA1-A936-4CA6-A205-94921CA92DA2}">
      <dgm:prSet/>
      <dgm:spPr/>
      <dgm:t>
        <a:bodyPr/>
        <a:lstStyle/>
        <a:p>
          <a:endParaRPr lang="en-IN" sz="2400"/>
        </a:p>
      </dgm:t>
    </dgm:pt>
    <dgm:pt modelId="{99D0D0E7-963D-4004-9EC1-08A4B1B87A55}" type="sibTrans" cxnId="{5C125CA1-A936-4CA6-A205-94921CA92DA2}">
      <dgm:prSet/>
      <dgm:spPr/>
      <dgm:t>
        <a:bodyPr/>
        <a:lstStyle/>
        <a:p>
          <a:endParaRPr lang="en-IN" sz="2400"/>
        </a:p>
      </dgm:t>
    </dgm:pt>
    <dgm:pt modelId="{E76B53EB-67F3-4206-8984-CF1DF285DEAF}">
      <dgm:prSet phldrT="[Text]" custT="1"/>
      <dgm:spPr>
        <a:solidFill>
          <a:schemeClr val="bg2">
            <a:lumMod val="85000"/>
          </a:schemeClr>
        </a:solidFill>
      </dgm:spPr>
      <dgm:t>
        <a:bodyPr/>
        <a:lstStyle/>
        <a:p>
          <a:r>
            <a:rPr lang="en-US" sz="2400" dirty="0" smtClean="0">
              <a:solidFill>
                <a:schemeClr val="bg2"/>
              </a:solidFill>
            </a:rPr>
            <a:t>Miscellaneous Updates</a:t>
          </a:r>
          <a:endParaRPr lang="en-IN" sz="2400" dirty="0">
            <a:solidFill>
              <a:schemeClr val="bg2"/>
            </a:solidFill>
          </a:endParaRPr>
        </a:p>
      </dgm:t>
    </dgm:pt>
    <dgm:pt modelId="{74A94D4E-9CB9-42F4-BCE4-5D5495F8F239}" type="parTrans" cxnId="{C07A21FD-6455-4C99-A6E4-8630209D5978}">
      <dgm:prSet/>
      <dgm:spPr/>
      <dgm:t>
        <a:bodyPr/>
        <a:lstStyle/>
        <a:p>
          <a:endParaRPr lang="en-IN" sz="2400"/>
        </a:p>
      </dgm:t>
    </dgm:pt>
    <dgm:pt modelId="{3F647926-B995-4DB1-8197-250D7D50C0B8}" type="sibTrans" cxnId="{C07A21FD-6455-4C99-A6E4-8630209D5978}">
      <dgm:prSet/>
      <dgm:spPr/>
      <dgm:t>
        <a:bodyPr/>
        <a:lstStyle/>
        <a:p>
          <a:endParaRPr lang="en-IN" sz="2400"/>
        </a:p>
      </dgm:t>
    </dgm:pt>
    <dgm:pt modelId="{A69CCC6C-CA5C-4251-B478-D277E52563BF}">
      <dgm:prSet phldrT="[Text]" custT="1"/>
      <dgm:spPr>
        <a:solidFill>
          <a:schemeClr val="bg2">
            <a:lumMod val="85000"/>
          </a:schemeClr>
        </a:solidFill>
      </dgm:spPr>
      <dgm:t>
        <a:bodyPr/>
        <a:lstStyle/>
        <a:p>
          <a:r>
            <a:rPr lang="en-US" sz="2400" dirty="0" smtClean="0">
              <a:solidFill>
                <a:schemeClr val="bg2"/>
              </a:solidFill>
            </a:rPr>
            <a:t>General</a:t>
          </a:r>
          <a:endParaRPr lang="en-IN" sz="2400" dirty="0">
            <a:solidFill>
              <a:schemeClr val="bg2"/>
            </a:solidFill>
          </a:endParaRPr>
        </a:p>
      </dgm:t>
    </dgm:pt>
    <dgm:pt modelId="{CDBE4123-164E-439D-AA6F-F72C10453F67}" type="parTrans" cxnId="{38F2143C-BB5E-4D6B-98A6-CBBC0D83FF2A}">
      <dgm:prSet/>
      <dgm:spPr/>
      <dgm:t>
        <a:bodyPr/>
        <a:lstStyle/>
        <a:p>
          <a:endParaRPr lang="en-IN" sz="2400"/>
        </a:p>
      </dgm:t>
    </dgm:pt>
    <dgm:pt modelId="{09BE1330-EC33-4A63-AF40-D336FFABE7FD}" type="sibTrans" cxnId="{38F2143C-BB5E-4D6B-98A6-CBBC0D83FF2A}">
      <dgm:prSet/>
      <dgm:spPr/>
      <dgm:t>
        <a:bodyPr/>
        <a:lstStyle/>
        <a:p>
          <a:endParaRPr lang="en-IN" sz="2400"/>
        </a:p>
      </dgm:t>
    </dgm:pt>
    <dgm:pt modelId="{3E31A94B-8254-408B-ACFE-D1FFD8C49A2F}">
      <dgm:prSet phldrT="[Text]" custT="1"/>
      <dgm:spPr>
        <a:solidFill>
          <a:schemeClr val="bg2">
            <a:lumMod val="85000"/>
          </a:schemeClr>
        </a:solidFill>
      </dgm:spPr>
      <dgm:t>
        <a:bodyPr/>
        <a:lstStyle/>
        <a:p>
          <a:r>
            <a:rPr lang="en-US" sz="2400" dirty="0" smtClean="0">
              <a:solidFill>
                <a:schemeClr val="bg2"/>
              </a:solidFill>
            </a:rPr>
            <a:t>Mobile</a:t>
          </a:r>
          <a:endParaRPr lang="en-IN" sz="2400" dirty="0">
            <a:solidFill>
              <a:schemeClr val="bg2"/>
            </a:solidFill>
          </a:endParaRPr>
        </a:p>
      </dgm:t>
    </dgm:pt>
    <dgm:pt modelId="{8FC1C878-26D4-4584-9F96-0E0FC077A354}" type="parTrans" cxnId="{12CE0897-6A34-456D-9FB7-695B215B0158}">
      <dgm:prSet/>
      <dgm:spPr/>
      <dgm:t>
        <a:bodyPr/>
        <a:lstStyle/>
        <a:p>
          <a:endParaRPr lang="en-IN" sz="2400"/>
        </a:p>
      </dgm:t>
    </dgm:pt>
    <dgm:pt modelId="{67529D3D-35B6-49B7-AA17-037C33233539}" type="sibTrans" cxnId="{12CE0897-6A34-456D-9FB7-695B215B0158}">
      <dgm:prSet/>
      <dgm:spPr/>
      <dgm:t>
        <a:bodyPr/>
        <a:lstStyle/>
        <a:p>
          <a:endParaRPr lang="en-IN" sz="2400"/>
        </a:p>
      </dgm:t>
    </dgm:pt>
    <dgm:pt modelId="{4D57B115-1FE5-416E-B8F5-0CB1966CF8DD}">
      <dgm:prSet phldrT="[Text]" custT="1"/>
      <dgm:spPr>
        <a:solidFill>
          <a:schemeClr val="bg2">
            <a:lumMod val="85000"/>
          </a:schemeClr>
        </a:solidFill>
      </dgm:spPr>
      <dgm:t>
        <a:bodyPr/>
        <a:lstStyle/>
        <a:p>
          <a:r>
            <a:rPr lang="en-US" sz="2400" dirty="0" smtClean="0">
              <a:solidFill>
                <a:schemeClr val="bg2"/>
              </a:solidFill>
            </a:rPr>
            <a:t>Find References</a:t>
          </a:r>
          <a:endParaRPr lang="en-IN" sz="2400" dirty="0">
            <a:solidFill>
              <a:schemeClr val="bg2"/>
            </a:solidFill>
          </a:endParaRPr>
        </a:p>
      </dgm:t>
    </dgm:pt>
    <dgm:pt modelId="{ED43A4DB-0770-4462-A6F5-2E5A1D18BAB6}" type="parTrans" cxnId="{0F71F41A-F46D-4BD3-B915-9400C9C350D9}">
      <dgm:prSet/>
      <dgm:spPr/>
      <dgm:t>
        <a:bodyPr/>
        <a:lstStyle/>
        <a:p>
          <a:endParaRPr lang="en-IN"/>
        </a:p>
      </dgm:t>
    </dgm:pt>
    <dgm:pt modelId="{CA03D1EF-BE6F-4EAD-9C90-0DBCBF7738BD}" type="sibTrans" cxnId="{0F71F41A-F46D-4BD3-B915-9400C9C350D9}">
      <dgm:prSet/>
      <dgm:spPr/>
      <dgm:t>
        <a:bodyPr/>
        <a:lstStyle/>
        <a:p>
          <a:endParaRPr lang="en-IN"/>
        </a:p>
      </dgm:t>
    </dgm:pt>
    <dgm:pt modelId="{824C35D6-0F91-4196-BE09-D65C352B2EF6}" type="pres">
      <dgm:prSet presAssocID="{FF718A74-6143-491A-B06F-BE4ADB2969A4}" presName="Name0" presStyleCnt="0">
        <dgm:presLayoutVars>
          <dgm:dir/>
          <dgm:animLvl val="lvl"/>
          <dgm:resizeHandles val="exact"/>
        </dgm:presLayoutVars>
      </dgm:prSet>
      <dgm:spPr/>
      <dgm:t>
        <a:bodyPr/>
        <a:lstStyle/>
        <a:p>
          <a:endParaRPr lang="en-IN"/>
        </a:p>
      </dgm:t>
    </dgm:pt>
    <dgm:pt modelId="{38307D15-1F05-48CE-B883-252E62EEE957}" type="pres">
      <dgm:prSet presAssocID="{4DCBF166-C0BB-4EAC-B4D7-496D2426ED57}" presName="linNode" presStyleCnt="0"/>
      <dgm:spPr/>
    </dgm:pt>
    <dgm:pt modelId="{2545F16D-E21E-4A83-B762-940CD3EDA377}" type="pres">
      <dgm:prSet presAssocID="{4DCBF166-C0BB-4EAC-B4D7-496D2426ED57}" presName="parentText" presStyleLbl="node1" presStyleIdx="0" presStyleCnt="4">
        <dgm:presLayoutVars>
          <dgm:chMax val="1"/>
          <dgm:bulletEnabled val="1"/>
        </dgm:presLayoutVars>
      </dgm:prSet>
      <dgm:spPr/>
      <dgm:t>
        <a:bodyPr/>
        <a:lstStyle/>
        <a:p>
          <a:endParaRPr lang="en-IN"/>
        </a:p>
      </dgm:t>
    </dgm:pt>
    <dgm:pt modelId="{EF36CA8E-7741-4A60-9C4D-24C42D045BAA}" type="pres">
      <dgm:prSet presAssocID="{4DCBF166-C0BB-4EAC-B4D7-496D2426ED57}" presName="descendantText" presStyleLbl="alignAccFollowNode1" presStyleIdx="0" presStyleCnt="4">
        <dgm:presLayoutVars>
          <dgm:bulletEnabled val="1"/>
        </dgm:presLayoutVars>
      </dgm:prSet>
      <dgm:spPr/>
      <dgm:t>
        <a:bodyPr/>
        <a:lstStyle/>
        <a:p>
          <a:endParaRPr lang="en-IN"/>
        </a:p>
      </dgm:t>
    </dgm:pt>
    <dgm:pt modelId="{AA65B1D2-E60F-4A15-990E-F893F8F6CE1A}" type="pres">
      <dgm:prSet presAssocID="{917E9D7B-6719-411C-9738-6F1238552665}" presName="sp" presStyleCnt="0"/>
      <dgm:spPr/>
    </dgm:pt>
    <dgm:pt modelId="{E43D8AD2-136C-4FDD-A674-E69165DFADA4}" type="pres">
      <dgm:prSet presAssocID="{8D770969-A868-4AE9-A6D5-966053BD5751}" presName="linNode" presStyleCnt="0"/>
      <dgm:spPr/>
    </dgm:pt>
    <dgm:pt modelId="{02BEABF8-F9F9-476B-9B9D-8FD8F3C31D9A}" type="pres">
      <dgm:prSet presAssocID="{8D770969-A868-4AE9-A6D5-966053BD5751}" presName="parentText" presStyleLbl="node1" presStyleIdx="1" presStyleCnt="4">
        <dgm:presLayoutVars>
          <dgm:chMax val="1"/>
          <dgm:bulletEnabled val="1"/>
        </dgm:presLayoutVars>
      </dgm:prSet>
      <dgm:spPr/>
      <dgm:t>
        <a:bodyPr/>
        <a:lstStyle/>
        <a:p>
          <a:endParaRPr lang="en-IN"/>
        </a:p>
      </dgm:t>
    </dgm:pt>
    <dgm:pt modelId="{615C031C-30B8-4822-9C81-E28F89E666E9}" type="pres">
      <dgm:prSet presAssocID="{8D770969-A868-4AE9-A6D5-966053BD5751}" presName="descendantText" presStyleLbl="alignAccFollowNode1" presStyleIdx="1" presStyleCnt="4" custScaleY="112137">
        <dgm:presLayoutVars>
          <dgm:bulletEnabled val="1"/>
        </dgm:presLayoutVars>
      </dgm:prSet>
      <dgm:spPr/>
      <dgm:t>
        <a:bodyPr/>
        <a:lstStyle/>
        <a:p>
          <a:endParaRPr lang="en-IN"/>
        </a:p>
      </dgm:t>
    </dgm:pt>
    <dgm:pt modelId="{38FB912D-0219-4E45-9765-D6C400817E39}" type="pres">
      <dgm:prSet presAssocID="{C0E783D9-5AD3-4758-99B7-72B43856A474}" presName="sp" presStyleCnt="0"/>
      <dgm:spPr/>
    </dgm:pt>
    <dgm:pt modelId="{780D50C2-ED45-4333-9069-E5C31E59BC36}" type="pres">
      <dgm:prSet presAssocID="{A89BF1BD-181B-4C98-B994-06B29C354D9E}" presName="linNode" presStyleCnt="0"/>
      <dgm:spPr/>
    </dgm:pt>
    <dgm:pt modelId="{2CAA8F23-0C48-49FE-B3FA-8218A429496E}" type="pres">
      <dgm:prSet presAssocID="{A89BF1BD-181B-4C98-B994-06B29C354D9E}" presName="parentText" presStyleLbl="node1" presStyleIdx="2" presStyleCnt="4">
        <dgm:presLayoutVars>
          <dgm:chMax val="1"/>
          <dgm:bulletEnabled val="1"/>
        </dgm:presLayoutVars>
      </dgm:prSet>
      <dgm:spPr/>
      <dgm:t>
        <a:bodyPr/>
        <a:lstStyle/>
        <a:p>
          <a:endParaRPr lang="en-IN"/>
        </a:p>
      </dgm:t>
    </dgm:pt>
    <dgm:pt modelId="{8795A588-FB54-4A46-AAAD-99E4DE8DDDD5}" type="pres">
      <dgm:prSet presAssocID="{A89BF1BD-181B-4C98-B994-06B29C354D9E}" presName="descendantText" presStyleLbl="alignAccFollowNode1" presStyleIdx="2" presStyleCnt="4">
        <dgm:presLayoutVars>
          <dgm:bulletEnabled val="1"/>
        </dgm:presLayoutVars>
      </dgm:prSet>
      <dgm:spPr/>
      <dgm:t>
        <a:bodyPr/>
        <a:lstStyle/>
        <a:p>
          <a:endParaRPr lang="en-IN"/>
        </a:p>
      </dgm:t>
    </dgm:pt>
    <dgm:pt modelId="{CFF750E2-57E9-4FC0-9DDF-F35CEA80F402}" type="pres">
      <dgm:prSet presAssocID="{3AF05150-08AB-46C8-88B0-E4CBF9079641}" presName="sp" presStyleCnt="0"/>
      <dgm:spPr/>
    </dgm:pt>
    <dgm:pt modelId="{FC0C9B57-9086-4784-9CC8-032CBD1643C6}" type="pres">
      <dgm:prSet presAssocID="{E76B53EB-67F3-4206-8984-CF1DF285DEAF}" presName="linNode" presStyleCnt="0"/>
      <dgm:spPr/>
    </dgm:pt>
    <dgm:pt modelId="{B0A902E6-7D07-44E3-926F-BF11B0AEEACB}" type="pres">
      <dgm:prSet presAssocID="{E76B53EB-67F3-4206-8984-CF1DF285DEAF}" presName="parentText" presStyleLbl="node1" presStyleIdx="3" presStyleCnt="4">
        <dgm:presLayoutVars>
          <dgm:chMax val="1"/>
          <dgm:bulletEnabled val="1"/>
        </dgm:presLayoutVars>
      </dgm:prSet>
      <dgm:spPr/>
      <dgm:t>
        <a:bodyPr/>
        <a:lstStyle/>
        <a:p>
          <a:endParaRPr lang="en-IN"/>
        </a:p>
      </dgm:t>
    </dgm:pt>
    <dgm:pt modelId="{0AFBFB56-4514-40B2-8E96-A1DBE29BC63F}" type="pres">
      <dgm:prSet presAssocID="{E76B53EB-67F3-4206-8984-CF1DF285DEAF}" presName="descendantText" presStyleLbl="alignAccFollowNode1" presStyleIdx="3" presStyleCnt="4">
        <dgm:presLayoutVars>
          <dgm:bulletEnabled val="1"/>
        </dgm:presLayoutVars>
      </dgm:prSet>
      <dgm:spPr/>
      <dgm:t>
        <a:bodyPr/>
        <a:lstStyle/>
        <a:p>
          <a:endParaRPr lang="en-IN"/>
        </a:p>
      </dgm:t>
    </dgm:pt>
  </dgm:ptLst>
  <dgm:cxnLst>
    <dgm:cxn modelId="{3EC4F17A-7EBC-4641-8D22-E4470D10DB58}" type="presOf" srcId="{3E31A94B-8254-408B-ACFE-D1FFD8C49A2F}" destId="{0AFBFB56-4514-40B2-8E96-A1DBE29BC63F}" srcOrd="0" destOrd="1" presId="urn:microsoft.com/office/officeart/2005/8/layout/vList5"/>
    <dgm:cxn modelId="{55D1D8B4-93AE-40AA-9C84-EA6627923B4F}" srcId="{FF718A74-6143-491A-B06F-BE4ADB2969A4}" destId="{8D770969-A868-4AE9-A6D5-966053BD5751}" srcOrd="1" destOrd="0" parTransId="{4B9E474E-4563-4DED-9D23-E5B93DA7DF7B}" sibTransId="{C0E783D9-5AD3-4758-99B7-72B43856A474}"/>
    <dgm:cxn modelId="{48581932-2067-4CF7-9311-5C951543F361}" type="presOf" srcId="{F23342DC-0B48-4268-B674-D9E636C116DC}" destId="{EF36CA8E-7741-4A60-9C4D-24C42D045BAA}" srcOrd="0" destOrd="0" presId="urn:microsoft.com/office/officeart/2005/8/layout/vList5"/>
    <dgm:cxn modelId="{9C545B56-5C83-4978-A5C9-E27853D5F4D2}" type="presOf" srcId="{4D57B115-1FE5-416E-B8F5-0CB1966CF8DD}" destId="{615C031C-30B8-4822-9C81-E28F89E666E9}" srcOrd="0" destOrd="0" presId="urn:microsoft.com/office/officeart/2005/8/layout/vList5"/>
    <dgm:cxn modelId="{1CE2B668-0955-4A10-B102-F27EFD3BE121}" srcId="{FF718A74-6143-491A-B06F-BE4ADB2969A4}" destId="{4DCBF166-C0BB-4EAC-B4D7-496D2426ED57}" srcOrd="0" destOrd="0" parTransId="{76573EB7-FA42-4D68-A2ED-C1E2EC3391EE}" sibTransId="{917E9D7B-6719-411C-9738-6F1238552665}"/>
    <dgm:cxn modelId="{12CE0897-6A34-456D-9FB7-695B215B0158}" srcId="{E76B53EB-67F3-4206-8984-CF1DF285DEAF}" destId="{3E31A94B-8254-408B-ACFE-D1FFD8C49A2F}" srcOrd="1" destOrd="0" parTransId="{8FC1C878-26D4-4584-9F96-0E0FC077A354}" sibTransId="{67529D3D-35B6-49B7-AA17-037C33233539}"/>
    <dgm:cxn modelId="{887CA6FA-DE85-445B-8EDA-CB4A06C0B474}" type="presOf" srcId="{4DCBF166-C0BB-4EAC-B4D7-496D2426ED57}" destId="{2545F16D-E21E-4A83-B762-940CD3EDA377}" srcOrd="0" destOrd="0" presId="urn:microsoft.com/office/officeart/2005/8/layout/vList5"/>
    <dgm:cxn modelId="{5C125CA1-A936-4CA6-A205-94921CA92DA2}" srcId="{A89BF1BD-181B-4C98-B994-06B29C354D9E}" destId="{51A8FCE9-823C-474C-8C6A-8EA631D04DBE}" srcOrd="0" destOrd="0" parTransId="{B59CDA58-2811-4C5B-93BA-4147515FF505}" sibTransId="{99D0D0E7-963D-4004-9EC1-08A4B1B87A55}"/>
    <dgm:cxn modelId="{6763ACE8-5EE4-4096-9E43-38024D8DBD77}" type="presOf" srcId="{51A8FCE9-823C-474C-8C6A-8EA631D04DBE}" destId="{8795A588-FB54-4A46-AAAD-99E4DE8DDDD5}" srcOrd="0" destOrd="0" presId="urn:microsoft.com/office/officeart/2005/8/layout/vList5"/>
    <dgm:cxn modelId="{34250B54-1107-4E45-8728-35D6DA6D49EF}" type="presOf" srcId="{E76B53EB-67F3-4206-8984-CF1DF285DEAF}" destId="{B0A902E6-7D07-44E3-926F-BF11B0AEEACB}" srcOrd="0" destOrd="0" presId="urn:microsoft.com/office/officeart/2005/8/layout/vList5"/>
    <dgm:cxn modelId="{248741D4-4597-405C-AED9-575746E133BD}" type="presOf" srcId="{A89BF1BD-181B-4C98-B994-06B29C354D9E}" destId="{2CAA8F23-0C48-49FE-B3FA-8218A429496E}" srcOrd="0" destOrd="0" presId="urn:microsoft.com/office/officeart/2005/8/layout/vList5"/>
    <dgm:cxn modelId="{7EC8E8EF-BFB1-48CC-AA02-CF5C55E7F5A2}" srcId="{4DCBF166-C0BB-4EAC-B4D7-496D2426ED57}" destId="{F23342DC-0B48-4268-B674-D9E636C116DC}" srcOrd="0" destOrd="0" parTransId="{26BC0DB6-3513-4569-8415-08151F8E5ECB}" sibTransId="{7997DF52-D3C4-462F-AE9C-11395B1EE13C}"/>
    <dgm:cxn modelId="{38F2143C-BB5E-4D6B-98A6-CBBC0D83FF2A}" srcId="{E76B53EB-67F3-4206-8984-CF1DF285DEAF}" destId="{A69CCC6C-CA5C-4251-B478-D277E52563BF}" srcOrd="0" destOrd="0" parTransId="{CDBE4123-164E-439D-AA6F-F72C10453F67}" sibTransId="{09BE1330-EC33-4A63-AF40-D336FFABE7FD}"/>
    <dgm:cxn modelId="{947C2186-15B3-4A2C-BE83-5803FD1AC6DE}" srcId="{8D770969-A868-4AE9-A6D5-966053BD5751}" destId="{EF12F2A2-AB90-49B2-BB64-32B5A40E76A3}" srcOrd="2" destOrd="0" parTransId="{489A9C56-B739-495E-A3E6-F8665546A331}" sibTransId="{3FF7A535-C74D-451F-B387-5C3439D8527E}"/>
    <dgm:cxn modelId="{725542E6-DCDD-4807-AAA4-8D3620914E6B}" srcId="{8D770969-A868-4AE9-A6D5-966053BD5751}" destId="{AA90F650-A114-4DB5-9D50-84D88537FDAA}" srcOrd="1" destOrd="0" parTransId="{BDA0C865-9767-40DC-965B-57188C99DA7D}" sibTransId="{B76AF617-E7DA-4579-928E-559C3424DB75}"/>
    <dgm:cxn modelId="{4CD8947A-40C7-4DF0-9B31-072A4030C96C}" type="presOf" srcId="{EF12F2A2-AB90-49B2-BB64-32B5A40E76A3}" destId="{615C031C-30B8-4822-9C81-E28F89E666E9}" srcOrd="0" destOrd="2" presId="urn:microsoft.com/office/officeart/2005/8/layout/vList5"/>
    <dgm:cxn modelId="{0F71F41A-F46D-4BD3-B915-9400C9C350D9}" srcId="{8D770969-A868-4AE9-A6D5-966053BD5751}" destId="{4D57B115-1FE5-416E-B8F5-0CB1966CF8DD}" srcOrd="0" destOrd="0" parTransId="{ED43A4DB-0770-4462-A6F5-2E5A1D18BAB6}" sibTransId="{CA03D1EF-BE6F-4EAD-9C90-0DBCBF7738BD}"/>
    <dgm:cxn modelId="{B78A5125-DA9C-419B-BE45-0C6D902FEBFC}" type="presOf" srcId="{AA90F650-A114-4DB5-9D50-84D88537FDAA}" destId="{615C031C-30B8-4822-9C81-E28F89E666E9}" srcOrd="0" destOrd="1" presId="urn:microsoft.com/office/officeart/2005/8/layout/vList5"/>
    <dgm:cxn modelId="{C07A21FD-6455-4C99-A6E4-8630209D5978}" srcId="{FF718A74-6143-491A-B06F-BE4ADB2969A4}" destId="{E76B53EB-67F3-4206-8984-CF1DF285DEAF}" srcOrd="3" destOrd="0" parTransId="{74A94D4E-9CB9-42F4-BCE4-5D5495F8F239}" sibTransId="{3F647926-B995-4DB1-8197-250D7D50C0B8}"/>
    <dgm:cxn modelId="{AC39F4F9-02E2-4F63-945D-C1B81780BADC}" type="presOf" srcId="{A69CCC6C-CA5C-4251-B478-D277E52563BF}" destId="{0AFBFB56-4514-40B2-8E96-A1DBE29BC63F}" srcOrd="0" destOrd="0" presId="urn:microsoft.com/office/officeart/2005/8/layout/vList5"/>
    <dgm:cxn modelId="{D6C5AEDD-A9E0-4D2D-A18F-5EF3CEDFCF3A}" type="presOf" srcId="{8D770969-A868-4AE9-A6D5-966053BD5751}" destId="{02BEABF8-F9F9-476B-9B9D-8FD8F3C31D9A}" srcOrd="0" destOrd="0" presId="urn:microsoft.com/office/officeart/2005/8/layout/vList5"/>
    <dgm:cxn modelId="{62632865-8018-4AA2-B7BD-C55028056617}" type="presOf" srcId="{FF718A74-6143-491A-B06F-BE4ADB2969A4}" destId="{824C35D6-0F91-4196-BE09-D65C352B2EF6}" srcOrd="0" destOrd="0" presId="urn:microsoft.com/office/officeart/2005/8/layout/vList5"/>
    <dgm:cxn modelId="{C070BFD7-582A-4D7F-BDA3-B38D3984C819}" srcId="{FF718A74-6143-491A-B06F-BE4ADB2969A4}" destId="{A89BF1BD-181B-4C98-B994-06B29C354D9E}" srcOrd="2" destOrd="0" parTransId="{4366E4FD-A088-467F-9B3E-AACD9E3D37B2}" sibTransId="{3AF05150-08AB-46C8-88B0-E4CBF9079641}"/>
    <dgm:cxn modelId="{58952F8E-24CF-4916-BD63-C9D0E41FBEBA}" type="presParOf" srcId="{824C35D6-0F91-4196-BE09-D65C352B2EF6}" destId="{38307D15-1F05-48CE-B883-252E62EEE957}" srcOrd="0" destOrd="0" presId="urn:microsoft.com/office/officeart/2005/8/layout/vList5"/>
    <dgm:cxn modelId="{D2B02C75-DAAF-4AE0-9C59-243755CDBFBD}" type="presParOf" srcId="{38307D15-1F05-48CE-B883-252E62EEE957}" destId="{2545F16D-E21E-4A83-B762-940CD3EDA377}" srcOrd="0" destOrd="0" presId="urn:microsoft.com/office/officeart/2005/8/layout/vList5"/>
    <dgm:cxn modelId="{9D2CDB9B-818D-4220-8700-E6A6FCE8E719}" type="presParOf" srcId="{38307D15-1F05-48CE-B883-252E62EEE957}" destId="{EF36CA8E-7741-4A60-9C4D-24C42D045BAA}" srcOrd="1" destOrd="0" presId="urn:microsoft.com/office/officeart/2005/8/layout/vList5"/>
    <dgm:cxn modelId="{DAEDBF01-EA24-4A03-B393-8A297F4E8005}" type="presParOf" srcId="{824C35D6-0F91-4196-BE09-D65C352B2EF6}" destId="{AA65B1D2-E60F-4A15-990E-F893F8F6CE1A}" srcOrd="1" destOrd="0" presId="urn:microsoft.com/office/officeart/2005/8/layout/vList5"/>
    <dgm:cxn modelId="{815B0FB9-114C-4D90-9E0D-3ABAD7AE44C7}" type="presParOf" srcId="{824C35D6-0F91-4196-BE09-D65C352B2EF6}" destId="{E43D8AD2-136C-4FDD-A674-E69165DFADA4}" srcOrd="2" destOrd="0" presId="urn:microsoft.com/office/officeart/2005/8/layout/vList5"/>
    <dgm:cxn modelId="{197DD8C3-E358-48DF-8EAE-089BF9DDA036}" type="presParOf" srcId="{E43D8AD2-136C-4FDD-A674-E69165DFADA4}" destId="{02BEABF8-F9F9-476B-9B9D-8FD8F3C31D9A}" srcOrd="0" destOrd="0" presId="urn:microsoft.com/office/officeart/2005/8/layout/vList5"/>
    <dgm:cxn modelId="{86CDDBA4-16D1-4BBC-A9AF-9EAC16FA5E30}" type="presParOf" srcId="{E43D8AD2-136C-4FDD-A674-E69165DFADA4}" destId="{615C031C-30B8-4822-9C81-E28F89E666E9}" srcOrd="1" destOrd="0" presId="urn:microsoft.com/office/officeart/2005/8/layout/vList5"/>
    <dgm:cxn modelId="{28244542-D274-4F85-95A3-35D2C30181CD}" type="presParOf" srcId="{824C35D6-0F91-4196-BE09-D65C352B2EF6}" destId="{38FB912D-0219-4E45-9765-D6C400817E39}" srcOrd="3" destOrd="0" presId="urn:microsoft.com/office/officeart/2005/8/layout/vList5"/>
    <dgm:cxn modelId="{5F41F103-C054-4C34-8D0C-69C8B730433F}" type="presParOf" srcId="{824C35D6-0F91-4196-BE09-D65C352B2EF6}" destId="{780D50C2-ED45-4333-9069-E5C31E59BC36}" srcOrd="4" destOrd="0" presId="urn:microsoft.com/office/officeart/2005/8/layout/vList5"/>
    <dgm:cxn modelId="{0DD74AA2-A30D-46DE-921D-31BC34F09125}" type="presParOf" srcId="{780D50C2-ED45-4333-9069-E5C31E59BC36}" destId="{2CAA8F23-0C48-49FE-B3FA-8218A429496E}" srcOrd="0" destOrd="0" presId="urn:microsoft.com/office/officeart/2005/8/layout/vList5"/>
    <dgm:cxn modelId="{2911A4DA-4AAA-4306-A5B1-18B62275E3B3}" type="presParOf" srcId="{780D50C2-ED45-4333-9069-E5C31E59BC36}" destId="{8795A588-FB54-4A46-AAAD-99E4DE8DDDD5}" srcOrd="1" destOrd="0" presId="urn:microsoft.com/office/officeart/2005/8/layout/vList5"/>
    <dgm:cxn modelId="{E2BC09FA-C698-4682-97FB-C37350AA5A3C}" type="presParOf" srcId="{824C35D6-0F91-4196-BE09-D65C352B2EF6}" destId="{CFF750E2-57E9-4FC0-9DDF-F35CEA80F402}" srcOrd="5" destOrd="0" presId="urn:microsoft.com/office/officeart/2005/8/layout/vList5"/>
    <dgm:cxn modelId="{6B0E03BF-6ED1-432D-9337-0D44C3089456}" type="presParOf" srcId="{824C35D6-0F91-4196-BE09-D65C352B2EF6}" destId="{FC0C9B57-9086-4784-9CC8-032CBD1643C6}" srcOrd="6" destOrd="0" presId="urn:microsoft.com/office/officeart/2005/8/layout/vList5"/>
    <dgm:cxn modelId="{F5C2B049-CEC5-47F7-AA45-CB17E3424974}" type="presParOf" srcId="{FC0C9B57-9086-4784-9CC8-032CBD1643C6}" destId="{B0A902E6-7D07-44E3-926F-BF11B0AEEACB}" srcOrd="0" destOrd="0" presId="urn:microsoft.com/office/officeart/2005/8/layout/vList5"/>
    <dgm:cxn modelId="{423B5B96-7DF6-4C07-9657-E95506669058}" type="presParOf" srcId="{FC0C9B57-9086-4784-9CC8-032CBD1643C6}" destId="{0AFBFB56-4514-40B2-8E96-A1DBE29BC63F}"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F718A74-6143-491A-B06F-BE4ADB2969A4}" type="doc">
      <dgm:prSet loTypeId="urn:microsoft.com/office/officeart/2005/8/layout/vList5" loCatId="list" qsTypeId="urn:microsoft.com/office/officeart/2005/8/quickstyle/simple2" qsCatId="simple" csTypeId="urn:microsoft.com/office/officeart/2005/8/colors/colorful1" csCatId="colorful" phldr="1"/>
      <dgm:spPr/>
      <dgm:t>
        <a:bodyPr/>
        <a:lstStyle/>
        <a:p>
          <a:endParaRPr lang="en-IN"/>
        </a:p>
      </dgm:t>
    </dgm:pt>
    <dgm:pt modelId="{4DCBF166-C0BB-4EAC-B4D7-496D2426ED57}">
      <dgm:prSet phldrT="[Text]" custT="1"/>
      <dgm:spPr>
        <a:solidFill>
          <a:schemeClr val="bg2">
            <a:lumMod val="85000"/>
          </a:schemeClr>
        </a:solidFill>
      </dgm:spPr>
      <dgm:t>
        <a:bodyPr/>
        <a:lstStyle/>
        <a:p>
          <a:r>
            <a:rPr lang="en-US" sz="2400" dirty="0" smtClean="0">
              <a:solidFill>
                <a:schemeClr val="bg2"/>
              </a:solidFill>
            </a:rPr>
            <a:t>Unit Testing</a:t>
          </a:r>
          <a:endParaRPr lang="en-IN" sz="2400" dirty="0">
            <a:solidFill>
              <a:schemeClr val="bg2"/>
            </a:solidFill>
          </a:endParaRPr>
        </a:p>
      </dgm:t>
    </dgm:pt>
    <dgm:pt modelId="{76573EB7-FA42-4D68-A2ED-C1E2EC3391EE}" type="parTrans" cxnId="{1CE2B668-0955-4A10-B102-F27EFD3BE121}">
      <dgm:prSet/>
      <dgm:spPr/>
      <dgm:t>
        <a:bodyPr/>
        <a:lstStyle/>
        <a:p>
          <a:endParaRPr lang="en-IN" sz="2400"/>
        </a:p>
      </dgm:t>
    </dgm:pt>
    <dgm:pt modelId="{917E9D7B-6719-411C-9738-6F1238552665}" type="sibTrans" cxnId="{1CE2B668-0955-4A10-B102-F27EFD3BE121}">
      <dgm:prSet/>
      <dgm:spPr/>
      <dgm:t>
        <a:bodyPr/>
        <a:lstStyle/>
        <a:p>
          <a:endParaRPr lang="en-IN" sz="2400"/>
        </a:p>
      </dgm:t>
    </dgm:pt>
    <dgm:pt modelId="{F23342DC-0B48-4268-B674-D9E636C116DC}">
      <dgm:prSet phldrT="[Text]" custT="1"/>
      <dgm:spPr>
        <a:solidFill>
          <a:schemeClr val="bg2">
            <a:lumMod val="85000"/>
          </a:schemeClr>
        </a:solidFill>
      </dgm:spPr>
      <dgm:t>
        <a:bodyPr/>
        <a:lstStyle/>
        <a:p>
          <a:r>
            <a:rPr lang="en-US" sz="2400" dirty="0" smtClean="0">
              <a:solidFill>
                <a:schemeClr val="bg2"/>
              </a:solidFill>
            </a:rPr>
            <a:t>ABLUnit</a:t>
          </a:r>
          <a:endParaRPr lang="en-IN" sz="2400" dirty="0">
            <a:solidFill>
              <a:schemeClr val="bg2"/>
            </a:solidFill>
          </a:endParaRPr>
        </a:p>
      </dgm:t>
    </dgm:pt>
    <dgm:pt modelId="{26BC0DB6-3513-4569-8415-08151F8E5ECB}" type="parTrans" cxnId="{7EC8E8EF-BFB1-48CC-AA02-CF5C55E7F5A2}">
      <dgm:prSet/>
      <dgm:spPr/>
      <dgm:t>
        <a:bodyPr/>
        <a:lstStyle/>
        <a:p>
          <a:endParaRPr lang="en-IN" sz="2400"/>
        </a:p>
      </dgm:t>
    </dgm:pt>
    <dgm:pt modelId="{7997DF52-D3C4-462F-AE9C-11395B1EE13C}" type="sibTrans" cxnId="{7EC8E8EF-BFB1-48CC-AA02-CF5C55E7F5A2}">
      <dgm:prSet/>
      <dgm:spPr/>
      <dgm:t>
        <a:bodyPr/>
        <a:lstStyle/>
        <a:p>
          <a:endParaRPr lang="en-IN" sz="2400"/>
        </a:p>
      </dgm:t>
    </dgm:pt>
    <dgm:pt modelId="{8D770969-A868-4AE9-A6D5-966053BD5751}">
      <dgm:prSet phldrT="[Text]" custT="1"/>
      <dgm:spPr>
        <a:solidFill>
          <a:schemeClr val="bg2">
            <a:lumMod val="85000"/>
          </a:schemeClr>
        </a:solidFill>
      </dgm:spPr>
      <dgm:t>
        <a:bodyPr/>
        <a:lstStyle/>
        <a:p>
          <a:r>
            <a:rPr lang="en-US" sz="2400" dirty="0" smtClean="0">
              <a:solidFill>
                <a:schemeClr val="bg2"/>
              </a:solidFill>
            </a:rPr>
            <a:t>Editor Improvements</a:t>
          </a:r>
          <a:endParaRPr lang="en-IN" sz="2400" dirty="0">
            <a:solidFill>
              <a:schemeClr val="bg2"/>
            </a:solidFill>
          </a:endParaRPr>
        </a:p>
      </dgm:t>
    </dgm:pt>
    <dgm:pt modelId="{4B9E474E-4563-4DED-9D23-E5B93DA7DF7B}" type="parTrans" cxnId="{55D1D8B4-93AE-40AA-9C84-EA6627923B4F}">
      <dgm:prSet/>
      <dgm:spPr/>
      <dgm:t>
        <a:bodyPr/>
        <a:lstStyle/>
        <a:p>
          <a:endParaRPr lang="en-IN" sz="2400"/>
        </a:p>
      </dgm:t>
    </dgm:pt>
    <dgm:pt modelId="{C0E783D9-5AD3-4758-99B7-72B43856A474}" type="sibTrans" cxnId="{55D1D8B4-93AE-40AA-9C84-EA6627923B4F}">
      <dgm:prSet/>
      <dgm:spPr/>
      <dgm:t>
        <a:bodyPr/>
        <a:lstStyle/>
        <a:p>
          <a:endParaRPr lang="en-IN" sz="2400"/>
        </a:p>
      </dgm:t>
    </dgm:pt>
    <dgm:pt modelId="{AA90F650-A114-4DB5-9D50-84D88537FDAA}">
      <dgm:prSet phldrT="[Text]" custT="1"/>
      <dgm:spPr>
        <a:solidFill>
          <a:schemeClr val="bg2">
            <a:lumMod val="85000"/>
          </a:schemeClr>
        </a:solidFill>
      </dgm:spPr>
      <dgm:t>
        <a:bodyPr/>
        <a:lstStyle/>
        <a:p>
          <a:r>
            <a:rPr lang="en-US" sz="2400" dirty="0" smtClean="0">
              <a:solidFill>
                <a:schemeClr val="bg2"/>
              </a:solidFill>
            </a:rPr>
            <a:t>Organize USING Statements</a:t>
          </a:r>
          <a:endParaRPr lang="en-IN" sz="2400" dirty="0">
            <a:solidFill>
              <a:schemeClr val="bg2"/>
            </a:solidFill>
          </a:endParaRPr>
        </a:p>
      </dgm:t>
    </dgm:pt>
    <dgm:pt modelId="{BDA0C865-9767-40DC-965B-57188C99DA7D}" type="parTrans" cxnId="{725542E6-DCDD-4807-AAA4-8D3620914E6B}">
      <dgm:prSet/>
      <dgm:spPr/>
      <dgm:t>
        <a:bodyPr/>
        <a:lstStyle/>
        <a:p>
          <a:endParaRPr lang="en-IN" sz="2400"/>
        </a:p>
      </dgm:t>
    </dgm:pt>
    <dgm:pt modelId="{B76AF617-E7DA-4579-928E-559C3424DB75}" type="sibTrans" cxnId="{725542E6-DCDD-4807-AAA4-8D3620914E6B}">
      <dgm:prSet/>
      <dgm:spPr/>
      <dgm:t>
        <a:bodyPr/>
        <a:lstStyle/>
        <a:p>
          <a:endParaRPr lang="en-IN" sz="2400"/>
        </a:p>
      </dgm:t>
    </dgm:pt>
    <dgm:pt modelId="{EF12F2A2-AB90-49B2-BB64-32B5A40E76A3}">
      <dgm:prSet phldrT="[Text]" custT="1"/>
      <dgm:spPr>
        <a:solidFill>
          <a:schemeClr val="bg2">
            <a:lumMod val="85000"/>
          </a:schemeClr>
        </a:solidFill>
      </dgm:spPr>
      <dgm:t>
        <a:bodyPr/>
        <a:lstStyle/>
        <a:p>
          <a:r>
            <a:rPr lang="en-US" sz="2400" dirty="0" smtClean="0">
              <a:solidFill>
                <a:schemeClr val="bg2"/>
              </a:solidFill>
            </a:rPr>
            <a:t>Freeform Query</a:t>
          </a:r>
          <a:endParaRPr lang="en-IN" sz="2400" dirty="0">
            <a:solidFill>
              <a:schemeClr val="bg2"/>
            </a:solidFill>
          </a:endParaRPr>
        </a:p>
      </dgm:t>
    </dgm:pt>
    <dgm:pt modelId="{489A9C56-B739-495E-A3E6-F8665546A331}" type="parTrans" cxnId="{947C2186-15B3-4A2C-BE83-5803FD1AC6DE}">
      <dgm:prSet/>
      <dgm:spPr/>
      <dgm:t>
        <a:bodyPr/>
        <a:lstStyle/>
        <a:p>
          <a:endParaRPr lang="en-IN" sz="2400"/>
        </a:p>
      </dgm:t>
    </dgm:pt>
    <dgm:pt modelId="{3FF7A535-C74D-451F-B387-5C3439D8527E}" type="sibTrans" cxnId="{947C2186-15B3-4A2C-BE83-5803FD1AC6DE}">
      <dgm:prSet/>
      <dgm:spPr/>
      <dgm:t>
        <a:bodyPr/>
        <a:lstStyle/>
        <a:p>
          <a:endParaRPr lang="en-IN" sz="2400"/>
        </a:p>
      </dgm:t>
    </dgm:pt>
    <dgm:pt modelId="{A89BF1BD-181B-4C98-B994-06B29C354D9E}">
      <dgm:prSet phldrT="[Text]" custT="1"/>
      <dgm:spPr>
        <a:solidFill>
          <a:schemeClr val="bg2">
            <a:lumMod val="85000"/>
          </a:schemeClr>
        </a:solidFill>
      </dgm:spPr>
      <dgm:t>
        <a:bodyPr/>
        <a:lstStyle/>
        <a:p>
          <a:r>
            <a:rPr lang="en-US" sz="2400" dirty="0" smtClean="0">
              <a:solidFill>
                <a:schemeClr val="bg2"/>
              </a:solidFill>
            </a:rPr>
            <a:t>Performance Improvements</a:t>
          </a:r>
          <a:endParaRPr lang="en-IN" sz="2400" dirty="0">
            <a:solidFill>
              <a:schemeClr val="bg2"/>
            </a:solidFill>
          </a:endParaRPr>
        </a:p>
      </dgm:t>
    </dgm:pt>
    <dgm:pt modelId="{4366E4FD-A088-467F-9B3E-AACD9E3D37B2}" type="parTrans" cxnId="{C070BFD7-582A-4D7F-BDA3-B38D3984C819}">
      <dgm:prSet/>
      <dgm:spPr/>
      <dgm:t>
        <a:bodyPr/>
        <a:lstStyle/>
        <a:p>
          <a:endParaRPr lang="en-IN" sz="2400"/>
        </a:p>
      </dgm:t>
    </dgm:pt>
    <dgm:pt modelId="{3AF05150-08AB-46C8-88B0-E4CBF9079641}" type="sibTrans" cxnId="{C070BFD7-582A-4D7F-BDA3-B38D3984C819}">
      <dgm:prSet/>
      <dgm:spPr/>
      <dgm:t>
        <a:bodyPr/>
        <a:lstStyle/>
        <a:p>
          <a:endParaRPr lang="en-IN" sz="2400"/>
        </a:p>
      </dgm:t>
    </dgm:pt>
    <dgm:pt modelId="{51A8FCE9-823C-474C-8C6A-8EA631D04DBE}">
      <dgm:prSet phldrT="[Text]" custT="1"/>
      <dgm:spPr>
        <a:solidFill>
          <a:schemeClr val="bg2">
            <a:lumMod val="85000"/>
          </a:schemeClr>
        </a:solidFill>
      </dgm:spPr>
      <dgm:t>
        <a:bodyPr/>
        <a:lstStyle/>
        <a:p>
          <a:r>
            <a:rPr lang="en-US" sz="2400" dirty="0" smtClean="0">
              <a:solidFill>
                <a:schemeClr val="bg2"/>
              </a:solidFill>
            </a:rPr>
            <a:t>Exclude from OpenEdge Tooling</a:t>
          </a:r>
          <a:endParaRPr lang="en-IN" sz="2400" dirty="0">
            <a:solidFill>
              <a:schemeClr val="bg2"/>
            </a:solidFill>
          </a:endParaRPr>
        </a:p>
      </dgm:t>
    </dgm:pt>
    <dgm:pt modelId="{B59CDA58-2811-4C5B-93BA-4147515FF505}" type="parTrans" cxnId="{5C125CA1-A936-4CA6-A205-94921CA92DA2}">
      <dgm:prSet/>
      <dgm:spPr/>
      <dgm:t>
        <a:bodyPr/>
        <a:lstStyle/>
        <a:p>
          <a:endParaRPr lang="en-IN" sz="2400"/>
        </a:p>
      </dgm:t>
    </dgm:pt>
    <dgm:pt modelId="{99D0D0E7-963D-4004-9EC1-08A4B1B87A55}" type="sibTrans" cxnId="{5C125CA1-A936-4CA6-A205-94921CA92DA2}">
      <dgm:prSet/>
      <dgm:spPr/>
      <dgm:t>
        <a:bodyPr/>
        <a:lstStyle/>
        <a:p>
          <a:endParaRPr lang="en-IN" sz="2400"/>
        </a:p>
      </dgm:t>
    </dgm:pt>
    <dgm:pt modelId="{E76B53EB-67F3-4206-8984-CF1DF285DEAF}">
      <dgm:prSet phldrT="[Text]" custT="1"/>
      <dgm:spPr/>
      <dgm:t>
        <a:bodyPr/>
        <a:lstStyle/>
        <a:p>
          <a:r>
            <a:rPr lang="en-US" sz="2400" dirty="0" smtClean="0"/>
            <a:t>Miscellaneous Updates</a:t>
          </a:r>
          <a:endParaRPr lang="en-IN" sz="2400" dirty="0"/>
        </a:p>
      </dgm:t>
    </dgm:pt>
    <dgm:pt modelId="{74A94D4E-9CB9-42F4-BCE4-5D5495F8F239}" type="parTrans" cxnId="{C07A21FD-6455-4C99-A6E4-8630209D5978}">
      <dgm:prSet/>
      <dgm:spPr/>
      <dgm:t>
        <a:bodyPr/>
        <a:lstStyle/>
        <a:p>
          <a:endParaRPr lang="en-IN" sz="2400"/>
        </a:p>
      </dgm:t>
    </dgm:pt>
    <dgm:pt modelId="{3F647926-B995-4DB1-8197-250D7D50C0B8}" type="sibTrans" cxnId="{C07A21FD-6455-4C99-A6E4-8630209D5978}">
      <dgm:prSet/>
      <dgm:spPr/>
      <dgm:t>
        <a:bodyPr/>
        <a:lstStyle/>
        <a:p>
          <a:endParaRPr lang="en-IN" sz="2400"/>
        </a:p>
      </dgm:t>
    </dgm:pt>
    <dgm:pt modelId="{A69CCC6C-CA5C-4251-B478-D277E52563BF}">
      <dgm:prSet phldrT="[Text]" custT="1"/>
      <dgm:spPr/>
      <dgm:t>
        <a:bodyPr/>
        <a:lstStyle/>
        <a:p>
          <a:r>
            <a:rPr lang="en-US" sz="2400" dirty="0" smtClean="0"/>
            <a:t>General</a:t>
          </a:r>
          <a:endParaRPr lang="en-IN" sz="2400" dirty="0"/>
        </a:p>
      </dgm:t>
    </dgm:pt>
    <dgm:pt modelId="{CDBE4123-164E-439D-AA6F-F72C10453F67}" type="parTrans" cxnId="{38F2143C-BB5E-4D6B-98A6-CBBC0D83FF2A}">
      <dgm:prSet/>
      <dgm:spPr/>
      <dgm:t>
        <a:bodyPr/>
        <a:lstStyle/>
        <a:p>
          <a:endParaRPr lang="en-IN" sz="2400"/>
        </a:p>
      </dgm:t>
    </dgm:pt>
    <dgm:pt modelId="{09BE1330-EC33-4A63-AF40-D336FFABE7FD}" type="sibTrans" cxnId="{38F2143C-BB5E-4D6B-98A6-CBBC0D83FF2A}">
      <dgm:prSet/>
      <dgm:spPr/>
      <dgm:t>
        <a:bodyPr/>
        <a:lstStyle/>
        <a:p>
          <a:endParaRPr lang="en-IN" sz="2400"/>
        </a:p>
      </dgm:t>
    </dgm:pt>
    <dgm:pt modelId="{3E31A94B-8254-408B-ACFE-D1FFD8C49A2F}">
      <dgm:prSet phldrT="[Text]" custT="1"/>
      <dgm:spPr/>
      <dgm:t>
        <a:bodyPr/>
        <a:lstStyle/>
        <a:p>
          <a:r>
            <a:rPr lang="en-US" sz="2400" dirty="0" smtClean="0"/>
            <a:t>Mobile</a:t>
          </a:r>
          <a:endParaRPr lang="en-IN" sz="2400" dirty="0"/>
        </a:p>
      </dgm:t>
    </dgm:pt>
    <dgm:pt modelId="{8FC1C878-26D4-4584-9F96-0E0FC077A354}" type="parTrans" cxnId="{12CE0897-6A34-456D-9FB7-695B215B0158}">
      <dgm:prSet/>
      <dgm:spPr/>
      <dgm:t>
        <a:bodyPr/>
        <a:lstStyle/>
        <a:p>
          <a:endParaRPr lang="en-IN" sz="2400"/>
        </a:p>
      </dgm:t>
    </dgm:pt>
    <dgm:pt modelId="{67529D3D-35B6-49B7-AA17-037C33233539}" type="sibTrans" cxnId="{12CE0897-6A34-456D-9FB7-695B215B0158}">
      <dgm:prSet/>
      <dgm:spPr/>
      <dgm:t>
        <a:bodyPr/>
        <a:lstStyle/>
        <a:p>
          <a:endParaRPr lang="en-IN" sz="2400"/>
        </a:p>
      </dgm:t>
    </dgm:pt>
    <dgm:pt modelId="{4D57B115-1FE5-416E-B8F5-0CB1966CF8DD}">
      <dgm:prSet phldrT="[Text]" custT="1"/>
      <dgm:spPr>
        <a:solidFill>
          <a:schemeClr val="bg2">
            <a:lumMod val="85000"/>
          </a:schemeClr>
        </a:solidFill>
      </dgm:spPr>
      <dgm:t>
        <a:bodyPr/>
        <a:lstStyle/>
        <a:p>
          <a:r>
            <a:rPr lang="en-US" sz="2400" dirty="0" smtClean="0">
              <a:solidFill>
                <a:schemeClr val="bg2"/>
              </a:solidFill>
            </a:rPr>
            <a:t>Find References</a:t>
          </a:r>
          <a:endParaRPr lang="en-IN" sz="2400" dirty="0">
            <a:solidFill>
              <a:schemeClr val="bg2"/>
            </a:solidFill>
          </a:endParaRPr>
        </a:p>
      </dgm:t>
    </dgm:pt>
    <dgm:pt modelId="{ED43A4DB-0770-4462-A6F5-2E5A1D18BAB6}" type="parTrans" cxnId="{0F71F41A-F46D-4BD3-B915-9400C9C350D9}">
      <dgm:prSet/>
      <dgm:spPr/>
      <dgm:t>
        <a:bodyPr/>
        <a:lstStyle/>
        <a:p>
          <a:endParaRPr lang="en-IN"/>
        </a:p>
      </dgm:t>
    </dgm:pt>
    <dgm:pt modelId="{CA03D1EF-BE6F-4EAD-9C90-0DBCBF7738BD}" type="sibTrans" cxnId="{0F71F41A-F46D-4BD3-B915-9400C9C350D9}">
      <dgm:prSet/>
      <dgm:spPr/>
      <dgm:t>
        <a:bodyPr/>
        <a:lstStyle/>
        <a:p>
          <a:endParaRPr lang="en-IN"/>
        </a:p>
      </dgm:t>
    </dgm:pt>
    <dgm:pt modelId="{824C35D6-0F91-4196-BE09-D65C352B2EF6}" type="pres">
      <dgm:prSet presAssocID="{FF718A74-6143-491A-B06F-BE4ADB2969A4}" presName="Name0" presStyleCnt="0">
        <dgm:presLayoutVars>
          <dgm:dir/>
          <dgm:animLvl val="lvl"/>
          <dgm:resizeHandles val="exact"/>
        </dgm:presLayoutVars>
      </dgm:prSet>
      <dgm:spPr/>
      <dgm:t>
        <a:bodyPr/>
        <a:lstStyle/>
        <a:p>
          <a:endParaRPr lang="en-IN"/>
        </a:p>
      </dgm:t>
    </dgm:pt>
    <dgm:pt modelId="{38307D15-1F05-48CE-B883-252E62EEE957}" type="pres">
      <dgm:prSet presAssocID="{4DCBF166-C0BB-4EAC-B4D7-496D2426ED57}" presName="linNode" presStyleCnt="0"/>
      <dgm:spPr/>
    </dgm:pt>
    <dgm:pt modelId="{2545F16D-E21E-4A83-B762-940CD3EDA377}" type="pres">
      <dgm:prSet presAssocID="{4DCBF166-C0BB-4EAC-B4D7-496D2426ED57}" presName="parentText" presStyleLbl="node1" presStyleIdx="0" presStyleCnt="4">
        <dgm:presLayoutVars>
          <dgm:chMax val="1"/>
          <dgm:bulletEnabled val="1"/>
        </dgm:presLayoutVars>
      </dgm:prSet>
      <dgm:spPr/>
      <dgm:t>
        <a:bodyPr/>
        <a:lstStyle/>
        <a:p>
          <a:endParaRPr lang="en-IN"/>
        </a:p>
      </dgm:t>
    </dgm:pt>
    <dgm:pt modelId="{EF36CA8E-7741-4A60-9C4D-24C42D045BAA}" type="pres">
      <dgm:prSet presAssocID="{4DCBF166-C0BB-4EAC-B4D7-496D2426ED57}" presName="descendantText" presStyleLbl="alignAccFollowNode1" presStyleIdx="0" presStyleCnt="4">
        <dgm:presLayoutVars>
          <dgm:bulletEnabled val="1"/>
        </dgm:presLayoutVars>
      </dgm:prSet>
      <dgm:spPr/>
      <dgm:t>
        <a:bodyPr/>
        <a:lstStyle/>
        <a:p>
          <a:endParaRPr lang="en-IN"/>
        </a:p>
      </dgm:t>
    </dgm:pt>
    <dgm:pt modelId="{AA65B1D2-E60F-4A15-990E-F893F8F6CE1A}" type="pres">
      <dgm:prSet presAssocID="{917E9D7B-6719-411C-9738-6F1238552665}" presName="sp" presStyleCnt="0"/>
      <dgm:spPr/>
    </dgm:pt>
    <dgm:pt modelId="{E43D8AD2-136C-4FDD-A674-E69165DFADA4}" type="pres">
      <dgm:prSet presAssocID="{8D770969-A868-4AE9-A6D5-966053BD5751}" presName="linNode" presStyleCnt="0"/>
      <dgm:spPr/>
    </dgm:pt>
    <dgm:pt modelId="{02BEABF8-F9F9-476B-9B9D-8FD8F3C31D9A}" type="pres">
      <dgm:prSet presAssocID="{8D770969-A868-4AE9-A6D5-966053BD5751}" presName="parentText" presStyleLbl="node1" presStyleIdx="1" presStyleCnt="4">
        <dgm:presLayoutVars>
          <dgm:chMax val="1"/>
          <dgm:bulletEnabled val="1"/>
        </dgm:presLayoutVars>
      </dgm:prSet>
      <dgm:spPr/>
      <dgm:t>
        <a:bodyPr/>
        <a:lstStyle/>
        <a:p>
          <a:endParaRPr lang="en-IN"/>
        </a:p>
      </dgm:t>
    </dgm:pt>
    <dgm:pt modelId="{615C031C-30B8-4822-9C81-E28F89E666E9}" type="pres">
      <dgm:prSet presAssocID="{8D770969-A868-4AE9-A6D5-966053BD5751}" presName="descendantText" presStyleLbl="alignAccFollowNode1" presStyleIdx="1" presStyleCnt="4" custScaleY="112137">
        <dgm:presLayoutVars>
          <dgm:bulletEnabled val="1"/>
        </dgm:presLayoutVars>
      </dgm:prSet>
      <dgm:spPr/>
      <dgm:t>
        <a:bodyPr/>
        <a:lstStyle/>
        <a:p>
          <a:endParaRPr lang="en-IN"/>
        </a:p>
      </dgm:t>
    </dgm:pt>
    <dgm:pt modelId="{38FB912D-0219-4E45-9765-D6C400817E39}" type="pres">
      <dgm:prSet presAssocID="{C0E783D9-5AD3-4758-99B7-72B43856A474}" presName="sp" presStyleCnt="0"/>
      <dgm:spPr/>
    </dgm:pt>
    <dgm:pt modelId="{780D50C2-ED45-4333-9069-E5C31E59BC36}" type="pres">
      <dgm:prSet presAssocID="{A89BF1BD-181B-4C98-B994-06B29C354D9E}" presName="linNode" presStyleCnt="0"/>
      <dgm:spPr/>
    </dgm:pt>
    <dgm:pt modelId="{2CAA8F23-0C48-49FE-B3FA-8218A429496E}" type="pres">
      <dgm:prSet presAssocID="{A89BF1BD-181B-4C98-B994-06B29C354D9E}" presName="parentText" presStyleLbl="node1" presStyleIdx="2" presStyleCnt="4">
        <dgm:presLayoutVars>
          <dgm:chMax val="1"/>
          <dgm:bulletEnabled val="1"/>
        </dgm:presLayoutVars>
      </dgm:prSet>
      <dgm:spPr/>
      <dgm:t>
        <a:bodyPr/>
        <a:lstStyle/>
        <a:p>
          <a:endParaRPr lang="en-IN"/>
        </a:p>
      </dgm:t>
    </dgm:pt>
    <dgm:pt modelId="{8795A588-FB54-4A46-AAAD-99E4DE8DDDD5}" type="pres">
      <dgm:prSet presAssocID="{A89BF1BD-181B-4C98-B994-06B29C354D9E}" presName="descendantText" presStyleLbl="alignAccFollowNode1" presStyleIdx="2" presStyleCnt="4">
        <dgm:presLayoutVars>
          <dgm:bulletEnabled val="1"/>
        </dgm:presLayoutVars>
      </dgm:prSet>
      <dgm:spPr/>
      <dgm:t>
        <a:bodyPr/>
        <a:lstStyle/>
        <a:p>
          <a:endParaRPr lang="en-IN"/>
        </a:p>
      </dgm:t>
    </dgm:pt>
    <dgm:pt modelId="{CFF750E2-57E9-4FC0-9DDF-F35CEA80F402}" type="pres">
      <dgm:prSet presAssocID="{3AF05150-08AB-46C8-88B0-E4CBF9079641}" presName="sp" presStyleCnt="0"/>
      <dgm:spPr/>
    </dgm:pt>
    <dgm:pt modelId="{FC0C9B57-9086-4784-9CC8-032CBD1643C6}" type="pres">
      <dgm:prSet presAssocID="{E76B53EB-67F3-4206-8984-CF1DF285DEAF}" presName="linNode" presStyleCnt="0"/>
      <dgm:spPr/>
    </dgm:pt>
    <dgm:pt modelId="{B0A902E6-7D07-44E3-926F-BF11B0AEEACB}" type="pres">
      <dgm:prSet presAssocID="{E76B53EB-67F3-4206-8984-CF1DF285DEAF}" presName="parentText" presStyleLbl="node1" presStyleIdx="3" presStyleCnt="4">
        <dgm:presLayoutVars>
          <dgm:chMax val="1"/>
          <dgm:bulletEnabled val="1"/>
        </dgm:presLayoutVars>
      </dgm:prSet>
      <dgm:spPr/>
      <dgm:t>
        <a:bodyPr/>
        <a:lstStyle/>
        <a:p>
          <a:endParaRPr lang="en-IN"/>
        </a:p>
      </dgm:t>
    </dgm:pt>
    <dgm:pt modelId="{0AFBFB56-4514-40B2-8E96-A1DBE29BC63F}" type="pres">
      <dgm:prSet presAssocID="{E76B53EB-67F3-4206-8984-CF1DF285DEAF}" presName="descendantText" presStyleLbl="alignAccFollowNode1" presStyleIdx="3" presStyleCnt="4">
        <dgm:presLayoutVars>
          <dgm:bulletEnabled val="1"/>
        </dgm:presLayoutVars>
      </dgm:prSet>
      <dgm:spPr/>
      <dgm:t>
        <a:bodyPr/>
        <a:lstStyle/>
        <a:p>
          <a:endParaRPr lang="en-IN"/>
        </a:p>
      </dgm:t>
    </dgm:pt>
  </dgm:ptLst>
  <dgm:cxnLst>
    <dgm:cxn modelId="{55D1D8B4-93AE-40AA-9C84-EA6627923B4F}" srcId="{FF718A74-6143-491A-B06F-BE4ADB2969A4}" destId="{8D770969-A868-4AE9-A6D5-966053BD5751}" srcOrd="1" destOrd="0" parTransId="{4B9E474E-4563-4DED-9D23-E5B93DA7DF7B}" sibTransId="{C0E783D9-5AD3-4758-99B7-72B43856A474}"/>
    <dgm:cxn modelId="{1CE2B668-0955-4A10-B102-F27EFD3BE121}" srcId="{FF718A74-6143-491A-B06F-BE4ADB2969A4}" destId="{4DCBF166-C0BB-4EAC-B4D7-496D2426ED57}" srcOrd="0" destOrd="0" parTransId="{76573EB7-FA42-4D68-A2ED-C1E2EC3391EE}" sibTransId="{917E9D7B-6719-411C-9738-6F1238552665}"/>
    <dgm:cxn modelId="{12CE0897-6A34-456D-9FB7-695B215B0158}" srcId="{E76B53EB-67F3-4206-8984-CF1DF285DEAF}" destId="{3E31A94B-8254-408B-ACFE-D1FFD8C49A2F}" srcOrd="1" destOrd="0" parTransId="{8FC1C878-26D4-4584-9F96-0E0FC077A354}" sibTransId="{67529D3D-35B6-49B7-AA17-037C33233539}"/>
    <dgm:cxn modelId="{5C125CA1-A936-4CA6-A205-94921CA92DA2}" srcId="{A89BF1BD-181B-4C98-B994-06B29C354D9E}" destId="{51A8FCE9-823C-474C-8C6A-8EA631D04DBE}" srcOrd="0" destOrd="0" parTransId="{B59CDA58-2811-4C5B-93BA-4147515FF505}" sibTransId="{99D0D0E7-963D-4004-9EC1-08A4B1B87A55}"/>
    <dgm:cxn modelId="{A7B33F7D-9BF5-45AC-82C3-3624F7C2B947}" type="presOf" srcId="{A89BF1BD-181B-4C98-B994-06B29C354D9E}" destId="{2CAA8F23-0C48-49FE-B3FA-8218A429496E}" srcOrd="0" destOrd="0" presId="urn:microsoft.com/office/officeart/2005/8/layout/vList5"/>
    <dgm:cxn modelId="{D6FED31C-384F-4B67-8466-104C44C9C9AC}" type="presOf" srcId="{F23342DC-0B48-4268-B674-D9E636C116DC}" destId="{EF36CA8E-7741-4A60-9C4D-24C42D045BAA}" srcOrd="0" destOrd="0" presId="urn:microsoft.com/office/officeart/2005/8/layout/vList5"/>
    <dgm:cxn modelId="{EA381C13-CFA6-4DF2-9B43-E215BCC0BBA4}" type="presOf" srcId="{AA90F650-A114-4DB5-9D50-84D88537FDAA}" destId="{615C031C-30B8-4822-9C81-E28F89E666E9}" srcOrd="0" destOrd="1" presId="urn:microsoft.com/office/officeart/2005/8/layout/vList5"/>
    <dgm:cxn modelId="{0B179AD8-BECE-4AB3-99AF-826F58FEB214}" type="presOf" srcId="{E76B53EB-67F3-4206-8984-CF1DF285DEAF}" destId="{B0A902E6-7D07-44E3-926F-BF11B0AEEACB}" srcOrd="0" destOrd="0" presId="urn:microsoft.com/office/officeart/2005/8/layout/vList5"/>
    <dgm:cxn modelId="{126D7803-BA41-41CF-B091-9E500127873B}" type="presOf" srcId="{4DCBF166-C0BB-4EAC-B4D7-496D2426ED57}" destId="{2545F16D-E21E-4A83-B762-940CD3EDA377}" srcOrd="0" destOrd="0" presId="urn:microsoft.com/office/officeart/2005/8/layout/vList5"/>
    <dgm:cxn modelId="{871FB291-A50A-422C-B6AB-D5D83924DC97}" type="presOf" srcId="{A69CCC6C-CA5C-4251-B478-D277E52563BF}" destId="{0AFBFB56-4514-40B2-8E96-A1DBE29BC63F}" srcOrd="0" destOrd="0" presId="urn:microsoft.com/office/officeart/2005/8/layout/vList5"/>
    <dgm:cxn modelId="{6C8C1AB1-CD10-428C-83F7-D3D1FC907B0A}" type="presOf" srcId="{EF12F2A2-AB90-49B2-BB64-32B5A40E76A3}" destId="{615C031C-30B8-4822-9C81-E28F89E666E9}" srcOrd="0" destOrd="2" presId="urn:microsoft.com/office/officeart/2005/8/layout/vList5"/>
    <dgm:cxn modelId="{7EC8E8EF-BFB1-48CC-AA02-CF5C55E7F5A2}" srcId="{4DCBF166-C0BB-4EAC-B4D7-496D2426ED57}" destId="{F23342DC-0B48-4268-B674-D9E636C116DC}" srcOrd="0" destOrd="0" parTransId="{26BC0DB6-3513-4569-8415-08151F8E5ECB}" sibTransId="{7997DF52-D3C4-462F-AE9C-11395B1EE13C}"/>
    <dgm:cxn modelId="{38F2143C-BB5E-4D6B-98A6-CBBC0D83FF2A}" srcId="{E76B53EB-67F3-4206-8984-CF1DF285DEAF}" destId="{A69CCC6C-CA5C-4251-B478-D277E52563BF}" srcOrd="0" destOrd="0" parTransId="{CDBE4123-164E-439D-AA6F-F72C10453F67}" sibTransId="{09BE1330-EC33-4A63-AF40-D336FFABE7FD}"/>
    <dgm:cxn modelId="{947C2186-15B3-4A2C-BE83-5803FD1AC6DE}" srcId="{8D770969-A868-4AE9-A6D5-966053BD5751}" destId="{EF12F2A2-AB90-49B2-BB64-32B5A40E76A3}" srcOrd="2" destOrd="0" parTransId="{489A9C56-B739-495E-A3E6-F8665546A331}" sibTransId="{3FF7A535-C74D-451F-B387-5C3439D8527E}"/>
    <dgm:cxn modelId="{725542E6-DCDD-4807-AAA4-8D3620914E6B}" srcId="{8D770969-A868-4AE9-A6D5-966053BD5751}" destId="{AA90F650-A114-4DB5-9D50-84D88537FDAA}" srcOrd="1" destOrd="0" parTransId="{BDA0C865-9767-40DC-965B-57188C99DA7D}" sibTransId="{B76AF617-E7DA-4579-928E-559C3424DB75}"/>
    <dgm:cxn modelId="{C402F682-431E-4929-9FF4-CD8914E292E1}" type="presOf" srcId="{3E31A94B-8254-408B-ACFE-D1FFD8C49A2F}" destId="{0AFBFB56-4514-40B2-8E96-A1DBE29BC63F}" srcOrd="0" destOrd="1" presId="urn:microsoft.com/office/officeart/2005/8/layout/vList5"/>
    <dgm:cxn modelId="{0F71F41A-F46D-4BD3-B915-9400C9C350D9}" srcId="{8D770969-A868-4AE9-A6D5-966053BD5751}" destId="{4D57B115-1FE5-416E-B8F5-0CB1966CF8DD}" srcOrd="0" destOrd="0" parTransId="{ED43A4DB-0770-4462-A6F5-2E5A1D18BAB6}" sibTransId="{CA03D1EF-BE6F-4EAD-9C90-0DBCBF7738BD}"/>
    <dgm:cxn modelId="{CF3F0E72-A354-4DEB-82E3-62F3AA2B32B0}" type="presOf" srcId="{8D770969-A868-4AE9-A6D5-966053BD5751}" destId="{02BEABF8-F9F9-476B-9B9D-8FD8F3C31D9A}" srcOrd="0" destOrd="0" presId="urn:microsoft.com/office/officeart/2005/8/layout/vList5"/>
    <dgm:cxn modelId="{896C46C2-100A-4677-8E21-9F0C74846EB8}" type="presOf" srcId="{FF718A74-6143-491A-B06F-BE4ADB2969A4}" destId="{824C35D6-0F91-4196-BE09-D65C352B2EF6}" srcOrd="0" destOrd="0" presId="urn:microsoft.com/office/officeart/2005/8/layout/vList5"/>
    <dgm:cxn modelId="{C07A21FD-6455-4C99-A6E4-8630209D5978}" srcId="{FF718A74-6143-491A-B06F-BE4ADB2969A4}" destId="{E76B53EB-67F3-4206-8984-CF1DF285DEAF}" srcOrd="3" destOrd="0" parTransId="{74A94D4E-9CB9-42F4-BCE4-5D5495F8F239}" sibTransId="{3F647926-B995-4DB1-8197-250D7D50C0B8}"/>
    <dgm:cxn modelId="{9F2FC502-4226-4670-85EB-B51152C3D9CB}" type="presOf" srcId="{4D57B115-1FE5-416E-B8F5-0CB1966CF8DD}" destId="{615C031C-30B8-4822-9C81-E28F89E666E9}" srcOrd="0" destOrd="0" presId="urn:microsoft.com/office/officeart/2005/8/layout/vList5"/>
    <dgm:cxn modelId="{699C6F86-A8CA-4F66-9456-3EADFD39D691}" type="presOf" srcId="{51A8FCE9-823C-474C-8C6A-8EA631D04DBE}" destId="{8795A588-FB54-4A46-AAAD-99E4DE8DDDD5}" srcOrd="0" destOrd="0" presId="urn:microsoft.com/office/officeart/2005/8/layout/vList5"/>
    <dgm:cxn modelId="{C070BFD7-582A-4D7F-BDA3-B38D3984C819}" srcId="{FF718A74-6143-491A-B06F-BE4ADB2969A4}" destId="{A89BF1BD-181B-4C98-B994-06B29C354D9E}" srcOrd="2" destOrd="0" parTransId="{4366E4FD-A088-467F-9B3E-AACD9E3D37B2}" sibTransId="{3AF05150-08AB-46C8-88B0-E4CBF9079641}"/>
    <dgm:cxn modelId="{C94D2173-0181-4C55-9846-53DA55033940}" type="presParOf" srcId="{824C35D6-0F91-4196-BE09-D65C352B2EF6}" destId="{38307D15-1F05-48CE-B883-252E62EEE957}" srcOrd="0" destOrd="0" presId="urn:microsoft.com/office/officeart/2005/8/layout/vList5"/>
    <dgm:cxn modelId="{B4FC237F-9DCB-4511-A88C-27F74EE66760}" type="presParOf" srcId="{38307D15-1F05-48CE-B883-252E62EEE957}" destId="{2545F16D-E21E-4A83-B762-940CD3EDA377}" srcOrd="0" destOrd="0" presId="urn:microsoft.com/office/officeart/2005/8/layout/vList5"/>
    <dgm:cxn modelId="{80A447F1-164C-4D7E-8589-D14F8E02224B}" type="presParOf" srcId="{38307D15-1F05-48CE-B883-252E62EEE957}" destId="{EF36CA8E-7741-4A60-9C4D-24C42D045BAA}" srcOrd="1" destOrd="0" presId="urn:microsoft.com/office/officeart/2005/8/layout/vList5"/>
    <dgm:cxn modelId="{17C51E95-77CD-46F0-A1AA-DED8A41CE125}" type="presParOf" srcId="{824C35D6-0F91-4196-BE09-D65C352B2EF6}" destId="{AA65B1D2-E60F-4A15-990E-F893F8F6CE1A}" srcOrd="1" destOrd="0" presId="urn:microsoft.com/office/officeart/2005/8/layout/vList5"/>
    <dgm:cxn modelId="{DC8D589C-F70E-4246-B8C5-6A242E3E2904}" type="presParOf" srcId="{824C35D6-0F91-4196-BE09-D65C352B2EF6}" destId="{E43D8AD2-136C-4FDD-A674-E69165DFADA4}" srcOrd="2" destOrd="0" presId="urn:microsoft.com/office/officeart/2005/8/layout/vList5"/>
    <dgm:cxn modelId="{22974F2B-8792-4C5B-A849-17710866187C}" type="presParOf" srcId="{E43D8AD2-136C-4FDD-A674-E69165DFADA4}" destId="{02BEABF8-F9F9-476B-9B9D-8FD8F3C31D9A}" srcOrd="0" destOrd="0" presId="urn:microsoft.com/office/officeart/2005/8/layout/vList5"/>
    <dgm:cxn modelId="{10E7F051-7482-4C26-9F16-B7D25A5E2B9C}" type="presParOf" srcId="{E43D8AD2-136C-4FDD-A674-E69165DFADA4}" destId="{615C031C-30B8-4822-9C81-E28F89E666E9}" srcOrd="1" destOrd="0" presId="urn:microsoft.com/office/officeart/2005/8/layout/vList5"/>
    <dgm:cxn modelId="{4FF45DA7-DE0B-41E7-A35C-360B02538D04}" type="presParOf" srcId="{824C35D6-0F91-4196-BE09-D65C352B2EF6}" destId="{38FB912D-0219-4E45-9765-D6C400817E39}" srcOrd="3" destOrd="0" presId="urn:microsoft.com/office/officeart/2005/8/layout/vList5"/>
    <dgm:cxn modelId="{EDDB7E2D-E29C-4E80-BDB7-2BA8B1A8DB09}" type="presParOf" srcId="{824C35D6-0F91-4196-BE09-D65C352B2EF6}" destId="{780D50C2-ED45-4333-9069-E5C31E59BC36}" srcOrd="4" destOrd="0" presId="urn:microsoft.com/office/officeart/2005/8/layout/vList5"/>
    <dgm:cxn modelId="{583D76F6-4A55-4CC8-BCAB-ECEEA2088984}" type="presParOf" srcId="{780D50C2-ED45-4333-9069-E5C31E59BC36}" destId="{2CAA8F23-0C48-49FE-B3FA-8218A429496E}" srcOrd="0" destOrd="0" presId="urn:microsoft.com/office/officeart/2005/8/layout/vList5"/>
    <dgm:cxn modelId="{62C95741-36A7-469C-853C-3258F2607EFD}" type="presParOf" srcId="{780D50C2-ED45-4333-9069-E5C31E59BC36}" destId="{8795A588-FB54-4A46-AAAD-99E4DE8DDDD5}" srcOrd="1" destOrd="0" presId="urn:microsoft.com/office/officeart/2005/8/layout/vList5"/>
    <dgm:cxn modelId="{7CA1B82B-436B-4DF1-A5F1-133984BB837E}" type="presParOf" srcId="{824C35D6-0F91-4196-BE09-D65C352B2EF6}" destId="{CFF750E2-57E9-4FC0-9DDF-F35CEA80F402}" srcOrd="5" destOrd="0" presId="urn:microsoft.com/office/officeart/2005/8/layout/vList5"/>
    <dgm:cxn modelId="{A95A881A-0699-4420-9C00-93474AEC3BFD}" type="presParOf" srcId="{824C35D6-0F91-4196-BE09-D65C352B2EF6}" destId="{FC0C9B57-9086-4784-9CC8-032CBD1643C6}" srcOrd="6" destOrd="0" presId="urn:microsoft.com/office/officeart/2005/8/layout/vList5"/>
    <dgm:cxn modelId="{C8702ACD-E0E2-40C0-841A-F6362D66BCE6}" type="presParOf" srcId="{FC0C9B57-9086-4784-9CC8-032CBD1643C6}" destId="{B0A902E6-7D07-44E3-926F-BF11B0AEEACB}" srcOrd="0" destOrd="0" presId="urn:microsoft.com/office/officeart/2005/8/layout/vList5"/>
    <dgm:cxn modelId="{0485323C-2958-4695-B91A-F562A372BE1D}" type="presParOf" srcId="{FC0C9B57-9086-4784-9CC8-032CBD1643C6}" destId="{0AFBFB56-4514-40B2-8E96-A1DBE29BC63F}"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F36CA8E-7741-4A60-9C4D-24C42D045BAA}">
      <dsp:nvSpPr>
        <dsp:cNvPr id="0" name=""/>
        <dsp:cNvSpPr/>
      </dsp:nvSpPr>
      <dsp:spPr>
        <a:xfrm rot="5400000">
          <a:off x="6758037" y="-2774261"/>
          <a:ext cx="1034887" cy="6847511"/>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ABLUnit</a:t>
          </a:r>
          <a:endParaRPr lang="en-IN" sz="2400" kern="1200" dirty="0"/>
        </a:p>
      </dsp:txBody>
      <dsp:txXfrm rot="5400000">
        <a:off x="6758037" y="-2774261"/>
        <a:ext cx="1034887" cy="6847511"/>
      </dsp:txXfrm>
    </dsp:sp>
    <dsp:sp modelId="{2545F16D-E21E-4A83-B762-940CD3EDA377}">
      <dsp:nvSpPr>
        <dsp:cNvPr id="0" name=""/>
        <dsp:cNvSpPr/>
      </dsp:nvSpPr>
      <dsp:spPr>
        <a:xfrm>
          <a:off x="0" y="2689"/>
          <a:ext cx="3851725" cy="1293609"/>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t>Unit Testing</a:t>
          </a:r>
          <a:endParaRPr lang="en-IN" sz="2400" kern="1200" dirty="0"/>
        </a:p>
      </dsp:txBody>
      <dsp:txXfrm>
        <a:off x="0" y="2689"/>
        <a:ext cx="3851725" cy="1293609"/>
      </dsp:txXfrm>
    </dsp:sp>
    <dsp:sp modelId="{615C031C-30B8-4822-9C81-E28F89E666E9}">
      <dsp:nvSpPr>
        <dsp:cNvPr id="0" name=""/>
        <dsp:cNvSpPr/>
      </dsp:nvSpPr>
      <dsp:spPr>
        <a:xfrm rot="5400000">
          <a:off x="6695235" y="-1415972"/>
          <a:ext cx="1160491" cy="6847511"/>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Find References</a:t>
          </a:r>
          <a:endParaRPr lang="en-IN" sz="2400" kern="1200" dirty="0"/>
        </a:p>
        <a:p>
          <a:pPr marL="228600" lvl="1" indent="-228600" algn="l" defTabSz="1066800">
            <a:lnSpc>
              <a:spcPct val="90000"/>
            </a:lnSpc>
            <a:spcBef>
              <a:spcPct val="0"/>
            </a:spcBef>
            <a:spcAft>
              <a:spcPct val="15000"/>
            </a:spcAft>
            <a:buChar char="••"/>
          </a:pPr>
          <a:r>
            <a:rPr lang="en-US" sz="2400" kern="1200" dirty="0" smtClean="0"/>
            <a:t>Organize USING Statements</a:t>
          </a:r>
          <a:endParaRPr lang="en-IN" sz="2400" kern="1200" dirty="0"/>
        </a:p>
        <a:p>
          <a:pPr marL="228600" lvl="1" indent="-228600" algn="l" defTabSz="1066800">
            <a:lnSpc>
              <a:spcPct val="90000"/>
            </a:lnSpc>
            <a:spcBef>
              <a:spcPct val="0"/>
            </a:spcBef>
            <a:spcAft>
              <a:spcPct val="15000"/>
            </a:spcAft>
            <a:buChar char="••"/>
          </a:pPr>
          <a:r>
            <a:rPr lang="en-US" sz="2400" kern="1200" dirty="0" smtClean="0"/>
            <a:t>Freeform Query</a:t>
          </a:r>
          <a:endParaRPr lang="en-IN" sz="2400" kern="1200" dirty="0"/>
        </a:p>
      </dsp:txBody>
      <dsp:txXfrm rot="5400000">
        <a:off x="6695235" y="-1415972"/>
        <a:ext cx="1160491" cy="6847511"/>
      </dsp:txXfrm>
    </dsp:sp>
    <dsp:sp modelId="{02BEABF8-F9F9-476B-9B9D-8FD8F3C31D9A}">
      <dsp:nvSpPr>
        <dsp:cNvPr id="0" name=""/>
        <dsp:cNvSpPr/>
      </dsp:nvSpPr>
      <dsp:spPr>
        <a:xfrm>
          <a:off x="0" y="1360979"/>
          <a:ext cx="3851725" cy="1293609"/>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t>Editor Improvements</a:t>
          </a:r>
          <a:endParaRPr lang="en-IN" sz="2400" kern="1200" dirty="0"/>
        </a:p>
      </dsp:txBody>
      <dsp:txXfrm>
        <a:off x="0" y="1360979"/>
        <a:ext cx="3851725" cy="1293609"/>
      </dsp:txXfrm>
    </dsp:sp>
    <dsp:sp modelId="{8795A588-FB54-4A46-AAAD-99E4DE8DDDD5}">
      <dsp:nvSpPr>
        <dsp:cNvPr id="0" name=""/>
        <dsp:cNvSpPr/>
      </dsp:nvSpPr>
      <dsp:spPr>
        <a:xfrm rot="5400000">
          <a:off x="6758037" y="-57682"/>
          <a:ext cx="1034887" cy="6847511"/>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Exclude from OpenEdge Tooling</a:t>
          </a:r>
          <a:endParaRPr lang="en-IN" sz="2400" kern="1200" dirty="0"/>
        </a:p>
      </dsp:txBody>
      <dsp:txXfrm rot="5400000">
        <a:off x="6758037" y="-57682"/>
        <a:ext cx="1034887" cy="6847511"/>
      </dsp:txXfrm>
    </dsp:sp>
    <dsp:sp modelId="{2CAA8F23-0C48-49FE-B3FA-8218A429496E}">
      <dsp:nvSpPr>
        <dsp:cNvPr id="0" name=""/>
        <dsp:cNvSpPr/>
      </dsp:nvSpPr>
      <dsp:spPr>
        <a:xfrm>
          <a:off x="0" y="2719268"/>
          <a:ext cx="3851725" cy="1293609"/>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t>Performance Improvements</a:t>
          </a:r>
          <a:endParaRPr lang="en-IN" sz="2400" kern="1200" dirty="0"/>
        </a:p>
      </dsp:txBody>
      <dsp:txXfrm>
        <a:off x="0" y="2719268"/>
        <a:ext cx="3851725" cy="1293609"/>
      </dsp:txXfrm>
    </dsp:sp>
    <dsp:sp modelId="{0AFBFB56-4514-40B2-8E96-A1DBE29BC63F}">
      <dsp:nvSpPr>
        <dsp:cNvPr id="0" name=""/>
        <dsp:cNvSpPr/>
      </dsp:nvSpPr>
      <dsp:spPr>
        <a:xfrm rot="5400000">
          <a:off x="6758037" y="1300607"/>
          <a:ext cx="1034887" cy="6847511"/>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General</a:t>
          </a:r>
          <a:endParaRPr lang="en-IN" sz="2400" kern="1200" dirty="0"/>
        </a:p>
        <a:p>
          <a:pPr marL="228600" lvl="1" indent="-228600" algn="l" defTabSz="1066800">
            <a:lnSpc>
              <a:spcPct val="90000"/>
            </a:lnSpc>
            <a:spcBef>
              <a:spcPct val="0"/>
            </a:spcBef>
            <a:spcAft>
              <a:spcPct val="15000"/>
            </a:spcAft>
            <a:buChar char="••"/>
          </a:pPr>
          <a:r>
            <a:rPr lang="en-US" sz="2400" kern="1200" dirty="0" smtClean="0"/>
            <a:t>Mobile</a:t>
          </a:r>
          <a:endParaRPr lang="en-IN" sz="2400" kern="1200" dirty="0"/>
        </a:p>
      </dsp:txBody>
      <dsp:txXfrm rot="5400000">
        <a:off x="6758037" y="1300607"/>
        <a:ext cx="1034887" cy="6847511"/>
      </dsp:txXfrm>
    </dsp:sp>
    <dsp:sp modelId="{B0A902E6-7D07-44E3-926F-BF11B0AEEACB}">
      <dsp:nvSpPr>
        <dsp:cNvPr id="0" name=""/>
        <dsp:cNvSpPr/>
      </dsp:nvSpPr>
      <dsp:spPr>
        <a:xfrm>
          <a:off x="0" y="4077558"/>
          <a:ext cx="3851725" cy="1293609"/>
        </a:xfrm>
        <a:prstGeom prst="round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t>Miscellaneous Updates</a:t>
          </a:r>
          <a:endParaRPr lang="en-IN" sz="2400" kern="1200" dirty="0"/>
        </a:p>
      </dsp:txBody>
      <dsp:txXfrm>
        <a:off x="0" y="4077558"/>
        <a:ext cx="3851725" cy="129360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F36CA8E-7741-4A60-9C4D-24C42D045BAA}">
      <dsp:nvSpPr>
        <dsp:cNvPr id="0" name=""/>
        <dsp:cNvSpPr/>
      </dsp:nvSpPr>
      <dsp:spPr>
        <a:xfrm rot="5400000">
          <a:off x="6758037" y="-2774261"/>
          <a:ext cx="1034887" cy="6847511"/>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ABLUnit</a:t>
          </a:r>
          <a:endParaRPr lang="en-IN" sz="2400" kern="1200" dirty="0"/>
        </a:p>
      </dsp:txBody>
      <dsp:txXfrm rot="5400000">
        <a:off x="6758037" y="-2774261"/>
        <a:ext cx="1034887" cy="6847511"/>
      </dsp:txXfrm>
    </dsp:sp>
    <dsp:sp modelId="{2545F16D-E21E-4A83-B762-940CD3EDA377}">
      <dsp:nvSpPr>
        <dsp:cNvPr id="0" name=""/>
        <dsp:cNvSpPr/>
      </dsp:nvSpPr>
      <dsp:spPr>
        <a:xfrm>
          <a:off x="0" y="2689"/>
          <a:ext cx="3851725" cy="1293609"/>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t>Unit Testing</a:t>
          </a:r>
          <a:endParaRPr lang="en-IN" sz="2400" kern="1200" dirty="0"/>
        </a:p>
      </dsp:txBody>
      <dsp:txXfrm>
        <a:off x="0" y="2689"/>
        <a:ext cx="3851725" cy="1293609"/>
      </dsp:txXfrm>
    </dsp:sp>
    <dsp:sp modelId="{615C031C-30B8-4822-9C81-E28F89E666E9}">
      <dsp:nvSpPr>
        <dsp:cNvPr id="0" name=""/>
        <dsp:cNvSpPr/>
      </dsp:nvSpPr>
      <dsp:spPr>
        <a:xfrm rot="5400000">
          <a:off x="6695235" y="-1415972"/>
          <a:ext cx="1160491" cy="6847511"/>
        </a:xfrm>
        <a:prstGeom prst="round2SameRect">
          <a:avLst/>
        </a:prstGeom>
        <a:solidFill>
          <a:schemeClr val="bg2">
            <a:lumMod val="8500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solidFill>
                <a:schemeClr val="bg2"/>
              </a:solidFill>
            </a:rPr>
            <a:t>Find References</a:t>
          </a:r>
          <a:endParaRPr lang="en-IN" sz="2400" kern="1200" dirty="0">
            <a:solidFill>
              <a:schemeClr val="bg2"/>
            </a:solidFill>
          </a:endParaRPr>
        </a:p>
        <a:p>
          <a:pPr marL="228600" lvl="1" indent="-228600" algn="l" defTabSz="1066800">
            <a:lnSpc>
              <a:spcPct val="90000"/>
            </a:lnSpc>
            <a:spcBef>
              <a:spcPct val="0"/>
            </a:spcBef>
            <a:spcAft>
              <a:spcPct val="15000"/>
            </a:spcAft>
            <a:buChar char="••"/>
          </a:pPr>
          <a:r>
            <a:rPr lang="en-US" sz="2400" kern="1200" dirty="0" smtClean="0">
              <a:solidFill>
                <a:schemeClr val="bg2"/>
              </a:solidFill>
            </a:rPr>
            <a:t>Organize USING Statements</a:t>
          </a:r>
          <a:endParaRPr lang="en-IN" sz="2400" kern="1200" dirty="0">
            <a:solidFill>
              <a:schemeClr val="bg2"/>
            </a:solidFill>
          </a:endParaRPr>
        </a:p>
        <a:p>
          <a:pPr marL="228600" lvl="1" indent="-228600" algn="l" defTabSz="1066800">
            <a:lnSpc>
              <a:spcPct val="90000"/>
            </a:lnSpc>
            <a:spcBef>
              <a:spcPct val="0"/>
            </a:spcBef>
            <a:spcAft>
              <a:spcPct val="15000"/>
            </a:spcAft>
            <a:buChar char="••"/>
          </a:pPr>
          <a:r>
            <a:rPr lang="en-US" sz="2400" kern="1200" dirty="0" smtClean="0">
              <a:solidFill>
                <a:schemeClr val="bg2"/>
              </a:solidFill>
            </a:rPr>
            <a:t>Freeform Query</a:t>
          </a:r>
          <a:endParaRPr lang="en-IN" sz="2400" kern="1200" dirty="0">
            <a:solidFill>
              <a:schemeClr val="bg2"/>
            </a:solidFill>
          </a:endParaRPr>
        </a:p>
      </dsp:txBody>
      <dsp:txXfrm rot="5400000">
        <a:off x="6695235" y="-1415972"/>
        <a:ext cx="1160491" cy="6847511"/>
      </dsp:txXfrm>
    </dsp:sp>
    <dsp:sp modelId="{02BEABF8-F9F9-476B-9B9D-8FD8F3C31D9A}">
      <dsp:nvSpPr>
        <dsp:cNvPr id="0" name=""/>
        <dsp:cNvSpPr/>
      </dsp:nvSpPr>
      <dsp:spPr>
        <a:xfrm>
          <a:off x="0" y="1360979"/>
          <a:ext cx="3851725" cy="1293609"/>
        </a:xfrm>
        <a:prstGeom prst="roundRect">
          <a:avLst/>
        </a:prstGeom>
        <a:solidFill>
          <a:schemeClr val="bg2">
            <a:lumMod val="8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2"/>
              </a:solidFill>
            </a:rPr>
            <a:t>Editor Improvements</a:t>
          </a:r>
          <a:endParaRPr lang="en-IN" sz="2400" kern="1200" dirty="0">
            <a:solidFill>
              <a:schemeClr val="bg2"/>
            </a:solidFill>
          </a:endParaRPr>
        </a:p>
      </dsp:txBody>
      <dsp:txXfrm>
        <a:off x="0" y="1360979"/>
        <a:ext cx="3851725" cy="1293609"/>
      </dsp:txXfrm>
    </dsp:sp>
    <dsp:sp modelId="{8795A588-FB54-4A46-AAAD-99E4DE8DDDD5}">
      <dsp:nvSpPr>
        <dsp:cNvPr id="0" name=""/>
        <dsp:cNvSpPr/>
      </dsp:nvSpPr>
      <dsp:spPr>
        <a:xfrm rot="5400000">
          <a:off x="6758037" y="-57682"/>
          <a:ext cx="1034887" cy="6847511"/>
        </a:xfrm>
        <a:prstGeom prst="round2SameRect">
          <a:avLst/>
        </a:prstGeom>
        <a:solidFill>
          <a:schemeClr val="bg2">
            <a:lumMod val="8500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solidFill>
                <a:schemeClr val="bg2"/>
              </a:solidFill>
            </a:rPr>
            <a:t>Exclude from OpenEdge Tooling</a:t>
          </a:r>
          <a:endParaRPr lang="en-IN" sz="2400" kern="1200" dirty="0">
            <a:solidFill>
              <a:schemeClr val="bg2"/>
            </a:solidFill>
          </a:endParaRPr>
        </a:p>
      </dsp:txBody>
      <dsp:txXfrm rot="5400000">
        <a:off x="6758037" y="-57682"/>
        <a:ext cx="1034887" cy="6847511"/>
      </dsp:txXfrm>
    </dsp:sp>
    <dsp:sp modelId="{2CAA8F23-0C48-49FE-B3FA-8218A429496E}">
      <dsp:nvSpPr>
        <dsp:cNvPr id="0" name=""/>
        <dsp:cNvSpPr/>
      </dsp:nvSpPr>
      <dsp:spPr>
        <a:xfrm>
          <a:off x="0" y="2719268"/>
          <a:ext cx="3851725" cy="1293609"/>
        </a:xfrm>
        <a:prstGeom prst="roundRect">
          <a:avLst/>
        </a:prstGeom>
        <a:solidFill>
          <a:schemeClr val="bg2">
            <a:lumMod val="8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2"/>
              </a:solidFill>
            </a:rPr>
            <a:t>Performance Improvements</a:t>
          </a:r>
          <a:endParaRPr lang="en-IN" sz="2400" kern="1200" dirty="0">
            <a:solidFill>
              <a:schemeClr val="bg2"/>
            </a:solidFill>
          </a:endParaRPr>
        </a:p>
      </dsp:txBody>
      <dsp:txXfrm>
        <a:off x="0" y="2719268"/>
        <a:ext cx="3851725" cy="1293609"/>
      </dsp:txXfrm>
    </dsp:sp>
    <dsp:sp modelId="{0AFBFB56-4514-40B2-8E96-A1DBE29BC63F}">
      <dsp:nvSpPr>
        <dsp:cNvPr id="0" name=""/>
        <dsp:cNvSpPr/>
      </dsp:nvSpPr>
      <dsp:spPr>
        <a:xfrm rot="5400000">
          <a:off x="6758037" y="1300607"/>
          <a:ext cx="1034887" cy="6847511"/>
        </a:xfrm>
        <a:prstGeom prst="round2SameRect">
          <a:avLst/>
        </a:prstGeom>
        <a:solidFill>
          <a:schemeClr val="bg2">
            <a:lumMod val="8500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solidFill>
                <a:schemeClr val="bg2"/>
              </a:solidFill>
            </a:rPr>
            <a:t>General</a:t>
          </a:r>
          <a:endParaRPr lang="en-IN" sz="2400" kern="1200" dirty="0">
            <a:solidFill>
              <a:schemeClr val="bg2"/>
            </a:solidFill>
          </a:endParaRPr>
        </a:p>
        <a:p>
          <a:pPr marL="228600" lvl="1" indent="-228600" algn="l" defTabSz="1066800">
            <a:lnSpc>
              <a:spcPct val="90000"/>
            </a:lnSpc>
            <a:spcBef>
              <a:spcPct val="0"/>
            </a:spcBef>
            <a:spcAft>
              <a:spcPct val="15000"/>
            </a:spcAft>
            <a:buChar char="••"/>
          </a:pPr>
          <a:r>
            <a:rPr lang="en-US" sz="2400" kern="1200" dirty="0" smtClean="0">
              <a:solidFill>
                <a:schemeClr val="bg2"/>
              </a:solidFill>
            </a:rPr>
            <a:t>Mobile</a:t>
          </a:r>
          <a:endParaRPr lang="en-IN" sz="2400" kern="1200" dirty="0">
            <a:solidFill>
              <a:schemeClr val="bg2"/>
            </a:solidFill>
          </a:endParaRPr>
        </a:p>
      </dsp:txBody>
      <dsp:txXfrm rot="5400000">
        <a:off x="6758037" y="1300607"/>
        <a:ext cx="1034887" cy="6847511"/>
      </dsp:txXfrm>
    </dsp:sp>
    <dsp:sp modelId="{B0A902E6-7D07-44E3-926F-BF11B0AEEACB}">
      <dsp:nvSpPr>
        <dsp:cNvPr id="0" name=""/>
        <dsp:cNvSpPr/>
      </dsp:nvSpPr>
      <dsp:spPr>
        <a:xfrm>
          <a:off x="0" y="4077558"/>
          <a:ext cx="3851725" cy="1293609"/>
        </a:xfrm>
        <a:prstGeom prst="roundRect">
          <a:avLst/>
        </a:prstGeom>
        <a:solidFill>
          <a:schemeClr val="bg2">
            <a:lumMod val="8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2"/>
              </a:solidFill>
            </a:rPr>
            <a:t>Miscellaneous Updates</a:t>
          </a:r>
          <a:endParaRPr lang="en-IN" sz="2400" kern="1200" dirty="0">
            <a:solidFill>
              <a:schemeClr val="bg2"/>
            </a:solidFill>
          </a:endParaRPr>
        </a:p>
      </dsp:txBody>
      <dsp:txXfrm>
        <a:off x="0" y="4077558"/>
        <a:ext cx="3851725" cy="129360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7359127-D52E-45DA-B68A-2393DB657CDE}">
      <dsp:nvSpPr>
        <dsp:cNvPr id="0" name=""/>
        <dsp:cNvSpPr/>
      </dsp:nvSpPr>
      <dsp:spPr>
        <a:xfrm>
          <a:off x="2580" y="0"/>
          <a:ext cx="3360840" cy="529936"/>
        </a:xfrm>
        <a:prstGeom prst="chevron">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smtClean="0"/>
            <a:t>Environment Setup</a:t>
          </a:r>
          <a:endParaRPr lang="en-US" sz="2000" kern="1200" dirty="0"/>
        </a:p>
      </dsp:txBody>
      <dsp:txXfrm>
        <a:off x="2580" y="0"/>
        <a:ext cx="3360840" cy="529936"/>
      </dsp:txXfrm>
    </dsp:sp>
    <dsp:sp modelId="{24226890-C203-4F09-83E0-D2150693E056}">
      <dsp:nvSpPr>
        <dsp:cNvPr id="0" name=""/>
        <dsp:cNvSpPr/>
      </dsp:nvSpPr>
      <dsp:spPr>
        <a:xfrm>
          <a:off x="3027337" y="0"/>
          <a:ext cx="2819039" cy="529936"/>
        </a:xfrm>
        <a:prstGeom prst="chevron">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smtClean="0"/>
            <a:t>Write Unit Tests</a:t>
          </a:r>
          <a:endParaRPr lang="en-US" sz="2000" kern="1200" dirty="0"/>
        </a:p>
      </dsp:txBody>
      <dsp:txXfrm>
        <a:off x="3027337" y="0"/>
        <a:ext cx="2819039" cy="529936"/>
      </dsp:txXfrm>
    </dsp:sp>
    <dsp:sp modelId="{C5685D49-68AB-4B0E-8412-19379383277C}">
      <dsp:nvSpPr>
        <dsp:cNvPr id="0" name=""/>
        <dsp:cNvSpPr/>
      </dsp:nvSpPr>
      <dsp:spPr>
        <a:xfrm>
          <a:off x="5510292" y="0"/>
          <a:ext cx="3069455" cy="529936"/>
        </a:xfrm>
        <a:prstGeom prst="chevron">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smtClean="0"/>
            <a:t>Organize and run</a:t>
          </a:r>
          <a:endParaRPr lang="en-US" sz="2000" kern="1200" dirty="0"/>
        </a:p>
      </dsp:txBody>
      <dsp:txXfrm>
        <a:off x="5510292" y="0"/>
        <a:ext cx="3069455" cy="529936"/>
      </dsp:txXfrm>
    </dsp:sp>
    <dsp:sp modelId="{4AD69081-FCF0-441E-9EE2-C3D95900BECB}">
      <dsp:nvSpPr>
        <dsp:cNvPr id="0" name=""/>
        <dsp:cNvSpPr/>
      </dsp:nvSpPr>
      <dsp:spPr>
        <a:xfrm>
          <a:off x="8243664" y="0"/>
          <a:ext cx="3360840" cy="529936"/>
        </a:xfrm>
        <a:prstGeom prst="chevron">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smtClean="0"/>
            <a:t>Include in nightly builds</a:t>
          </a:r>
          <a:endParaRPr lang="en-US" sz="2000" kern="1200" dirty="0"/>
        </a:p>
      </dsp:txBody>
      <dsp:txXfrm>
        <a:off x="8243664" y="0"/>
        <a:ext cx="3360840" cy="52993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3CC7F57-4F64-4271-A181-95D4B2427D60}">
      <dsp:nvSpPr>
        <dsp:cNvPr id="0" name=""/>
        <dsp:cNvSpPr/>
      </dsp:nvSpPr>
      <dsp:spPr>
        <a:xfrm>
          <a:off x="3418" y="1118827"/>
          <a:ext cx="2624871" cy="2595601"/>
        </a:xfrm>
        <a:prstGeom prst="roundRect">
          <a:avLst>
            <a:gd name="adj" fmla="val 10000"/>
          </a:avLst>
        </a:prstGeom>
        <a:blipFill rotWithShape="0">
          <a:blip xmlns:r="http://schemas.openxmlformats.org/officeDocument/2006/relationships" r:embed="rId1"/>
          <a:stretch>
            <a:fillRect/>
          </a:stretch>
        </a:blip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785483D-0139-4731-87B3-046560CC0D8D}">
      <dsp:nvSpPr>
        <dsp:cNvPr id="0" name=""/>
        <dsp:cNvSpPr/>
      </dsp:nvSpPr>
      <dsp:spPr>
        <a:xfrm>
          <a:off x="1145172" y="1850517"/>
          <a:ext cx="2750280" cy="2750280"/>
        </a:xfrm>
        <a:prstGeom prst="leftCircularArrow">
          <a:avLst>
            <a:gd name="adj1" fmla="val 2464"/>
            <a:gd name="adj2" fmla="val 298434"/>
            <a:gd name="adj3" fmla="val 651265"/>
            <a:gd name="adj4" fmla="val 7601810"/>
            <a:gd name="adj5" fmla="val 2875"/>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55749A7E-ECA5-4B6A-845F-0ECE9750BC60}">
      <dsp:nvSpPr>
        <dsp:cNvPr id="0" name=""/>
        <dsp:cNvSpPr/>
      </dsp:nvSpPr>
      <dsp:spPr>
        <a:xfrm>
          <a:off x="1038296" y="3709355"/>
          <a:ext cx="1408277" cy="560025"/>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t>Setup the environment</a:t>
          </a:r>
          <a:endParaRPr lang="en-US" sz="1600" kern="1200" dirty="0"/>
        </a:p>
      </dsp:txBody>
      <dsp:txXfrm>
        <a:off x="1038296" y="3709355"/>
        <a:ext cx="1408277" cy="560025"/>
      </dsp:txXfrm>
    </dsp:sp>
    <dsp:sp modelId="{200DD29D-0CF4-4254-B7DE-90C0BD00F9E3}">
      <dsp:nvSpPr>
        <dsp:cNvPr id="0" name=""/>
        <dsp:cNvSpPr/>
      </dsp:nvSpPr>
      <dsp:spPr>
        <a:xfrm>
          <a:off x="2870111" y="1131927"/>
          <a:ext cx="2576661" cy="2569401"/>
        </a:xfrm>
        <a:prstGeom prst="roundRect">
          <a:avLst>
            <a:gd name="adj" fmla="val 10000"/>
          </a:avLst>
        </a:prstGeom>
        <a:blipFill rotWithShape="0">
          <a:blip xmlns:r="http://schemas.openxmlformats.org/officeDocument/2006/relationships" r:embed="rId2"/>
          <a:stretch>
            <a:fillRect/>
          </a:stretch>
        </a:blip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DF10A2D-6B90-4885-9E20-185925B717C3}">
      <dsp:nvSpPr>
        <dsp:cNvPr id="0" name=""/>
        <dsp:cNvSpPr/>
      </dsp:nvSpPr>
      <dsp:spPr>
        <a:xfrm>
          <a:off x="4147311" y="260950"/>
          <a:ext cx="2859369" cy="2859369"/>
        </a:xfrm>
        <a:prstGeom prst="circularArrow">
          <a:avLst>
            <a:gd name="adj1" fmla="val 2370"/>
            <a:gd name="adj2" fmla="val 286425"/>
            <a:gd name="adj3" fmla="val 20762003"/>
            <a:gd name="adj4" fmla="val 13799449"/>
            <a:gd name="adj5" fmla="val 2766"/>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D5B9AEA5-415F-4DB0-B8AF-FF401E988F0F}">
      <dsp:nvSpPr>
        <dsp:cNvPr id="0" name=""/>
        <dsp:cNvSpPr/>
      </dsp:nvSpPr>
      <dsp:spPr>
        <a:xfrm>
          <a:off x="4000906" y="651822"/>
          <a:ext cx="1408277" cy="560025"/>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t>Write unit tests</a:t>
          </a:r>
          <a:endParaRPr lang="en-US" sz="1600" kern="1200" dirty="0"/>
        </a:p>
      </dsp:txBody>
      <dsp:txXfrm>
        <a:off x="4000906" y="651822"/>
        <a:ext cx="1408277" cy="560025"/>
      </dsp:txXfrm>
    </dsp:sp>
    <dsp:sp modelId="{4E340229-82DA-419A-91E8-70FA1C9EF64E}">
      <dsp:nvSpPr>
        <dsp:cNvPr id="0" name=""/>
        <dsp:cNvSpPr/>
      </dsp:nvSpPr>
      <dsp:spPr>
        <a:xfrm>
          <a:off x="5687294" y="1112901"/>
          <a:ext cx="2791541" cy="2607453"/>
        </a:xfrm>
        <a:prstGeom prst="roundRect">
          <a:avLst>
            <a:gd name="adj" fmla="val 10000"/>
          </a:avLst>
        </a:prstGeom>
        <a:blipFill rotWithShape="0">
          <a:blip xmlns:r="http://schemas.openxmlformats.org/officeDocument/2006/relationships" r:embed="rId3"/>
          <a:stretch>
            <a:fillRect/>
          </a:stretch>
        </a:blip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085763A-8B85-4739-BDAC-2FD543E255F0}">
      <dsp:nvSpPr>
        <dsp:cNvPr id="0" name=""/>
        <dsp:cNvSpPr/>
      </dsp:nvSpPr>
      <dsp:spPr>
        <a:xfrm>
          <a:off x="7106792" y="1689932"/>
          <a:ext cx="2933036" cy="2933036"/>
        </a:xfrm>
        <a:prstGeom prst="leftCircularArrow">
          <a:avLst>
            <a:gd name="adj1" fmla="val 2311"/>
            <a:gd name="adj2" fmla="val 278848"/>
            <a:gd name="adj3" fmla="val 781990"/>
            <a:gd name="adj4" fmla="val 7752121"/>
            <a:gd name="adj5" fmla="val 2696"/>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9DFB3D3C-7C7F-40C1-A5ED-004BEC94E30A}">
      <dsp:nvSpPr>
        <dsp:cNvPr id="0" name=""/>
        <dsp:cNvSpPr/>
      </dsp:nvSpPr>
      <dsp:spPr>
        <a:xfrm>
          <a:off x="6988661" y="3675961"/>
          <a:ext cx="1408277" cy="560025"/>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t>Organize and run tests</a:t>
          </a:r>
          <a:endParaRPr lang="en-US" sz="1600" kern="1200" dirty="0"/>
        </a:p>
      </dsp:txBody>
      <dsp:txXfrm>
        <a:off x="6988661" y="3675961"/>
        <a:ext cx="1408277" cy="560025"/>
      </dsp:txXfrm>
    </dsp:sp>
    <dsp:sp modelId="{734B305A-6189-4A39-925A-BAD2A9E845A6}">
      <dsp:nvSpPr>
        <dsp:cNvPr id="0" name=""/>
        <dsp:cNvSpPr/>
      </dsp:nvSpPr>
      <dsp:spPr>
        <a:xfrm>
          <a:off x="8929136" y="1090608"/>
          <a:ext cx="2731274" cy="2652039"/>
        </a:xfrm>
        <a:prstGeom prst="roundRect">
          <a:avLst>
            <a:gd name="adj" fmla="val 10000"/>
          </a:avLst>
        </a:prstGeom>
        <a:blipFill rotWithShape="0">
          <a:blip xmlns:r="http://schemas.openxmlformats.org/officeDocument/2006/relationships" r:embed="rId4"/>
          <a:stretch>
            <a:fillRect/>
          </a:stretch>
        </a:blip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8EF7607-7CDE-42A4-9B73-842B5081311F}">
      <dsp:nvSpPr>
        <dsp:cNvPr id="0" name=""/>
        <dsp:cNvSpPr/>
      </dsp:nvSpPr>
      <dsp:spPr>
        <a:xfrm>
          <a:off x="10026148" y="533225"/>
          <a:ext cx="1587916" cy="560025"/>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t>Include tests in nightly builds</a:t>
          </a:r>
          <a:endParaRPr lang="en-US" sz="1600" kern="1200" dirty="0"/>
        </a:p>
      </dsp:txBody>
      <dsp:txXfrm>
        <a:off x="10026148" y="533225"/>
        <a:ext cx="1587916" cy="56002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26255" cy="278035"/>
          </a:xfrm>
          <a:prstGeom prst="rect">
            <a:avLst/>
          </a:prstGeom>
          <a:noFill/>
          <a:ln w="9525">
            <a:noFill/>
            <a:prstDash val="sysDot"/>
            <a:miter lim="800000"/>
            <a:headEnd/>
            <a:tailEnd/>
          </a:ln>
          <a:effectLst/>
        </p:spPr>
        <p:txBody>
          <a:bodyPr vert="horz" wrap="square" lIns="92939" tIns="46470" rIns="92939" bIns="46470" numCol="1" anchor="t" anchorCtr="0" compatLnSpc="1">
            <a:prstTxWarp prst="textNoShape">
              <a:avLst/>
            </a:prstTxWarp>
            <a:spAutoFit/>
          </a:bodyPr>
          <a:lstStyle>
            <a:lvl1pPr algn="l" defTabSz="930830"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58746" y="0"/>
            <a:ext cx="3026255" cy="278035"/>
          </a:xfrm>
          <a:prstGeom prst="rect">
            <a:avLst/>
          </a:prstGeom>
          <a:noFill/>
          <a:ln w="9525">
            <a:noFill/>
            <a:prstDash val="sysDot"/>
            <a:miter lim="800000"/>
            <a:headEnd/>
            <a:tailEnd/>
          </a:ln>
          <a:effectLst/>
        </p:spPr>
        <p:txBody>
          <a:bodyPr vert="horz" wrap="square" lIns="92939" tIns="46470" rIns="92939" bIns="46470" numCol="1" anchor="t" anchorCtr="0" compatLnSpc="1">
            <a:prstTxWarp prst="textNoShape">
              <a:avLst/>
            </a:prstTxWarp>
            <a:spAutoFit/>
          </a:bodyPr>
          <a:lstStyle>
            <a:lvl1pPr algn="r" defTabSz="930830"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05665"/>
            <a:ext cx="3026255" cy="278035"/>
          </a:xfrm>
          <a:prstGeom prst="rect">
            <a:avLst/>
          </a:prstGeom>
          <a:noFill/>
          <a:ln w="9525">
            <a:noFill/>
            <a:prstDash val="sysDot"/>
            <a:miter lim="800000"/>
            <a:headEnd/>
            <a:tailEnd/>
          </a:ln>
          <a:effectLst/>
        </p:spPr>
        <p:txBody>
          <a:bodyPr vert="horz" wrap="square" lIns="92939" tIns="46470" rIns="92939" bIns="46470" numCol="1" anchor="b" anchorCtr="0" compatLnSpc="1">
            <a:prstTxWarp prst="textNoShape">
              <a:avLst/>
            </a:prstTxWarp>
            <a:spAutoFit/>
          </a:bodyPr>
          <a:lstStyle>
            <a:lvl1pPr algn="l" defTabSz="930830"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58746" y="9005665"/>
            <a:ext cx="3026255" cy="278035"/>
          </a:xfrm>
          <a:prstGeom prst="rect">
            <a:avLst/>
          </a:prstGeom>
          <a:noFill/>
          <a:ln w="9525">
            <a:noFill/>
            <a:prstDash val="sysDot"/>
            <a:miter lim="800000"/>
            <a:headEnd/>
            <a:tailEnd/>
          </a:ln>
          <a:effectLst/>
        </p:spPr>
        <p:txBody>
          <a:bodyPr vert="horz" wrap="square" lIns="92939" tIns="46470" rIns="92939" bIns="46470" numCol="1" anchor="b" anchorCtr="0" compatLnSpc="1">
            <a:prstTxWarp prst="textNoShape">
              <a:avLst/>
            </a:prstTxWarp>
            <a:spAutoFit/>
          </a:bodyPr>
          <a:lstStyle>
            <a:lvl1pPr algn="r" defTabSz="930830"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xmlns=""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26255" cy="463632"/>
          </a:xfrm>
          <a:prstGeom prst="rect">
            <a:avLst/>
          </a:prstGeom>
          <a:noFill/>
          <a:ln w="9525">
            <a:noFill/>
            <a:prstDash val="sysDot"/>
            <a:miter lim="800000"/>
            <a:headEnd/>
            <a:tailEnd/>
          </a:ln>
          <a:effectLst/>
        </p:spPr>
        <p:txBody>
          <a:bodyPr vert="horz" wrap="square" lIns="92939" tIns="46470" rIns="92939" bIns="46470" numCol="1" anchor="t" anchorCtr="0" compatLnSpc="1">
            <a:prstTxWarp prst="textNoShape">
              <a:avLst/>
            </a:prstTxWarp>
          </a:bodyPr>
          <a:lstStyle>
            <a:lvl1pPr algn="l" defTabSz="930830"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58746" y="0"/>
            <a:ext cx="3026255" cy="463632"/>
          </a:xfrm>
          <a:prstGeom prst="rect">
            <a:avLst/>
          </a:prstGeom>
          <a:noFill/>
          <a:ln w="9525">
            <a:noFill/>
            <a:prstDash val="sysDot"/>
            <a:miter lim="800000"/>
            <a:headEnd/>
            <a:tailEnd/>
          </a:ln>
          <a:effectLst/>
        </p:spPr>
        <p:txBody>
          <a:bodyPr vert="horz" wrap="square" lIns="92939" tIns="46470" rIns="92939" bIns="46470" numCol="1" anchor="t" anchorCtr="0" compatLnSpc="1">
            <a:prstTxWarp prst="textNoShape">
              <a:avLst/>
            </a:prstTxWarp>
          </a:bodyPr>
          <a:lstStyle>
            <a:lvl1pPr algn="r" defTabSz="930830"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03225" y="698500"/>
            <a:ext cx="6181725" cy="34798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0913" y="4410034"/>
            <a:ext cx="5123175" cy="4175845"/>
          </a:xfrm>
          <a:prstGeom prst="rect">
            <a:avLst/>
          </a:prstGeom>
          <a:noFill/>
          <a:ln w="9525">
            <a:noFill/>
            <a:prstDash val="sysDot"/>
            <a:miter lim="800000"/>
            <a:headEnd/>
            <a:tailEnd/>
          </a:ln>
          <a:effectLst/>
        </p:spPr>
        <p:txBody>
          <a:bodyPr vert="horz" wrap="square" lIns="92939" tIns="46470" rIns="92939" bIns="4647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20068"/>
            <a:ext cx="3026255" cy="463632"/>
          </a:xfrm>
          <a:prstGeom prst="rect">
            <a:avLst/>
          </a:prstGeom>
          <a:noFill/>
          <a:ln w="9525">
            <a:noFill/>
            <a:prstDash val="sysDot"/>
            <a:miter lim="800000"/>
            <a:headEnd/>
            <a:tailEnd/>
          </a:ln>
          <a:effectLst/>
        </p:spPr>
        <p:txBody>
          <a:bodyPr vert="horz" wrap="square" lIns="92939" tIns="46470" rIns="92939" bIns="46470" numCol="1" anchor="b" anchorCtr="0" compatLnSpc="1">
            <a:prstTxWarp prst="textNoShape">
              <a:avLst/>
            </a:prstTxWarp>
          </a:bodyPr>
          <a:lstStyle>
            <a:lvl1pPr algn="l" defTabSz="930830"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958746" y="8820068"/>
            <a:ext cx="3026255" cy="463632"/>
          </a:xfrm>
          <a:prstGeom prst="rect">
            <a:avLst/>
          </a:prstGeom>
          <a:noFill/>
          <a:ln w="9525">
            <a:noFill/>
            <a:prstDash val="sysDot"/>
            <a:miter lim="800000"/>
            <a:headEnd/>
            <a:tailEnd/>
          </a:ln>
          <a:effectLst/>
        </p:spPr>
        <p:txBody>
          <a:bodyPr vert="horz" wrap="square" lIns="92939" tIns="46470" rIns="92939" bIns="46470" numCol="1" anchor="b" anchorCtr="0" compatLnSpc="1">
            <a:prstTxWarp prst="textNoShape">
              <a:avLst/>
            </a:prstTxWarp>
          </a:bodyPr>
          <a:lstStyle>
            <a:lvl1pPr algn="r" defTabSz="930830"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xmlns=""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IN"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0285">
              <a:defRPr/>
            </a:pPr>
            <a:endParaRPr lang="en-US"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defTabSz="910285">
              <a:defRPr/>
            </a:pPr>
            <a:endParaRPr lang="en-US"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0285">
              <a:defRPr/>
            </a:pPr>
            <a:endParaRPr lang="en-IN"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0285">
              <a:defRPr/>
            </a:pPr>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baseline="0"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baseline="0" dirty="0" smtClean="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buFontTx/>
              <a:buChar char="-"/>
            </a:pPr>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27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userDrawn="1"/>
        </p:nvSpPr>
        <p:spPr bwMode="auto">
          <a:xfrm>
            <a:off x="-5365"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5" name="Picture 4" descr="PROG_VisID_PPT_07_0916_cp_section.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5365" y="0"/>
            <a:ext cx="12188825" cy="6856900"/>
          </a:xfrm>
          <a:prstGeom prst="rect">
            <a:avLst/>
          </a:prstGeom>
        </p:spPr>
      </p:pic>
      <p:sp>
        <p:nvSpPr>
          <p:cNvPr id="9" name="Rectangle 3"/>
          <p:cNvSpPr>
            <a:spLocks noGrp="1" noChangeArrowheads="1"/>
          </p:cNvSpPr>
          <p:nvPr>
            <p:ph type="ctrTitle" hasCustomPrompt="1"/>
          </p:nvPr>
        </p:nvSpPr>
        <p:spPr bwMode="auto">
          <a:xfrm>
            <a:off x="893896" y="1312684"/>
            <a:ext cx="10511966" cy="738664"/>
          </a:xfrm>
          <a:ln algn="ctr"/>
        </p:spPr>
        <p:txBody>
          <a:bodyPr lIns="0" tIns="0" rIns="0" bIns="0" anchor="ctr" anchorCtr="0"/>
          <a:lstStyle>
            <a:lvl1pPr>
              <a:lnSpc>
                <a:spcPct val="100000"/>
              </a:lnSpc>
              <a:defRPr sz="4800" b="0">
                <a:solidFill>
                  <a:srgbClr val="FFFFFF"/>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897233" y="3541836"/>
            <a:ext cx="7729189" cy="723098"/>
          </a:xfrm>
          <a:ln algn="ctr"/>
        </p:spPr>
        <p:txBody>
          <a:bodyPr lIns="0" tIns="0" rIns="0" bIns="0" anchor="ctr" anchorCtr="0"/>
          <a:lstStyle>
            <a:lvl1pPr marL="0" indent="0">
              <a:buClrTx/>
              <a:buFontTx/>
              <a:buNone/>
              <a:defRPr sz="2400" i="0">
                <a:solidFill>
                  <a:schemeClr val="bg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spTree>
    <p:extLst>
      <p:ext uri="{BB962C8B-B14F-4D97-AF65-F5344CB8AC3E}">
        <p14:creationId xmlns:p14="http://schemas.microsoft.com/office/powerpoint/2010/main" xmlns="" val="2817904274"/>
      </p:ext>
    </p:extLst>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0" y="0"/>
            <a:ext cx="12188825"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sp>
        <p:nvSpPr>
          <p:cNvPr id="2" name="Title 1"/>
          <p:cNvSpPr>
            <a:spLocks noGrp="1"/>
          </p:cNvSpPr>
          <p:nvPr>
            <p:ph type="title"/>
          </p:nvPr>
        </p:nvSpPr>
        <p:spPr>
          <a:xfrm>
            <a:off x="616817" y="1568371"/>
            <a:ext cx="6901583" cy="543739"/>
          </a:xfrm>
        </p:spPr>
        <p:txBody>
          <a:bodyPr/>
          <a:lstStyle>
            <a:lvl1pPr>
              <a:defRPr sz="320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47168059"/>
      </p:ext>
    </p:extLst>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200150"/>
            <a:ext cx="10360501" cy="5303520"/>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569320292"/>
      </p:ext>
    </p:extLst>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197864"/>
            <a:ext cx="10360501" cy="5130582"/>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22291827"/>
      </p:ext>
    </p:extLst>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441"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09441"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3031706189"/>
      </p:ext>
    </p:extLst>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1307819600"/>
      </p:ext>
    </p:extLst>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54445532"/>
      </p:ext>
    </p:extLst>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xmlns="" val="2216004367"/>
      </p:ext>
    </p:extLst>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pic>
        <p:nvPicPr>
          <p:cNvPr id="11" name="Picture 10" descr="PROG_VisID_PPT_07_0916_cp_PROGRESS-white.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3382709" y="2686746"/>
            <a:ext cx="7299280" cy="1258877"/>
          </a:xfrm>
          <a:prstGeom prst="rect">
            <a:avLst/>
          </a:prstGeom>
        </p:spPr>
      </p:pic>
      <p:pic>
        <p:nvPicPr>
          <p:cNvPr id="12" name="Picture 11" descr="PROG_VisID_PPT_07_0916_cp_spark-close1.png"/>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3" name="Picture 12" descr="PROG_VisID_PPT_07_0916_cp_spark-close2.png"/>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pic>
        <p:nvPicPr>
          <p:cNvPr id="14" name="Picture 13" descr="PROG_VisID_PPT_07_0916_cp_spark-close3.png"/>
          <p:cNvPicPr>
            <a:picLocks noChangeAspect="1"/>
          </p:cNvPicPr>
          <p:nvPr userDrawn="1"/>
        </p:nvPicPr>
        <p:blipFill>
          <a:blip r:embed="rId6" cstate="print">
            <a:extLst>
              <a:ext uri="{28A0092B-C50C-407E-A947-70E740481C1C}">
                <a14:useLocalDpi xmlns:a14="http://schemas.microsoft.com/office/drawing/2010/main" xmlns="" val="0"/>
              </a:ext>
            </a:extLst>
          </a:blip>
          <a:stretch>
            <a:fillRect/>
          </a:stretch>
        </p:blipFill>
        <p:spPr>
          <a:xfrm>
            <a:off x="1180748" y="2171700"/>
            <a:ext cx="2197452" cy="2205108"/>
          </a:xfrm>
          <a:prstGeom prst="rect">
            <a:avLst/>
          </a:prstGeom>
        </p:spPr>
      </p:pic>
    </p:spTree>
    <p:extLst>
      <p:ext uri="{BB962C8B-B14F-4D97-AF65-F5344CB8AC3E}">
        <p14:creationId xmlns:p14="http://schemas.microsoft.com/office/powerpoint/2010/main" xmlns="" val="192177742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31"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90"/>
                                          </p:val>
                                        </p:tav>
                                        <p:tav tm="100000">
                                          <p:val>
                                            <p:fltVal val="0"/>
                                          </p:val>
                                        </p:tav>
                                      </p:tavLst>
                                    </p:anim>
                                    <p:animEffect transition="in" filter="fade">
                                      <p:cBhvr>
                                        <p:cTn id="15" dur="500"/>
                                        <p:tgtEl>
                                          <p:spTgt spid="13"/>
                                        </p:tgtEl>
                                      </p:cBhvr>
                                    </p:animEffect>
                                  </p:childTnLst>
                                </p:cTn>
                              </p:par>
                              <p:par>
                                <p:cTn id="16" presetID="3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fltVal val="0"/>
                                          </p:val>
                                        </p:tav>
                                        <p:tav tm="100000">
                                          <p:val>
                                            <p:strVal val="#ppt_w"/>
                                          </p:val>
                                        </p:tav>
                                      </p:tavLst>
                                    </p:anim>
                                    <p:anim calcmode="lin" valueType="num">
                                      <p:cBhvr>
                                        <p:cTn id="19" dur="1000" fill="hold"/>
                                        <p:tgtEl>
                                          <p:spTgt spid="14"/>
                                        </p:tgtEl>
                                        <p:attrNameLst>
                                          <p:attrName>ppt_h</p:attrName>
                                        </p:attrNameLst>
                                      </p:cBhvr>
                                      <p:tavLst>
                                        <p:tav tm="0">
                                          <p:val>
                                            <p:fltVal val="0"/>
                                          </p:val>
                                        </p:tav>
                                        <p:tav tm="100000">
                                          <p:val>
                                            <p:strVal val="#ppt_h"/>
                                          </p:val>
                                        </p:tav>
                                      </p:tavLst>
                                    </p:anim>
                                    <p:anim calcmode="lin" valueType="num">
                                      <p:cBhvr>
                                        <p:cTn id="20" dur="1000" fill="hold"/>
                                        <p:tgtEl>
                                          <p:spTgt spid="14"/>
                                        </p:tgtEl>
                                        <p:attrNameLst>
                                          <p:attrName>style.rotation</p:attrName>
                                        </p:attrNameLst>
                                      </p:cBhvr>
                                      <p:tavLst>
                                        <p:tav tm="0">
                                          <p:val>
                                            <p:fltVal val="90"/>
                                          </p:val>
                                        </p:tav>
                                        <p:tav tm="100000">
                                          <p:val>
                                            <p:fltVal val="0"/>
                                          </p:val>
                                        </p:tav>
                                      </p:tavLst>
                                    </p:anim>
                                    <p:animEffect transition="in" filter="fade">
                                      <p:cBhvr>
                                        <p:cTn id="21" dur="1000"/>
                                        <p:tgtEl>
                                          <p:spTgt spid="14"/>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Plain orange background">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spTree>
    <p:extLst>
      <p:ext uri="{BB962C8B-B14F-4D97-AF65-F5344CB8AC3E}">
        <p14:creationId xmlns:p14="http://schemas.microsoft.com/office/powerpoint/2010/main" xmlns="" val="4113088820"/>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13" cstate="print">
            <a:extLst>
              <a:ext uri="{28A0092B-C50C-407E-A947-70E740481C1C}">
                <a14:useLocalDpi xmlns:a14="http://schemas.microsoft.com/office/drawing/2010/main" xmlns="" val="0"/>
              </a:ext>
            </a:extLst>
          </a:blip>
          <a:stretch>
            <a:fillRect/>
          </a:stretch>
        </p:blipFill>
        <p:spPr>
          <a:xfrm>
            <a:off x="0" y="0"/>
            <a:ext cx="12188825" cy="6856899"/>
          </a:xfrm>
          <a:prstGeom prst="rect">
            <a:avLst/>
          </a:prstGeom>
        </p:spPr>
      </p:pic>
      <p:sp>
        <p:nvSpPr>
          <p:cNvPr id="1027" name="Rectangle 3"/>
          <p:cNvSpPr>
            <a:spLocks noGrp="1" noChangeArrowheads="1"/>
          </p:cNvSpPr>
          <p:nvPr>
            <p:ph type="body" idx="1"/>
          </p:nvPr>
        </p:nvSpPr>
        <p:spPr bwMode="auto">
          <a:xfrm>
            <a:off x="611962" y="1200150"/>
            <a:ext cx="10894238"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title"/>
          </p:nvPr>
        </p:nvSpPr>
        <p:spPr bwMode="white">
          <a:xfrm>
            <a:off x="616817" y="367497"/>
            <a:ext cx="1080117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dirty="0" smtClean="0"/>
              <a:t>Click to edit Master title style</a:t>
            </a:r>
          </a:p>
        </p:txBody>
      </p:sp>
      <p:sp>
        <p:nvSpPr>
          <p:cNvPr id="1713157" name="Rectangle 5"/>
          <p:cNvSpPr>
            <a:spLocks noChangeArrowheads="1"/>
          </p:cNvSpPr>
          <p:nvPr/>
        </p:nvSpPr>
        <p:spPr bwMode="black">
          <a:xfrm>
            <a:off x="1810543" y="6621282"/>
            <a:ext cx="2336383" cy="107722"/>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700" i="0" dirty="0">
                <a:solidFill>
                  <a:schemeClr val="tx1">
                    <a:lumMod val="50000"/>
                    <a:lumOff val="50000"/>
                  </a:schemeClr>
                </a:solidFill>
                <a:latin typeface="+mj-lt"/>
              </a:rPr>
              <a:t>© </a:t>
            </a:r>
            <a:r>
              <a:rPr lang="en-US" sz="700" i="0" dirty="0" smtClean="0">
                <a:solidFill>
                  <a:schemeClr val="tx1">
                    <a:lumMod val="50000"/>
                    <a:lumOff val="50000"/>
                  </a:schemeClr>
                </a:solidFill>
                <a:latin typeface="+mj-lt"/>
              </a:rPr>
              <a:t>2014 </a:t>
            </a:r>
            <a:r>
              <a:rPr lang="en-US" sz="700" i="0" dirty="0">
                <a:solidFill>
                  <a:schemeClr val="tx1">
                    <a:lumMod val="50000"/>
                    <a:lumOff val="50000"/>
                  </a:schemeClr>
                </a:solidFill>
                <a:latin typeface="+mj-lt"/>
              </a:rPr>
              <a:t>Progress Software </a:t>
            </a:r>
            <a:r>
              <a:rPr lang="en-US" sz="700" i="0" dirty="0" smtClean="0">
                <a:solidFill>
                  <a:schemeClr val="tx1">
                    <a:lumMod val="50000"/>
                    <a:lumOff val="50000"/>
                  </a:schemeClr>
                </a:solidFill>
                <a:latin typeface="+mj-lt"/>
              </a:rPr>
              <a:t>Corporation. All rights reserved.</a:t>
            </a:r>
            <a:endParaRPr lang="en-US" sz="700" i="0" dirty="0">
              <a:solidFill>
                <a:schemeClr val="tx1">
                  <a:lumMod val="50000"/>
                  <a:lumOff val="50000"/>
                </a:schemeClr>
              </a:solidFill>
              <a:latin typeface="+mj-lt"/>
            </a:endParaRPr>
          </a:p>
        </p:txBody>
      </p:sp>
      <p:sp>
        <p:nvSpPr>
          <p:cNvPr id="1713158" name="Rectangle 6"/>
          <p:cNvSpPr>
            <a:spLocks noChangeArrowheads="1"/>
          </p:cNvSpPr>
          <p:nvPr/>
        </p:nvSpPr>
        <p:spPr bwMode="auto">
          <a:xfrm>
            <a:off x="203154" y="6590505"/>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69" r:id="rId2"/>
    <p:sldLayoutId id="2147483738" r:id="rId3"/>
    <p:sldLayoutId id="2147483734" r:id="rId4"/>
    <p:sldLayoutId id="2147483762" r:id="rId5"/>
    <p:sldLayoutId id="2147483739" r:id="rId6"/>
    <p:sldLayoutId id="2147483755" r:id="rId7"/>
    <p:sldLayoutId id="2147483714" r:id="rId8"/>
    <p:sldLayoutId id="2147483767" r:id="rId9"/>
    <p:sldLayoutId id="2147483768" r:id="rId10"/>
    <p:sldLayoutId id="2147483770" r:id="rId11"/>
  </p:sldLayoutIdLst>
  <p:transition>
    <p:wipe dir="r"/>
  </p:transition>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893896" y="574021"/>
            <a:ext cx="10511966" cy="2215991"/>
          </a:xfrm>
        </p:spPr>
        <p:txBody>
          <a:bodyPr/>
          <a:lstStyle/>
          <a:p>
            <a:r>
              <a:rPr lang="en-IN" dirty="0" smtClean="0"/>
              <a:t>What's New In Progress Developer Studio for OpenEdge?</a:t>
            </a:r>
            <a:r>
              <a:rPr lang="en-US" dirty="0" smtClean="0"/>
              <a:t/>
            </a:r>
            <a:br>
              <a:rPr lang="en-US" dirty="0" smtClean="0"/>
            </a:br>
            <a:endParaRPr lang="en-US" dirty="0"/>
          </a:p>
        </p:txBody>
      </p:sp>
      <p:sp>
        <p:nvSpPr>
          <p:cNvPr id="5" name="Subtitle 8"/>
          <p:cNvSpPr>
            <a:spLocks noGrp="1"/>
          </p:cNvSpPr>
          <p:nvPr>
            <p:ph type="subTitle" idx="1"/>
          </p:nvPr>
        </p:nvSpPr>
        <p:spPr>
          <a:xfrm>
            <a:off x="897233" y="4065933"/>
            <a:ext cx="8999126" cy="723098"/>
          </a:xfrm>
        </p:spPr>
        <p:txBody>
          <a:bodyPr/>
          <a:lstStyle/>
          <a:p>
            <a:r>
              <a:rPr lang="en-US" dirty="0" err="1" smtClean="0"/>
              <a:t>DivyaTheja</a:t>
            </a:r>
            <a:r>
              <a:rPr lang="en-US" dirty="0" smtClean="0"/>
              <a:t> Pachipula</a:t>
            </a:r>
          </a:p>
          <a:p>
            <a:r>
              <a:rPr lang="en-US" dirty="0" smtClean="0"/>
              <a:t>Senior Engineer</a:t>
            </a:r>
            <a:endParaRPr lang="en-US" dirty="0"/>
          </a:p>
        </p:txBody>
      </p:sp>
      <p:sp>
        <p:nvSpPr>
          <p:cNvPr id="6" name="TextBox 5"/>
          <p:cNvSpPr txBox="1"/>
          <p:nvPr/>
        </p:nvSpPr>
        <p:spPr>
          <a:xfrm>
            <a:off x="897233" y="5048165"/>
            <a:ext cx="4925130" cy="492443"/>
          </a:xfrm>
          <a:prstGeom prst="rect">
            <a:avLst/>
          </a:prstGeom>
          <a:noFill/>
        </p:spPr>
        <p:txBody>
          <a:bodyPr wrap="square" lIns="0" tIns="0" rIns="0" bIns="0" rtlCol="0">
            <a:spAutoFit/>
          </a:bodyPr>
          <a:lstStyle/>
          <a:p>
            <a:pPr algn="l">
              <a:spcBef>
                <a:spcPts val="0"/>
              </a:spcBef>
            </a:pPr>
            <a:r>
              <a:rPr lang="en-US" sz="1600" dirty="0" smtClean="0"/>
              <a:t>June 11, 2014</a:t>
            </a:r>
          </a:p>
          <a:p>
            <a:pPr algn="l">
              <a:spcBef>
                <a:spcPts val="0"/>
              </a:spcBef>
            </a:pPr>
            <a:endParaRPr lang="en-US" sz="1600" i="0" dirty="0" smtClean="0">
              <a:solidFill>
                <a:schemeClr val="bg1"/>
              </a:solidFill>
              <a:latin typeface="Arial" pitchFamily="34" charset="0"/>
            </a:endParaRPr>
          </a:p>
        </p:txBody>
      </p:sp>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57922" y="1449659"/>
            <a:ext cx="10682868" cy="2634567"/>
          </a:xfrm>
          <a:prstGeom prst="rect">
            <a:avLst/>
          </a:prstGeom>
          <a:noFill/>
        </p:spPr>
        <p:txBody>
          <a:bodyPr wrap="square" rtlCol="0">
            <a:spAutoFit/>
          </a:bodyPr>
          <a:lstStyle/>
          <a:p>
            <a:pPr algn="just">
              <a:lnSpc>
                <a:spcPct val="90000"/>
              </a:lnSpc>
              <a:buClr>
                <a:schemeClr val="accent3"/>
              </a:buClr>
              <a:buFont typeface="Arial" pitchFamily="34" charset="0"/>
              <a:buChar char="•"/>
            </a:pPr>
            <a:r>
              <a:rPr lang="en-US" sz="2800" dirty="0" smtClean="0">
                <a:latin typeface="Calibri" pitchFamily="34" charset="0"/>
                <a:cs typeface="Calibri" pitchFamily="34" charset="0"/>
              </a:rPr>
              <a:t> </a:t>
            </a:r>
            <a:r>
              <a:rPr lang="en-US" sz="2800" i="0" dirty="0" smtClean="0">
                <a:latin typeface="Calibri" pitchFamily="34" charset="0"/>
                <a:cs typeface="Calibri" pitchFamily="34" charset="0"/>
              </a:rPr>
              <a:t>This presentation includes information about future products and/or product enhancements.</a:t>
            </a:r>
          </a:p>
          <a:p>
            <a:pPr algn="just">
              <a:lnSpc>
                <a:spcPct val="90000"/>
              </a:lnSpc>
              <a:buClr>
                <a:schemeClr val="accent3"/>
              </a:buClr>
              <a:buFont typeface="Arial" pitchFamily="34" charset="0"/>
              <a:buChar char="•"/>
            </a:pPr>
            <a:r>
              <a:rPr lang="en-US" sz="2800" i="0" dirty="0" smtClean="0">
                <a:latin typeface="Calibri" pitchFamily="34" charset="0"/>
                <a:cs typeface="Calibri" pitchFamily="34" charset="0"/>
              </a:rPr>
              <a:t> What we are going to say reflects our current thinking, but the information contained herein is preliminary and subject to change. Any future products we ultimately deliver may be materially different from what is described here</a:t>
            </a:r>
            <a:r>
              <a:rPr lang="en-US" sz="2000" i="0" dirty="0" smtClean="0">
                <a:latin typeface="Calibri" pitchFamily="34" charset="0"/>
                <a:cs typeface="Calibri" pitchFamily="34" charset="0"/>
              </a:rPr>
              <a:t>.</a:t>
            </a:r>
            <a:endParaRPr lang="en-US" sz="2000" i="0" dirty="0" err="1" smtClean="0">
              <a:solidFill>
                <a:srgbClr val="000000"/>
              </a:solidFill>
              <a:latin typeface="Calibri" pitchFamily="34" charset="0"/>
              <a:cs typeface="Calibri" pitchFamily="34" charset="0"/>
            </a:endParaRPr>
          </a:p>
        </p:txBody>
      </p:sp>
      <p:sp>
        <p:nvSpPr>
          <p:cNvPr id="8" name="Rectangle 7"/>
          <p:cNvSpPr>
            <a:spLocks noChangeArrowheads="1"/>
          </p:cNvSpPr>
          <p:nvPr/>
        </p:nvSpPr>
        <p:spPr bwMode="auto">
          <a:xfrm>
            <a:off x="4279607" y="5505259"/>
            <a:ext cx="3240510" cy="522883"/>
          </a:xfrm>
          <a:prstGeom prst="rect">
            <a:avLst/>
          </a:prstGeom>
          <a:noFill/>
          <a:ln w="12700">
            <a:noFill/>
            <a:miter lim="800000"/>
            <a:headEnd/>
            <a:tailEnd/>
          </a:ln>
        </p:spPr>
        <p:txBody>
          <a:bodyPr wrap="none" anchor="ctr">
            <a:spAutoFit/>
          </a:bodyPr>
          <a:lstStyle/>
          <a:p>
            <a:r>
              <a:rPr lang="en-US" sz="2800" dirty="0">
                <a:solidFill>
                  <a:schemeClr val="bg1"/>
                </a:solidFill>
              </a:rPr>
              <a:t>D I S C L A I M E R</a:t>
            </a:r>
          </a:p>
        </p:txBody>
      </p:sp>
      <p:sp>
        <p:nvSpPr>
          <p:cNvPr id="9" name="Rectangle 9"/>
          <p:cNvSpPr>
            <a:spLocks noChangeArrowheads="1"/>
          </p:cNvSpPr>
          <p:nvPr/>
        </p:nvSpPr>
        <p:spPr bwMode="auto">
          <a:xfrm>
            <a:off x="730092" y="463824"/>
            <a:ext cx="1864613" cy="523220"/>
          </a:xfrm>
          <a:prstGeom prst="rect">
            <a:avLst/>
          </a:prstGeom>
          <a:noFill/>
          <a:ln w="12700">
            <a:noFill/>
            <a:miter lim="800000"/>
            <a:headEnd/>
            <a:tailEnd/>
          </a:ln>
        </p:spPr>
        <p:txBody>
          <a:bodyPr wrap="none" anchor="ctr">
            <a:spAutoFit/>
          </a:bodyPr>
          <a:lstStyle/>
          <a:p>
            <a:r>
              <a:rPr lang="en-US" sz="2800" i="0" dirty="0" smtClean="0">
                <a:solidFill>
                  <a:schemeClr val="accent1"/>
                </a:solidFill>
              </a:rPr>
              <a:t>Disclaimer</a:t>
            </a:r>
            <a:endParaRPr lang="en-US" sz="2800" i="0" dirty="0">
              <a:solidFill>
                <a:schemeClr val="bg1"/>
              </a:solidFill>
            </a:endParaRP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16817" y="367497"/>
            <a:ext cx="10801179" cy="430887"/>
          </a:xfrm>
        </p:spPr>
        <p:txBody>
          <a:bodyPr/>
          <a:lstStyle/>
          <a:p>
            <a:r>
              <a:rPr lang="en-US" dirty="0" smtClean="0"/>
              <a:t>Focus of the Session</a:t>
            </a:r>
            <a:endParaRPr lang="en-US" dirty="0"/>
          </a:p>
        </p:txBody>
      </p:sp>
      <p:graphicFrame>
        <p:nvGraphicFramePr>
          <p:cNvPr id="4" name="Content Placeholder 3"/>
          <p:cNvGraphicFramePr>
            <a:graphicFrameLocks noGrp="1"/>
          </p:cNvGraphicFramePr>
          <p:nvPr>
            <p:ph idx="1"/>
          </p:nvPr>
        </p:nvGraphicFramePr>
        <p:xfrm>
          <a:off x="611187" y="1097280"/>
          <a:ext cx="10699237" cy="5373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noGrp="1"/>
          </p:cNvGraphicFramePr>
          <p:nvPr>
            <p:ph idx="1"/>
          </p:nvPr>
        </p:nvGraphicFramePr>
        <p:xfrm>
          <a:off x="611187" y="1097280"/>
          <a:ext cx="10699237" cy="5373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Unit Testing - </a:t>
            </a:r>
            <a:r>
              <a:rPr lang="en-US" dirty="0" smtClean="0"/>
              <a:t>ABLUnit</a:t>
            </a:r>
            <a:endParaRPr lang="en-US" dirty="0"/>
          </a:p>
        </p:txBody>
      </p:sp>
      <p:sp>
        <p:nvSpPr>
          <p:cNvPr id="3" name="Content Placeholder 2"/>
          <p:cNvSpPr>
            <a:spLocks noGrp="1"/>
          </p:cNvSpPr>
          <p:nvPr>
            <p:ph idx="1"/>
          </p:nvPr>
        </p:nvSpPr>
        <p:spPr>
          <a:xfrm>
            <a:off x="611962" y="1255570"/>
            <a:ext cx="10360501" cy="5303520"/>
          </a:xfrm>
        </p:spPr>
        <p:txBody>
          <a:bodyPr/>
          <a:lstStyle/>
          <a:p>
            <a:r>
              <a:rPr lang="en-IN" sz="2800" dirty="0" smtClean="0"/>
              <a:t>Unit testing framework for ABL</a:t>
            </a:r>
          </a:p>
          <a:p>
            <a:r>
              <a:rPr lang="en-US" sz="2800" dirty="0" smtClean="0"/>
              <a:t>Supports both classes and procedures as test cases</a:t>
            </a:r>
          </a:p>
          <a:p>
            <a:r>
              <a:rPr lang="en-US" sz="2800" dirty="0" smtClean="0"/>
              <a:t>Support for all data types</a:t>
            </a:r>
          </a:p>
          <a:p>
            <a:r>
              <a:rPr lang="en-US" sz="2800" dirty="0" smtClean="0"/>
              <a:t>Integrated with PDS OE	</a:t>
            </a:r>
          </a:p>
          <a:p>
            <a:r>
              <a:rPr lang="en-US" sz="2800" dirty="0" smtClean="0"/>
              <a:t>Separate perspective and project type</a:t>
            </a:r>
          </a:p>
          <a:p>
            <a:r>
              <a:rPr lang="en-US" sz="2800" dirty="0" smtClean="0"/>
              <a:t>Integrated Results View</a:t>
            </a:r>
            <a:endParaRPr lang="en-IN" sz="2800" dirty="0" smtClean="0"/>
          </a:p>
          <a:p>
            <a:r>
              <a:rPr lang="en-US" sz="2800" dirty="0" smtClean="0"/>
              <a:t>Command-line and Ant task support</a:t>
            </a: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txBox="1">
            <a:spLocks/>
          </p:cNvSpPr>
          <p:nvPr/>
        </p:nvSpPr>
        <p:spPr bwMode="white">
          <a:xfrm>
            <a:off x="616818" y="384681"/>
            <a:ext cx="9137801" cy="4247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lgn="l">
              <a:lnSpc>
                <a:spcPct val="90000"/>
              </a:lnSpc>
              <a:spcBef>
                <a:spcPct val="0"/>
              </a:spcBef>
              <a:buSzTx/>
              <a:defRPr/>
            </a:pPr>
            <a:r>
              <a:rPr lang="en-US" b="1" i="0" dirty="0" smtClean="0"/>
              <a:t>Unit Testing - </a:t>
            </a:r>
            <a:r>
              <a:rPr kumimoji="0" lang="en-US" sz="2400" b="0" i="0" u="none" strike="noStrike" kern="0" cap="none" spc="0" normalizeH="0" baseline="0" noProof="0" dirty="0" smtClean="0">
                <a:ln>
                  <a:noFill/>
                </a:ln>
                <a:solidFill>
                  <a:srgbClr val="000000"/>
                </a:solidFill>
                <a:effectLst/>
                <a:uLnTx/>
                <a:uFillTx/>
                <a:latin typeface="Arial" pitchFamily="34" charset="0"/>
                <a:ea typeface="+mj-ea"/>
                <a:cs typeface="Arial" pitchFamily="34" charset="0"/>
              </a:rPr>
              <a:t>ABLUnit and Steps Involved</a:t>
            </a:r>
            <a:endParaRPr kumimoji="0" lang="en-US" sz="2400" b="0"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graphicFrame>
        <p:nvGraphicFramePr>
          <p:cNvPr id="5" name="Diagram 4"/>
          <p:cNvGraphicFramePr/>
          <p:nvPr/>
        </p:nvGraphicFramePr>
        <p:xfrm>
          <a:off x="393775" y="1123699"/>
          <a:ext cx="11607086" cy="5299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nvGraphicFramePr>
        <p:xfrm>
          <a:off x="201881" y="1721921"/>
          <a:ext cx="11699476" cy="483325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Unit Testing - </a:t>
            </a:r>
            <a:r>
              <a:rPr lang="en-US" dirty="0" smtClean="0"/>
              <a:t>ABLUnit</a:t>
            </a:r>
            <a:endParaRPr lang="en-IN" dirty="0"/>
          </a:p>
        </p:txBody>
      </p:sp>
      <p:sp>
        <p:nvSpPr>
          <p:cNvPr id="25" name="Content Placeholder 24"/>
          <p:cNvSpPr>
            <a:spLocks noGrp="1"/>
          </p:cNvSpPr>
          <p:nvPr>
            <p:ph idx="1"/>
          </p:nvPr>
        </p:nvSpPr>
        <p:spPr>
          <a:xfrm>
            <a:off x="611962" y="1200150"/>
            <a:ext cx="4749747" cy="5303520"/>
          </a:xfrm>
        </p:spPr>
        <p:txBody>
          <a:bodyPr/>
          <a:lstStyle/>
          <a:p>
            <a:endParaRPr lang="en-US" sz="2400" dirty="0" smtClean="0"/>
          </a:p>
          <a:p>
            <a:pPr marL="400050">
              <a:defRPr/>
            </a:pPr>
            <a:r>
              <a:rPr lang="en-US" sz="2400" dirty="0" smtClean="0"/>
              <a:t>ABLUnit Perspective</a:t>
            </a:r>
          </a:p>
          <a:p>
            <a:pPr marL="800100" lvl="1">
              <a:defRPr/>
            </a:pPr>
            <a:r>
              <a:rPr lang="en-US" sz="2000" dirty="0" smtClean="0"/>
              <a:t>Easy access to related context menu options</a:t>
            </a:r>
          </a:p>
          <a:p>
            <a:pPr marL="800100" lvl="1">
              <a:defRPr/>
            </a:pPr>
            <a:r>
              <a:rPr lang="en-US" sz="2000" dirty="0" smtClean="0"/>
              <a:t>ABLUnit results view</a:t>
            </a:r>
          </a:p>
          <a:p>
            <a:pPr marL="400050">
              <a:defRPr/>
            </a:pPr>
            <a:r>
              <a:rPr lang="en-US" sz="2400" dirty="0" smtClean="0"/>
              <a:t>ABLUnit Project</a:t>
            </a:r>
          </a:p>
          <a:p>
            <a:pPr marL="857250" lvl="1" indent="-342900">
              <a:buFont typeface="Wingdings" pitchFamily="2" charset="2"/>
              <a:buChar char="§"/>
            </a:pPr>
            <a:r>
              <a:rPr lang="en-US" sz="2000" dirty="0" smtClean="0"/>
              <a:t>ablunit.pl added to PROPATH</a:t>
            </a:r>
          </a:p>
          <a:p>
            <a:pPr marL="857250" lvl="1" indent="-342900">
              <a:buFont typeface="Wingdings" pitchFamily="2" charset="2"/>
              <a:buChar char="§"/>
            </a:pPr>
            <a:r>
              <a:rPr lang="en-US" sz="2000" dirty="0" smtClean="0"/>
              <a:t>A default folder ‘tests’ has been added</a:t>
            </a:r>
            <a:endParaRPr lang="en-IN" sz="2000" dirty="0"/>
          </a:p>
        </p:txBody>
      </p:sp>
      <p:grpSp>
        <p:nvGrpSpPr>
          <p:cNvPr id="4" name="Group 8"/>
          <p:cNvGrpSpPr/>
          <p:nvPr/>
        </p:nvGrpSpPr>
        <p:grpSpPr>
          <a:xfrm>
            <a:off x="1956538" y="693636"/>
            <a:ext cx="1795061" cy="756474"/>
            <a:chOff x="1948502" y="477055"/>
            <a:chExt cx="1771365" cy="1062819"/>
          </a:xfrm>
        </p:grpSpPr>
        <p:sp>
          <p:nvSpPr>
            <p:cNvPr id="5" name="Rectangle 4"/>
            <p:cNvSpPr/>
            <p:nvPr/>
          </p:nvSpPr>
          <p:spPr>
            <a:xfrm>
              <a:off x="1948502" y="477055"/>
              <a:ext cx="1771365" cy="1062819"/>
            </a:xfrm>
            <a:prstGeom prst="rect">
              <a:avLst/>
            </a:pr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6" name="Rectangle 5"/>
            <p:cNvSpPr/>
            <p:nvPr/>
          </p:nvSpPr>
          <p:spPr>
            <a:xfrm>
              <a:off x="1948502" y="477055"/>
              <a:ext cx="1771365" cy="10628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latin typeface="Calibri" pitchFamily="34" charset="0"/>
                  <a:cs typeface="Calibri" pitchFamily="34" charset="0"/>
                </a:rPr>
                <a:t>Environment Setup</a:t>
              </a:r>
              <a:endParaRPr lang="en-US" sz="1700" i="0" kern="1200" dirty="0" smtClean="0">
                <a:latin typeface="Calibri" pitchFamily="34" charset="0"/>
                <a:cs typeface="Calibri" pitchFamily="34" charset="0"/>
              </a:endParaRPr>
            </a:p>
          </p:txBody>
        </p:sp>
      </p:grpSp>
      <p:grpSp>
        <p:nvGrpSpPr>
          <p:cNvPr id="16" name="Group 8"/>
          <p:cNvGrpSpPr/>
          <p:nvPr/>
        </p:nvGrpSpPr>
        <p:grpSpPr>
          <a:xfrm>
            <a:off x="4137289" y="685268"/>
            <a:ext cx="1795061" cy="756474"/>
            <a:chOff x="1948502" y="477055"/>
            <a:chExt cx="1771365" cy="1062819"/>
          </a:xfrm>
          <a:solidFill>
            <a:schemeClr val="bg2">
              <a:lumMod val="85000"/>
            </a:schemeClr>
          </a:solidFill>
        </p:grpSpPr>
        <p:sp>
          <p:nvSpPr>
            <p:cNvPr id="17" name="Rectangle 16"/>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8" name="Rectangle 17"/>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kern="1200" dirty="0" smtClean="0">
                  <a:solidFill>
                    <a:schemeClr val="tx1"/>
                  </a:solidFill>
                  <a:latin typeface="Calibri" pitchFamily="34" charset="0"/>
                  <a:cs typeface="Calibri" pitchFamily="34" charset="0"/>
                </a:rPr>
                <a:t>Write Unit Tests</a:t>
              </a:r>
            </a:p>
          </p:txBody>
        </p:sp>
      </p:grpSp>
      <p:grpSp>
        <p:nvGrpSpPr>
          <p:cNvPr id="19" name="Group 8"/>
          <p:cNvGrpSpPr/>
          <p:nvPr/>
        </p:nvGrpSpPr>
        <p:grpSpPr>
          <a:xfrm>
            <a:off x="6341445" y="686948"/>
            <a:ext cx="1795061" cy="756474"/>
            <a:chOff x="1948502" y="477055"/>
            <a:chExt cx="1771365" cy="1062819"/>
          </a:xfrm>
          <a:solidFill>
            <a:schemeClr val="bg2">
              <a:lumMod val="85000"/>
            </a:schemeClr>
          </a:solidFill>
        </p:grpSpPr>
        <p:sp>
          <p:nvSpPr>
            <p:cNvPr id="20" name="Rectangle 19"/>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21" name="Rectangle 20"/>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Organize and Run</a:t>
              </a:r>
              <a:endParaRPr lang="en-US" sz="1700" i="0" kern="1200" dirty="0" smtClean="0">
                <a:solidFill>
                  <a:schemeClr val="tx1"/>
                </a:solidFill>
                <a:latin typeface="Calibri" pitchFamily="34" charset="0"/>
                <a:cs typeface="Calibri" pitchFamily="34" charset="0"/>
              </a:endParaRPr>
            </a:p>
          </p:txBody>
        </p:sp>
      </p:grpSp>
      <p:grpSp>
        <p:nvGrpSpPr>
          <p:cNvPr id="26" name="Group 8"/>
          <p:cNvGrpSpPr/>
          <p:nvPr/>
        </p:nvGrpSpPr>
        <p:grpSpPr>
          <a:xfrm>
            <a:off x="8554113" y="680260"/>
            <a:ext cx="1795061" cy="756474"/>
            <a:chOff x="1948502" y="477055"/>
            <a:chExt cx="1771365" cy="1062819"/>
          </a:xfrm>
          <a:solidFill>
            <a:schemeClr val="bg2">
              <a:lumMod val="85000"/>
            </a:schemeClr>
          </a:solidFill>
        </p:grpSpPr>
        <p:sp>
          <p:nvSpPr>
            <p:cNvPr id="27" name="Rectangle 26"/>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28" name="Rectangle 27"/>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Nightly Builds</a:t>
              </a:r>
              <a:endParaRPr lang="en-US" sz="1700" i="0" kern="1200" dirty="0" smtClean="0">
                <a:solidFill>
                  <a:schemeClr val="tx1"/>
                </a:solidFill>
                <a:latin typeface="Calibri" pitchFamily="34" charset="0"/>
                <a:cs typeface="Calibri" pitchFamily="34" charset="0"/>
              </a:endParaRPr>
            </a:p>
          </p:txBody>
        </p:sp>
      </p:grpSp>
      <p:grpSp>
        <p:nvGrpSpPr>
          <p:cNvPr id="22" name="Group 21"/>
          <p:cNvGrpSpPr/>
          <p:nvPr/>
        </p:nvGrpSpPr>
        <p:grpSpPr>
          <a:xfrm>
            <a:off x="6319045" y="1648691"/>
            <a:ext cx="4639899" cy="4488873"/>
            <a:chOff x="6270090" y="1577582"/>
            <a:chExt cx="5096564" cy="4572000"/>
          </a:xfrm>
        </p:grpSpPr>
        <p:pic>
          <p:nvPicPr>
            <p:cNvPr id="23" name="Picture 2"/>
            <p:cNvPicPr>
              <a:picLocks noChangeAspect="1" noChangeArrowheads="1"/>
            </p:cNvPicPr>
            <p:nvPr/>
          </p:nvPicPr>
          <p:blipFill>
            <a:blip r:embed="rId3" cstate="print"/>
            <a:srcRect/>
            <a:stretch>
              <a:fillRect/>
            </a:stretch>
          </p:blipFill>
          <p:spPr bwMode="auto">
            <a:xfrm>
              <a:off x="6270090" y="1577582"/>
              <a:ext cx="5096564" cy="4572000"/>
            </a:xfrm>
            <a:prstGeom prst="rect">
              <a:avLst/>
            </a:prstGeom>
            <a:noFill/>
            <a:ln w="9525">
              <a:solidFill>
                <a:schemeClr val="accent1"/>
              </a:solidFill>
              <a:miter lim="800000"/>
              <a:headEnd/>
              <a:tailEnd/>
            </a:ln>
          </p:spPr>
        </p:pic>
        <p:sp>
          <p:nvSpPr>
            <p:cNvPr id="24" name="Rounded Rectangle 23"/>
            <p:cNvSpPr/>
            <p:nvPr/>
          </p:nvSpPr>
          <p:spPr bwMode="auto">
            <a:xfrm>
              <a:off x="6471143" y="3624059"/>
              <a:ext cx="854106" cy="252000"/>
            </a:xfrm>
            <a:prstGeom prst="roundRect">
              <a:avLst>
                <a:gd name="adj" fmla="val 20602"/>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gr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16817" y="367497"/>
            <a:ext cx="10801179" cy="430887"/>
          </a:xfrm>
          <a:prstGeom prst="rect">
            <a:avLst/>
          </a:prstGeom>
        </p:spPr>
        <p:txBody>
          <a:bodyPr/>
          <a:lstStyle/>
          <a:p>
            <a:pPr lvl="0" algn="l">
              <a:lnSpc>
                <a:spcPct val="90000"/>
              </a:lnSpc>
              <a:spcBef>
                <a:spcPct val="0"/>
              </a:spcBef>
              <a:buSzTx/>
              <a:defRPr/>
            </a:pPr>
            <a:r>
              <a:rPr lang="en-US" b="1" i="0" dirty="0" smtClean="0"/>
              <a:t>Unit Testing - </a:t>
            </a:r>
            <a:r>
              <a:rPr kumimoji="0" lang="en-US" sz="2400" b="0" i="0" u="none" strike="noStrike" kern="0" cap="none" spc="0" normalizeH="0" baseline="0" noProof="0" dirty="0" smtClean="0">
                <a:ln>
                  <a:noFill/>
                </a:ln>
                <a:solidFill>
                  <a:srgbClr val="000000"/>
                </a:solidFill>
                <a:effectLst/>
                <a:uLnTx/>
                <a:uFillTx/>
                <a:latin typeface="Arial" pitchFamily="34" charset="0"/>
                <a:ea typeface="+mj-ea"/>
                <a:cs typeface="Arial" pitchFamily="34" charset="0"/>
              </a:rPr>
              <a:t>ABLUnit</a:t>
            </a:r>
            <a:endParaRPr kumimoji="0" lang="en-IN" sz="2400" b="0"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3" name="Content Placeholder 14"/>
          <p:cNvSpPr txBox="1">
            <a:spLocks/>
          </p:cNvSpPr>
          <p:nvPr/>
        </p:nvSpPr>
        <p:spPr>
          <a:xfrm>
            <a:off x="653527" y="1144724"/>
            <a:ext cx="4528074" cy="5303520"/>
          </a:xfrm>
          <a:prstGeom prst="rect">
            <a:avLst/>
          </a:prstGeom>
        </p:spPr>
        <p:txBody>
          <a:bodyPr/>
          <a:lstStyle/>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endParaRPr kumimoji="0" lang="en-US"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342900" lvl="0" indent="-342900" algn="l">
              <a:spcBef>
                <a:spcPts val="900"/>
              </a:spcBef>
              <a:buClr>
                <a:schemeClr val="accent1"/>
              </a:buClr>
              <a:buSzTx/>
              <a:buFont typeface="Wingdings" pitchFamily="2" charset="2"/>
              <a:buChar char="§"/>
              <a:defRPr/>
            </a:pPr>
            <a:r>
              <a:rPr lang="en-US" i="0" dirty="0" smtClean="0">
                <a:solidFill>
                  <a:srgbClr val="000000"/>
                </a:solidFill>
                <a:latin typeface="Arial" pitchFamily="34" charset="0"/>
                <a:cs typeface="Arial" pitchFamily="34" charset="0"/>
              </a:rPr>
              <a:t>Create a Test Case</a:t>
            </a:r>
          </a:p>
          <a:p>
            <a:pPr marL="800100" lvl="1" indent="-342900" algn="l">
              <a:spcBef>
                <a:spcPts val="900"/>
              </a:spcBef>
              <a:buClr>
                <a:schemeClr val="accent1"/>
              </a:buClr>
              <a:buSzTx/>
              <a:buFont typeface="Wingdings" pitchFamily="2" charset="2"/>
              <a:buChar char="§"/>
              <a:defRPr/>
            </a:pPr>
            <a:r>
              <a:rPr lang="en-US" i="0" dirty="0" smtClean="0">
                <a:solidFill>
                  <a:srgbClr val="000000"/>
                </a:solidFill>
                <a:latin typeface="Arial" pitchFamily="34" charset="0"/>
                <a:cs typeface="Arial" pitchFamily="34" charset="0"/>
              </a:rPr>
              <a:t>Test Case Procedure</a:t>
            </a:r>
          </a:p>
          <a:p>
            <a:pPr marL="800100" lvl="1" indent="-342900" algn="l">
              <a:spcBef>
                <a:spcPts val="900"/>
              </a:spcBef>
              <a:buClr>
                <a:schemeClr val="accent1"/>
              </a:buClr>
              <a:buSzTx/>
              <a:buFont typeface="Wingdings" pitchFamily="2" charset="2"/>
              <a:buChar char="§"/>
              <a:defRPr/>
            </a:pPr>
            <a:r>
              <a:rPr lang="en-US" i="0" dirty="0" smtClean="0">
                <a:solidFill>
                  <a:srgbClr val="000000"/>
                </a:solidFill>
                <a:latin typeface="Arial" pitchFamily="34" charset="0"/>
                <a:cs typeface="Arial" pitchFamily="34" charset="0"/>
              </a:rPr>
              <a:t>Test Case Class</a:t>
            </a: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lang="en-US" i="0" dirty="0" smtClean="0">
                <a:solidFill>
                  <a:srgbClr val="000000"/>
                </a:solidFill>
                <a:latin typeface="Arial" pitchFamily="34" charset="0"/>
                <a:cs typeface="Arial" pitchFamily="34" charset="0"/>
              </a:rPr>
              <a:t>Add Test in Test Case</a:t>
            </a:r>
            <a:endParaRPr kumimoji="0" lang="en-US"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800100" lvl="1" indent="-342900" algn="l">
              <a:spcBef>
                <a:spcPts val="900"/>
              </a:spcBef>
              <a:buClr>
                <a:schemeClr val="accent1"/>
              </a:buClr>
              <a:buSzTx/>
              <a:buFont typeface="Wingdings" pitchFamily="2" charset="2"/>
              <a:buChar char="§"/>
              <a:defRPr/>
            </a:pPr>
            <a:r>
              <a:rPr lang="en-US" i="0" baseline="0" dirty="0" smtClean="0">
                <a:solidFill>
                  <a:srgbClr val="000000"/>
                </a:solidFill>
                <a:latin typeface="Arial" pitchFamily="34" charset="0"/>
                <a:cs typeface="Arial" pitchFamily="34" charset="0"/>
              </a:rPr>
              <a:t>Test</a:t>
            </a:r>
            <a:r>
              <a:rPr lang="en-US" i="0" dirty="0" smtClean="0">
                <a:solidFill>
                  <a:srgbClr val="000000"/>
                </a:solidFill>
                <a:latin typeface="Arial" pitchFamily="34" charset="0"/>
                <a:cs typeface="Arial" pitchFamily="34" charset="0"/>
              </a:rPr>
              <a:t> Procedure</a:t>
            </a:r>
          </a:p>
          <a:p>
            <a:pPr marL="800100" lvl="1" indent="-342900" algn="l">
              <a:spcBef>
                <a:spcPts val="900"/>
              </a:spcBef>
              <a:buClr>
                <a:schemeClr val="accent1"/>
              </a:buClr>
              <a:buSzTx/>
              <a:buFont typeface="Wingdings" pitchFamily="2" charset="2"/>
              <a:buChar char="§"/>
              <a:defRPr/>
            </a:pPr>
            <a:r>
              <a:rPr kumimoji="0" lang="en-US"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Test Method</a:t>
            </a: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kumimoji="0" lang="en-US"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Write test code</a:t>
            </a: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r>
              <a:rPr kumimoji="0" lang="en-US"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Decorate</a:t>
            </a:r>
            <a:r>
              <a:rPr kumimoji="0" lang="en-US" b="0" i="0" u="none" strike="noStrike" kern="1200" cap="none" spc="0" normalizeH="0" noProof="0" dirty="0" smtClean="0">
                <a:ln>
                  <a:noFill/>
                </a:ln>
                <a:solidFill>
                  <a:srgbClr val="000000"/>
                </a:solidFill>
                <a:effectLst/>
                <a:uLnTx/>
                <a:uFillTx/>
                <a:latin typeface="Arial" pitchFamily="34" charset="0"/>
                <a:ea typeface="+mn-ea"/>
                <a:cs typeface="Arial" pitchFamily="34" charset="0"/>
              </a:rPr>
              <a:t> the test with annotation</a:t>
            </a:r>
          </a:p>
          <a:p>
            <a:pPr marL="800100" lvl="1" indent="-342900" algn="l">
              <a:spcBef>
                <a:spcPts val="900"/>
              </a:spcBef>
              <a:buClr>
                <a:schemeClr val="accent1"/>
              </a:buClr>
              <a:buSzTx/>
              <a:buFont typeface="Wingdings" pitchFamily="2" charset="2"/>
              <a:buChar char="§"/>
              <a:defRPr/>
            </a:pPr>
            <a:endParaRPr lang="en-US" i="0" dirty="0" smtClean="0">
              <a:solidFill>
                <a:srgbClr val="000000"/>
              </a:solidFill>
              <a:latin typeface="Arial" pitchFamily="34" charset="0"/>
              <a:cs typeface="Arial" pitchFamily="34" charset="0"/>
            </a:endParaRPr>
          </a:p>
          <a:p>
            <a:pPr marL="800100" lvl="1" indent="-342900" algn="l">
              <a:spcBef>
                <a:spcPts val="900"/>
              </a:spcBef>
              <a:buClr>
                <a:schemeClr val="accent1"/>
              </a:buClr>
              <a:buSzTx/>
              <a:buFont typeface="Wingdings" pitchFamily="2" charset="2"/>
              <a:buChar char="§"/>
              <a:defRPr/>
            </a:pPr>
            <a:endParaRPr kumimoji="0" lang="en-US" b="0" i="0" u="none" strike="noStrike" kern="1200" cap="none" spc="0" normalizeH="0" noProof="0" dirty="0" smtClean="0">
              <a:ln>
                <a:noFill/>
              </a:ln>
              <a:solidFill>
                <a:srgbClr val="000000"/>
              </a:solidFill>
              <a:effectLst/>
              <a:uLnTx/>
              <a:uFillTx/>
              <a:latin typeface="Arial" pitchFamily="34" charset="0"/>
              <a:ea typeface="+mn-ea"/>
              <a:cs typeface="Arial" pitchFamily="34" charset="0"/>
            </a:endParaRPr>
          </a:p>
          <a:p>
            <a:pPr marL="800100" lvl="1" indent="-342900" algn="l">
              <a:spcBef>
                <a:spcPts val="900"/>
              </a:spcBef>
              <a:buClr>
                <a:schemeClr val="accent1"/>
              </a:buClr>
              <a:buSzTx/>
              <a:buFont typeface="Wingdings" pitchFamily="2" charset="2"/>
              <a:buChar char="§"/>
              <a:defRPr/>
            </a:pPr>
            <a:endParaRPr kumimoji="0" lang="en-IN"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p:txBody>
      </p:sp>
      <p:grpSp>
        <p:nvGrpSpPr>
          <p:cNvPr id="4" name="Group 8"/>
          <p:cNvGrpSpPr/>
          <p:nvPr/>
        </p:nvGrpSpPr>
        <p:grpSpPr>
          <a:xfrm>
            <a:off x="1956538" y="693636"/>
            <a:ext cx="1795061" cy="756474"/>
            <a:chOff x="1948502" y="477055"/>
            <a:chExt cx="1771365" cy="1062819"/>
          </a:xfrm>
        </p:grpSpPr>
        <p:sp>
          <p:nvSpPr>
            <p:cNvPr id="22" name="Rectangle 21"/>
            <p:cNvSpPr/>
            <p:nvPr/>
          </p:nvSpPr>
          <p:spPr>
            <a:xfrm>
              <a:off x="1948502" y="477055"/>
              <a:ext cx="1771365" cy="1062819"/>
            </a:xfrm>
            <a:prstGeom prst="rect">
              <a:avLst/>
            </a:pr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25" name="Rectangle 24"/>
            <p:cNvSpPr/>
            <p:nvPr/>
          </p:nvSpPr>
          <p:spPr>
            <a:xfrm>
              <a:off x="1948502" y="477055"/>
              <a:ext cx="1771365" cy="1062819"/>
            </a:xfrm>
            <a:prstGeom prst="rect">
              <a:avLst/>
            </a:prstGeom>
            <a:solidFill>
              <a:schemeClr val="bg2">
                <a:lumMod val="85000"/>
              </a:schemeClr>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Environment Setup</a:t>
              </a:r>
              <a:endParaRPr lang="en-US" sz="1700" i="0" kern="1200" dirty="0" smtClean="0">
                <a:solidFill>
                  <a:schemeClr val="tx1"/>
                </a:solidFill>
                <a:latin typeface="Calibri" pitchFamily="34" charset="0"/>
                <a:cs typeface="Calibri" pitchFamily="34" charset="0"/>
              </a:endParaRPr>
            </a:p>
          </p:txBody>
        </p:sp>
      </p:grpSp>
      <p:grpSp>
        <p:nvGrpSpPr>
          <p:cNvPr id="5" name="Group 8"/>
          <p:cNvGrpSpPr/>
          <p:nvPr/>
        </p:nvGrpSpPr>
        <p:grpSpPr>
          <a:xfrm>
            <a:off x="4137289" y="685268"/>
            <a:ext cx="1795061" cy="756474"/>
            <a:chOff x="1948502" y="477055"/>
            <a:chExt cx="1771365" cy="1062819"/>
          </a:xfrm>
          <a:solidFill>
            <a:schemeClr val="accent1"/>
          </a:solidFill>
        </p:grpSpPr>
        <p:sp>
          <p:nvSpPr>
            <p:cNvPr id="31" name="Rectangle 30"/>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34" name="Rectangle 33"/>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kern="1200" dirty="0" smtClean="0">
                  <a:solidFill>
                    <a:schemeClr val="bg2"/>
                  </a:solidFill>
                  <a:latin typeface="Calibri" pitchFamily="34" charset="0"/>
                  <a:cs typeface="Calibri" pitchFamily="34" charset="0"/>
                </a:rPr>
                <a:t>Write Unit Tests</a:t>
              </a:r>
            </a:p>
          </p:txBody>
        </p:sp>
      </p:grpSp>
      <p:grpSp>
        <p:nvGrpSpPr>
          <p:cNvPr id="6" name="Group 8"/>
          <p:cNvGrpSpPr/>
          <p:nvPr/>
        </p:nvGrpSpPr>
        <p:grpSpPr>
          <a:xfrm>
            <a:off x="6341445" y="686948"/>
            <a:ext cx="1795061" cy="756474"/>
            <a:chOff x="1948502" y="477055"/>
            <a:chExt cx="1771365" cy="1062819"/>
          </a:xfrm>
          <a:solidFill>
            <a:schemeClr val="bg2">
              <a:lumMod val="85000"/>
            </a:schemeClr>
          </a:solidFill>
        </p:grpSpPr>
        <p:sp>
          <p:nvSpPr>
            <p:cNvPr id="36" name="Rectangle 35"/>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37" name="Rectangle 36"/>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Organize and Run</a:t>
              </a:r>
              <a:endParaRPr lang="en-US" sz="1700" i="0" kern="1200" dirty="0" smtClean="0">
                <a:solidFill>
                  <a:schemeClr val="tx1"/>
                </a:solidFill>
                <a:latin typeface="Calibri" pitchFamily="34" charset="0"/>
                <a:cs typeface="Calibri" pitchFamily="34" charset="0"/>
              </a:endParaRPr>
            </a:p>
          </p:txBody>
        </p:sp>
      </p:grpSp>
      <p:grpSp>
        <p:nvGrpSpPr>
          <p:cNvPr id="7" name="Group 8"/>
          <p:cNvGrpSpPr/>
          <p:nvPr/>
        </p:nvGrpSpPr>
        <p:grpSpPr>
          <a:xfrm>
            <a:off x="8554113" y="680260"/>
            <a:ext cx="1795061" cy="756474"/>
            <a:chOff x="1948502" y="477055"/>
            <a:chExt cx="1771365" cy="1062819"/>
          </a:xfrm>
          <a:solidFill>
            <a:schemeClr val="bg2">
              <a:lumMod val="85000"/>
            </a:schemeClr>
          </a:solidFill>
        </p:grpSpPr>
        <p:sp>
          <p:nvSpPr>
            <p:cNvPr id="39" name="Rectangle 38"/>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40" name="Rectangle 39"/>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Nightly Builds</a:t>
              </a:r>
              <a:endParaRPr lang="en-US" sz="1700" i="0" kern="1200" dirty="0" smtClean="0">
                <a:solidFill>
                  <a:schemeClr val="tx1"/>
                </a:solidFill>
                <a:latin typeface="Calibri" pitchFamily="34" charset="0"/>
                <a:cs typeface="Calibri" pitchFamily="34" charset="0"/>
              </a:endParaRPr>
            </a:p>
          </p:txBody>
        </p:sp>
      </p:grpSp>
      <p:grpSp>
        <p:nvGrpSpPr>
          <p:cNvPr id="21" name="Group 20"/>
          <p:cNvGrpSpPr/>
          <p:nvPr/>
        </p:nvGrpSpPr>
        <p:grpSpPr>
          <a:xfrm>
            <a:off x="5310684" y="1627564"/>
            <a:ext cx="5514975" cy="3572155"/>
            <a:chOff x="5299533" y="1582960"/>
            <a:chExt cx="5514975" cy="3572155"/>
          </a:xfrm>
        </p:grpSpPr>
        <p:sp>
          <p:nvSpPr>
            <p:cNvPr id="18" name="TextBox 17"/>
            <p:cNvSpPr txBox="1"/>
            <p:nvPr/>
          </p:nvSpPr>
          <p:spPr>
            <a:xfrm>
              <a:off x="7170234" y="1582960"/>
              <a:ext cx="2233753" cy="400110"/>
            </a:xfrm>
            <a:prstGeom prst="rect">
              <a:avLst/>
            </a:prstGeom>
            <a:noFill/>
          </p:spPr>
          <p:txBody>
            <a:bodyPr wrap="none" rtlCol="0">
              <a:spAutoFit/>
            </a:bodyPr>
            <a:lstStyle/>
            <a:p>
              <a:pPr algn="l"/>
              <a:r>
                <a:rPr lang="en-US" sz="2000" i="0" dirty="0" smtClean="0">
                  <a:solidFill>
                    <a:srgbClr val="000000"/>
                  </a:solidFill>
                </a:rPr>
                <a:t>Test Case (.p/.</a:t>
              </a:r>
              <a:r>
                <a:rPr lang="en-US" sz="2000" i="0" dirty="0" err="1" smtClean="0">
                  <a:solidFill>
                    <a:srgbClr val="000000"/>
                  </a:solidFill>
                </a:rPr>
                <a:t>cls</a:t>
              </a:r>
              <a:r>
                <a:rPr lang="en-US" sz="2000" i="0" dirty="0" smtClean="0">
                  <a:solidFill>
                    <a:srgbClr val="000000"/>
                  </a:solidFill>
                </a:rPr>
                <a:t>)</a:t>
              </a:r>
              <a:endParaRPr lang="en-IN" sz="2000" i="0" dirty="0" err="1" smtClean="0">
                <a:solidFill>
                  <a:srgbClr val="000000"/>
                </a:solidFill>
              </a:endParaRPr>
            </a:p>
          </p:txBody>
        </p:sp>
        <p:pic>
          <p:nvPicPr>
            <p:cNvPr id="1026" name="Picture 2"/>
            <p:cNvPicPr>
              <a:picLocks noChangeAspect="1" noChangeArrowheads="1"/>
            </p:cNvPicPr>
            <p:nvPr/>
          </p:nvPicPr>
          <p:blipFill>
            <a:blip r:embed="rId3" cstate="print"/>
            <a:srcRect/>
            <a:stretch>
              <a:fillRect/>
            </a:stretch>
          </p:blipFill>
          <p:spPr bwMode="auto">
            <a:xfrm>
              <a:off x="5299533" y="1896738"/>
              <a:ext cx="5514975" cy="3258377"/>
            </a:xfrm>
            <a:prstGeom prst="rect">
              <a:avLst/>
            </a:prstGeom>
            <a:noFill/>
            <a:ln w="9525">
              <a:noFill/>
              <a:miter lim="800000"/>
              <a:headEnd/>
              <a:tailEnd/>
            </a:ln>
          </p:spPr>
        </p:pic>
      </p:grpSp>
      <p:pic>
        <p:nvPicPr>
          <p:cNvPr id="1029" name="Picture 5"/>
          <p:cNvPicPr>
            <a:picLocks noChangeAspect="1" noChangeArrowheads="1"/>
          </p:cNvPicPr>
          <p:nvPr/>
        </p:nvPicPr>
        <p:blipFill>
          <a:blip r:embed="rId4" cstate="print"/>
          <a:srcRect/>
          <a:stretch>
            <a:fillRect/>
          </a:stretch>
        </p:blipFill>
        <p:spPr bwMode="auto">
          <a:xfrm>
            <a:off x="5350302" y="2313065"/>
            <a:ext cx="819150" cy="447675"/>
          </a:xfrm>
          <a:prstGeom prst="rect">
            <a:avLst/>
          </a:prstGeom>
          <a:noFill/>
          <a:ln w="9525">
            <a:noFill/>
            <a:miter lim="800000"/>
            <a:headEnd/>
            <a:tailEnd/>
          </a:ln>
        </p:spPr>
      </p:pic>
      <p:pic>
        <p:nvPicPr>
          <p:cNvPr id="2051" name="Picture 3"/>
          <p:cNvPicPr>
            <a:picLocks noChangeAspect="1" noChangeArrowheads="1"/>
          </p:cNvPicPr>
          <p:nvPr/>
        </p:nvPicPr>
        <p:blipFill>
          <a:blip r:embed="rId5" cstate="print"/>
          <a:srcRect/>
          <a:stretch>
            <a:fillRect/>
          </a:stretch>
        </p:blipFill>
        <p:spPr bwMode="auto">
          <a:xfrm>
            <a:off x="5387926" y="2746497"/>
            <a:ext cx="5261317" cy="2388211"/>
          </a:xfrm>
          <a:prstGeom prst="rect">
            <a:avLst/>
          </a:prstGeom>
          <a:noFill/>
          <a:ln w="9525">
            <a:noFill/>
            <a:miter lim="800000"/>
            <a:headEnd/>
            <a:tailEnd/>
          </a:ln>
        </p:spPr>
      </p:pic>
      <p:grpSp>
        <p:nvGrpSpPr>
          <p:cNvPr id="27" name="Group 26"/>
          <p:cNvGrpSpPr/>
          <p:nvPr/>
        </p:nvGrpSpPr>
        <p:grpSpPr>
          <a:xfrm>
            <a:off x="5392589" y="2034731"/>
            <a:ext cx="5298857" cy="2649811"/>
            <a:chOff x="5392589" y="2034731"/>
            <a:chExt cx="5298857" cy="2649811"/>
          </a:xfrm>
        </p:grpSpPr>
        <p:pic>
          <p:nvPicPr>
            <p:cNvPr id="2052" name="Picture 4"/>
            <p:cNvPicPr>
              <a:picLocks noChangeAspect="1" noChangeArrowheads="1"/>
            </p:cNvPicPr>
            <p:nvPr/>
          </p:nvPicPr>
          <p:blipFill>
            <a:blip r:embed="rId6" cstate="print"/>
            <a:srcRect/>
            <a:stretch>
              <a:fillRect/>
            </a:stretch>
          </p:blipFill>
          <p:spPr bwMode="auto">
            <a:xfrm>
              <a:off x="5753344" y="3199520"/>
              <a:ext cx="4938102" cy="1485022"/>
            </a:xfrm>
            <a:prstGeom prst="rect">
              <a:avLst/>
            </a:prstGeom>
            <a:noFill/>
            <a:ln w="9525">
              <a:noFill/>
              <a:miter lim="800000"/>
              <a:headEnd/>
              <a:tailEnd/>
            </a:ln>
          </p:spPr>
        </p:pic>
        <p:pic>
          <p:nvPicPr>
            <p:cNvPr id="2053" name="Picture 5"/>
            <p:cNvPicPr>
              <a:picLocks noChangeAspect="1" noChangeArrowheads="1"/>
            </p:cNvPicPr>
            <p:nvPr/>
          </p:nvPicPr>
          <p:blipFill>
            <a:blip r:embed="rId7" cstate="print"/>
            <a:srcRect/>
            <a:stretch>
              <a:fillRect/>
            </a:stretch>
          </p:blipFill>
          <p:spPr bwMode="auto">
            <a:xfrm>
              <a:off x="5392589" y="2034731"/>
              <a:ext cx="5228519" cy="356775"/>
            </a:xfrm>
            <a:prstGeom prst="rect">
              <a:avLst/>
            </a:prstGeom>
            <a:noFill/>
            <a:ln w="9525">
              <a:noFill/>
              <a:miter lim="800000"/>
              <a:headEnd/>
              <a:tailEnd/>
            </a:ln>
          </p:spPr>
        </p:pic>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051"/>
                                        </p:tgtEl>
                                        <p:attrNameLst>
                                          <p:attrName>style.visibility</p:attrName>
                                        </p:attrNameLst>
                                      </p:cBhvr>
                                      <p:to>
                                        <p:strVal val="visible"/>
                                      </p:to>
                                    </p:set>
                                    <p:animEffect transition="in" filter="wipe(down)">
                                      <p:cBhvr>
                                        <p:cTn id="13" dur="500"/>
                                        <p:tgtEl>
                                          <p:spTgt spid="205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down)">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029"/>
                                        </p:tgtEl>
                                        <p:attrNameLst>
                                          <p:attrName>style.visibility</p:attrName>
                                        </p:attrNameLst>
                                      </p:cBhvr>
                                      <p:to>
                                        <p:strVal val="visible"/>
                                      </p:to>
                                    </p:set>
                                    <p:animEffect transition="in" filter="wipe(down)">
                                      <p:cBhvr>
                                        <p:cTn id="23"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Unit Testing - </a:t>
            </a:r>
            <a:r>
              <a:rPr lang="en-US" dirty="0" smtClean="0"/>
              <a:t>ABLUnit</a:t>
            </a:r>
            <a:endParaRPr lang="en-IN" dirty="0"/>
          </a:p>
        </p:txBody>
      </p:sp>
      <p:sp>
        <p:nvSpPr>
          <p:cNvPr id="15" name="Content Placeholder 14"/>
          <p:cNvSpPr>
            <a:spLocks noGrp="1"/>
          </p:cNvSpPr>
          <p:nvPr>
            <p:ph idx="1"/>
          </p:nvPr>
        </p:nvSpPr>
        <p:spPr>
          <a:xfrm>
            <a:off x="611962" y="1200150"/>
            <a:ext cx="5054547" cy="5303520"/>
          </a:xfrm>
        </p:spPr>
        <p:txBody>
          <a:bodyPr/>
          <a:lstStyle/>
          <a:p>
            <a:endParaRPr lang="en-US" sz="2400" dirty="0" smtClean="0"/>
          </a:p>
          <a:p>
            <a:r>
              <a:rPr lang="en-US" sz="2400" dirty="0" smtClean="0"/>
              <a:t>Add Assertions to test the expected results</a:t>
            </a:r>
          </a:p>
          <a:p>
            <a:r>
              <a:rPr lang="en-US" sz="2400" dirty="0" smtClean="0"/>
              <a:t>Assertion Methods</a:t>
            </a:r>
          </a:p>
          <a:p>
            <a:pPr lvl="1"/>
            <a:r>
              <a:rPr lang="en-US" sz="2000" dirty="0" smtClean="0"/>
              <a:t>Equals</a:t>
            </a:r>
          </a:p>
          <a:p>
            <a:pPr lvl="1"/>
            <a:r>
              <a:rPr lang="en-US" sz="2000" dirty="0" err="1" smtClean="0"/>
              <a:t>IsTrue</a:t>
            </a:r>
            <a:endParaRPr lang="en-US" sz="2000" dirty="0" smtClean="0"/>
          </a:p>
          <a:p>
            <a:pPr lvl="1"/>
            <a:r>
              <a:rPr lang="en-US" sz="2000" dirty="0" err="1" smtClean="0"/>
              <a:t>IsFalse</a:t>
            </a:r>
            <a:endParaRPr lang="en-US" sz="2000" dirty="0" smtClean="0"/>
          </a:p>
          <a:p>
            <a:pPr lvl="1"/>
            <a:r>
              <a:rPr lang="en-US" sz="2000" dirty="0" err="1" smtClean="0"/>
              <a:t>IsNull</a:t>
            </a:r>
            <a:endParaRPr lang="en-US" sz="2000" dirty="0" smtClean="0"/>
          </a:p>
          <a:p>
            <a:pPr lvl="1"/>
            <a:r>
              <a:rPr lang="en-US" sz="2000" dirty="0" err="1" smtClean="0"/>
              <a:t>NotNull</a:t>
            </a:r>
            <a:endParaRPr lang="en-US" sz="2000" dirty="0" smtClean="0"/>
          </a:p>
          <a:p>
            <a:pPr lvl="1"/>
            <a:r>
              <a:rPr lang="en-US" sz="2000" dirty="0" err="1" smtClean="0"/>
              <a:t>IsInteger</a:t>
            </a:r>
            <a:endParaRPr lang="en-US" sz="2000" dirty="0" smtClean="0"/>
          </a:p>
          <a:p>
            <a:endParaRPr lang="en-IN" sz="2400" dirty="0"/>
          </a:p>
        </p:txBody>
      </p:sp>
      <p:grpSp>
        <p:nvGrpSpPr>
          <p:cNvPr id="28" name="Group 8"/>
          <p:cNvGrpSpPr/>
          <p:nvPr/>
        </p:nvGrpSpPr>
        <p:grpSpPr>
          <a:xfrm>
            <a:off x="1956538" y="693636"/>
            <a:ext cx="1795061" cy="756474"/>
            <a:chOff x="1948502" y="477055"/>
            <a:chExt cx="1771365" cy="1062819"/>
          </a:xfrm>
        </p:grpSpPr>
        <p:sp>
          <p:nvSpPr>
            <p:cNvPr id="29" name="Rectangle 28"/>
            <p:cNvSpPr/>
            <p:nvPr/>
          </p:nvSpPr>
          <p:spPr>
            <a:xfrm>
              <a:off x="1948502" y="477055"/>
              <a:ext cx="1771365" cy="1062819"/>
            </a:xfrm>
            <a:prstGeom prst="rect">
              <a:avLst/>
            </a:pr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30" name="Rectangle 29"/>
            <p:cNvSpPr/>
            <p:nvPr/>
          </p:nvSpPr>
          <p:spPr>
            <a:xfrm>
              <a:off x="1948502" y="477055"/>
              <a:ext cx="1771365" cy="1062819"/>
            </a:xfrm>
            <a:prstGeom prst="rect">
              <a:avLst/>
            </a:prstGeom>
            <a:solidFill>
              <a:schemeClr val="bg2">
                <a:lumMod val="85000"/>
              </a:schemeClr>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Environment Setup</a:t>
              </a:r>
              <a:endParaRPr lang="en-US" sz="1700" i="0" kern="1200" dirty="0" smtClean="0">
                <a:solidFill>
                  <a:schemeClr val="tx1"/>
                </a:solidFill>
                <a:latin typeface="Calibri" pitchFamily="34" charset="0"/>
                <a:cs typeface="Calibri" pitchFamily="34" charset="0"/>
              </a:endParaRPr>
            </a:p>
          </p:txBody>
        </p:sp>
      </p:grpSp>
      <p:grpSp>
        <p:nvGrpSpPr>
          <p:cNvPr id="31" name="Group 8"/>
          <p:cNvGrpSpPr/>
          <p:nvPr/>
        </p:nvGrpSpPr>
        <p:grpSpPr>
          <a:xfrm>
            <a:off x="4137289" y="685268"/>
            <a:ext cx="1795061" cy="756474"/>
            <a:chOff x="1948502" y="477055"/>
            <a:chExt cx="1771365" cy="1062819"/>
          </a:xfrm>
          <a:solidFill>
            <a:schemeClr val="accent1"/>
          </a:solidFill>
        </p:grpSpPr>
        <p:sp>
          <p:nvSpPr>
            <p:cNvPr id="32" name="Rectangle 31"/>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33" name="Rectangle 32"/>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kern="1200" dirty="0" smtClean="0">
                  <a:solidFill>
                    <a:schemeClr val="bg2"/>
                  </a:solidFill>
                  <a:latin typeface="Calibri" pitchFamily="34" charset="0"/>
                  <a:cs typeface="Calibri" pitchFamily="34" charset="0"/>
                </a:rPr>
                <a:t>Write Unit Tests</a:t>
              </a:r>
            </a:p>
          </p:txBody>
        </p:sp>
      </p:grpSp>
      <p:grpSp>
        <p:nvGrpSpPr>
          <p:cNvPr id="39" name="Group 8"/>
          <p:cNvGrpSpPr/>
          <p:nvPr/>
        </p:nvGrpSpPr>
        <p:grpSpPr>
          <a:xfrm>
            <a:off x="6341445" y="686948"/>
            <a:ext cx="1795061" cy="756474"/>
            <a:chOff x="1948502" y="477055"/>
            <a:chExt cx="1771365" cy="1062819"/>
          </a:xfrm>
          <a:solidFill>
            <a:schemeClr val="bg2">
              <a:lumMod val="85000"/>
            </a:schemeClr>
          </a:solidFill>
        </p:grpSpPr>
        <p:sp>
          <p:nvSpPr>
            <p:cNvPr id="40" name="Rectangle 39"/>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41" name="Rectangle 40"/>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Organize and Run</a:t>
              </a:r>
              <a:endParaRPr lang="en-US" sz="1700" i="0" kern="1200" dirty="0" smtClean="0">
                <a:solidFill>
                  <a:schemeClr val="tx1"/>
                </a:solidFill>
                <a:latin typeface="Calibri" pitchFamily="34" charset="0"/>
                <a:cs typeface="Calibri" pitchFamily="34" charset="0"/>
              </a:endParaRPr>
            </a:p>
          </p:txBody>
        </p:sp>
      </p:grpSp>
      <p:grpSp>
        <p:nvGrpSpPr>
          <p:cNvPr id="42" name="Group 8"/>
          <p:cNvGrpSpPr/>
          <p:nvPr/>
        </p:nvGrpSpPr>
        <p:grpSpPr>
          <a:xfrm>
            <a:off x="8554113" y="680260"/>
            <a:ext cx="1795061" cy="756474"/>
            <a:chOff x="1948502" y="477055"/>
            <a:chExt cx="1771365" cy="1062819"/>
          </a:xfrm>
          <a:solidFill>
            <a:schemeClr val="bg2">
              <a:lumMod val="85000"/>
            </a:schemeClr>
          </a:solidFill>
        </p:grpSpPr>
        <p:sp>
          <p:nvSpPr>
            <p:cNvPr id="43" name="Rectangle 42"/>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44" name="Rectangle 43"/>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Nightly Builds</a:t>
              </a:r>
              <a:endParaRPr lang="en-US" sz="1700" i="0" kern="1200" dirty="0" smtClean="0">
                <a:solidFill>
                  <a:schemeClr val="tx1"/>
                </a:solidFill>
                <a:latin typeface="Calibri" pitchFamily="34" charset="0"/>
                <a:cs typeface="Calibri" pitchFamily="34" charset="0"/>
              </a:endParaRPr>
            </a:p>
          </p:txBody>
        </p:sp>
      </p:grpSp>
      <p:grpSp>
        <p:nvGrpSpPr>
          <p:cNvPr id="25" name="Group 24"/>
          <p:cNvGrpSpPr/>
          <p:nvPr/>
        </p:nvGrpSpPr>
        <p:grpSpPr>
          <a:xfrm>
            <a:off x="6133514" y="1842860"/>
            <a:ext cx="5421177" cy="3338740"/>
            <a:chOff x="6133514" y="1842860"/>
            <a:chExt cx="5078435" cy="2630659"/>
          </a:xfrm>
        </p:grpSpPr>
        <p:pic>
          <p:nvPicPr>
            <p:cNvPr id="3" name="Picture 3"/>
            <p:cNvPicPr>
              <a:picLocks noChangeAspect="1" noChangeArrowheads="1"/>
            </p:cNvPicPr>
            <p:nvPr/>
          </p:nvPicPr>
          <p:blipFill>
            <a:blip r:embed="rId3" cstate="print"/>
            <a:srcRect/>
            <a:stretch>
              <a:fillRect/>
            </a:stretch>
          </p:blipFill>
          <p:spPr bwMode="auto">
            <a:xfrm>
              <a:off x="6133514" y="1842860"/>
              <a:ext cx="5078435" cy="2630659"/>
            </a:xfrm>
            <a:prstGeom prst="rect">
              <a:avLst/>
            </a:prstGeom>
            <a:noFill/>
            <a:ln w="9525">
              <a:solidFill>
                <a:schemeClr val="accent1"/>
              </a:solidFill>
              <a:miter lim="800000"/>
              <a:headEnd/>
              <a:tailEnd/>
            </a:ln>
          </p:spPr>
        </p:pic>
        <p:sp>
          <p:nvSpPr>
            <p:cNvPr id="24" name="Rounded Rectangle 23"/>
            <p:cNvSpPr/>
            <p:nvPr/>
          </p:nvSpPr>
          <p:spPr bwMode="auto">
            <a:xfrm>
              <a:off x="6583680" y="3587262"/>
              <a:ext cx="2574388" cy="407963"/>
            </a:xfrm>
            <a:prstGeom prst="roundRect">
              <a:avLst/>
            </a:prstGeom>
            <a:noFill/>
            <a:ln>
              <a:solidFill>
                <a:srgbClr val="00B05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gr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16817" y="367497"/>
            <a:ext cx="10801179" cy="430887"/>
          </a:xfrm>
          <a:prstGeom prst="rect">
            <a:avLst/>
          </a:prstGeom>
        </p:spPr>
        <p:txBody>
          <a:bodyPr/>
          <a:lstStyle/>
          <a:p>
            <a:pPr lvl="0" algn="l">
              <a:lnSpc>
                <a:spcPct val="90000"/>
              </a:lnSpc>
              <a:spcBef>
                <a:spcPct val="0"/>
              </a:spcBef>
              <a:buSzTx/>
              <a:defRPr/>
            </a:pPr>
            <a:r>
              <a:rPr lang="en-US" b="1" i="0" dirty="0" smtClean="0"/>
              <a:t>Unit Testing - </a:t>
            </a:r>
            <a:r>
              <a:rPr kumimoji="0" lang="en-US" sz="2400" b="0" i="0" u="none" strike="noStrike" kern="0" cap="none" spc="0" normalizeH="0" baseline="0" noProof="0" dirty="0" smtClean="0">
                <a:ln>
                  <a:noFill/>
                </a:ln>
                <a:solidFill>
                  <a:srgbClr val="000000"/>
                </a:solidFill>
                <a:effectLst/>
                <a:uLnTx/>
                <a:uFillTx/>
                <a:latin typeface="Arial" pitchFamily="34" charset="0"/>
                <a:ea typeface="+mj-ea"/>
                <a:cs typeface="Arial" pitchFamily="34" charset="0"/>
              </a:rPr>
              <a:t>ABLUnit</a:t>
            </a:r>
            <a:endParaRPr kumimoji="0" lang="en-IN" sz="2400" b="0"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3" name="Content Placeholder 14"/>
          <p:cNvSpPr txBox="1">
            <a:spLocks/>
          </p:cNvSpPr>
          <p:nvPr/>
        </p:nvSpPr>
        <p:spPr>
          <a:xfrm>
            <a:off x="611962" y="1200150"/>
            <a:ext cx="10360501" cy="5303520"/>
          </a:xfrm>
          <a:prstGeom prst="rect">
            <a:avLst/>
          </a:prstGeom>
        </p:spPr>
        <p:txBody>
          <a:bodyPr/>
          <a:lstStyle/>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endPar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800100" lvl="1" indent="-342900" algn="l">
              <a:spcBef>
                <a:spcPts val="900"/>
              </a:spcBef>
              <a:buClr>
                <a:schemeClr val="accent1"/>
              </a:buClr>
              <a:buSzTx/>
              <a:buFont typeface="Wingdings" pitchFamily="2" charset="2"/>
              <a:buChar char="§"/>
            </a:pPr>
            <a:endPar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800100" lvl="1" indent="-342900" algn="l">
              <a:spcBef>
                <a:spcPts val="900"/>
              </a:spcBef>
              <a:buClr>
                <a:schemeClr val="accent1"/>
              </a:buClr>
              <a:buSzTx/>
              <a:buFont typeface="Wingdings" pitchFamily="2" charset="2"/>
              <a:buChar char="§"/>
            </a:pPr>
            <a:endParaRPr kumimoji="0" lang="en-US" sz="2000" b="0" i="0" u="none" strike="noStrike" kern="1200" cap="none" spc="0" normalizeH="0" noProof="0" dirty="0" smtClean="0">
              <a:ln>
                <a:noFill/>
              </a:ln>
              <a:solidFill>
                <a:srgbClr val="000000"/>
              </a:solidFill>
              <a:effectLst/>
              <a:uLnTx/>
              <a:uFillTx/>
              <a:latin typeface="Arial" pitchFamily="34" charset="0"/>
              <a:ea typeface="+mn-ea"/>
              <a:cs typeface="Arial" pitchFamily="34" charset="0"/>
            </a:endParaRP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endPar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endParaRPr kumimoji="0" lang="en-IN"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p:txBody>
      </p:sp>
      <p:grpSp>
        <p:nvGrpSpPr>
          <p:cNvPr id="4" name="Group 8"/>
          <p:cNvGrpSpPr/>
          <p:nvPr/>
        </p:nvGrpSpPr>
        <p:grpSpPr>
          <a:xfrm>
            <a:off x="1956538" y="693636"/>
            <a:ext cx="1795061" cy="756474"/>
            <a:chOff x="1948502" y="477055"/>
            <a:chExt cx="1771365" cy="1062819"/>
          </a:xfrm>
        </p:grpSpPr>
        <p:sp>
          <p:nvSpPr>
            <p:cNvPr id="37" name="Rectangle 36"/>
            <p:cNvSpPr/>
            <p:nvPr/>
          </p:nvSpPr>
          <p:spPr>
            <a:xfrm>
              <a:off x="1948502" y="477055"/>
              <a:ext cx="1771365" cy="1062819"/>
            </a:xfrm>
            <a:prstGeom prst="rect">
              <a:avLst/>
            </a:pr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38" name="Rectangle 37"/>
            <p:cNvSpPr/>
            <p:nvPr/>
          </p:nvSpPr>
          <p:spPr>
            <a:xfrm>
              <a:off x="1948502" y="477055"/>
              <a:ext cx="1771365" cy="1062819"/>
            </a:xfrm>
            <a:prstGeom prst="rect">
              <a:avLst/>
            </a:prstGeom>
            <a:solidFill>
              <a:schemeClr val="bg2">
                <a:lumMod val="85000"/>
              </a:schemeClr>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Environment Setup</a:t>
              </a:r>
              <a:endParaRPr lang="en-US" sz="1700" i="0" kern="1200" dirty="0" smtClean="0">
                <a:solidFill>
                  <a:schemeClr val="tx1"/>
                </a:solidFill>
                <a:latin typeface="Calibri" pitchFamily="34" charset="0"/>
                <a:cs typeface="Calibri" pitchFamily="34" charset="0"/>
              </a:endParaRPr>
            </a:p>
          </p:txBody>
        </p:sp>
      </p:grpSp>
      <p:grpSp>
        <p:nvGrpSpPr>
          <p:cNvPr id="5" name="Group 8"/>
          <p:cNvGrpSpPr/>
          <p:nvPr/>
        </p:nvGrpSpPr>
        <p:grpSpPr>
          <a:xfrm>
            <a:off x="4137289" y="685268"/>
            <a:ext cx="1795061" cy="756474"/>
            <a:chOff x="1948502" y="477055"/>
            <a:chExt cx="1771365" cy="1062819"/>
          </a:xfrm>
          <a:solidFill>
            <a:schemeClr val="accent1"/>
          </a:solidFill>
        </p:grpSpPr>
        <p:sp>
          <p:nvSpPr>
            <p:cNvPr id="46" name="Rectangle 45"/>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47" name="Rectangle 46"/>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kern="1200" dirty="0" smtClean="0">
                  <a:solidFill>
                    <a:schemeClr val="bg2"/>
                  </a:solidFill>
                  <a:latin typeface="Calibri" pitchFamily="34" charset="0"/>
                  <a:cs typeface="Calibri" pitchFamily="34" charset="0"/>
                </a:rPr>
                <a:t>Write Unit Tests</a:t>
              </a:r>
            </a:p>
          </p:txBody>
        </p:sp>
      </p:grpSp>
      <p:grpSp>
        <p:nvGrpSpPr>
          <p:cNvPr id="6" name="Group 8"/>
          <p:cNvGrpSpPr/>
          <p:nvPr/>
        </p:nvGrpSpPr>
        <p:grpSpPr>
          <a:xfrm>
            <a:off x="6341445" y="686948"/>
            <a:ext cx="1795061" cy="756474"/>
            <a:chOff x="1948502" y="477055"/>
            <a:chExt cx="1771365" cy="1062819"/>
          </a:xfrm>
          <a:solidFill>
            <a:schemeClr val="bg2">
              <a:lumMod val="85000"/>
            </a:schemeClr>
          </a:solidFill>
        </p:grpSpPr>
        <p:sp>
          <p:nvSpPr>
            <p:cNvPr id="49" name="Rectangle 48"/>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50" name="Rectangle 49"/>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Organize and Run</a:t>
              </a:r>
              <a:endParaRPr lang="en-US" sz="1700" i="0" kern="1200" dirty="0" smtClean="0">
                <a:solidFill>
                  <a:schemeClr val="tx1"/>
                </a:solidFill>
                <a:latin typeface="Calibri" pitchFamily="34" charset="0"/>
                <a:cs typeface="Calibri" pitchFamily="34" charset="0"/>
              </a:endParaRPr>
            </a:p>
          </p:txBody>
        </p:sp>
      </p:grpSp>
      <p:grpSp>
        <p:nvGrpSpPr>
          <p:cNvPr id="7" name="Group 8"/>
          <p:cNvGrpSpPr/>
          <p:nvPr/>
        </p:nvGrpSpPr>
        <p:grpSpPr>
          <a:xfrm>
            <a:off x="8554113" y="680260"/>
            <a:ext cx="1795061" cy="756474"/>
            <a:chOff x="1948502" y="477055"/>
            <a:chExt cx="1771365" cy="1062819"/>
          </a:xfrm>
          <a:solidFill>
            <a:schemeClr val="bg2">
              <a:lumMod val="85000"/>
            </a:schemeClr>
          </a:solidFill>
        </p:grpSpPr>
        <p:sp>
          <p:nvSpPr>
            <p:cNvPr id="55" name="Rectangle 54"/>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56" name="Rectangle 55"/>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Nightly Builds</a:t>
              </a:r>
              <a:endParaRPr lang="en-US" sz="1700" i="0" kern="1200" dirty="0" smtClean="0">
                <a:solidFill>
                  <a:schemeClr val="tx1"/>
                </a:solidFill>
                <a:latin typeface="Calibri" pitchFamily="34" charset="0"/>
                <a:cs typeface="Calibri" pitchFamily="34" charset="0"/>
              </a:endParaRPr>
            </a:p>
          </p:txBody>
        </p:sp>
      </p:grpSp>
      <p:grpSp>
        <p:nvGrpSpPr>
          <p:cNvPr id="8" name="Group 38"/>
          <p:cNvGrpSpPr/>
          <p:nvPr/>
        </p:nvGrpSpPr>
        <p:grpSpPr>
          <a:xfrm>
            <a:off x="609600" y="1745673"/>
            <a:ext cx="11028218" cy="4447309"/>
            <a:chOff x="2914031" y="2419814"/>
            <a:chExt cx="9044570" cy="3217315"/>
          </a:xfrm>
        </p:grpSpPr>
        <p:sp>
          <p:nvSpPr>
            <p:cNvPr id="87" name="Rounded Rectangle 86"/>
            <p:cNvSpPr/>
            <p:nvPr/>
          </p:nvSpPr>
          <p:spPr>
            <a:xfrm>
              <a:off x="9749134" y="3567162"/>
              <a:ext cx="2209467" cy="834013"/>
            </a:xfrm>
            <a:prstGeom prst="round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0" dirty="0" smtClean="0"/>
                <a:t>After (@After)</a:t>
              </a:r>
              <a:endParaRPr lang="en-US" sz="2000" i="0" dirty="0"/>
            </a:p>
          </p:txBody>
        </p:sp>
        <p:sp>
          <p:nvSpPr>
            <p:cNvPr id="88" name="Rounded Rectangle 87"/>
            <p:cNvSpPr/>
            <p:nvPr/>
          </p:nvSpPr>
          <p:spPr>
            <a:xfrm>
              <a:off x="2914031" y="3567161"/>
              <a:ext cx="2081041" cy="854110"/>
            </a:xfrm>
            <a:prstGeom prst="round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0" dirty="0" smtClean="0"/>
                <a:t>Before (@Before)</a:t>
              </a:r>
              <a:endParaRPr lang="en-US" sz="2000" i="0" dirty="0"/>
            </a:p>
          </p:txBody>
        </p:sp>
        <p:sp>
          <p:nvSpPr>
            <p:cNvPr id="89" name="Right Arrow 88"/>
            <p:cNvSpPr/>
            <p:nvPr/>
          </p:nvSpPr>
          <p:spPr bwMode="auto">
            <a:xfrm>
              <a:off x="5006460" y="3515394"/>
              <a:ext cx="457813" cy="917079"/>
            </a:xfrm>
            <a:prstGeom prst="rightArrow">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sp>
          <p:nvSpPr>
            <p:cNvPr id="90" name="Right Arrow 89"/>
            <p:cNvSpPr/>
            <p:nvPr/>
          </p:nvSpPr>
          <p:spPr bwMode="auto">
            <a:xfrm>
              <a:off x="9225453" y="3502596"/>
              <a:ext cx="522515" cy="917079"/>
            </a:xfrm>
            <a:prstGeom prst="rightArrow">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grpSp>
          <p:nvGrpSpPr>
            <p:cNvPr id="9" name="Group 104"/>
            <p:cNvGrpSpPr/>
            <p:nvPr/>
          </p:nvGrpSpPr>
          <p:grpSpPr>
            <a:xfrm>
              <a:off x="5517612" y="2419814"/>
              <a:ext cx="3687745" cy="3217315"/>
              <a:chOff x="3677697" y="2419814"/>
              <a:chExt cx="3687745" cy="3217315"/>
            </a:xfrm>
          </p:grpSpPr>
          <p:sp>
            <p:nvSpPr>
              <p:cNvPr id="29" name="Down Arrow 28"/>
              <p:cNvSpPr/>
              <p:nvPr/>
            </p:nvSpPr>
            <p:spPr bwMode="auto">
              <a:xfrm>
                <a:off x="5504072" y="3765109"/>
                <a:ext cx="149624" cy="497384"/>
              </a:xfrm>
              <a:prstGeom prst="downArrow">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grpSp>
            <p:nvGrpSpPr>
              <p:cNvPr id="10" name="Group 90"/>
              <p:cNvGrpSpPr/>
              <p:nvPr/>
            </p:nvGrpSpPr>
            <p:grpSpPr>
              <a:xfrm>
                <a:off x="3677697" y="2419814"/>
                <a:ext cx="3687745" cy="3217315"/>
                <a:chOff x="3677697" y="2419814"/>
                <a:chExt cx="3687745" cy="3217315"/>
              </a:xfrm>
            </p:grpSpPr>
            <p:grpSp>
              <p:nvGrpSpPr>
                <p:cNvPr id="11" name="Group 64"/>
                <p:cNvGrpSpPr/>
                <p:nvPr/>
              </p:nvGrpSpPr>
              <p:grpSpPr>
                <a:xfrm>
                  <a:off x="3677697" y="2419814"/>
                  <a:ext cx="3687745" cy="3217315"/>
                  <a:chOff x="3677697" y="2419814"/>
                  <a:chExt cx="3687745" cy="3217315"/>
                </a:xfrm>
              </p:grpSpPr>
              <p:grpSp>
                <p:nvGrpSpPr>
                  <p:cNvPr id="12" name="Group 6"/>
                  <p:cNvGrpSpPr/>
                  <p:nvPr/>
                </p:nvGrpSpPr>
                <p:grpSpPr>
                  <a:xfrm>
                    <a:off x="4187954" y="4261007"/>
                    <a:ext cx="2726401" cy="1175932"/>
                    <a:chOff x="717830" y="1352441"/>
                    <a:chExt cx="1786968" cy="1368152"/>
                  </a:xfrm>
                </p:grpSpPr>
                <p:sp>
                  <p:nvSpPr>
                    <p:cNvPr id="101" name="Rounded Rectangle 100"/>
                    <p:cNvSpPr/>
                    <p:nvPr/>
                  </p:nvSpPr>
                  <p:spPr bwMode="auto">
                    <a:xfrm>
                      <a:off x="717830" y="1352441"/>
                      <a:ext cx="1786968" cy="1368152"/>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02" name="Rounded Rectangle 101"/>
                    <p:cNvSpPr/>
                    <p:nvPr/>
                  </p:nvSpPr>
                  <p:spPr>
                    <a:xfrm>
                      <a:off x="794524" y="1470814"/>
                      <a:ext cx="1575514" cy="322759"/>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800" i="0" dirty="0" smtClean="0"/>
                        <a:t>Setup</a:t>
                      </a:r>
                      <a:endParaRPr lang="en-US" sz="1800" i="0" dirty="0"/>
                    </a:p>
                  </p:txBody>
                </p:sp>
                <p:sp>
                  <p:nvSpPr>
                    <p:cNvPr id="103" name="Rounded Rectangle 102"/>
                    <p:cNvSpPr/>
                    <p:nvPr/>
                  </p:nvSpPr>
                  <p:spPr>
                    <a:xfrm>
                      <a:off x="1186883" y="1854317"/>
                      <a:ext cx="836422" cy="322759"/>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600" i="0" dirty="0" smtClean="0"/>
                        <a:t>Test2</a:t>
                      </a:r>
                      <a:endParaRPr lang="en-US" sz="1600" i="0" dirty="0"/>
                    </a:p>
                  </p:txBody>
                </p:sp>
                <p:sp>
                  <p:nvSpPr>
                    <p:cNvPr id="104" name="Rounded Rectangle 103"/>
                    <p:cNvSpPr/>
                    <p:nvPr/>
                  </p:nvSpPr>
                  <p:spPr>
                    <a:xfrm>
                      <a:off x="806252" y="2246189"/>
                      <a:ext cx="1575514" cy="322759"/>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800" i="0" dirty="0" smtClean="0"/>
                        <a:t>TearDown</a:t>
                      </a:r>
                      <a:endParaRPr lang="en-US" sz="1800" i="0" dirty="0"/>
                    </a:p>
                  </p:txBody>
                </p:sp>
              </p:grpSp>
              <p:sp>
                <p:nvSpPr>
                  <p:cNvPr id="95" name="Rounded Rectangle 2"/>
                  <p:cNvSpPr/>
                  <p:nvPr/>
                </p:nvSpPr>
                <p:spPr bwMode="auto">
                  <a:xfrm>
                    <a:off x="4170060" y="2779686"/>
                    <a:ext cx="2726401" cy="1175932"/>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nvGrpSpPr>
                  <p:cNvPr id="13" name="Group 35"/>
                  <p:cNvGrpSpPr/>
                  <p:nvPr/>
                </p:nvGrpSpPr>
                <p:grpSpPr>
                  <a:xfrm>
                    <a:off x="3677697" y="2451801"/>
                    <a:ext cx="3687745" cy="3185328"/>
                    <a:chOff x="3677697" y="2451801"/>
                    <a:chExt cx="3687745" cy="3185328"/>
                  </a:xfrm>
                </p:grpSpPr>
                <p:sp>
                  <p:nvSpPr>
                    <p:cNvPr id="98" name="Rounded Rectangle 3"/>
                    <p:cNvSpPr/>
                    <p:nvPr/>
                  </p:nvSpPr>
                  <p:spPr>
                    <a:xfrm>
                      <a:off x="4287073" y="2881428"/>
                      <a:ext cx="2403783" cy="27741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800" i="0" dirty="0" smtClean="0"/>
                        <a:t>Setup (@Setup)</a:t>
                      </a:r>
                      <a:endParaRPr lang="en-US" sz="1800" i="0" dirty="0"/>
                    </a:p>
                  </p:txBody>
                </p:sp>
                <p:sp>
                  <p:nvSpPr>
                    <p:cNvPr id="99" name="Rounded Rectangle 4"/>
                    <p:cNvSpPr/>
                    <p:nvPr/>
                  </p:nvSpPr>
                  <p:spPr>
                    <a:xfrm>
                      <a:off x="4833257" y="3211050"/>
                      <a:ext cx="1266092" cy="277413"/>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600" i="0" dirty="0" smtClean="0"/>
                        <a:t>Test1 (@Test)</a:t>
                      </a:r>
                      <a:endParaRPr lang="en-US" sz="1600" i="0" dirty="0"/>
                    </a:p>
                  </p:txBody>
                </p:sp>
                <p:sp>
                  <p:nvSpPr>
                    <p:cNvPr id="100" name="Rounded Rectangle 99"/>
                    <p:cNvSpPr/>
                    <p:nvPr/>
                  </p:nvSpPr>
                  <p:spPr bwMode="auto">
                    <a:xfrm>
                      <a:off x="3677697" y="2451801"/>
                      <a:ext cx="3687745" cy="3185328"/>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grpSp>
              <p:sp>
                <p:nvSpPr>
                  <p:cNvPr id="97" name="TextBox 96"/>
                  <p:cNvSpPr txBox="1"/>
                  <p:nvPr/>
                </p:nvSpPr>
                <p:spPr>
                  <a:xfrm>
                    <a:off x="4538546" y="2419814"/>
                    <a:ext cx="2308303" cy="400110"/>
                  </a:xfrm>
                  <a:prstGeom prst="rect">
                    <a:avLst/>
                  </a:prstGeom>
                  <a:noFill/>
                </p:spPr>
                <p:txBody>
                  <a:bodyPr wrap="square" rtlCol="0">
                    <a:spAutoFit/>
                  </a:bodyPr>
                  <a:lstStyle/>
                  <a:p>
                    <a:pPr algn="l"/>
                    <a:r>
                      <a:rPr lang="en-US" sz="2000" b="1" i="0" dirty="0" smtClean="0">
                        <a:solidFill>
                          <a:srgbClr val="000000"/>
                        </a:solidFill>
                      </a:rPr>
                      <a:t>Test Case</a:t>
                    </a:r>
                    <a:r>
                      <a:rPr lang="en-US" sz="2000" i="0" dirty="0" smtClean="0">
                        <a:solidFill>
                          <a:srgbClr val="000000"/>
                        </a:solidFill>
                      </a:rPr>
                      <a:t> (.p/.</a:t>
                    </a:r>
                    <a:r>
                      <a:rPr lang="en-US" sz="2000" i="0" dirty="0" err="1" smtClean="0">
                        <a:solidFill>
                          <a:srgbClr val="000000"/>
                        </a:solidFill>
                      </a:rPr>
                      <a:t>cls</a:t>
                    </a:r>
                    <a:r>
                      <a:rPr lang="en-US" sz="2000" i="0" dirty="0" smtClean="0">
                        <a:solidFill>
                          <a:srgbClr val="000000"/>
                        </a:solidFill>
                      </a:rPr>
                      <a:t>)</a:t>
                    </a:r>
                    <a:endParaRPr lang="en-IN" sz="2000" i="0" dirty="0" err="1" smtClean="0">
                      <a:solidFill>
                        <a:srgbClr val="000000"/>
                      </a:solidFill>
                    </a:endParaRPr>
                  </a:p>
                </p:txBody>
              </p:sp>
            </p:grpSp>
            <p:sp>
              <p:nvSpPr>
                <p:cNvPr id="93" name="Rounded Rectangle 92"/>
                <p:cNvSpPr/>
                <p:nvPr/>
              </p:nvSpPr>
              <p:spPr>
                <a:xfrm>
                  <a:off x="4307834" y="3579569"/>
                  <a:ext cx="2403783" cy="277413"/>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800" i="0" dirty="0" smtClean="0"/>
                    <a:t>TearDown (@TearDown)</a:t>
                  </a:r>
                  <a:endParaRPr lang="en-US" sz="1800" i="0" dirty="0"/>
                </a:p>
              </p:txBody>
            </p:sp>
          </p:grpSp>
        </p:grpSp>
      </p:gr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Unit Testing - </a:t>
            </a:r>
            <a:r>
              <a:rPr lang="en-US" dirty="0" smtClean="0"/>
              <a:t>ABLUnit</a:t>
            </a:r>
            <a:endParaRPr lang="en-IN" dirty="0"/>
          </a:p>
        </p:txBody>
      </p:sp>
      <p:sp>
        <p:nvSpPr>
          <p:cNvPr id="15" name="Content Placeholder 14"/>
          <p:cNvSpPr>
            <a:spLocks noGrp="1"/>
          </p:cNvSpPr>
          <p:nvPr>
            <p:ph idx="1"/>
          </p:nvPr>
        </p:nvSpPr>
        <p:spPr>
          <a:xfrm>
            <a:off x="611963" y="1200150"/>
            <a:ext cx="3940988" cy="5303520"/>
          </a:xfrm>
        </p:spPr>
        <p:txBody>
          <a:bodyPr/>
          <a:lstStyle/>
          <a:p>
            <a:endParaRPr lang="en-US" sz="2400" dirty="0" smtClean="0"/>
          </a:p>
          <a:p>
            <a:r>
              <a:rPr lang="en-US" sz="2400" dirty="0" smtClean="0"/>
              <a:t>Test Suite</a:t>
            </a:r>
          </a:p>
          <a:p>
            <a:pPr marL="933450" lvl="1" indent="-533400"/>
            <a:r>
              <a:rPr lang="en-US" sz="2000" dirty="0" smtClean="0"/>
              <a:t>Organize your tests</a:t>
            </a:r>
          </a:p>
          <a:p>
            <a:pPr marL="933450" lvl="1" indent="-533400"/>
            <a:r>
              <a:rPr lang="en-US" sz="2000" dirty="0" smtClean="0"/>
              <a:t>Run your tests</a:t>
            </a:r>
          </a:p>
          <a:p>
            <a:pPr marL="933450" lvl="1" indent="-533400"/>
            <a:r>
              <a:rPr lang="en-US" sz="2000" dirty="0" smtClean="0"/>
              <a:t>Contains </a:t>
            </a:r>
          </a:p>
          <a:p>
            <a:pPr marL="1333500" lvl="2" indent="-533400"/>
            <a:r>
              <a:rPr lang="en-US" sz="1800" dirty="0" smtClean="0"/>
              <a:t>Test Case Classes</a:t>
            </a:r>
          </a:p>
          <a:p>
            <a:pPr marL="1333500" lvl="2" indent="-533400"/>
            <a:r>
              <a:rPr lang="en-US" sz="1800" dirty="0" smtClean="0"/>
              <a:t>Test Case Procedures</a:t>
            </a:r>
          </a:p>
          <a:p>
            <a:pPr marL="1333500" lvl="2" indent="-533400"/>
            <a:r>
              <a:rPr lang="en-US" sz="1800" dirty="0" smtClean="0"/>
              <a:t>Other test suites</a:t>
            </a:r>
          </a:p>
          <a:p>
            <a:pPr marL="533400" indent="-533400"/>
            <a:r>
              <a:rPr lang="en-US" sz="2400" dirty="0" smtClean="0"/>
              <a:t>New Wizard</a:t>
            </a:r>
          </a:p>
          <a:p>
            <a:pPr marL="933450" lvl="1" indent="-533400"/>
            <a:r>
              <a:rPr lang="en-US" sz="2000" dirty="0" smtClean="0"/>
              <a:t>Test Suite Class</a:t>
            </a:r>
          </a:p>
          <a:p>
            <a:pPr marL="933450" lvl="1" indent="-533400"/>
            <a:r>
              <a:rPr lang="en-US" sz="2000" dirty="0" smtClean="0"/>
              <a:t>Test Suite Procedure</a:t>
            </a:r>
          </a:p>
          <a:p>
            <a:endParaRPr lang="en-IN" sz="2400" dirty="0"/>
          </a:p>
        </p:txBody>
      </p:sp>
      <p:pic>
        <p:nvPicPr>
          <p:cNvPr id="4099" name="Picture 3"/>
          <p:cNvPicPr>
            <a:picLocks noChangeAspect="1" noChangeArrowheads="1"/>
          </p:cNvPicPr>
          <p:nvPr/>
        </p:nvPicPr>
        <p:blipFill>
          <a:blip r:embed="rId3" cstate="print"/>
          <a:srcRect/>
          <a:stretch>
            <a:fillRect/>
          </a:stretch>
        </p:blipFill>
        <p:spPr bwMode="auto">
          <a:xfrm>
            <a:off x="5829859" y="1840995"/>
            <a:ext cx="4479750" cy="1615638"/>
          </a:xfrm>
          <a:prstGeom prst="rect">
            <a:avLst/>
          </a:prstGeom>
          <a:noFill/>
          <a:ln w="9525">
            <a:noFill/>
            <a:miter lim="800000"/>
            <a:headEnd/>
            <a:tailEnd/>
          </a:ln>
        </p:spPr>
      </p:pic>
      <p:pic>
        <p:nvPicPr>
          <p:cNvPr id="4102" name="Picture 6"/>
          <p:cNvPicPr>
            <a:picLocks noChangeAspect="1" noChangeArrowheads="1"/>
          </p:cNvPicPr>
          <p:nvPr/>
        </p:nvPicPr>
        <p:blipFill>
          <a:blip r:embed="rId4" cstate="print"/>
          <a:srcRect/>
          <a:stretch>
            <a:fillRect/>
          </a:stretch>
        </p:blipFill>
        <p:spPr bwMode="auto">
          <a:xfrm>
            <a:off x="4844429" y="3547073"/>
            <a:ext cx="5576835" cy="2753244"/>
          </a:xfrm>
          <a:prstGeom prst="rect">
            <a:avLst/>
          </a:prstGeom>
          <a:noFill/>
          <a:ln w="9525">
            <a:solidFill>
              <a:schemeClr val="accent1"/>
            </a:solidFill>
            <a:miter lim="800000"/>
            <a:headEnd/>
            <a:tailEnd/>
          </a:ln>
        </p:spPr>
      </p:pic>
      <p:grpSp>
        <p:nvGrpSpPr>
          <p:cNvPr id="29" name="Group 8"/>
          <p:cNvGrpSpPr/>
          <p:nvPr/>
        </p:nvGrpSpPr>
        <p:grpSpPr>
          <a:xfrm>
            <a:off x="1956538" y="693636"/>
            <a:ext cx="1795061" cy="756474"/>
            <a:chOff x="1948502" y="477055"/>
            <a:chExt cx="1771365" cy="1062819"/>
          </a:xfrm>
        </p:grpSpPr>
        <p:sp>
          <p:nvSpPr>
            <p:cNvPr id="30" name="Rectangle 29"/>
            <p:cNvSpPr/>
            <p:nvPr/>
          </p:nvSpPr>
          <p:spPr>
            <a:xfrm>
              <a:off x="1948502" y="477055"/>
              <a:ext cx="1771365" cy="1062819"/>
            </a:xfrm>
            <a:prstGeom prst="rect">
              <a:avLst/>
            </a:pr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31" name="Rectangle 30"/>
            <p:cNvSpPr/>
            <p:nvPr/>
          </p:nvSpPr>
          <p:spPr>
            <a:xfrm>
              <a:off x="1948502" y="477055"/>
              <a:ext cx="1771365" cy="1062819"/>
            </a:xfrm>
            <a:prstGeom prst="rect">
              <a:avLst/>
            </a:prstGeom>
            <a:solidFill>
              <a:schemeClr val="bg2">
                <a:lumMod val="85000"/>
              </a:schemeClr>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Environment Setup</a:t>
              </a:r>
              <a:endParaRPr lang="en-US" sz="1700" i="0" kern="1200" dirty="0" smtClean="0">
                <a:solidFill>
                  <a:schemeClr val="tx1"/>
                </a:solidFill>
                <a:latin typeface="Calibri" pitchFamily="34" charset="0"/>
                <a:cs typeface="Calibri" pitchFamily="34" charset="0"/>
              </a:endParaRPr>
            </a:p>
          </p:txBody>
        </p:sp>
      </p:grpSp>
      <p:grpSp>
        <p:nvGrpSpPr>
          <p:cNvPr id="32" name="Group 8"/>
          <p:cNvGrpSpPr/>
          <p:nvPr/>
        </p:nvGrpSpPr>
        <p:grpSpPr>
          <a:xfrm>
            <a:off x="4137289" y="685268"/>
            <a:ext cx="1795061" cy="756474"/>
            <a:chOff x="1948502" y="477055"/>
            <a:chExt cx="1771365" cy="1062819"/>
          </a:xfrm>
          <a:solidFill>
            <a:schemeClr val="accent1"/>
          </a:solidFill>
        </p:grpSpPr>
        <p:sp>
          <p:nvSpPr>
            <p:cNvPr id="33" name="Rectangle 32"/>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34" name="Rectangle 33"/>
            <p:cNvSpPr/>
            <p:nvPr/>
          </p:nvSpPr>
          <p:spPr>
            <a:xfrm>
              <a:off x="1948502" y="477055"/>
              <a:ext cx="1771365" cy="1062819"/>
            </a:xfrm>
            <a:prstGeom prst="rect">
              <a:avLst/>
            </a:prstGeom>
            <a:solidFill>
              <a:schemeClr val="bg2">
                <a:lumMod val="85000"/>
              </a:schemeClr>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kern="1200" dirty="0" smtClean="0">
                  <a:solidFill>
                    <a:schemeClr val="tx1"/>
                  </a:solidFill>
                  <a:latin typeface="Calibri" pitchFamily="34" charset="0"/>
                  <a:cs typeface="Calibri" pitchFamily="34" charset="0"/>
                </a:rPr>
                <a:t>Write Unit Tests</a:t>
              </a:r>
            </a:p>
          </p:txBody>
        </p:sp>
      </p:grpSp>
      <p:grpSp>
        <p:nvGrpSpPr>
          <p:cNvPr id="37" name="Group 8"/>
          <p:cNvGrpSpPr/>
          <p:nvPr/>
        </p:nvGrpSpPr>
        <p:grpSpPr>
          <a:xfrm>
            <a:off x="6341445" y="686948"/>
            <a:ext cx="1795061" cy="756474"/>
            <a:chOff x="1948502" y="477055"/>
            <a:chExt cx="1771365" cy="1062819"/>
          </a:xfrm>
          <a:solidFill>
            <a:schemeClr val="bg2">
              <a:lumMod val="85000"/>
            </a:schemeClr>
          </a:solidFill>
        </p:grpSpPr>
        <p:sp>
          <p:nvSpPr>
            <p:cNvPr id="38" name="Rectangle 37"/>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39" name="Rectangle 38"/>
            <p:cNvSpPr/>
            <p:nvPr/>
          </p:nvSpPr>
          <p:spPr>
            <a:xfrm>
              <a:off x="1948502" y="477055"/>
              <a:ext cx="1771365" cy="1062819"/>
            </a:xfrm>
            <a:prstGeom prst="rect">
              <a:avLst/>
            </a:prstGeom>
            <a:solidFill>
              <a:schemeClr val="accent2"/>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bg2"/>
                  </a:solidFill>
                  <a:latin typeface="Calibri" pitchFamily="34" charset="0"/>
                  <a:cs typeface="Calibri" pitchFamily="34" charset="0"/>
                </a:rPr>
                <a:t>Organize and Run</a:t>
              </a:r>
              <a:endParaRPr lang="en-US" sz="1700" i="0" kern="1200" dirty="0" smtClean="0">
                <a:solidFill>
                  <a:schemeClr val="bg2"/>
                </a:solidFill>
                <a:latin typeface="Calibri" pitchFamily="34" charset="0"/>
                <a:cs typeface="Calibri" pitchFamily="34" charset="0"/>
              </a:endParaRPr>
            </a:p>
          </p:txBody>
        </p:sp>
      </p:grpSp>
      <p:grpSp>
        <p:nvGrpSpPr>
          <p:cNvPr id="40" name="Group 8"/>
          <p:cNvGrpSpPr/>
          <p:nvPr/>
        </p:nvGrpSpPr>
        <p:grpSpPr>
          <a:xfrm>
            <a:off x="8554113" y="680260"/>
            <a:ext cx="1795061" cy="756474"/>
            <a:chOff x="1948502" y="477055"/>
            <a:chExt cx="1771365" cy="1062819"/>
          </a:xfrm>
          <a:solidFill>
            <a:schemeClr val="bg2">
              <a:lumMod val="85000"/>
            </a:schemeClr>
          </a:solidFill>
        </p:grpSpPr>
        <p:sp>
          <p:nvSpPr>
            <p:cNvPr id="41" name="Rectangle 40"/>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42" name="Rectangle 41"/>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Nightly Builds</a:t>
              </a:r>
              <a:endParaRPr lang="en-US" sz="1700" i="0" kern="1200" dirty="0" smtClean="0">
                <a:solidFill>
                  <a:schemeClr val="tx1"/>
                </a:solidFill>
                <a:latin typeface="Calibri" pitchFamily="34" charset="0"/>
                <a:cs typeface="Calibri" pitchFamily="34" charset="0"/>
              </a:endParaRPr>
            </a:p>
          </p:txBody>
        </p:sp>
      </p:gr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Unit Testing - </a:t>
            </a:r>
            <a:r>
              <a:rPr lang="en-US" dirty="0" smtClean="0"/>
              <a:t>ABLUnit</a:t>
            </a:r>
            <a:endParaRPr lang="en-IN" dirty="0"/>
          </a:p>
        </p:txBody>
      </p:sp>
      <p:sp>
        <p:nvSpPr>
          <p:cNvPr id="15" name="Content Placeholder 14"/>
          <p:cNvSpPr>
            <a:spLocks noGrp="1"/>
          </p:cNvSpPr>
          <p:nvPr>
            <p:ph idx="1"/>
          </p:nvPr>
        </p:nvSpPr>
        <p:spPr>
          <a:xfrm>
            <a:off x="611962" y="1200150"/>
            <a:ext cx="4464863" cy="5303520"/>
          </a:xfrm>
        </p:spPr>
        <p:txBody>
          <a:bodyPr/>
          <a:lstStyle/>
          <a:p>
            <a:endParaRPr lang="en-US" sz="2400" dirty="0" smtClean="0"/>
          </a:p>
          <a:p>
            <a:r>
              <a:rPr lang="en-US" sz="2400" dirty="0" smtClean="0"/>
              <a:t>Run using ABLUnit Run Configuration</a:t>
            </a:r>
          </a:p>
          <a:p>
            <a:r>
              <a:rPr lang="en-US" sz="2400" dirty="0" smtClean="0"/>
              <a:t>Run Options</a:t>
            </a:r>
          </a:p>
          <a:p>
            <a:pPr lvl="1"/>
            <a:r>
              <a:rPr lang="en-US" sz="2000" dirty="0" smtClean="0"/>
              <a:t>Test</a:t>
            </a:r>
          </a:p>
          <a:p>
            <a:pPr lvl="1"/>
            <a:r>
              <a:rPr lang="en-US" sz="2000" dirty="0" smtClean="0"/>
              <a:t>Test case</a:t>
            </a:r>
          </a:p>
          <a:p>
            <a:pPr lvl="1"/>
            <a:r>
              <a:rPr lang="en-US" sz="2000" dirty="0" smtClean="0"/>
              <a:t>Test Suite</a:t>
            </a:r>
          </a:p>
          <a:p>
            <a:pPr lvl="1"/>
            <a:r>
              <a:rPr lang="en-US" sz="2000" dirty="0" smtClean="0"/>
              <a:t>Tests in Folder</a:t>
            </a:r>
          </a:p>
          <a:p>
            <a:endParaRPr lang="en-US" sz="2400" dirty="0" smtClean="0"/>
          </a:p>
        </p:txBody>
      </p:sp>
      <p:grpSp>
        <p:nvGrpSpPr>
          <p:cNvPr id="20" name="Group 8"/>
          <p:cNvGrpSpPr/>
          <p:nvPr/>
        </p:nvGrpSpPr>
        <p:grpSpPr>
          <a:xfrm>
            <a:off x="1956538" y="693636"/>
            <a:ext cx="1795061" cy="756474"/>
            <a:chOff x="1948502" y="477055"/>
            <a:chExt cx="1771365" cy="1062819"/>
          </a:xfrm>
        </p:grpSpPr>
        <p:sp>
          <p:nvSpPr>
            <p:cNvPr id="21" name="Rectangle 20"/>
            <p:cNvSpPr/>
            <p:nvPr/>
          </p:nvSpPr>
          <p:spPr>
            <a:xfrm>
              <a:off x="1948502" y="477055"/>
              <a:ext cx="1771365" cy="1062819"/>
            </a:xfrm>
            <a:prstGeom prst="rect">
              <a:avLst/>
            </a:pr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23" name="Rectangle 22"/>
            <p:cNvSpPr/>
            <p:nvPr/>
          </p:nvSpPr>
          <p:spPr>
            <a:xfrm>
              <a:off x="1948502" y="477055"/>
              <a:ext cx="1771365" cy="1062819"/>
            </a:xfrm>
            <a:prstGeom prst="rect">
              <a:avLst/>
            </a:prstGeom>
            <a:solidFill>
              <a:schemeClr val="bg2">
                <a:lumMod val="85000"/>
              </a:schemeClr>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Environment Setup</a:t>
              </a:r>
              <a:endParaRPr lang="en-US" sz="1700" i="0" kern="1200" dirty="0" smtClean="0">
                <a:solidFill>
                  <a:schemeClr val="tx1"/>
                </a:solidFill>
                <a:latin typeface="Calibri" pitchFamily="34" charset="0"/>
                <a:cs typeface="Calibri" pitchFamily="34" charset="0"/>
              </a:endParaRPr>
            </a:p>
          </p:txBody>
        </p:sp>
      </p:grpSp>
      <p:grpSp>
        <p:nvGrpSpPr>
          <p:cNvPr id="24" name="Group 8"/>
          <p:cNvGrpSpPr/>
          <p:nvPr/>
        </p:nvGrpSpPr>
        <p:grpSpPr>
          <a:xfrm>
            <a:off x="4137289" y="685268"/>
            <a:ext cx="1795061" cy="756474"/>
            <a:chOff x="1948502" y="477055"/>
            <a:chExt cx="1771365" cy="1062819"/>
          </a:xfrm>
          <a:solidFill>
            <a:schemeClr val="bg2">
              <a:lumMod val="85000"/>
            </a:schemeClr>
          </a:solidFill>
        </p:grpSpPr>
        <p:sp>
          <p:nvSpPr>
            <p:cNvPr id="37" name="Rectangle 36"/>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38" name="Rectangle 37"/>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kern="1200" dirty="0" smtClean="0">
                  <a:solidFill>
                    <a:schemeClr val="tx1"/>
                  </a:solidFill>
                  <a:latin typeface="Calibri" pitchFamily="34" charset="0"/>
                  <a:cs typeface="Calibri" pitchFamily="34" charset="0"/>
                </a:rPr>
                <a:t>Write Unit Tests</a:t>
              </a:r>
            </a:p>
          </p:txBody>
        </p:sp>
      </p:grpSp>
      <p:grpSp>
        <p:nvGrpSpPr>
          <p:cNvPr id="39" name="Group 8"/>
          <p:cNvGrpSpPr/>
          <p:nvPr/>
        </p:nvGrpSpPr>
        <p:grpSpPr>
          <a:xfrm>
            <a:off x="6341445" y="686948"/>
            <a:ext cx="1795061" cy="756474"/>
            <a:chOff x="1948502" y="477055"/>
            <a:chExt cx="1771365" cy="1062819"/>
          </a:xfrm>
          <a:solidFill>
            <a:schemeClr val="accent2"/>
          </a:solidFill>
        </p:grpSpPr>
        <p:sp>
          <p:nvSpPr>
            <p:cNvPr id="40" name="Rectangle 39"/>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41" name="Rectangle 40"/>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bg2"/>
                  </a:solidFill>
                  <a:latin typeface="Calibri" pitchFamily="34" charset="0"/>
                  <a:cs typeface="Calibri" pitchFamily="34" charset="0"/>
                </a:rPr>
                <a:t>Organize and Run</a:t>
              </a:r>
              <a:endParaRPr lang="en-US" sz="1700" i="0" kern="1200" dirty="0" smtClean="0">
                <a:solidFill>
                  <a:schemeClr val="bg2"/>
                </a:solidFill>
                <a:latin typeface="Calibri" pitchFamily="34" charset="0"/>
                <a:cs typeface="Calibri" pitchFamily="34" charset="0"/>
              </a:endParaRPr>
            </a:p>
          </p:txBody>
        </p:sp>
      </p:grpSp>
      <p:grpSp>
        <p:nvGrpSpPr>
          <p:cNvPr id="42" name="Group 8"/>
          <p:cNvGrpSpPr/>
          <p:nvPr/>
        </p:nvGrpSpPr>
        <p:grpSpPr>
          <a:xfrm>
            <a:off x="8554113" y="680260"/>
            <a:ext cx="1795061" cy="756474"/>
            <a:chOff x="1948502" y="477055"/>
            <a:chExt cx="1771365" cy="1062819"/>
          </a:xfrm>
          <a:solidFill>
            <a:schemeClr val="bg2">
              <a:lumMod val="85000"/>
            </a:schemeClr>
          </a:solidFill>
        </p:grpSpPr>
        <p:sp>
          <p:nvSpPr>
            <p:cNvPr id="43" name="Rectangle 42"/>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44" name="Rectangle 43"/>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Nightly Builds</a:t>
              </a:r>
              <a:endParaRPr lang="en-US" sz="1700" i="0" kern="1200" dirty="0" smtClean="0">
                <a:solidFill>
                  <a:schemeClr val="tx1"/>
                </a:solidFill>
                <a:latin typeface="Calibri" pitchFamily="34" charset="0"/>
                <a:cs typeface="Calibri" pitchFamily="34" charset="0"/>
              </a:endParaRPr>
            </a:p>
          </p:txBody>
        </p:sp>
      </p:grpSp>
      <p:pic>
        <p:nvPicPr>
          <p:cNvPr id="29699" name="Picture 3"/>
          <p:cNvPicPr>
            <a:picLocks noChangeAspect="1" noChangeArrowheads="1"/>
          </p:cNvPicPr>
          <p:nvPr/>
        </p:nvPicPr>
        <p:blipFill>
          <a:blip r:embed="rId3" cstate="print"/>
          <a:srcRect/>
          <a:stretch>
            <a:fillRect/>
          </a:stretch>
        </p:blipFill>
        <p:spPr bwMode="auto">
          <a:xfrm>
            <a:off x="4139045" y="2208801"/>
            <a:ext cx="7869382" cy="399630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16817" y="367497"/>
            <a:ext cx="10801179" cy="430887"/>
          </a:xfrm>
          <a:prstGeom prst="rect">
            <a:avLst/>
          </a:prstGeom>
        </p:spPr>
        <p:txBody>
          <a:bodyPr/>
          <a:lstStyle/>
          <a:p>
            <a:pPr lvl="0" algn="l">
              <a:lnSpc>
                <a:spcPct val="90000"/>
              </a:lnSpc>
              <a:spcBef>
                <a:spcPct val="0"/>
              </a:spcBef>
              <a:buSzTx/>
              <a:defRPr/>
            </a:pPr>
            <a:r>
              <a:rPr lang="en-US" b="1" i="0" dirty="0" smtClean="0"/>
              <a:t>Unit Testing - </a:t>
            </a:r>
            <a:r>
              <a:rPr kumimoji="0" lang="en-US" sz="2400" b="0" i="0" u="none" strike="noStrike" kern="0" cap="none" spc="0" normalizeH="0" baseline="0" noProof="0" dirty="0" smtClean="0">
                <a:ln>
                  <a:noFill/>
                </a:ln>
                <a:solidFill>
                  <a:srgbClr val="000000"/>
                </a:solidFill>
                <a:effectLst/>
                <a:uLnTx/>
                <a:uFillTx/>
                <a:latin typeface="Arial" pitchFamily="34" charset="0"/>
                <a:ea typeface="+mj-ea"/>
                <a:cs typeface="Arial" pitchFamily="34" charset="0"/>
              </a:rPr>
              <a:t>ABLUnit</a:t>
            </a:r>
            <a:endParaRPr kumimoji="0" lang="en-IN" sz="2400" b="0"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3" name="Content Placeholder 14"/>
          <p:cNvSpPr txBox="1">
            <a:spLocks/>
          </p:cNvSpPr>
          <p:nvPr/>
        </p:nvSpPr>
        <p:spPr>
          <a:xfrm>
            <a:off x="611962" y="1200150"/>
            <a:ext cx="10360501" cy="5303520"/>
          </a:xfrm>
          <a:prstGeom prst="rect">
            <a:avLst/>
          </a:prstGeom>
        </p:spPr>
        <p:txBody>
          <a:bodyPr/>
          <a:lstStyle/>
          <a:p>
            <a:pPr marL="342900" marR="0" lvl="0" indent="-342900" algn="l" defTabSz="914400" rtl="0" eaLnBrk="1" fontAlgn="base" latinLnBrk="0" hangingPunct="1">
              <a:lnSpc>
                <a:spcPct val="100000"/>
              </a:lnSpc>
              <a:spcBef>
                <a:spcPts val="900"/>
              </a:spcBef>
              <a:spcAft>
                <a:spcPct val="0"/>
              </a:spcAft>
              <a:buClr>
                <a:schemeClr val="accent1"/>
              </a:buClr>
              <a:buSzTx/>
              <a:buFont typeface="Wingdings" pitchFamily="2" charset="2"/>
              <a:buChar char="§"/>
              <a:tabLst/>
              <a:defRPr/>
            </a:pPr>
            <a:endParaRPr kumimoji="0" lang="en-US"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a:p>
            <a:pPr marL="342900" marR="0" lvl="0" indent="-342900" algn="l" defTabSz="914400" rtl="0" eaLnBrk="1" fontAlgn="base" latinLnBrk="0" hangingPunct="1">
              <a:lnSpc>
                <a:spcPct val="100000"/>
              </a:lnSpc>
              <a:spcBef>
                <a:spcPts val="900"/>
              </a:spcBef>
              <a:spcAft>
                <a:spcPct val="0"/>
              </a:spcAft>
              <a:buClr>
                <a:schemeClr val="accent1"/>
              </a:buClr>
              <a:buSzTx/>
              <a:tabLst/>
              <a:defRPr/>
            </a:pPr>
            <a:endParaRPr kumimoji="0" lang="en-IN" sz="20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endParaRPr>
          </a:p>
        </p:txBody>
      </p:sp>
      <p:pic>
        <p:nvPicPr>
          <p:cNvPr id="77826" name="Picture 2"/>
          <p:cNvPicPr>
            <a:picLocks noChangeAspect="1" noChangeArrowheads="1"/>
          </p:cNvPicPr>
          <p:nvPr/>
        </p:nvPicPr>
        <p:blipFill>
          <a:blip r:embed="rId3" cstate="print"/>
          <a:srcRect/>
          <a:stretch>
            <a:fillRect/>
          </a:stretch>
        </p:blipFill>
        <p:spPr bwMode="auto">
          <a:xfrm>
            <a:off x="1274618" y="2535383"/>
            <a:ext cx="10186015" cy="4062368"/>
          </a:xfrm>
          <a:prstGeom prst="rect">
            <a:avLst/>
          </a:prstGeom>
          <a:noFill/>
          <a:ln w="9525">
            <a:noFill/>
            <a:miter lim="800000"/>
            <a:headEnd/>
            <a:tailEnd/>
          </a:ln>
        </p:spPr>
      </p:pic>
      <p:sp>
        <p:nvSpPr>
          <p:cNvPr id="29" name="AutoShape 8"/>
          <p:cNvSpPr>
            <a:spLocks noChangeArrowheads="1"/>
          </p:cNvSpPr>
          <p:nvPr/>
        </p:nvSpPr>
        <p:spPr bwMode="auto">
          <a:xfrm>
            <a:off x="5017105" y="1517149"/>
            <a:ext cx="1828800" cy="838200"/>
          </a:xfrm>
          <a:prstGeom prst="wedgeRoundRectCallout">
            <a:avLst>
              <a:gd name="adj1" fmla="val 72129"/>
              <a:gd name="adj2" fmla="val 136707"/>
              <a:gd name="adj3" fmla="val 16667"/>
            </a:avLst>
          </a:prstGeom>
          <a:solidFill>
            <a:schemeClr val="accent1">
              <a:lumMod val="40000"/>
              <a:lumOff val="60000"/>
            </a:schemeClr>
          </a:solidFill>
          <a:ln w="15875">
            <a:solidFill>
              <a:schemeClr val="tx1"/>
            </a:solidFill>
            <a:miter lim="800000"/>
            <a:headEnd/>
            <a:tailEnd/>
          </a:ln>
          <a:effectLst/>
        </p:spPr>
        <p:txBody>
          <a:bodyPr wrap="none" anchor="ctr"/>
          <a:lstStyle/>
          <a:p>
            <a:pPr algn="ctr"/>
            <a:r>
              <a:rPr lang="en-US" sz="1400" i="0" dirty="0">
                <a:latin typeface="+mj-lt"/>
              </a:rPr>
              <a:t>Bar is green if</a:t>
            </a:r>
          </a:p>
          <a:p>
            <a:pPr algn="ctr"/>
            <a:r>
              <a:rPr lang="en-US" sz="1400" i="0" dirty="0">
                <a:latin typeface="+mj-lt"/>
              </a:rPr>
              <a:t>all tests pass,</a:t>
            </a:r>
          </a:p>
          <a:p>
            <a:pPr algn="ctr"/>
            <a:r>
              <a:rPr lang="en-US" sz="1400" i="0" dirty="0">
                <a:latin typeface="+mj-lt"/>
              </a:rPr>
              <a:t>red otherwise</a:t>
            </a:r>
          </a:p>
        </p:txBody>
      </p:sp>
      <p:sp>
        <p:nvSpPr>
          <p:cNvPr id="33" name="AutoShape 13"/>
          <p:cNvSpPr>
            <a:spLocks noChangeArrowheads="1"/>
          </p:cNvSpPr>
          <p:nvPr/>
        </p:nvSpPr>
        <p:spPr bwMode="auto">
          <a:xfrm>
            <a:off x="40194" y="3424813"/>
            <a:ext cx="1414534" cy="457200"/>
          </a:xfrm>
          <a:prstGeom prst="wedgeRoundRectCallout">
            <a:avLst>
              <a:gd name="adj1" fmla="val 63021"/>
              <a:gd name="adj2" fmla="val 16027"/>
              <a:gd name="adj3" fmla="val 16667"/>
            </a:avLst>
          </a:prstGeom>
          <a:solidFill>
            <a:schemeClr val="accent1">
              <a:lumMod val="40000"/>
              <a:lumOff val="60000"/>
            </a:schemeClr>
          </a:solidFill>
          <a:ln w="15875">
            <a:solidFill>
              <a:schemeClr val="tx1"/>
            </a:solidFill>
            <a:miter lim="800000"/>
            <a:headEnd/>
            <a:tailEnd/>
          </a:ln>
          <a:effectLst/>
        </p:spPr>
        <p:txBody>
          <a:bodyPr wrap="none" anchor="ctr"/>
          <a:lstStyle/>
          <a:p>
            <a:pPr algn="ctr"/>
            <a:r>
              <a:rPr lang="en-US" sz="1400" i="0" dirty="0">
                <a:latin typeface="+mj-lt"/>
              </a:rPr>
              <a:t>This test passed</a:t>
            </a:r>
          </a:p>
        </p:txBody>
      </p:sp>
      <p:sp>
        <p:nvSpPr>
          <p:cNvPr id="34" name="AutoShape 14"/>
          <p:cNvSpPr>
            <a:spLocks noChangeArrowheads="1"/>
          </p:cNvSpPr>
          <p:nvPr/>
        </p:nvSpPr>
        <p:spPr bwMode="auto">
          <a:xfrm>
            <a:off x="55269" y="4582884"/>
            <a:ext cx="1565713" cy="457200"/>
          </a:xfrm>
          <a:prstGeom prst="wedgeRoundRectCallout">
            <a:avLst>
              <a:gd name="adj1" fmla="val 60004"/>
              <a:gd name="adj2" fmla="val -41707"/>
              <a:gd name="adj3" fmla="val 16667"/>
            </a:avLst>
          </a:prstGeom>
          <a:solidFill>
            <a:schemeClr val="accent1">
              <a:lumMod val="40000"/>
              <a:lumOff val="60000"/>
            </a:schemeClr>
          </a:solidFill>
          <a:ln w="15875">
            <a:solidFill>
              <a:schemeClr val="tx1"/>
            </a:solidFill>
            <a:miter lim="800000"/>
            <a:headEnd/>
            <a:tailEnd/>
          </a:ln>
          <a:effectLst/>
        </p:spPr>
        <p:txBody>
          <a:bodyPr wrap="none" anchor="ctr"/>
          <a:lstStyle/>
          <a:p>
            <a:pPr algn="ctr"/>
            <a:r>
              <a:rPr lang="en-US" sz="1400" i="0" dirty="0" smtClean="0">
                <a:latin typeface="+mj-lt"/>
              </a:rPr>
              <a:t>Error raised</a:t>
            </a:r>
            <a:endParaRPr lang="en-US" sz="1400" i="0" dirty="0">
              <a:latin typeface="+mj-lt"/>
            </a:endParaRPr>
          </a:p>
        </p:txBody>
      </p:sp>
      <p:sp>
        <p:nvSpPr>
          <p:cNvPr id="35" name="AutoShape 16"/>
          <p:cNvSpPr>
            <a:spLocks noChangeArrowheads="1"/>
          </p:cNvSpPr>
          <p:nvPr/>
        </p:nvSpPr>
        <p:spPr bwMode="auto">
          <a:xfrm>
            <a:off x="3632937" y="3514712"/>
            <a:ext cx="1738364" cy="860980"/>
          </a:xfrm>
          <a:prstGeom prst="wedgeRoundRectCallout">
            <a:avLst>
              <a:gd name="adj1" fmla="val -78981"/>
              <a:gd name="adj2" fmla="val -413"/>
              <a:gd name="adj3" fmla="val 16667"/>
            </a:avLst>
          </a:prstGeom>
          <a:solidFill>
            <a:schemeClr val="accent1">
              <a:lumMod val="40000"/>
              <a:lumOff val="60000"/>
            </a:schemeClr>
          </a:solidFill>
          <a:ln w="15875">
            <a:solidFill>
              <a:schemeClr val="tx1"/>
            </a:solidFill>
            <a:miter lim="800000"/>
            <a:headEnd/>
            <a:tailEnd/>
          </a:ln>
          <a:effectLst/>
        </p:spPr>
        <p:txBody>
          <a:bodyPr wrap="none" anchor="ctr"/>
          <a:lstStyle/>
          <a:p>
            <a:pPr algn="ctr"/>
            <a:r>
              <a:rPr lang="en-US" sz="1400" i="0" dirty="0" smtClean="0">
                <a:latin typeface="+mj-lt"/>
              </a:rPr>
              <a:t>Time taken to run </a:t>
            </a:r>
          </a:p>
          <a:p>
            <a:pPr algn="ctr"/>
            <a:r>
              <a:rPr lang="en-US" sz="1400" i="0" dirty="0" smtClean="0">
                <a:latin typeface="+mj-lt"/>
              </a:rPr>
              <a:t>the test.</a:t>
            </a:r>
            <a:endParaRPr lang="en-US" sz="1400" i="0" dirty="0">
              <a:latin typeface="+mj-lt"/>
            </a:endParaRPr>
          </a:p>
        </p:txBody>
      </p:sp>
      <p:sp>
        <p:nvSpPr>
          <p:cNvPr id="36" name="AutoShape 8"/>
          <p:cNvSpPr>
            <a:spLocks noChangeArrowheads="1"/>
          </p:cNvSpPr>
          <p:nvPr/>
        </p:nvSpPr>
        <p:spPr bwMode="auto">
          <a:xfrm>
            <a:off x="11045793" y="1025379"/>
            <a:ext cx="987132" cy="937029"/>
          </a:xfrm>
          <a:prstGeom prst="wedgeRoundRectCallout">
            <a:avLst>
              <a:gd name="adj1" fmla="val -43176"/>
              <a:gd name="adj2" fmla="val 126906"/>
              <a:gd name="adj3" fmla="val 16667"/>
            </a:avLst>
          </a:prstGeom>
          <a:solidFill>
            <a:schemeClr val="accent1">
              <a:lumMod val="40000"/>
              <a:lumOff val="60000"/>
            </a:schemeClr>
          </a:solidFill>
          <a:ln w="15875">
            <a:solidFill>
              <a:schemeClr val="tx1"/>
            </a:solidFill>
            <a:miter lim="800000"/>
            <a:headEnd/>
            <a:tailEnd/>
          </a:ln>
          <a:effectLst/>
        </p:spPr>
        <p:txBody>
          <a:bodyPr wrap="none" anchor="ctr"/>
          <a:lstStyle/>
          <a:p>
            <a:pPr algn="ctr"/>
            <a:r>
              <a:rPr lang="en-US" sz="1400" i="0" dirty="0" smtClean="0">
                <a:latin typeface="+mj-lt"/>
              </a:rPr>
              <a:t>Test Result </a:t>
            </a:r>
          </a:p>
          <a:p>
            <a:pPr algn="ctr"/>
            <a:r>
              <a:rPr lang="en-US" sz="1400" i="0" dirty="0" smtClean="0">
                <a:latin typeface="+mj-lt"/>
              </a:rPr>
              <a:t>history</a:t>
            </a:r>
            <a:endParaRPr lang="en-US" sz="1400" i="0" dirty="0">
              <a:latin typeface="+mj-lt"/>
            </a:endParaRPr>
          </a:p>
        </p:txBody>
      </p:sp>
      <p:sp>
        <p:nvSpPr>
          <p:cNvPr id="37" name="AutoShape 8"/>
          <p:cNvSpPr>
            <a:spLocks noChangeArrowheads="1"/>
          </p:cNvSpPr>
          <p:nvPr/>
        </p:nvSpPr>
        <p:spPr bwMode="auto">
          <a:xfrm>
            <a:off x="7905334" y="1593273"/>
            <a:ext cx="901892" cy="758486"/>
          </a:xfrm>
          <a:prstGeom prst="wedgeRoundRectCallout">
            <a:avLst>
              <a:gd name="adj1" fmla="val 233560"/>
              <a:gd name="adj2" fmla="val 83410"/>
              <a:gd name="adj3" fmla="val 16667"/>
            </a:avLst>
          </a:prstGeom>
          <a:solidFill>
            <a:schemeClr val="accent1">
              <a:lumMod val="40000"/>
              <a:lumOff val="60000"/>
            </a:schemeClr>
          </a:solidFill>
          <a:ln w="15875">
            <a:solidFill>
              <a:schemeClr val="tx1"/>
            </a:solidFill>
            <a:miter lim="800000"/>
            <a:headEnd/>
            <a:tailEnd/>
          </a:ln>
          <a:effectLst/>
        </p:spPr>
        <p:txBody>
          <a:bodyPr wrap="none" anchor="ctr"/>
          <a:lstStyle/>
          <a:p>
            <a:pPr algn="ctr"/>
            <a:r>
              <a:rPr lang="en-US" sz="1400" i="0" dirty="0" smtClean="0">
                <a:latin typeface="+mj-lt"/>
              </a:rPr>
              <a:t>Import </a:t>
            </a:r>
          </a:p>
          <a:p>
            <a:pPr algn="ctr"/>
            <a:r>
              <a:rPr lang="en-US" sz="1400" i="0" dirty="0" smtClean="0">
                <a:latin typeface="+mj-lt"/>
              </a:rPr>
              <a:t>results</a:t>
            </a:r>
            <a:endParaRPr lang="en-US" sz="1400" i="0" dirty="0">
              <a:latin typeface="+mj-lt"/>
            </a:endParaRPr>
          </a:p>
        </p:txBody>
      </p:sp>
      <p:sp>
        <p:nvSpPr>
          <p:cNvPr id="38" name="AutoShape 8"/>
          <p:cNvSpPr>
            <a:spLocks noChangeArrowheads="1"/>
          </p:cNvSpPr>
          <p:nvPr/>
        </p:nvSpPr>
        <p:spPr bwMode="auto">
          <a:xfrm>
            <a:off x="10111373" y="1454732"/>
            <a:ext cx="901892" cy="540327"/>
          </a:xfrm>
          <a:prstGeom prst="wedgeRoundRectCallout">
            <a:avLst>
              <a:gd name="adj1" fmla="val 36357"/>
              <a:gd name="adj2" fmla="val 175251"/>
              <a:gd name="adj3" fmla="val 16667"/>
            </a:avLst>
          </a:prstGeom>
          <a:solidFill>
            <a:schemeClr val="accent1">
              <a:lumMod val="40000"/>
              <a:lumOff val="60000"/>
            </a:schemeClr>
          </a:solidFill>
          <a:ln w="15875">
            <a:solidFill>
              <a:schemeClr val="tx1"/>
            </a:solidFill>
            <a:miter lim="800000"/>
            <a:headEnd/>
            <a:tailEnd/>
          </a:ln>
          <a:effectLst/>
        </p:spPr>
        <p:txBody>
          <a:bodyPr wrap="none" anchor="ctr"/>
          <a:lstStyle/>
          <a:p>
            <a:pPr algn="ctr"/>
            <a:r>
              <a:rPr lang="en-US" sz="1400" i="0" dirty="0" smtClean="0">
                <a:latin typeface="+mj-lt"/>
              </a:rPr>
              <a:t>Rerun</a:t>
            </a:r>
          </a:p>
          <a:p>
            <a:pPr algn="ctr"/>
            <a:r>
              <a:rPr lang="en-US" sz="1400" i="0" dirty="0" smtClean="0">
                <a:latin typeface="+mj-lt"/>
              </a:rPr>
              <a:t>tests</a:t>
            </a:r>
            <a:endParaRPr lang="en-US" sz="1400" i="0" dirty="0">
              <a:latin typeface="+mj-lt"/>
            </a:endParaRPr>
          </a:p>
        </p:txBody>
      </p:sp>
      <p:sp>
        <p:nvSpPr>
          <p:cNvPr id="39" name="AutoShape 8"/>
          <p:cNvSpPr>
            <a:spLocks noChangeArrowheads="1"/>
          </p:cNvSpPr>
          <p:nvPr/>
        </p:nvSpPr>
        <p:spPr bwMode="auto">
          <a:xfrm>
            <a:off x="9094357" y="1523999"/>
            <a:ext cx="936333" cy="581891"/>
          </a:xfrm>
          <a:prstGeom prst="wedgeRoundRectCallout">
            <a:avLst>
              <a:gd name="adj1" fmla="val 121995"/>
              <a:gd name="adj2" fmla="val 130049"/>
              <a:gd name="adj3" fmla="val 16667"/>
            </a:avLst>
          </a:prstGeom>
          <a:solidFill>
            <a:schemeClr val="accent1">
              <a:lumMod val="40000"/>
              <a:lumOff val="60000"/>
            </a:schemeClr>
          </a:solidFill>
          <a:ln w="15875">
            <a:solidFill>
              <a:schemeClr val="tx1"/>
            </a:solidFill>
            <a:miter lim="800000"/>
            <a:headEnd/>
            <a:tailEnd/>
          </a:ln>
          <a:effectLst/>
        </p:spPr>
        <p:txBody>
          <a:bodyPr wrap="none" anchor="ctr"/>
          <a:lstStyle/>
          <a:p>
            <a:pPr algn="ctr"/>
            <a:r>
              <a:rPr lang="en-US" sz="1400" i="0" dirty="0" smtClean="0">
                <a:latin typeface="+mj-lt"/>
              </a:rPr>
              <a:t>Only </a:t>
            </a:r>
          </a:p>
          <a:p>
            <a:pPr algn="ctr"/>
            <a:r>
              <a:rPr lang="en-US" sz="1400" i="0" dirty="0" smtClean="0">
                <a:latin typeface="+mj-lt"/>
              </a:rPr>
              <a:t>Failures</a:t>
            </a:r>
          </a:p>
        </p:txBody>
      </p:sp>
      <p:sp>
        <p:nvSpPr>
          <p:cNvPr id="40" name="AutoShape 13"/>
          <p:cNvSpPr>
            <a:spLocks noChangeArrowheads="1"/>
          </p:cNvSpPr>
          <p:nvPr/>
        </p:nvSpPr>
        <p:spPr bwMode="auto">
          <a:xfrm>
            <a:off x="51921" y="3989181"/>
            <a:ext cx="1430516" cy="457200"/>
          </a:xfrm>
          <a:prstGeom prst="wedgeRoundRectCallout">
            <a:avLst>
              <a:gd name="adj1" fmla="val 68285"/>
              <a:gd name="adj2" fmla="val -49074"/>
              <a:gd name="adj3" fmla="val 16667"/>
            </a:avLst>
          </a:prstGeom>
          <a:solidFill>
            <a:schemeClr val="accent1">
              <a:lumMod val="40000"/>
              <a:lumOff val="60000"/>
            </a:schemeClr>
          </a:solidFill>
          <a:ln w="15875">
            <a:solidFill>
              <a:schemeClr val="tx1"/>
            </a:solidFill>
            <a:miter lim="800000"/>
            <a:headEnd/>
            <a:tailEnd/>
          </a:ln>
          <a:effectLst/>
        </p:spPr>
        <p:txBody>
          <a:bodyPr wrap="none" anchor="ctr"/>
          <a:lstStyle/>
          <a:p>
            <a:pPr algn="ctr"/>
            <a:r>
              <a:rPr lang="en-US" sz="1400" i="0" dirty="0">
                <a:latin typeface="+mj-lt"/>
              </a:rPr>
              <a:t>This test </a:t>
            </a:r>
            <a:r>
              <a:rPr lang="en-US" sz="1400" i="0" dirty="0" smtClean="0">
                <a:latin typeface="+mj-lt"/>
              </a:rPr>
              <a:t>failed</a:t>
            </a:r>
            <a:endParaRPr lang="en-US" sz="1400" i="0" dirty="0">
              <a:latin typeface="+mj-lt"/>
            </a:endParaRPr>
          </a:p>
        </p:txBody>
      </p:sp>
      <p:sp>
        <p:nvSpPr>
          <p:cNvPr id="41" name="AutoShape 13"/>
          <p:cNvSpPr>
            <a:spLocks noChangeArrowheads="1"/>
          </p:cNvSpPr>
          <p:nvPr/>
        </p:nvSpPr>
        <p:spPr bwMode="auto">
          <a:xfrm>
            <a:off x="4159396" y="5023096"/>
            <a:ext cx="2029767" cy="457200"/>
          </a:xfrm>
          <a:prstGeom prst="wedgeRoundRectCallout">
            <a:avLst>
              <a:gd name="adj1" fmla="val 67252"/>
              <a:gd name="adj2" fmla="val -282807"/>
              <a:gd name="adj3" fmla="val 16667"/>
            </a:avLst>
          </a:prstGeom>
          <a:solidFill>
            <a:schemeClr val="accent1">
              <a:lumMod val="40000"/>
              <a:lumOff val="60000"/>
            </a:schemeClr>
          </a:solidFill>
          <a:ln w="15875">
            <a:solidFill>
              <a:schemeClr val="tx1"/>
            </a:solidFill>
            <a:miter lim="800000"/>
            <a:headEnd/>
            <a:tailEnd/>
          </a:ln>
          <a:effectLst/>
        </p:spPr>
        <p:txBody>
          <a:bodyPr wrap="none" anchor="ctr"/>
          <a:lstStyle/>
          <a:p>
            <a:pPr algn="ctr"/>
            <a:r>
              <a:rPr lang="en-US" sz="1400" i="0" dirty="0" smtClean="0">
                <a:latin typeface="+mj-lt"/>
              </a:rPr>
              <a:t>Failed test reason</a:t>
            </a:r>
            <a:endParaRPr lang="en-US" sz="1400" i="0" dirty="0">
              <a:latin typeface="+mj-lt"/>
            </a:endParaRPr>
          </a:p>
        </p:txBody>
      </p:sp>
      <p:grpSp>
        <p:nvGrpSpPr>
          <p:cNvPr id="4" name="Group 8"/>
          <p:cNvGrpSpPr/>
          <p:nvPr/>
        </p:nvGrpSpPr>
        <p:grpSpPr>
          <a:xfrm>
            <a:off x="1956538" y="693636"/>
            <a:ext cx="1795061" cy="756474"/>
            <a:chOff x="1948502" y="477055"/>
            <a:chExt cx="1771365" cy="1062819"/>
          </a:xfrm>
        </p:grpSpPr>
        <p:sp>
          <p:nvSpPr>
            <p:cNvPr id="31" name="Rectangle 30"/>
            <p:cNvSpPr/>
            <p:nvPr/>
          </p:nvSpPr>
          <p:spPr>
            <a:xfrm>
              <a:off x="1948502" y="477055"/>
              <a:ext cx="1771365" cy="1062819"/>
            </a:xfrm>
            <a:prstGeom prst="rect">
              <a:avLst/>
            </a:pr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32" name="Rectangle 31"/>
            <p:cNvSpPr/>
            <p:nvPr/>
          </p:nvSpPr>
          <p:spPr>
            <a:xfrm>
              <a:off x="1948502" y="477055"/>
              <a:ext cx="1771365" cy="1062819"/>
            </a:xfrm>
            <a:prstGeom prst="rect">
              <a:avLst/>
            </a:prstGeom>
            <a:solidFill>
              <a:schemeClr val="bg2">
                <a:lumMod val="85000"/>
              </a:schemeClr>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Environment Setup</a:t>
              </a:r>
              <a:endParaRPr lang="en-US" sz="1700" i="0" kern="1200" dirty="0" smtClean="0">
                <a:solidFill>
                  <a:schemeClr val="tx1"/>
                </a:solidFill>
                <a:latin typeface="Calibri" pitchFamily="34" charset="0"/>
                <a:cs typeface="Calibri" pitchFamily="34" charset="0"/>
              </a:endParaRPr>
            </a:p>
          </p:txBody>
        </p:sp>
      </p:grpSp>
      <p:grpSp>
        <p:nvGrpSpPr>
          <p:cNvPr id="5" name="Group 8"/>
          <p:cNvGrpSpPr/>
          <p:nvPr/>
        </p:nvGrpSpPr>
        <p:grpSpPr>
          <a:xfrm>
            <a:off x="4137289" y="685268"/>
            <a:ext cx="1795061" cy="756474"/>
            <a:chOff x="1948502" y="477055"/>
            <a:chExt cx="1771365" cy="1062819"/>
          </a:xfrm>
          <a:solidFill>
            <a:schemeClr val="bg2">
              <a:lumMod val="85000"/>
            </a:schemeClr>
          </a:solidFill>
        </p:grpSpPr>
        <p:sp>
          <p:nvSpPr>
            <p:cNvPr id="58" name="Rectangle 57"/>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59" name="Rectangle 58"/>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kern="1200" dirty="0" smtClean="0">
                  <a:solidFill>
                    <a:schemeClr val="tx1"/>
                  </a:solidFill>
                  <a:latin typeface="Calibri" pitchFamily="34" charset="0"/>
                  <a:cs typeface="Calibri" pitchFamily="34" charset="0"/>
                </a:rPr>
                <a:t>Write Unit Tests</a:t>
              </a:r>
            </a:p>
          </p:txBody>
        </p:sp>
      </p:grpSp>
      <p:grpSp>
        <p:nvGrpSpPr>
          <p:cNvPr id="6" name="Group 8"/>
          <p:cNvGrpSpPr/>
          <p:nvPr/>
        </p:nvGrpSpPr>
        <p:grpSpPr>
          <a:xfrm>
            <a:off x="6341445" y="686948"/>
            <a:ext cx="1795061" cy="756474"/>
            <a:chOff x="1948502" y="477055"/>
            <a:chExt cx="1771365" cy="1062819"/>
          </a:xfrm>
          <a:solidFill>
            <a:schemeClr val="accent2"/>
          </a:solidFill>
        </p:grpSpPr>
        <p:sp>
          <p:nvSpPr>
            <p:cNvPr id="61" name="Rectangle 60"/>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62" name="Rectangle 61"/>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bg2"/>
                  </a:solidFill>
                  <a:latin typeface="Calibri" pitchFamily="34" charset="0"/>
                  <a:cs typeface="Calibri" pitchFamily="34" charset="0"/>
                </a:rPr>
                <a:t>Organize and Run</a:t>
              </a:r>
              <a:endParaRPr lang="en-US" sz="1700" i="0" kern="1200" dirty="0" smtClean="0">
                <a:solidFill>
                  <a:schemeClr val="bg2"/>
                </a:solidFill>
                <a:latin typeface="Calibri" pitchFamily="34" charset="0"/>
                <a:cs typeface="Calibri" pitchFamily="34" charset="0"/>
              </a:endParaRPr>
            </a:p>
          </p:txBody>
        </p:sp>
      </p:grpSp>
      <p:grpSp>
        <p:nvGrpSpPr>
          <p:cNvPr id="7" name="Group 8"/>
          <p:cNvGrpSpPr/>
          <p:nvPr/>
        </p:nvGrpSpPr>
        <p:grpSpPr>
          <a:xfrm>
            <a:off x="8554113" y="680260"/>
            <a:ext cx="1795061" cy="756474"/>
            <a:chOff x="1948502" y="477055"/>
            <a:chExt cx="1771365" cy="1062819"/>
          </a:xfrm>
          <a:solidFill>
            <a:schemeClr val="bg2">
              <a:lumMod val="85000"/>
            </a:schemeClr>
          </a:solidFill>
        </p:grpSpPr>
        <p:sp>
          <p:nvSpPr>
            <p:cNvPr id="64" name="Rectangle 63"/>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65" name="Rectangle 64"/>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Nightly Builds</a:t>
              </a:r>
              <a:endParaRPr lang="en-US" sz="1700" i="0" kern="1200" dirty="0" smtClean="0">
                <a:solidFill>
                  <a:schemeClr val="tx1"/>
                </a:solidFill>
                <a:latin typeface="Calibri" pitchFamily="34" charset="0"/>
                <a:cs typeface="Calibri" pitchFamily="34" charset="0"/>
              </a:endParaRP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10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left)">
                                      <p:cBhvr>
                                        <p:cTn id="12" dur="10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10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left)">
                                      <p:cBhvr>
                                        <p:cTn id="22" dur="10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right)">
                                      <p:cBhvr>
                                        <p:cTn id="27" dur="10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10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left)">
                                      <p:cBhvr>
                                        <p:cTn id="37" dur="1000"/>
                                        <p:tgtEl>
                                          <p:spTgt spid="3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1000"/>
                                        <p:tgtEl>
                                          <p:spTgt spid="3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left)">
                                      <p:cBhvr>
                                        <p:cTn id="47" dur="1000"/>
                                        <p:tgtEl>
                                          <p:spTgt spid="3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3" grpId="0" animBg="1"/>
      <p:bldP spid="34" grpId="0" animBg="1"/>
      <p:bldP spid="35" grpId="0" animBg="1"/>
      <p:bldP spid="36" grpId="0" animBg="1"/>
      <p:bldP spid="37" grpId="0" animBg="1"/>
      <p:bldP spid="38" grpId="0" animBg="1"/>
      <p:bldP spid="39" grpId="0" animBg="1"/>
      <p:bldP spid="40" grpId="0" animBg="1"/>
      <p:bldP spid="4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Unit Testing - </a:t>
            </a:r>
            <a:r>
              <a:rPr lang="en-US" dirty="0" smtClean="0"/>
              <a:t>ABLUnit </a:t>
            </a:r>
            <a:endParaRPr lang="en-IN" dirty="0"/>
          </a:p>
        </p:txBody>
      </p:sp>
      <p:sp>
        <p:nvSpPr>
          <p:cNvPr id="3" name="Content Placeholder 2"/>
          <p:cNvSpPr>
            <a:spLocks noGrp="1"/>
          </p:cNvSpPr>
          <p:nvPr>
            <p:ph idx="1"/>
          </p:nvPr>
        </p:nvSpPr>
        <p:spPr/>
        <p:txBody>
          <a:bodyPr/>
          <a:lstStyle/>
          <a:p>
            <a:endParaRPr lang="en-US" sz="2400" dirty="0" smtClean="0"/>
          </a:p>
          <a:p>
            <a:r>
              <a:rPr lang="en-US" sz="2400" dirty="0" smtClean="0"/>
              <a:t>Command line support</a:t>
            </a:r>
          </a:p>
          <a:p>
            <a:pPr>
              <a:buNone/>
            </a:pPr>
            <a:r>
              <a:rPr lang="en-US" sz="2400" b="1" dirty="0" smtClean="0"/>
              <a:t>		</a:t>
            </a:r>
          </a:p>
          <a:p>
            <a:pPr>
              <a:buNone/>
            </a:pPr>
            <a:endParaRPr lang="en-US" sz="2400" b="1" dirty="0" smtClean="0"/>
          </a:p>
          <a:p>
            <a:pPr>
              <a:buNone/>
            </a:pPr>
            <a:endParaRPr lang="en-US" sz="2400" b="1" dirty="0" smtClean="0"/>
          </a:p>
          <a:p>
            <a:pPr>
              <a:buNone/>
            </a:pPr>
            <a:endParaRPr lang="en-US" sz="2400" b="1" dirty="0" smtClean="0"/>
          </a:p>
          <a:p>
            <a:pPr>
              <a:buNone/>
            </a:pPr>
            <a:endParaRPr lang="en-US" sz="2400" b="1" dirty="0" smtClean="0"/>
          </a:p>
          <a:p>
            <a:endParaRPr lang="en-US" sz="2400" dirty="0" smtClean="0"/>
          </a:p>
          <a:p>
            <a:r>
              <a:rPr lang="en-IN" sz="2400" dirty="0" smtClean="0"/>
              <a:t>ANT task to run ABLUnit tests cases. </a:t>
            </a:r>
          </a:p>
          <a:p>
            <a:pPr lvl="1"/>
            <a:r>
              <a:rPr lang="en-IN" sz="2000" dirty="0" smtClean="0"/>
              <a:t>The task is a part of ant-ablunit.jar and is located in %DLC%\java</a:t>
            </a:r>
            <a:endParaRPr lang="en-IN" sz="2000" dirty="0"/>
          </a:p>
        </p:txBody>
      </p:sp>
      <p:grpSp>
        <p:nvGrpSpPr>
          <p:cNvPr id="4" name="Group 8"/>
          <p:cNvGrpSpPr/>
          <p:nvPr/>
        </p:nvGrpSpPr>
        <p:grpSpPr>
          <a:xfrm>
            <a:off x="1956538" y="693636"/>
            <a:ext cx="1795061" cy="756474"/>
            <a:chOff x="1948502" y="477055"/>
            <a:chExt cx="1771365" cy="1062819"/>
          </a:xfrm>
        </p:grpSpPr>
        <p:sp>
          <p:nvSpPr>
            <p:cNvPr id="22" name="Rectangle 21"/>
            <p:cNvSpPr/>
            <p:nvPr/>
          </p:nvSpPr>
          <p:spPr>
            <a:xfrm>
              <a:off x="1948502" y="477055"/>
              <a:ext cx="1771365" cy="1062819"/>
            </a:xfrm>
            <a:prstGeom prst="rect">
              <a:avLst/>
            </a:pr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23" name="Rectangle 22"/>
            <p:cNvSpPr/>
            <p:nvPr/>
          </p:nvSpPr>
          <p:spPr>
            <a:xfrm>
              <a:off x="1948502" y="477055"/>
              <a:ext cx="1771365" cy="1062819"/>
            </a:xfrm>
            <a:prstGeom prst="rect">
              <a:avLst/>
            </a:prstGeom>
            <a:solidFill>
              <a:schemeClr val="bg2">
                <a:lumMod val="85000"/>
              </a:schemeClr>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Environment Setup</a:t>
              </a:r>
              <a:endParaRPr lang="en-US" sz="1700" i="0" kern="1200" dirty="0" smtClean="0">
                <a:solidFill>
                  <a:schemeClr val="tx1"/>
                </a:solidFill>
                <a:latin typeface="Calibri" pitchFamily="34" charset="0"/>
                <a:cs typeface="Calibri" pitchFamily="34" charset="0"/>
              </a:endParaRPr>
            </a:p>
          </p:txBody>
        </p:sp>
      </p:grpSp>
      <p:grpSp>
        <p:nvGrpSpPr>
          <p:cNvPr id="5" name="Group 8"/>
          <p:cNvGrpSpPr/>
          <p:nvPr/>
        </p:nvGrpSpPr>
        <p:grpSpPr>
          <a:xfrm>
            <a:off x="4137289" y="685268"/>
            <a:ext cx="1795061" cy="756474"/>
            <a:chOff x="1948502" y="477055"/>
            <a:chExt cx="1771365" cy="1062819"/>
          </a:xfrm>
          <a:solidFill>
            <a:schemeClr val="bg2">
              <a:lumMod val="85000"/>
            </a:schemeClr>
          </a:solidFill>
        </p:grpSpPr>
        <p:sp>
          <p:nvSpPr>
            <p:cNvPr id="25" name="Rectangle 24"/>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26" name="Rectangle 25"/>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kern="1200" dirty="0" smtClean="0">
                  <a:solidFill>
                    <a:schemeClr val="tx1"/>
                  </a:solidFill>
                  <a:latin typeface="Calibri" pitchFamily="34" charset="0"/>
                  <a:cs typeface="Calibri" pitchFamily="34" charset="0"/>
                </a:rPr>
                <a:t>Write Unit Tests</a:t>
              </a:r>
            </a:p>
          </p:txBody>
        </p:sp>
      </p:grpSp>
      <p:grpSp>
        <p:nvGrpSpPr>
          <p:cNvPr id="6" name="Group 8"/>
          <p:cNvGrpSpPr/>
          <p:nvPr/>
        </p:nvGrpSpPr>
        <p:grpSpPr>
          <a:xfrm>
            <a:off x="6341445" y="686948"/>
            <a:ext cx="1795061" cy="756474"/>
            <a:chOff x="1948502" y="477055"/>
            <a:chExt cx="1771365" cy="1062819"/>
          </a:xfrm>
          <a:solidFill>
            <a:schemeClr val="accent2"/>
          </a:solidFill>
        </p:grpSpPr>
        <p:sp>
          <p:nvSpPr>
            <p:cNvPr id="28" name="Rectangle 27"/>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29" name="Rectangle 28"/>
            <p:cNvSpPr/>
            <p:nvPr/>
          </p:nvSpPr>
          <p:spPr>
            <a:xfrm>
              <a:off x="1948502" y="477055"/>
              <a:ext cx="1771365" cy="1062819"/>
            </a:xfrm>
            <a:prstGeom prst="rect">
              <a:avLst/>
            </a:prstGeom>
            <a:solidFill>
              <a:schemeClr val="bg1">
                <a:lumMod val="85000"/>
              </a:schemeClr>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tx1"/>
                  </a:solidFill>
                  <a:latin typeface="Calibri" pitchFamily="34" charset="0"/>
                  <a:cs typeface="Calibri" pitchFamily="34" charset="0"/>
                </a:rPr>
                <a:t>Organize and Run</a:t>
              </a:r>
              <a:endParaRPr lang="en-US" sz="1700" i="0" kern="1200" dirty="0" smtClean="0">
                <a:solidFill>
                  <a:schemeClr val="tx1"/>
                </a:solidFill>
                <a:latin typeface="Calibri" pitchFamily="34" charset="0"/>
                <a:cs typeface="Calibri" pitchFamily="34" charset="0"/>
              </a:endParaRPr>
            </a:p>
          </p:txBody>
        </p:sp>
      </p:grpSp>
      <p:grpSp>
        <p:nvGrpSpPr>
          <p:cNvPr id="7" name="Group 8"/>
          <p:cNvGrpSpPr/>
          <p:nvPr/>
        </p:nvGrpSpPr>
        <p:grpSpPr>
          <a:xfrm>
            <a:off x="8554113" y="680260"/>
            <a:ext cx="1795061" cy="756474"/>
            <a:chOff x="1948502" y="477055"/>
            <a:chExt cx="1771365" cy="1062819"/>
          </a:xfrm>
          <a:solidFill>
            <a:schemeClr val="accent4"/>
          </a:solidFill>
        </p:grpSpPr>
        <p:sp>
          <p:nvSpPr>
            <p:cNvPr id="31" name="Rectangle 30"/>
            <p:cNvSpPr/>
            <p:nvPr/>
          </p:nvSpPr>
          <p:spPr>
            <a:xfrm>
              <a:off x="1948502" y="477055"/>
              <a:ext cx="1771365" cy="1062819"/>
            </a:xfrm>
            <a:prstGeom prst="rect">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32" name="Rectangle 31"/>
            <p:cNvSpPr/>
            <p:nvPr/>
          </p:nvSpPr>
          <p:spPr>
            <a:xfrm>
              <a:off x="1948502" y="477055"/>
              <a:ext cx="1771365" cy="10628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i="0" dirty="0" smtClean="0">
                  <a:solidFill>
                    <a:schemeClr val="bg2"/>
                  </a:solidFill>
                  <a:latin typeface="Calibri" pitchFamily="34" charset="0"/>
                  <a:cs typeface="Calibri" pitchFamily="34" charset="0"/>
                </a:rPr>
                <a:t>Nightly</a:t>
              </a:r>
              <a:r>
                <a:rPr lang="en-US" sz="1700" i="0" dirty="0" smtClean="0">
                  <a:solidFill>
                    <a:schemeClr val="tx1"/>
                  </a:solidFill>
                  <a:latin typeface="Calibri" pitchFamily="34" charset="0"/>
                  <a:cs typeface="Calibri" pitchFamily="34" charset="0"/>
                </a:rPr>
                <a:t> </a:t>
              </a:r>
              <a:r>
                <a:rPr lang="en-US" sz="1700" i="0" dirty="0" smtClean="0">
                  <a:solidFill>
                    <a:schemeClr val="bg2"/>
                  </a:solidFill>
                  <a:latin typeface="Calibri" pitchFamily="34" charset="0"/>
                  <a:cs typeface="Calibri" pitchFamily="34" charset="0"/>
                </a:rPr>
                <a:t>Builds</a:t>
              </a:r>
              <a:endParaRPr lang="en-US" sz="1700" i="0" kern="1200" dirty="0" smtClean="0">
                <a:solidFill>
                  <a:schemeClr val="bg2"/>
                </a:solidFill>
                <a:latin typeface="Calibri" pitchFamily="34" charset="0"/>
                <a:cs typeface="Calibri" pitchFamily="34" charset="0"/>
              </a:endParaRPr>
            </a:p>
          </p:txBody>
        </p:sp>
      </p:grpSp>
      <p:graphicFrame>
        <p:nvGraphicFramePr>
          <p:cNvPr id="16" name="Table 15"/>
          <p:cNvGraphicFramePr>
            <a:graphicFrameLocks noGrp="1"/>
          </p:cNvGraphicFramePr>
          <p:nvPr/>
        </p:nvGraphicFramePr>
        <p:xfrm>
          <a:off x="1088495" y="2305050"/>
          <a:ext cx="9827155" cy="2219960"/>
        </p:xfrm>
        <a:graphic>
          <a:graphicData uri="http://schemas.openxmlformats.org/drawingml/2006/table">
            <a:tbl>
              <a:tblPr firstRow="1" bandRow="1">
                <a:tableStyleId>{69012ECD-51FC-41F1-AA8D-1B2483CD663E}</a:tableStyleId>
              </a:tblPr>
              <a:tblGrid>
                <a:gridCol w="3750205"/>
                <a:gridCol w="6076950"/>
              </a:tblGrid>
              <a:tr h="167287">
                <a:tc>
                  <a:txBody>
                    <a:bodyPr/>
                    <a:lstStyle/>
                    <a:p>
                      <a:pPr algn="ctr"/>
                      <a:r>
                        <a:rPr lang="en-IN" dirty="0" smtClean="0"/>
                        <a:t>Run</a:t>
                      </a:r>
                      <a:endParaRPr lang="en-IN" dirty="0"/>
                    </a:p>
                  </a:txBody>
                  <a:tcPr/>
                </a:tc>
                <a:tc>
                  <a:txBody>
                    <a:bodyPr/>
                    <a:lstStyle/>
                    <a:p>
                      <a:pPr algn="ctr"/>
                      <a:r>
                        <a:rPr lang="en-IN" dirty="0" smtClean="0"/>
                        <a:t>Command</a:t>
                      </a:r>
                      <a:endParaRPr lang="en-IN" dirty="0"/>
                    </a:p>
                  </a:txBody>
                  <a:tcPr/>
                </a:tc>
              </a:tr>
              <a:tr h="370840">
                <a:tc>
                  <a:txBody>
                    <a:bodyPr/>
                    <a:lstStyle/>
                    <a:p>
                      <a:r>
                        <a:rPr lang="en-IN" dirty="0" smtClean="0"/>
                        <a:t>Single Test</a:t>
                      </a:r>
                      <a:r>
                        <a:rPr lang="en-IN" baseline="0" dirty="0" smtClean="0"/>
                        <a:t> </a:t>
                      </a:r>
                      <a:endParaRPr lang="en-IN" dirty="0"/>
                    </a:p>
                  </a:txBody>
                  <a:tcPr/>
                </a:tc>
                <a:tc>
                  <a:txBody>
                    <a:bodyPr/>
                    <a:lstStyle/>
                    <a:p>
                      <a:pPr>
                        <a:buNone/>
                      </a:pPr>
                      <a:r>
                        <a:rPr lang="en-US" dirty="0" smtClean="0"/>
                        <a:t>prowin32 –p </a:t>
                      </a:r>
                      <a:r>
                        <a:rPr lang="en-US" dirty="0" err="1" smtClean="0"/>
                        <a:t>ABLUnitCore.p</a:t>
                      </a:r>
                      <a:r>
                        <a:rPr lang="en-US" dirty="0" smtClean="0"/>
                        <a:t> –</a:t>
                      </a:r>
                      <a:r>
                        <a:rPr lang="en-US" dirty="0" err="1" smtClean="0"/>
                        <a:t>param</a:t>
                      </a:r>
                      <a:r>
                        <a:rPr lang="en-US" dirty="0" smtClean="0"/>
                        <a:t> &lt;</a:t>
                      </a:r>
                      <a:r>
                        <a:rPr lang="en-US" dirty="0" err="1" smtClean="0"/>
                        <a:t>TestCase#Test</a:t>
                      </a:r>
                      <a:r>
                        <a:rPr lang="en-US" dirty="0" smtClean="0"/>
                        <a:t>&gt;</a:t>
                      </a:r>
                      <a:endParaRPr lang="en-IN" dirty="0"/>
                    </a:p>
                  </a:txBody>
                  <a:tcPr/>
                </a:tc>
              </a:tr>
              <a:tr h="370840">
                <a:tc>
                  <a:txBody>
                    <a:bodyPr/>
                    <a:lstStyle/>
                    <a:p>
                      <a:r>
                        <a:rPr lang="en-IN" dirty="0" smtClean="0"/>
                        <a:t>Single Test Case</a:t>
                      </a:r>
                      <a:endParaRPr lang="en-IN" dirty="0"/>
                    </a:p>
                  </a:txBody>
                  <a:tcPr/>
                </a:tc>
                <a:tc>
                  <a:txBody>
                    <a:bodyPr/>
                    <a:lstStyle/>
                    <a:p>
                      <a:r>
                        <a:rPr lang="en-US" dirty="0" smtClean="0"/>
                        <a:t>prowin32 –p </a:t>
                      </a:r>
                      <a:r>
                        <a:rPr lang="en-US" dirty="0" err="1" smtClean="0"/>
                        <a:t>ABLUnitCore.p</a:t>
                      </a:r>
                      <a:r>
                        <a:rPr lang="en-US" dirty="0" smtClean="0"/>
                        <a:t> –</a:t>
                      </a:r>
                      <a:r>
                        <a:rPr lang="en-US" dirty="0" err="1" smtClean="0"/>
                        <a:t>param</a:t>
                      </a:r>
                      <a:r>
                        <a:rPr lang="en-US" dirty="0" smtClean="0"/>
                        <a:t> &lt;</a:t>
                      </a:r>
                      <a:r>
                        <a:rPr lang="en-US" dirty="0" err="1" smtClean="0"/>
                        <a:t>TestCase</a:t>
                      </a:r>
                      <a:r>
                        <a:rPr lang="en-US" dirty="0" smtClean="0"/>
                        <a:t>&gt;</a:t>
                      </a:r>
                      <a:endParaRPr lang="en-IN" dirty="0"/>
                    </a:p>
                  </a:txBody>
                  <a:tcPr/>
                </a:tc>
              </a:tr>
              <a:tr h="370840">
                <a:tc>
                  <a:txBody>
                    <a:bodyPr/>
                    <a:lstStyle/>
                    <a:p>
                      <a:r>
                        <a:rPr lang="en-IN" dirty="0" smtClean="0"/>
                        <a:t>Single Test Suite</a:t>
                      </a:r>
                      <a:endParaRPr lang="en-IN" dirty="0"/>
                    </a:p>
                  </a:txBody>
                  <a:tcPr/>
                </a:tc>
                <a:tc>
                  <a:txBody>
                    <a:bodyPr/>
                    <a:lstStyle/>
                    <a:p>
                      <a:r>
                        <a:rPr lang="en-US" dirty="0" smtClean="0"/>
                        <a:t>prowin32 –p </a:t>
                      </a:r>
                      <a:r>
                        <a:rPr lang="en-US" dirty="0" err="1" smtClean="0"/>
                        <a:t>ABLUnitCore.p</a:t>
                      </a:r>
                      <a:r>
                        <a:rPr lang="en-US" dirty="0" smtClean="0"/>
                        <a:t> –</a:t>
                      </a:r>
                      <a:r>
                        <a:rPr lang="en-US" dirty="0" err="1" smtClean="0"/>
                        <a:t>param</a:t>
                      </a:r>
                      <a:r>
                        <a:rPr lang="en-US" dirty="0" smtClean="0"/>
                        <a:t> &lt;</a:t>
                      </a:r>
                      <a:r>
                        <a:rPr lang="en-US" dirty="0" err="1" smtClean="0"/>
                        <a:t>TestSuite</a:t>
                      </a:r>
                      <a:r>
                        <a:rPr lang="en-US" dirty="0" smtClean="0"/>
                        <a:t>&gt;</a:t>
                      </a:r>
                      <a:endParaRPr lang="en-IN" dirty="0"/>
                    </a:p>
                  </a:txBody>
                  <a:tcPr/>
                </a:tc>
              </a:tr>
              <a:tr h="370840">
                <a:tc>
                  <a:txBody>
                    <a:bodyPr/>
                    <a:lstStyle/>
                    <a:p>
                      <a:r>
                        <a:rPr lang="en-IN" dirty="0" smtClean="0"/>
                        <a:t>Tests</a:t>
                      </a:r>
                      <a:r>
                        <a:rPr lang="en-IN" baseline="0" dirty="0" smtClean="0"/>
                        <a:t> in folder</a:t>
                      </a:r>
                      <a:endParaRPr lang="en-IN" dirty="0"/>
                    </a:p>
                  </a:txBody>
                  <a:tcPr/>
                </a:tc>
                <a:tc>
                  <a:txBody>
                    <a:bodyPr/>
                    <a:lstStyle/>
                    <a:p>
                      <a:r>
                        <a:rPr lang="en-US" dirty="0" smtClean="0"/>
                        <a:t>prowin32 –p </a:t>
                      </a:r>
                      <a:r>
                        <a:rPr lang="en-US" dirty="0" err="1" smtClean="0"/>
                        <a:t>ABLUnitCore.p</a:t>
                      </a:r>
                      <a:r>
                        <a:rPr lang="en-US" dirty="0" smtClean="0"/>
                        <a:t> –</a:t>
                      </a:r>
                      <a:r>
                        <a:rPr lang="en-US" dirty="0" err="1" smtClean="0"/>
                        <a:t>param</a:t>
                      </a:r>
                      <a:r>
                        <a:rPr lang="en-US" dirty="0" smtClean="0"/>
                        <a:t> &lt;Folder&gt;</a:t>
                      </a:r>
                      <a:endParaRPr lang="en-IN" dirty="0"/>
                    </a:p>
                  </a:txBody>
                  <a:tcPr/>
                </a:tc>
              </a:tr>
              <a:tr h="370840">
                <a:tc>
                  <a:txBody>
                    <a:bodyPr/>
                    <a:lstStyle/>
                    <a:p>
                      <a:r>
                        <a:rPr lang="en-IN" dirty="0" smtClean="0"/>
                        <a:t>Tests in configuration file</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prowin32 –p </a:t>
                      </a:r>
                      <a:r>
                        <a:rPr lang="en-US" dirty="0" err="1" smtClean="0"/>
                        <a:t>ABLUnitCore.p</a:t>
                      </a:r>
                      <a:r>
                        <a:rPr lang="en-US" dirty="0" smtClean="0"/>
                        <a:t> –</a:t>
                      </a:r>
                      <a:r>
                        <a:rPr lang="en-US" dirty="0" err="1" smtClean="0"/>
                        <a:t>param</a:t>
                      </a:r>
                      <a:r>
                        <a:rPr lang="en-US" dirty="0" smtClean="0"/>
                        <a:t> &lt;CFG File&gt;</a:t>
                      </a:r>
                      <a:endParaRPr lang="en-IN" dirty="0"/>
                    </a:p>
                  </a:txBody>
                  <a:tcPr/>
                </a:tc>
              </a:tr>
            </a:tbl>
          </a:graphicData>
        </a:graphic>
      </p:graphicFrame>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demo.jpg"/>
          <p:cNvPicPr>
            <a:picLocks noChangeAspect="1"/>
          </p:cNvPicPr>
          <p:nvPr/>
        </p:nvPicPr>
        <p:blipFill>
          <a:blip r:embed="rId3" cstate="print"/>
          <a:stretch>
            <a:fillRect/>
          </a:stretch>
        </p:blipFill>
        <p:spPr bwMode="auto">
          <a:xfrm>
            <a:off x="3154258" y="1665111"/>
            <a:ext cx="5521325" cy="3981450"/>
          </a:xfrm>
          <a:prstGeom prst="roundRect">
            <a:avLst>
              <a:gd name="adj" fmla="val 8594"/>
            </a:avLst>
          </a:prstGeom>
          <a:solidFill>
            <a:srgbClr val="FFFFFF">
              <a:shade val="85000"/>
            </a:srgbClr>
          </a:solidFill>
          <a:ln w="9525">
            <a:noFill/>
            <a:miter lim="800000"/>
            <a:headEnd/>
            <a:tailEnd/>
          </a:ln>
          <a:effectLst>
            <a:reflection blurRad="12700" stA="38000" endPos="28000" dist="5000" dir="5400000" sy="-100000" algn="bl" rotWithShape="0"/>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nvGraphicFramePr>
        <p:xfrm>
          <a:off x="611187" y="1097280"/>
          <a:ext cx="10699237" cy="5373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Editor Improvements - </a:t>
            </a:r>
            <a:r>
              <a:rPr lang="en-US" dirty="0" smtClean="0"/>
              <a:t>Find References</a:t>
            </a:r>
            <a:endParaRPr lang="en-US" dirty="0"/>
          </a:p>
        </p:txBody>
      </p:sp>
      <p:sp>
        <p:nvSpPr>
          <p:cNvPr id="4" name="Content Placeholder 3"/>
          <p:cNvSpPr>
            <a:spLocks noGrp="1"/>
          </p:cNvSpPr>
          <p:nvPr>
            <p:ph idx="1"/>
          </p:nvPr>
        </p:nvSpPr>
        <p:spPr/>
        <p:txBody>
          <a:bodyPr/>
          <a:lstStyle/>
          <a:p>
            <a:r>
              <a:rPr lang="en-US" sz="2400" dirty="0" smtClean="0"/>
              <a:t>Finds out all occurrences of a specific ABL element</a:t>
            </a:r>
          </a:p>
          <a:p>
            <a:r>
              <a:rPr lang="en-US" sz="2400" dirty="0" smtClean="0"/>
              <a:t>Scope</a:t>
            </a:r>
          </a:p>
          <a:p>
            <a:pPr lvl="1"/>
            <a:r>
              <a:rPr lang="en-US" sz="2000" dirty="0" smtClean="0"/>
              <a:t>Workspace</a:t>
            </a:r>
          </a:p>
          <a:p>
            <a:pPr lvl="1"/>
            <a:r>
              <a:rPr lang="en-US" sz="2000" dirty="0" smtClean="0"/>
              <a:t>Project</a:t>
            </a:r>
            <a:endParaRPr lang="en-IN" sz="2000" dirty="0" smtClean="0"/>
          </a:p>
          <a:p>
            <a:r>
              <a:rPr lang="en-US" sz="2400" dirty="0" smtClean="0"/>
              <a:t>References for</a:t>
            </a:r>
          </a:p>
          <a:p>
            <a:pPr lvl="1"/>
            <a:r>
              <a:rPr lang="en-US" sz="2000" dirty="0" smtClean="0"/>
              <a:t>ABL file</a:t>
            </a:r>
          </a:p>
          <a:p>
            <a:pPr lvl="1"/>
            <a:r>
              <a:rPr lang="en-US" sz="2000" dirty="0" smtClean="0"/>
              <a:t>ABL constructs</a:t>
            </a:r>
          </a:p>
          <a:p>
            <a:r>
              <a:rPr lang="en-US" sz="2400" dirty="0" smtClean="0"/>
              <a:t>Can be performed from</a:t>
            </a:r>
          </a:p>
          <a:p>
            <a:pPr lvl="1"/>
            <a:r>
              <a:rPr lang="en-US" sz="2000" dirty="0" smtClean="0"/>
              <a:t>Outline</a:t>
            </a:r>
          </a:p>
          <a:p>
            <a:pPr lvl="1"/>
            <a:r>
              <a:rPr lang="en-US" sz="2000" dirty="0" smtClean="0"/>
              <a:t>File and Editor context menus -&gt;References</a:t>
            </a:r>
          </a:p>
          <a:p>
            <a:pPr lvl="1"/>
            <a:r>
              <a:rPr lang="en-US" sz="2000" dirty="0" smtClean="0"/>
              <a:t>Shortcut  </a:t>
            </a:r>
            <a:r>
              <a:rPr lang="en-US" sz="2000" b="1" dirty="0" err="1" smtClean="0"/>
              <a:t>Ctrl+Shift+G</a:t>
            </a:r>
            <a:endParaRPr lang="en-US" sz="2000" b="1" dirty="0" smtClean="0"/>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Editor Improvements - </a:t>
            </a:r>
            <a:r>
              <a:rPr lang="en-US" dirty="0" smtClean="0"/>
              <a:t>Find References</a:t>
            </a:r>
            <a:endParaRPr lang="en-IN" dirty="0"/>
          </a:p>
        </p:txBody>
      </p:sp>
      <p:sp>
        <p:nvSpPr>
          <p:cNvPr id="3" name="Content Placeholder 2"/>
          <p:cNvSpPr>
            <a:spLocks noGrp="1"/>
          </p:cNvSpPr>
          <p:nvPr>
            <p:ph idx="1"/>
          </p:nvPr>
        </p:nvSpPr>
        <p:spPr>
          <a:xfrm>
            <a:off x="611963" y="1200150"/>
            <a:ext cx="3960038" cy="5303520"/>
          </a:xfrm>
        </p:spPr>
        <p:txBody>
          <a:bodyPr/>
          <a:lstStyle/>
          <a:p>
            <a:r>
              <a:rPr lang="en-US" sz="2400" dirty="0" smtClean="0"/>
              <a:t>Search View</a:t>
            </a:r>
          </a:p>
          <a:p>
            <a:pPr lvl="1"/>
            <a:r>
              <a:rPr lang="en-US" sz="2000" dirty="0" smtClean="0"/>
              <a:t>Quick access to all references </a:t>
            </a:r>
          </a:p>
          <a:p>
            <a:pPr lvl="1">
              <a:buNone/>
            </a:pPr>
            <a:r>
              <a:rPr lang="en-US" sz="2000" dirty="0" smtClean="0"/>
              <a:t>	of an ABL element</a:t>
            </a:r>
          </a:p>
          <a:p>
            <a:pPr lvl="1"/>
            <a:r>
              <a:rPr lang="en-US" sz="2000" dirty="0" smtClean="0"/>
              <a:t>Navigation</a:t>
            </a:r>
          </a:p>
          <a:p>
            <a:pPr lvl="1"/>
            <a:r>
              <a:rPr lang="en-US" sz="2000" dirty="0" smtClean="0"/>
              <a:t>Search Again</a:t>
            </a:r>
          </a:p>
          <a:p>
            <a:pPr lvl="1"/>
            <a:r>
              <a:rPr lang="en-US" sz="2000" dirty="0" smtClean="0"/>
              <a:t>Multiple References</a:t>
            </a:r>
          </a:p>
          <a:p>
            <a:pPr lvl="1"/>
            <a:endParaRPr lang="en-IN" sz="2000" dirty="0"/>
          </a:p>
        </p:txBody>
      </p:sp>
      <p:pic>
        <p:nvPicPr>
          <p:cNvPr id="4" name="Picture 2"/>
          <p:cNvPicPr>
            <a:picLocks noChangeAspect="1" noChangeArrowheads="1"/>
          </p:cNvPicPr>
          <p:nvPr/>
        </p:nvPicPr>
        <p:blipFill>
          <a:blip r:embed="rId3" cstate="print"/>
          <a:srcRect/>
          <a:stretch>
            <a:fillRect/>
          </a:stretch>
        </p:blipFill>
        <p:spPr bwMode="auto">
          <a:xfrm>
            <a:off x="4703618" y="1399309"/>
            <a:ext cx="7335029" cy="4210916"/>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70575"/>
            <a:ext cx="10801179" cy="424732"/>
          </a:xfrm>
        </p:spPr>
        <p:txBody>
          <a:bodyPr/>
          <a:lstStyle/>
          <a:p>
            <a:r>
              <a:rPr lang="en-US" b="1" dirty="0" smtClean="0"/>
              <a:t>Editor Improvements - </a:t>
            </a:r>
            <a:r>
              <a:rPr lang="en-US" dirty="0" smtClean="0"/>
              <a:t>Organize USING Statements</a:t>
            </a:r>
            <a:endParaRPr lang="en-US" dirty="0"/>
          </a:p>
        </p:txBody>
      </p:sp>
      <p:sp>
        <p:nvSpPr>
          <p:cNvPr id="3" name="Content Placeholder 2"/>
          <p:cNvSpPr>
            <a:spLocks noGrp="1"/>
          </p:cNvSpPr>
          <p:nvPr>
            <p:ph idx="1"/>
          </p:nvPr>
        </p:nvSpPr>
        <p:spPr/>
        <p:txBody>
          <a:bodyPr/>
          <a:lstStyle/>
          <a:p>
            <a:r>
              <a:rPr lang="en-US" sz="2400" dirty="0" smtClean="0"/>
              <a:t>Organizes USING statements in your workspace</a:t>
            </a:r>
          </a:p>
          <a:p>
            <a:pPr lvl="1"/>
            <a:r>
              <a:rPr lang="en-US" sz="2000" dirty="0" smtClean="0"/>
              <a:t>Remove duplicates</a:t>
            </a:r>
          </a:p>
          <a:p>
            <a:pPr lvl="1"/>
            <a:r>
              <a:rPr lang="en-US" sz="2000" dirty="0" smtClean="0"/>
              <a:t>Remove unused</a:t>
            </a:r>
          </a:p>
          <a:p>
            <a:pPr lvl="1"/>
            <a:r>
              <a:rPr lang="en-US" sz="2000" dirty="0" smtClean="0"/>
              <a:t>Add used</a:t>
            </a:r>
          </a:p>
          <a:p>
            <a:r>
              <a:rPr lang="en-US" sz="2400" dirty="0" smtClean="0"/>
              <a:t>Custom Rules</a:t>
            </a:r>
          </a:p>
          <a:p>
            <a:pPr lvl="1"/>
            <a:r>
              <a:rPr lang="en-US" sz="2000" dirty="0" smtClean="0"/>
              <a:t>Position of statements</a:t>
            </a:r>
          </a:p>
          <a:p>
            <a:pPr lvl="1"/>
            <a:r>
              <a:rPr lang="en-US" sz="2000" dirty="0" smtClean="0"/>
              <a:t>Sorting</a:t>
            </a:r>
          </a:p>
          <a:p>
            <a:pPr lvl="1"/>
            <a:r>
              <a:rPr lang="en-US" sz="2000" dirty="0" smtClean="0"/>
              <a:t>Grouping</a:t>
            </a:r>
          </a:p>
          <a:p>
            <a:pPr lvl="1"/>
            <a:r>
              <a:rPr lang="en-US" sz="2000" dirty="0" smtClean="0"/>
              <a:t>USING Statement style</a:t>
            </a:r>
          </a:p>
          <a:p>
            <a:pPr lvl="1"/>
            <a:r>
              <a:rPr lang="en-US" sz="2000" dirty="0" smtClean="0"/>
              <a:t>Preserve existing ones</a:t>
            </a:r>
          </a:p>
          <a:p>
            <a:r>
              <a:rPr lang="en-US" sz="2400" dirty="0" smtClean="0"/>
              <a:t>Invoke from Source Menu</a:t>
            </a:r>
          </a:p>
          <a:p>
            <a:r>
              <a:rPr lang="en-US" sz="2400" dirty="0" smtClean="0"/>
              <a:t>The Gun - </a:t>
            </a:r>
            <a:r>
              <a:rPr lang="en-US" sz="2400" dirty="0" err="1" smtClean="0"/>
              <a:t>Ctrl+Shift+O</a:t>
            </a:r>
            <a:endParaRPr lang="en-US" sz="2400" dirty="0" smtClean="0"/>
          </a:p>
          <a:p>
            <a:pPr lvl="1"/>
            <a:endParaRPr lang="en-US" sz="2000" dirty="0" smtClean="0"/>
          </a:p>
          <a:p>
            <a:endParaRPr lang="en-US" sz="2400" dirty="0" smtClean="0"/>
          </a:p>
        </p:txBody>
      </p:sp>
      <p:pic>
        <p:nvPicPr>
          <p:cNvPr id="76802" name="Picture 2"/>
          <p:cNvPicPr>
            <a:picLocks noChangeAspect="1" noChangeArrowheads="1"/>
          </p:cNvPicPr>
          <p:nvPr/>
        </p:nvPicPr>
        <p:blipFill>
          <a:blip r:embed="rId3" cstate="print"/>
          <a:srcRect/>
          <a:stretch>
            <a:fillRect/>
          </a:stretch>
        </p:blipFill>
        <p:spPr bwMode="auto">
          <a:xfrm>
            <a:off x="5953125" y="1846489"/>
            <a:ext cx="6007999" cy="4330905"/>
          </a:xfrm>
          <a:prstGeom prst="rect">
            <a:avLst/>
          </a:prstGeom>
          <a:noFill/>
          <a:ln w="9525">
            <a:solidFill>
              <a:schemeClr val="accent1"/>
            </a:solidFill>
            <a:miter lim="800000"/>
            <a:headEnd/>
            <a:tailEnd/>
          </a:ln>
        </p:spPr>
      </p:pic>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Editor Improvements - </a:t>
            </a:r>
            <a:r>
              <a:rPr lang="en-US" dirty="0" smtClean="0"/>
              <a:t>Content Assist for Class selection</a:t>
            </a:r>
            <a:endParaRPr lang="en-IN" dirty="0"/>
          </a:p>
        </p:txBody>
      </p:sp>
      <p:sp>
        <p:nvSpPr>
          <p:cNvPr id="3" name="Content Placeholder 2"/>
          <p:cNvSpPr>
            <a:spLocks noGrp="1"/>
          </p:cNvSpPr>
          <p:nvPr>
            <p:ph idx="1"/>
          </p:nvPr>
        </p:nvSpPr>
        <p:spPr/>
        <p:txBody>
          <a:bodyPr/>
          <a:lstStyle/>
          <a:p>
            <a:r>
              <a:rPr lang="en-US" sz="2400" dirty="0" smtClean="0"/>
              <a:t>Existing behavior</a:t>
            </a:r>
          </a:p>
          <a:p>
            <a:pPr>
              <a:buNone/>
            </a:pPr>
            <a:r>
              <a:rPr lang="en-US" sz="2400" dirty="0" smtClean="0"/>
              <a:t>	</a:t>
            </a:r>
          </a:p>
          <a:p>
            <a:pPr>
              <a:buNone/>
            </a:pPr>
            <a:endParaRPr lang="en-US" sz="2400" dirty="0" smtClean="0"/>
          </a:p>
          <a:p>
            <a:r>
              <a:rPr lang="en-US" sz="2400" dirty="0" smtClean="0"/>
              <a:t>New Preference option</a:t>
            </a:r>
          </a:p>
          <a:p>
            <a:r>
              <a:rPr lang="en-US" sz="2400" dirty="0" smtClean="0"/>
              <a:t>New behavior</a:t>
            </a:r>
          </a:p>
          <a:p>
            <a:pPr>
              <a:buNone/>
            </a:pPr>
            <a:r>
              <a:rPr lang="en-US" sz="2400" dirty="0" smtClean="0"/>
              <a:t> </a:t>
            </a:r>
          </a:p>
          <a:p>
            <a:endParaRPr lang="en-US" sz="2400" dirty="0" smtClean="0"/>
          </a:p>
          <a:p>
            <a:endParaRPr lang="en-IN" sz="2400" dirty="0"/>
          </a:p>
        </p:txBody>
      </p:sp>
      <p:grpSp>
        <p:nvGrpSpPr>
          <p:cNvPr id="4" name="Group 6"/>
          <p:cNvGrpSpPr/>
          <p:nvPr/>
        </p:nvGrpSpPr>
        <p:grpSpPr>
          <a:xfrm>
            <a:off x="6127756" y="1234481"/>
            <a:ext cx="5614359" cy="5025641"/>
            <a:chOff x="6169321" y="1234481"/>
            <a:chExt cx="5614359" cy="5025641"/>
          </a:xfrm>
        </p:grpSpPr>
        <p:pic>
          <p:nvPicPr>
            <p:cNvPr id="5123" name="Picture 3"/>
            <p:cNvPicPr>
              <a:picLocks noChangeAspect="1" noChangeArrowheads="1"/>
            </p:cNvPicPr>
            <p:nvPr/>
          </p:nvPicPr>
          <p:blipFill>
            <a:blip r:embed="rId3" cstate="print"/>
            <a:srcRect/>
            <a:stretch>
              <a:fillRect/>
            </a:stretch>
          </p:blipFill>
          <p:spPr bwMode="auto">
            <a:xfrm>
              <a:off x="6169321" y="1234481"/>
              <a:ext cx="5614359" cy="5025641"/>
            </a:xfrm>
            <a:prstGeom prst="rect">
              <a:avLst/>
            </a:prstGeom>
            <a:noFill/>
            <a:ln w="9525">
              <a:solidFill>
                <a:schemeClr val="accent1"/>
              </a:solidFill>
              <a:miter lim="800000"/>
              <a:headEnd/>
              <a:tailEnd/>
            </a:ln>
          </p:spPr>
        </p:pic>
        <p:sp>
          <p:nvSpPr>
            <p:cNvPr id="6" name="Rounded Rectangle 5"/>
            <p:cNvSpPr/>
            <p:nvPr/>
          </p:nvSpPr>
          <p:spPr bwMode="auto">
            <a:xfrm>
              <a:off x="7764340" y="3868615"/>
              <a:ext cx="3326005" cy="221064"/>
            </a:xfrm>
            <a:prstGeom prst="roundRect">
              <a:avLst/>
            </a:prstGeom>
            <a:noFill/>
            <a:ln>
              <a:solidFill>
                <a:schemeClr val="accent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grpSp>
      <p:pic>
        <p:nvPicPr>
          <p:cNvPr id="1033" name="Picture 9"/>
          <p:cNvPicPr>
            <a:picLocks noChangeAspect="1" noChangeArrowheads="1"/>
          </p:cNvPicPr>
          <p:nvPr/>
        </p:nvPicPr>
        <p:blipFill>
          <a:blip r:embed="rId4" cstate="print"/>
          <a:srcRect/>
          <a:stretch>
            <a:fillRect/>
          </a:stretch>
        </p:blipFill>
        <p:spPr bwMode="auto">
          <a:xfrm>
            <a:off x="1053089" y="3680114"/>
            <a:ext cx="4682693" cy="972416"/>
          </a:xfrm>
          <a:prstGeom prst="rect">
            <a:avLst/>
          </a:prstGeom>
          <a:noFill/>
          <a:ln w="9525">
            <a:solidFill>
              <a:schemeClr val="accent1"/>
            </a:solidFill>
            <a:miter lim="800000"/>
            <a:headEnd/>
            <a:tailEnd/>
          </a:ln>
        </p:spPr>
      </p:pic>
      <p:pic>
        <p:nvPicPr>
          <p:cNvPr id="1035" name="Picture 11"/>
          <p:cNvPicPr>
            <a:picLocks noChangeAspect="1" noChangeArrowheads="1"/>
          </p:cNvPicPr>
          <p:nvPr/>
        </p:nvPicPr>
        <p:blipFill>
          <a:blip r:embed="rId5" cstate="print"/>
          <a:srcRect/>
          <a:stretch>
            <a:fillRect/>
          </a:stretch>
        </p:blipFill>
        <p:spPr bwMode="auto">
          <a:xfrm>
            <a:off x="1031443" y="1752598"/>
            <a:ext cx="4732048" cy="684070"/>
          </a:xfrm>
          <a:prstGeom prst="rect">
            <a:avLst/>
          </a:prstGeom>
          <a:noFill/>
          <a:ln w="9525">
            <a:solidFill>
              <a:schemeClr val="accent1"/>
            </a:solidFill>
            <a:miter lim="800000"/>
            <a:headEnd/>
            <a:tailEnd/>
          </a:ln>
        </p:spPr>
      </p:pic>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Editor Improvements - </a:t>
            </a:r>
            <a:r>
              <a:rPr lang="en-US" dirty="0" smtClean="0"/>
              <a:t>Freeform Query Editor</a:t>
            </a:r>
            <a:endParaRPr lang="en-IN" dirty="0"/>
          </a:p>
        </p:txBody>
      </p:sp>
      <p:sp>
        <p:nvSpPr>
          <p:cNvPr id="3" name="Content Placeholder 2"/>
          <p:cNvSpPr>
            <a:spLocks noGrp="1"/>
          </p:cNvSpPr>
          <p:nvPr>
            <p:ph idx="1"/>
          </p:nvPr>
        </p:nvSpPr>
        <p:spPr/>
        <p:txBody>
          <a:bodyPr/>
          <a:lstStyle/>
          <a:p>
            <a:r>
              <a:rPr lang="en-US" sz="2400" dirty="0" smtClean="0"/>
              <a:t>Editing support for Query from Outline view</a:t>
            </a:r>
          </a:p>
          <a:p>
            <a:r>
              <a:rPr lang="en-US" sz="2400" dirty="0" smtClean="0"/>
              <a:t>Freeform Query Editor</a:t>
            </a:r>
          </a:p>
          <a:p>
            <a:pPr lvl="1"/>
            <a:r>
              <a:rPr lang="en-US" sz="2000" dirty="0" smtClean="0"/>
              <a:t>Color coding</a:t>
            </a:r>
          </a:p>
          <a:p>
            <a:pPr lvl="1"/>
            <a:r>
              <a:rPr lang="en-US" sz="2000" dirty="0" smtClean="0"/>
              <a:t>Content Assistance</a:t>
            </a:r>
          </a:p>
          <a:p>
            <a:endParaRPr lang="en-US" sz="2400" dirty="0" smtClean="0"/>
          </a:p>
          <a:p>
            <a:endParaRPr lang="en-IN" sz="2400" dirty="0"/>
          </a:p>
        </p:txBody>
      </p:sp>
      <p:sp>
        <p:nvSpPr>
          <p:cNvPr id="15362" name="AutoShape 2" descr="https://wiki.progress.com/download/attachments/213091421/ff3.png?version=1&amp;modificationDate=1387279532000"/>
          <p:cNvSpPr>
            <a:spLocks noChangeAspect="1" noChangeArrowheads="1"/>
          </p:cNvSpPr>
          <p:nvPr/>
        </p:nvSpPr>
        <p:spPr bwMode="auto">
          <a:xfrm>
            <a:off x="155575" y="-1165225"/>
            <a:ext cx="3771900" cy="2428875"/>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5364" name="AutoShape 4" descr="https://wiki.progress.com/download/attachments/213091421/ff3.png?version=1&amp;modificationDate=1387279532000"/>
          <p:cNvSpPr>
            <a:spLocks noChangeAspect="1" noChangeArrowheads="1"/>
          </p:cNvSpPr>
          <p:nvPr/>
        </p:nvSpPr>
        <p:spPr bwMode="auto">
          <a:xfrm>
            <a:off x="155575" y="-1165225"/>
            <a:ext cx="3771900" cy="2428875"/>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5366" name="AutoShape 6" descr="https://wiki.progress.com/download/attachments/213091421/ff3.png?version=1&amp;modificationDate=1387279532000"/>
          <p:cNvSpPr>
            <a:spLocks noChangeAspect="1" noChangeArrowheads="1"/>
          </p:cNvSpPr>
          <p:nvPr/>
        </p:nvSpPr>
        <p:spPr bwMode="auto">
          <a:xfrm>
            <a:off x="155575" y="-1165225"/>
            <a:ext cx="3771900" cy="2428875"/>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15368" name="Picture 8"/>
          <p:cNvPicPr>
            <a:picLocks noChangeAspect="1" noChangeArrowheads="1"/>
          </p:cNvPicPr>
          <p:nvPr/>
        </p:nvPicPr>
        <p:blipFill>
          <a:blip r:embed="rId3" cstate="print"/>
          <a:srcRect/>
          <a:stretch>
            <a:fillRect/>
          </a:stretch>
        </p:blipFill>
        <p:spPr bwMode="auto">
          <a:xfrm>
            <a:off x="1722672" y="3307033"/>
            <a:ext cx="5715000" cy="2857500"/>
          </a:xfrm>
          <a:prstGeom prst="rect">
            <a:avLst/>
          </a:prstGeom>
          <a:noFill/>
          <a:ln w="9525">
            <a:solidFill>
              <a:schemeClr val="accent1"/>
            </a:solidFill>
            <a:miter lim="800000"/>
            <a:headEnd/>
            <a:tailEnd/>
          </a:ln>
        </p:spPr>
      </p:pic>
      <p:pic>
        <p:nvPicPr>
          <p:cNvPr id="15369" name="Picture 9"/>
          <p:cNvPicPr>
            <a:picLocks noChangeAspect="1" noChangeArrowheads="1"/>
          </p:cNvPicPr>
          <p:nvPr/>
        </p:nvPicPr>
        <p:blipFill>
          <a:blip r:embed="rId4" cstate="print"/>
          <a:srcRect/>
          <a:stretch>
            <a:fillRect/>
          </a:stretch>
        </p:blipFill>
        <p:spPr bwMode="auto">
          <a:xfrm>
            <a:off x="8124709" y="1308527"/>
            <a:ext cx="3300412" cy="3551237"/>
          </a:xfrm>
          <a:prstGeom prst="rect">
            <a:avLst/>
          </a:prstGeom>
          <a:noFill/>
          <a:ln w="9525">
            <a:noFill/>
            <a:miter lim="800000"/>
            <a:headEnd/>
            <a:tailEnd/>
          </a:ln>
        </p:spPr>
      </p:pic>
      <p:sp>
        <p:nvSpPr>
          <p:cNvPr id="12" name="Rounded Rectangle 11"/>
          <p:cNvSpPr/>
          <p:nvPr/>
        </p:nvSpPr>
        <p:spPr bwMode="auto">
          <a:xfrm>
            <a:off x="9456233" y="3764900"/>
            <a:ext cx="1271239" cy="252000"/>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demo.jpg"/>
          <p:cNvPicPr>
            <a:picLocks noChangeAspect="1"/>
          </p:cNvPicPr>
          <p:nvPr/>
        </p:nvPicPr>
        <p:blipFill>
          <a:blip r:embed="rId3" cstate="print"/>
          <a:stretch>
            <a:fillRect/>
          </a:stretch>
        </p:blipFill>
        <p:spPr bwMode="auto">
          <a:xfrm>
            <a:off x="3154258" y="1665111"/>
            <a:ext cx="5521325" cy="3981450"/>
          </a:xfrm>
          <a:prstGeom prst="roundRect">
            <a:avLst>
              <a:gd name="adj" fmla="val 8594"/>
            </a:avLst>
          </a:prstGeom>
          <a:solidFill>
            <a:srgbClr val="FFFFFF">
              <a:shade val="85000"/>
            </a:srgbClr>
          </a:solidFill>
          <a:ln w="9525">
            <a:noFill/>
            <a:miter lim="800000"/>
            <a:headEnd/>
            <a:tailEnd/>
          </a:ln>
          <a:effectLst>
            <a:reflection blurRad="12700" stA="38000" endPos="28000" dist="5000" dir="5400000" sy="-100000" algn="bl" rotWithShape="0"/>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noGrp="1"/>
          </p:cNvGraphicFramePr>
          <p:nvPr>
            <p:ph idx="1"/>
          </p:nvPr>
        </p:nvGraphicFramePr>
        <p:xfrm>
          <a:off x="611187" y="1097280"/>
          <a:ext cx="10699237" cy="5373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Performance Improvements –</a:t>
            </a:r>
            <a:r>
              <a:rPr lang="en-US" dirty="0" smtClean="0"/>
              <a:t> Exclude from OpenEdge Tooling</a:t>
            </a:r>
            <a:endParaRPr lang="en-IN" dirty="0"/>
          </a:p>
        </p:txBody>
      </p:sp>
      <p:sp>
        <p:nvSpPr>
          <p:cNvPr id="3" name="Content Placeholder 2"/>
          <p:cNvSpPr>
            <a:spLocks noGrp="1"/>
          </p:cNvSpPr>
          <p:nvPr>
            <p:ph idx="1"/>
          </p:nvPr>
        </p:nvSpPr>
        <p:spPr>
          <a:xfrm>
            <a:off x="611962" y="1200150"/>
            <a:ext cx="6388913" cy="5303520"/>
          </a:xfrm>
        </p:spPr>
        <p:txBody>
          <a:bodyPr/>
          <a:lstStyle/>
          <a:p>
            <a:r>
              <a:rPr lang="en-IN" sz="2400" dirty="0" smtClean="0"/>
              <a:t>Upon PDS OE start-up, the Initializing OpenEdge tooling will start in the background</a:t>
            </a:r>
          </a:p>
          <a:p>
            <a:r>
              <a:rPr lang="en-IN" sz="2400" dirty="0" smtClean="0"/>
              <a:t>Initializing OpenEdge tooling takes long time to complete when there are more number of PROPATH entries </a:t>
            </a:r>
          </a:p>
          <a:p>
            <a:r>
              <a:rPr lang="en-US" sz="2400" dirty="0" smtClean="0"/>
              <a:t>A new option introduced to exclude PROPATH entries</a:t>
            </a:r>
            <a:endParaRPr lang="en-IN" sz="2400" dirty="0"/>
          </a:p>
        </p:txBody>
      </p:sp>
      <p:grpSp>
        <p:nvGrpSpPr>
          <p:cNvPr id="6" name="Group 5"/>
          <p:cNvGrpSpPr/>
          <p:nvPr/>
        </p:nvGrpSpPr>
        <p:grpSpPr>
          <a:xfrm>
            <a:off x="7189444" y="1274619"/>
            <a:ext cx="4300693" cy="4263546"/>
            <a:chOff x="7189444" y="1274619"/>
            <a:chExt cx="4300693" cy="4263546"/>
          </a:xfrm>
        </p:grpSpPr>
        <p:pic>
          <p:nvPicPr>
            <p:cNvPr id="2052" name="Picture 4"/>
            <p:cNvPicPr>
              <a:picLocks noChangeAspect="1" noChangeArrowheads="1"/>
            </p:cNvPicPr>
            <p:nvPr/>
          </p:nvPicPr>
          <p:blipFill>
            <a:blip r:embed="rId3" cstate="print"/>
            <a:srcRect/>
            <a:stretch>
              <a:fillRect/>
            </a:stretch>
          </p:blipFill>
          <p:spPr bwMode="auto">
            <a:xfrm>
              <a:off x="7189444" y="1274619"/>
              <a:ext cx="4300693" cy="4263546"/>
            </a:xfrm>
            <a:prstGeom prst="rect">
              <a:avLst/>
            </a:prstGeom>
            <a:noFill/>
            <a:ln w="9525">
              <a:solidFill>
                <a:schemeClr val="accent1"/>
              </a:solidFill>
              <a:miter lim="800000"/>
              <a:headEnd/>
              <a:tailEnd/>
            </a:ln>
          </p:spPr>
        </p:pic>
        <p:sp>
          <p:nvSpPr>
            <p:cNvPr id="7" name="Rounded Rectangle 6"/>
            <p:cNvSpPr/>
            <p:nvPr/>
          </p:nvSpPr>
          <p:spPr bwMode="auto">
            <a:xfrm>
              <a:off x="8681776" y="2755206"/>
              <a:ext cx="1376624" cy="150725"/>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gr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noGrp="1"/>
          </p:cNvGraphicFramePr>
          <p:nvPr>
            <p:ph idx="1"/>
          </p:nvPr>
        </p:nvGraphicFramePr>
        <p:xfrm>
          <a:off x="611187" y="1097280"/>
          <a:ext cx="10699237" cy="5373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Miscellaneous Updates -</a:t>
            </a:r>
            <a:r>
              <a:rPr lang="en-US" dirty="0" smtClean="0"/>
              <a:t> General</a:t>
            </a:r>
            <a:endParaRPr lang="en-IN" dirty="0"/>
          </a:p>
        </p:txBody>
      </p:sp>
      <p:sp>
        <p:nvSpPr>
          <p:cNvPr id="3" name="Content Placeholder 2"/>
          <p:cNvSpPr>
            <a:spLocks noGrp="1"/>
          </p:cNvSpPr>
          <p:nvPr>
            <p:ph idx="1"/>
          </p:nvPr>
        </p:nvSpPr>
        <p:spPr>
          <a:xfrm>
            <a:off x="611963" y="1200150"/>
            <a:ext cx="4474388" cy="5303520"/>
          </a:xfrm>
        </p:spPr>
        <p:txBody>
          <a:bodyPr/>
          <a:lstStyle/>
          <a:p>
            <a:r>
              <a:rPr lang="en-US" sz="2400" dirty="0" smtClean="0"/>
              <a:t>Support for Eclipse 4.3.1</a:t>
            </a:r>
          </a:p>
          <a:p>
            <a:r>
              <a:rPr lang="en-US" sz="2400" dirty="0" err="1" smtClean="0"/>
              <a:t>Infragistics</a:t>
            </a:r>
            <a:r>
              <a:rPr lang="en-US" sz="2400" dirty="0" smtClean="0"/>
              <a:t> update to 14.1.20141.2019</a:t>
            </a:r>
          </a:p>
          <a:p>
            <a:pPr lvl="1"/>
            <a:r>
              <a:rPr lang="en-US" sz="2000" dirty="0" smtClean="0"/>
              <a:t>New Controls</a:t>
            </a:r>
          </a:p>
          <a:p>
            <a:pPr lvl="2"/>
            <a:r>
              <a:rPr lang="en-US" sz="1800" dirty="0" err="1" smtClean="0"/>
              <a:t>UltraTreePrintDocument</a:t>
            </a:r>
            <a:endParaRPr lang="en-US" sz="1800" dirty="0" smtClean="0"/>
          </a:p>
          <a:p>
            <a:pPr lvl="2"/>
            <a:r>
              <a:rPr lang="en-US" sz="1800" dirty="0" err="1" smtClean="0"/>
              <a:t>UltraRadialMenu</a:t>
            </a:r>
            <a:endParaRPr lang="en-US" sz="1800" dirty="0" smtClean="0"/>
          </a:p>
          <a:p>
            <a:pPr lvl="2"/>
            <a:r>
              <a:rPr lang="en-US" sz="1800" dirty="0" err="1" smtClean="0"/>
              <a:t>UltraPivotGrid</a:t>
            </a:r>
            <a:endParaRPr lang="en-US" sz="1800" dirty="0" smtClean="0"/>
          </a:p>
          <a:p>
            <a:pPr lvl="2"/>
            <a:r>
              <a:rPr lang="en-US" sz="1800" dirty="0" err="1" smtClean="0"/>
              <a:t>UltraLiveTileView</a:t>
            </a:r>
            <a:endParaRPr lang="en-US" sz="1800" dirty="0" smtClean="0"/>
          </a:p>
          <a:p>
            <a:r>
              <a:rPr lang="en-US" sz="2400" dirty="0" smtClean="0"/>
              <a:t>Support for Language Changes</a:t>
            </a:r>
          </a:p>
          <a:p>
            <a:pPr lvl="1"/>
            <a:r>
              <a:rPr lang="en-US" sz="2000" dirty="0" err="1" smtClean="0"/>
              <a:t>Serializable</a:t>
            </a:r>
            <a:endParaRPr lang="en-US" sz="2000" dirty="0" smtClean="0"/>
          </a:p>
          <a:p>
            <a:pPr lvl="1"/>
            <a:r>
              <a:rPr lang="en-US" sz="2000" dirty="0" smtClean="0"/>
              <a:t>Get-Class</a:t>
            </a:r>
          </a:p>
        </p:txBody>
      </p:sp>
      <p:grpSp>
        <p:nvGrpSpPr>
          <p:cNvPr id="7" name="Group 6"/>
          <p:cNvGrpSpPr/>
          <p:nvPr/>
        </p:nvGrpSpPr>
        <p:grpSpPr>
          <a:xfrm>
            <a:off x="5195167" y="2140961"/>
            <a:ext cx="6657975" cy="2928071"/>
            <a:chOff x="4718917" y="2350511"/>
            <a:chExt cx="6657975" cy="2928071"/>
          </a:xfrm>
        </p:grpSpPr>
        <p:pic>
          <p:nvPicPr>
            <p:cNvPr id="2050" name="Picture 2"/>
            <p:cNvPicPr>
              <a:picLocks noChangeAspect="1" noChangeArrowheads="1"/>
            </p:cNvPicPr>
            <p:nvPr/>
          </p:nvPicPr>
          <p:blipFill>
            <a:blip r:embed="rId3" cstate="print"/>
            <a:srcRect/>
            <a:stretch>
              <a:fillRect/>
            </a:stretch>
          </p:blipFill>
          <p:spPr bwMode="auto">
            <a:xfrm>
              <a:off x="4718917" y="2350511"/>
              <a:ext cx="6657975" cy="2928071"/>
            </a:xfrm>
            <a:prstGeom prst="rect">
              <a:avLst/>
            </a:prstGeom>
            <a:noFill/>
            <a:ln w="9525">
              <a:solidFill>
                <a:schemeClr val="accent1"/>
              </a:solidFill>
              <a:miter lim="800000"/>
              <a:headEnd/>
              <a:tailEnd/>
            </a:ln>
          </p:spPr>
        </p:pic>
        <p:sp>
          <p:nvSpPr>
            <p:cNvPr id="6" name="Rounded Rectangle 5"/>
            <p:cNvSpPr/>
            <p:nvPr/>
          </p:nvSpPr>
          <p:spPr bwMode="auto">
            <a:xfrm>
              <a:off x="8188036" y="4932218"/>
              <a:ext cx="1052946" cy="277091"/>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smtClean="0">
                <a:ln>
                  <a:noFill/>
                </a:ln>
                <a:solidFill>
                  <a:schemeClr val="tx1"/>
                </a:solidFill>
                <a:effectLst/>
                <a:latin typeface="Arial" charset="0"/>
              </a:endParaRPr>
            </a:p>
          </p:txBody>
        </p:sp>
      </p:gr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Miscellaneous Updates - </a:t>
            </a:r>
            <a:r>
              <a:rPr lang="en-US" dirty="0" smtClean="0"/>
              <a:t>Mobile</a:t>
            </a:r>
            <a:endParaRPr lang="en-IN" dirty="0"/>
          </a:p>
        </p:txBody>
      </p:sp>
      <p:sp>
        <p:nvSpPr>
          <p:cNvPr id="17" name="Content Placeholder 16"/>
          <p:cNvSpPr>
            <a:spLocks noGrp="1"/>
          </p:cNvSpPr>
          <p:nvPr>
            <p:ph idx="1"/>
          </p:nvPr>
        </p:nvSpPr>
        <p:spPr/>
        <p:txBody>
          <a:bodyPr/>
          <a:lstStyle/>
          <a:p>
            <a:r>
              <a:rPr lang="en-US" sz="2400" dirty="0" smtClean="0"/>
              <a:t>Offline Data Support for disconnect use</a:t>
            </a:r>
          </a:p>
          <a:p>
            <a:r>
              <a:rPr lang="en-US" sz="2400" dirty="0" smtClean="0"/>
              <a:t>JSDO Catalog Changes</a:t>
            </a:r>
          </a:p>
          <a:p>
            <a:pPr lvl="1"/>
            <a:r>
              <a:rPr lang="en-US" sz="2000" dirty="0" smtClean="0"/>
              <a:t>Automatic recognition of constraints in Schema</a:t>
            </a:r>
          </a:p>
          <a:p>
            <a:pPr lvl="1"/>
            <a:r>
              <a:rPr lang="en-US" sz="2000" dirty="0" smtClean="0"/>
              <a:t>Support for Annotations</a:t>
            </a:r>
          </a:p>
          <a:p>
            <a:pPr lvl="2"/>
            <a:r>
              <a:rPr lang="en-US" sz="1800" dirty="0" err="1" smtClean="0"/>
              <a:t>ReadOnly</a:t>
            </a:r>
            <a:endParaRPr lang="en-US" sz="1800" dirty="0" smtClean="0"/>
          </a:p>
          <a:p>
            <a:pPr lvl="2"/>
            <a:r>
              <a:rPr lang="en-US" sz="1800" dirty="0" err="1" smtClean="0"/>
              <a:t>RecordName</a:t>
            </a:r>
            <a:endParaRPr lang="en-US" sz="1800" dirty="0" smtClean="0"/>
          </a:p>
          <a:p>
            <a:r>
              <a:rPr lang="en-US" sz="2200" smtClean="0"/>
              <a:t>Business Entity Inheritance</a:t>
            </a:r>
          </a:p>
          <a:p>
            <a:pPr lvl="2"/>
            <a:endParaRPr lang="en-IN" sz="1800" dirty="0"/>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74988864"/>
      </p:ext>
    </p:extLst>
  </p:cSld>
  <p:clrMapOvr>
    <a:masterClrMapping/>
  </p:clrMapOvr>
  <p:transition spd="slow">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10-12_Template">
  <a:themeElements>
    <a:clrScheme name="Progress Colors 2013 - Sept25">
      <a:dk1>
        <a:srgbClr val="000000"/>
      </a:dk1>
      <a:lt1>
        <a:srgbClr val="FFFFFF"/>
      </a:lt1>
      <a:dk2>
        <a:srgbClr val="005F97"/>
      </a:dk2>
      <a:lt2>
        <a:srgbClr val="FFFFFF"/>
      </a:lt2>
      <a:accent1>
        <a:srgbClr val="FF4E00"/>
      </a:accent1>
      <a:accent2>
        <a:srgbClr val="24A382"/>
      </a:accent2>
      <a:accent3>
        <a:srgbClr val="0072B7"/>
      </a:accent3>
      <a:accent4>
        <a:srgbClr val="C1282D"/>
      </a:accent4>
      <a:accent5>
        <a:srgbClr val="FCDB3F"/>
      </a:accent5>
      <a:accent6>
        <a:srgbClr val="58595B"/>
      </a:accent6>
      <a:hlink>
        <a:srgbClr val="FF4E00"/>
      </a:hlink>
      <a:folHlink>
        <a:srgbClr val="FF4E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6b3c8aecd5478500eeca6489becb0705">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414a7d9475335aaaf62ee57295d671c2"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olicy xmlns="7c69e624-827f-471b-adea-ac070ddc6867">false</Policy>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ef797fd0-0a2c-4c70-979e-7c4753a1af05</TermId>
        </TermInfo>
      </Term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758</Value>
      <Value>367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efbf5ec808454fc39dd6e73fb30f9800 xmlns="7c69e624-827f-471b-adea-ac070ddc6867">
      <Terms xmlns="http://schemas.microsoft.com/office/infopath/2007/PartnerControls"/>
    </efbf5ec808454fc39dd6e73fb30f9800>
    <e88edf6f69774249aa5a94de92e0b3ee xmlns="7c69e624-827f-471b-adea-ac070ddc6867">
      <Terms xmlns="http://schemas.microsoft.com/office/infopath/2007/PartnerControls"/>
    </e88edf6f69774249aa5a94de92e0b3ee>
    <h2f9ec3728094124b933b9cf7e867a92 xmlns="7c69e624-827f-471b-adea-ac070ddc6867">
      <Terms xmlns="http://schemas.microsoft.com/office/infopath/2007/PartnerControls"/>
    </h2f9ec3728094124b933b9cf7e867a92>
    <m3946e80dba8470d9700658463930af8 xmlns="7c69e624-827f-471b-adea-ac070ddc6867">
      <Terms xmlns="http://schemas.microsoft.com/office/infopath/2007/PartnerControls"/>
    </m3946e80dba8470d9700658463930af8>
    <h847452f74b44b57bc4a2a741f9c94e9 xmlns="7c69e624-827f-471b-adea-ac070ddc6867">
      <Terms xmlns="http://schemas.microsoft.com/office/infopath/2007/PartnerControls">
        <TermInfo xmlns="http://schemas.microsoft.com/office/infopath/2007/PartnerControls">
          <TermName xmlns="http://schemas.microsoft.com/office/infopath/2007/PartnerControls">Internal</TermName>
          <TermId xmlns="http://schemas.microsoft.com/office/infopath/2007/PartnerControls">52c39dec-86ec-4d25-bb10-18d2912cd0c4</TermId>
        </TermInfo>
      </Terms>
    </h847452f74b44b57bc4a2a741f9c94e9>
    <l58a9cb184754a90a3d0c9fae6dfc0fc xmlns="7c69e624-827f-471b-adea-ac070ddc6867">
      <Terms xmlns="http://schemas.microsoft.com/office/infopath/2007/PartnerControls"/>
    </l58a9cb184754a90a3d0c9fae6dfc0fc>
  </documentManagement>
</p:properties>
</file>

<file path=customXml/itemProps1.xml><?xml version="1.0" encoding="utf-8"?>
<ds:datastoreItem xmlns:ds="http://schemas.openxmlformats.org/officeDocument/2006/customXml" ds:itemID="{66CACBB6-6B71-4043-9F5E-883E493A71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3.xml><?xml version="1.0" encoding="utf-8"?>
<ds:datastoreItem xmlns:ds="http://schemas.openxmlformats.org/officeDocument/2006/customXml" ds:itemID="{DDA4C4B2-98B1-44DF-A244-E8FB7A2D1956}">
  <ds:schemaRefs>
    <ds:schemaRef ds:uri="http://schemas.microsoft.com/office/2006/documentManagement/types"/>
    <ds:schemaRef ds:uri="http://purl.org/dc/elements/1.1/"/>
    <ds:schemaRef ds:uri="http://purl.org/dc/terms/"/>
    <ds:schemaRef ds:uri="http://purl.org/dc/dcmitype/"/>
    <ds:schemaRef ds:uri="http://www.w3.org/XML/1998/namespace"/>
    <ds:schemaRef ds:uri="http://schemas.microsoft.com/office/2006/metadata/properties"/>
    <ds:schemaRef ds:uri="efb4a6a7-40f5-4c55-b7cd-bfe5555b5884"/>
    <ds:schemaRef ds:uri="7c69e624-827f-471b-adea-ac070ddc6867"/>
    <ds:schemaRef ds:uri="http://schemas.openxmlformats.org/package/2006/metadata/core-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PROGRESS_10-12_Template.potx</Template>
  <TotalTime>40303</TotalTime>
  <Words>857</Words>
  <Application>Microsoft Office PowerPoint</Application>
  <PresentationFormat>Custom</PresentationFormat>
  <Paragraphs>311</Paragraphs>
  <Slides>28</Slides>
  <Notes>27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PROGRESS_10-12_Template</vt:lpstr>
      <vt:lpstr>What's New In Progress Developer Studio for OpenEdge? </vt:lpstr>
      <vt:lpstr>Slide 2</vt:lpstr>
      <vt:lpstr>Focus of the Session</vt:lpstr>
      <vt:lpstr>Slide 4</vt:lpstr>
      <vt:lpstr>Unit Testing - ABLUnit</vt:lpstr>
      <vt:lpstr>Slide 6</vt:lpstr>
      <vt:lpstr>Unit Testing - ABLUnit</vt:lpstr>
      <vt:lpstr>Slide 8</vt:lpstr>
      <vt:lpstr>Unit Testing - ABLUnit</vt:lpstr>
      <vt:lpstr>Slide 10</vt:lpstr>
      <vt:lpstr>Unit Testing - ABLUnit</vt:lpstr>
      <vt:lpstr>Unit Testing - ABLUnit</vt:lpstr>
      <vt:lpstr>Slide 13</vt:lpstr>
      <vt:lpstr>Unit Testing - ABLUnit </vt:lpstr>
      <vt:lpstr>Slide 15</vt:lpstr>
      <vt:lpstr>Slide 16</vt:lpstr>
      <vt:lpstr>Editor Improvements - Find References</vt:lpstr>
      <vt:lpstr>Editor Improvements - Find References</vt:lpstr>
      <vt:lpstr>Editor Improvements - Organize USING Statements</vt:lpstr>
      <vt:lpstr>Editor Improvements - Content Assist for Class selection</vt:lpstr>
      <vt:lpstr>Editor Improvements - Freeform Query Editor</vt:lpstr>
      <vt:lpstr>Slide 22</vt:lpstr>
      <vt:lpstr>Slide 23</vt:lpstr>
      <vt:lpstr>Performance Improvements – Exclude from OpenEdge Tooling</vt:lpstr>
      <vt:lpstr>Slide 25</vt:lpstr>
      <vt:lpstr>Miscellaneous Updates - General</vt:lpstr>
      <vt:lpstr>Miscellaneous Updates - Mobile</vt:lpstr>
      <vt:lpstr>Slide 28</vt:lpstr>
    </vt:vector>
  </TitlesOfParts>
  <Company>Progress Software Corporation</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PPT Template 16x9</dc:title>
  <dc:creator>Progress Software Corporation</dc:creator>
  <cp:lastModifiedBy>DivyaTheja</cp:lastModifiedBy>
  <cp:revision>2303</cp:revision>
  <cp:lastPrinted>2013-09-18T03:48:20Z</cp:lastPrinted>
  <dcterms:created xsi:type="dcterms:W3CDTF">2010-07-07T00:59:08Z</dcterms:created>
  <dcterms:modified xsi:type="dcterms:W3CDTF">2014-07-01T04:45:51Z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y fmtid="{D5CDD505-2E9C-101B-9397-08002B2CF9AE}" pid="15" name="HorizontalUseCase">
    <vt:lpwstr/>
  </property>
  <property fmtid="{D5CDD505-2E9C-101B-9397-08002B2CF9AE}" pid="16" name="GFOResourceTags">
    <vt:lpwstr/>
  </property>
  <property fmtid="{D5CDD505-2E9C-101B-9397-08002B2CF9AE}" pid="17" name="Partner Empowerment">
    <vt:lpwstr/>
  </property>
  <property fmtid="{D5CDD505-2E9C-101B-9397-08002B2CF9AE}" pid="18" name="BusinessLine">
    <vt:lpwstr/>
  </property>
  <property fmtid="{D5CDD505-2E9C-101B-9397-08002B2CF9AE}" pid="19" name="Portal Audience">
    <vt:lpwstr/>
  </property>
  <property fmtid="{D5CDD505-2E9C-101B-9397-08002B2CF9AE}" pid="20" name="kb2a064789314f00a60cb6c3cf784453">
    <vt:lpwstr/>
  </property>
  <property fmtid="{D5CDD505-2E9C-101B-9397-08002B2CF9AE}" pid="21" name="Visibility">
    <vt:lpwstr>758;#Internal|52c39dec-86ec-4d25-bb10-18d2912cd0c4</vt:lpwstr>
  </property>
</Properties>
</file>